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0" r:id="rId2"/>
    <p:sldId id="471" r:id="rId3"/>
    <p:sldId id="483" r:id="rId4"/>
    <p:sldId id="494" r:id="rId5"/>
    <p:sldId id="495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33CC"/>
    <a:srgbClr val="FF99CC"/>
    <a:srgbClr val="006600"/>
    <a:srgbClr val="FF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3192" y="12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0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94014F09-1421-4DA0-A921-D21C0DBCECC8}"/>
              </a:ext>
            </a:extLst>
          </p:cNvPr>
          <p:cNvSpPr txBox="1"/>
          <p:nvPr/>
        </p:nvSpPr>
        <p:spPr>
          <a:xfrm>
            <a:off x="556544" y="592018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karakusa01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7C607C51-D4DC-4ED5-B6B7-27B31760B572}"/>
              </a:ext>
            </a:extLst>
          </p:cNvPr>
          <p:cNvSpPr txBox="1"/>
          <p:nvPr/>
        </p:nvSpPr>
        <p:spPr>
          <a:xfrm>
            <a:off x="2332746" y="592018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karakusa02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E26BB406-C723-4117-95B3-3B8F5B55A637}"/>
              </a:ext>
            </a:extLst>
          </p:cNvPr>
          <p:cNvSpPr txBox="1"/>
          <p:nvPr/>
        </p:nvSpPr>
        <p:spPr>
          <a:xfrm>
            <a:off x="4108948" y="592018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karakusa03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F5F3CC25-3ABD-47CA-AC7C-A78DF9A73631}"/>
              </a:ext>
            </a:extLst>
          </p:cNvPr>
          <p:cNvSpPr txBox="1"/>
          <p:nvPr/>
        </p:nvSpPr>
        <p:spPr>
          <a:xfrm>
            <a:off x="5885150" y="592018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karakusa04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2EDED43-02EB-400B-B736-E11199051A11}"/>
              </a:ext>
            </a:extLst>
          </p:cNvPr>
          <p:cNvSpPr txBox="1"/>
          <p:nvPr/>
        </p:nvSpPr>
        <p:spPr>
          <a:xfrm>
            <a:off x="7661352" y="592018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karakusa05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1A934302-B2B8-432E-A6EF-C3FECE14D482}"/>
              </a:ext>
            </a:extLst>
          </p:cNvPr>
          <p:cNvSpPr txBox="1"/>
          <p:nvPr/>
        </p:nvSpPr>
        <p:spPr>
          <a:xfrm>
            <a:off x="556544" y="2642206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karakusa06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980B8F96-79FC-4E59-A539-FEEC6C45D5BB}"/>
              </a:ext>
            </a:extLst>
          </p:cNvPr>
          <p:cNvSpPr txBox="1"/>
          <p:nvPr/>
        </p:nvSpPr>
        <p:spPr>
          <a:xfrm>
            <a:off x="2331961" y="2642206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karakusa07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4AF981A0-7D94-4345-9C06-EB45946B2E86}"/>
              </a:ext>
            </a:extLst>
          </p:cNvPr>
          <p:cNvSpPr txBox="1"/>
          <p:nvPr/>
        </p:nvSpPr>
        <p:spPr>
          <a:xfrm>
            <a:off x="4107378" y="2642206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karakusa08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4A39F56F-E99D-4383-8D57-9CFA100C5118}"/>
              </a:ext>
            </a:extLst>
          </p:cNvPr>
          <p:cNvSpPr txBox="1"/>
          <p:nvPr/>
        </p:nvSpPr>
        <p:spPr>
          <a:xfrm>
            <a:off x="5882795" y="2642206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karakusa09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55E37221-2A9C-4505-84C9-04BD5766D14B}"/>
              </a:ext>
            </a:extLst>
          </p:cNvPr>
          <p:cNvSpPr txBox="1"/>
          <p:nvPr/>
        </p:nvSpPr>
        <p:spPr>
          <a:xfrm>
            <a:off x="7658210" y="2642206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karakusa10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ECD21A0C-BE14-44FA-BEA2-02D46D77610B}"/>
              </a:ext>
            </a:extLst>
          </p:cNvPr>
          <p:cNvSpPr txBox="1"/>
          <p:nvPr/>
        </p:nvSpPr>
        <p:spPr>
          <a:xfrm>
            <a:off x="556544" y="4680564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karakusa11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06B98CEC-2896-45DA-985D-A8755AE9C727}"/>
              </a:ext>
            </a:extLst>
          </p:cNvPr>
          <p:cNvSpPr txBox="1"/>
          <p:nvPr/>
        </p:nvSpPr>
        <p:spPr>
          <a:xfrm>
            <a:off x="2334329" y="4680564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karakusa12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5D5B8230-D72E-4336-B87D-AC117FD52572}"/>
              </a:ext>
            </a:extLst>
          </p:cNvPr>
          <p:cNvSpPr txBox="1"/>
          <p:nvPr/>
        </p:nvSpPr>
        <p:spPr>
          <a:xfrm>
            <a:off x="4112114" y="4680564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karakusa13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DB7E9C4A-B9D4-45C6-B025-CAE0287A509E}"/>
              </a:ext>
            </a:extLst>
          </p:cNvPr>
          <p:cNvSpPr txBox="1"/>
          <p:nvPr/>
        </p:nvSpPr>
        <p:spPr>
          <a:xfrm>
            <a:off x="5889899" y="4680564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karakusa14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1100FBC-81EF-4775-9493-1FEBFB8DB7DA}"/>
              </a:ext>
            </a:extLst>
          </p:cNvPr>
          <p:cNvSpPr txBox="1"/>
          <p:nvPr/>
        </p:nvSpPr>
        <p:spPr>
          <a:xfrm>
            <a:off x="7667682" y="4680564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karakusa15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91E00453-BB66-4D28-873D-9D04A2E2BF4C}"/>
              </a:ext>
            </a:extLst>
          </p:cNvPr>
          <p:cNvGrpSpPr/>
          <p:nvPr/>
        </p:nvGrpSpPr>
        <p:grpSpPr>
          <a:xfrm>
            <a:off x="667707" y="2888591"/>
            <a:ext cx="1481133" cy="1371871"/>
            <a:chOff x="1237698" y="1473996"/>
            <a:chExt cx="3714687" cy="3440657"/>
          </a:xfrm>
        </p:grpSpPr>
        <p:sp>
          <p:nvSpPr>
            <p:cNvPr id="318" name="正方形/長方形 317">
              <a:extLst>
                <a:ext uri="{FF2B5EF4-FFF2-40B4-BE49-F238E27FC236}">
                  <a16:creationId xmlns:a16="http://schemas.microsoft.com/office/drawing/2014/main" id="{FDA42B43-159E-4901-B6E4-FBD2CC061B94}"/>
                </a:ext>
              </a:extLst>
            </p:cNvPr>
            <p:cNvSpPr/>
            <p:nvPr/>
          </p:nvSpPr>
          <p:spPr>
            <a:xfrm>
              <a:off x="1237698" y="1473996"/>
              <a:ext cx="3714687" cy="34406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043DA578-ECD2-4FA8-9733-90023C428214}"/>
                </a:ext>
              </a:extLst>
            </p:cNvPr>
            <p:cNvSpPr/>
            <p:nvPr/>
          </p:nvSpPr>
          <p:spPr>
            <a:xfrm rot="10800000" flipH="1" flipV="1">
              <a:off x="1237702" y="1473996"/>
              <a:ext cx="3714680" cy="3440657"/>
            </a:xfrm>
            <a:custGeom>
              <a:avLst/>
              <a:gdLst>
                <a:gd name="connsiteX0" fmla="*/ 2934482 w 3714680"/>
                <a:gd name="connsiteY0" fmla="*/ 1797506 h 3440657"/>
                <a:gd name="connsiteX1" fmla="*/ 3709355 w 3714680"/>
                <a:gd name="connsiteY1" fmla="*/ 2476983 h 3440657"/>
                <a:gd name="connsiteX2" fmla="*/ 3714680 w 3714680"/>
                <a:gd name="connsiteY2" fmla="*/ 2555363 h 3440657"/>
                <a:gd name="connsiteX3" fmla="*/ 3714680 w 3714680"/>
                <a:gd name="connsiteY3" fmla="*/ 2555451 h 3440657"/>
                <a:gd name="connsiteX4" fmla="*/ 3714072 w 3714680"/>
                <a:gd name="connsiteY4" fmla="*/ 2555462 h 3440657"/>
                <a:gd name="connsiteX5" fmla="*/ 3714039 w 3714680"/>
                <a:gd name="connsiteY5" fmla="*/ 2614335 h 3440657"/>
                <a:gd name="connsiteX6" fmla="*/ 3242598 w 3714680"/>
                <a:gd name="connsiteY6" fmla="*/ 3425118 h 3440657"/>
                <a:gd name="connsiteX7" fmla="*/ 3213110 w 3714680"/>
                <a:gd name="connsiteY7" fmla="*/ 3440657 h 3440657"/>
                <a:gd name="connsiteX8" fmla="*/ 2223449 w 3714680"/>
                <a:gd name="connsiteY8" fmla="*/ 3440657 h 3440657"/>
                <a:gd name="connsiteX9" fmla="*/ 2238956 w 3714680"/>
                <a:gd name="connsiteY9" fmla="*/ 3430782 h 3440657"/>
                <a:gd name="connsiteX10" fmla="*/ 2611282 w 3714680"/>
                <a:gd name="connsiteY10" fmla="*/ 3314574 h 3440657"/>
                <a:gd name="connsiteX11" fmla="*/ 2716280 w 3714680"/>
                <a:gd name="connsiteY11" fmla="*/ 3310432 h 3440657"/>
                <a:gd name="connsiteX12" fmla="*/ 2716280 w 3714680"/>
                <a:gd name="connsiteY12" fmla="*/ 3309153 h 3440657"/>
                <a:gd name="connsiteX13" fmla="*/ 2732489 w 3714680"/>
                <a:gd name="connsiteY13" fmla="*/ 3309793 h 3440657"/>
                <a:gd name="connsiteX14" fmla="*/ 2740172 w 3714680"/>
                <a:gd name="connsiteY14" fmla="*/ 3309490 h 3440657"/>
                <a:gd name="connsiteX15" fmla="*/ 2743705 w 3714680"/>
                <a:gd name="connsiteY15" fmla="*/ 3309811 h 3440657"/>
                <a:gd name="connsiteX16" fmla="*/ 2929079 w 3714680"/>
                <a:gd name="connsiteY16" fmla="*/ 3280675 h 3440657"/>
                <a:gd name="connsiteX17" fmla="*/ 3105392 w 3714680"/>
                <a:gd name="connsiteY17" fmla="*/ 3202131 h 3440657"/>
                <a:gd name="connsiteX18" fmla="*/ 3452399 w 3714680"/>
                <a:gd name="connsiteY18" fmla="*/ 2556493 h 3440657"/>
                <a:gd name="connsiteX19" fmla="*/ 3453157 w 3714680"/>
                <a:gd name="connsiteY19" fmla="*/ 2556469 h 3440657"/>
                <a:gd name="connsiteX20" fmla="*/ 3449875 w 3714680"/>
                <a:gd name="connsiteY20" fmla="*/ 2508154 h 3440657"/>
                <a:gd name="connsiteX21" fmla="*/ 2937451 w 3714680"/>
                <a:gd name="connsiteY21" fmla="*/ 2058816 h 3440657"/>
                <a:gd name="connsiteX22" fmla="*/ 2435368 w 3714680"/>
                <a:gd name="connsiteY22" fmla="*/ 2519681 h 3440657"/>
                <a:gd name="connsiteX23" fmla="*/ 2433282 w 3714680"/>
                <a:gd name="connsiteY23" fmla="*/ 2565900 h 3440657"/>
                <a:gd name="connsiteX24" fmla="*/ 2435382 w 3714680"/>
                <a:gd name="connsiteY24" fmla="*/ 2592590 h 3440657"/>
                <a:gd name="connsiteX25" fmla="*/ 2756286 w 3714680"/>
                <a:gd name="connsiteY25" fmla="*/ 2867506 h 3440657"/>
                <a:gd name="connsiteX26" fmla="*/ 3063805 w 3714680"/>
                <a:gd name="connsiteY26" fmla="*/ 2577695 h 3440657"/>
                <a:gd name="connsiteX27" fmla="*/ 3064783 w 3714680"/>
                <a:gd name="connsiteY27" fmla="*/ 2546254 h 3440657"/>
                <a:gd name="connsiteX28" fmla="*/ 3061558 w 3714680"/>
                <a:gd name="connsiteY28" fmla="*/ 2520764 h 3440657"/>
                <a:gd name="connsiteX29" fmla="*/ 3014394 w 3714680"/>
                <a:gd name="connsiteY29" fmla="*/ 2458805 h 3440657"/>
                <a:gd name="connsiteX30" fmla="*/ 2912398 w 3714680"/>
                <a:gd name="connsiteY30" fmla="*/ 2458483 h 3440657"/>
                <a:gd name="connsiteX31" fmla="*/ 2864845 w 3714680"/>
                <a:gd name="connsiteY31" fmla="*/ 2520144 h 3440657"/>
                <a:gd name="connsiteX32" fmla="*/ 2861855 w 3714680"/>
                <a:gd name="connsiteY32" fmla="*/ 2542638 h 3440657"/>
                <a:gd name="connsiteX33" fmla="*/ 2862282 w 3714680"/>
                <a:gd name="connsiteY33" fmla="*/ 2546951 h 3440657"/>
                <a:gd name="connsiteX34" fmla="*/ 2731210 w 3714680"/>
                <a:gd name="connsiteY34" fmla="*/ 2680495 h 3440657"/>
                <a:gd name="connsiteX35" fmla="*/ 2600139 w 3714680"/>
                <a:gd name="connsiteY35" fmla="*/ 2546951 h 3440657"/>
                <a:gd name="connsiteX36" fmla="*/ 2600694 w 3714680"/>
                <a:gd name="connsiteY36" fmla="*/ 2541338 h 3440657"/>
                <a:gd name="connsiteX37" fmla="*/ 2603537 w 3714680"/>
                <a:gd name="connsiteY37" fmla="*/ 2498609 h 3440657"/>
                <a:gd name="connsiteX38" fmla="*/ 2782386 w 3714680"/>
                <a:gd name="connsiteY38" fmla="*/ 2232200 h 3440657"/>
                <a:gd name="connsiteX39" fmla="*/ 2964261 w 3714680"/>
                <a:gd name="connsiteY39" fmla="*/ 2183979 h 3440657"/>
                <a:gd name="connsiteX40" fmla="*/ 3145829 w 3714680"/>
                <a:gd name="connsiteY40" fmla="*/ 2233345 h 3440657"/>
                <a:gd name="connsiteX41" fmla="*/ 3322997 w 3714680"/>
                <a:gd name="connsiteY41" fmla="*/ 2500875 h 3440657"/>
                <a:gd name="connsiteX42" fmla="*/ 3325379 w 3714680"/>
                <a:gd name="connsiteY42" fmla="*/ 2540447 h 3440657"/>
                <a:gd name="connsiteX43" fmla="*/ 3325797 w 3714680"/>
                <a:gd name="connsiteY43" fmla="*/ 2540439 h 3440657"/>
                <a:gd name="connsiteX44" fmla="*/ 3325655 w 3714680"/>
                <a:gd name="connsiteY44" fmla="*/ 2545022 h 3440657"/>
                <a:gd name="connsiteX45" fmla="*/ 3325897 w 3714680"/>
                <a:gd name="connsiteY45" fmla="*/ 2549047 h 3440657"/>
                <a:gd name="connsiteX46" fmla="*/ 3325530 w 3714680"/>
                <a:gd name="connsiteY46" fmla="*/ 2549045 h 3440657"/>
                <a:gd name="connsiteX47" fmla="*/ 3323966 w 3714680"/>
                <a:gd name="connsiteY47" fmla="*/ 2599309 h 3440657"/>
                <a:gd name="connsiteX48" fmla="*/ 2762471 w 3714680"/>
                <a:gd name="connsiteY48" fmla="*/ 3128470 h 3440657"/>
                <a:gd name="connsiteX49" fmla="*/ 2176537 w 3714680"/>
                <a:gd name="connsiteY49" fmla="*/ 2626504 h 3440657"/>
                <a:gd name="connsiteX50" fmla="*/ 2172328 w 3714680"/>
                <a:gd name="connsiteY50" fmla="*/ 2572980 h 3440657"/>
                <a:gd name="connsiteX51" fmla="*/ 2171701 w 3714680"/>
                <a:gd name="connsiteY51" fmla="*/ 2572983 h 3440657"/>
                <a:gd name="connsiteX52" fmla="*/ 2171929 w 3714680"/>
                <a:gd name="connsiteY52" fmla="*/ 2567916 h 3440657"/>
                <a:gd name="connsiteX53" fmla="*/ 2171919 w 3714680"/>
                <a:gd name="connsiteY53" fmla="*/ 2567788 h 3440657"/>
                <a:gd name="connsiteX54" fmla="*/ 2171935 w 3714680"/>
                <a:gd name="connsiteY54" fmla="*/ 2567787 h 3440657"/>
                <a:gd name="connsiteX55" fmla="*/ 2175247 w 3714680"/>
                <a:gd name="connsiteY55" fmla="*/ 2494414 h 3440657"/>
                <a:gd name="connsiteX56" fmla="*/ 2934482 w 3714680"/>
                <a:gd name="connsiteY56" fmla="*/ 1797506 h 3440657"/>
                <a:gd name="connsiteX57" fmla="*/ 2220382 w 3714680"/>
                <a:gd name="connsiteY57" fmla="*/ 0 h 3440657"/>
                <a:gd name="connsiteX58" fmla="*/ 3203815 w 3714680"/>
                <a:gd name="connsiteY58" fmla="*/ 0 h 3440657"/>
                <a:gd name="connsiteX59" fmla="*/ 3203617 w 3714680"/>
                <a:gd name="connsiteY59" fmla="*/ 88 h 3440657"/>
                <a:gd name="connsiteX60" fmla="*/ 3234529 w 3714680"/>
                <a:gd name="connsiteY60" fmla="*/ 13859 h 3440657"/>
                <a:gd name="connsiteX61" fmla="*/ 3705971 w 3714680"/>
                <a:gd name="connsiteY61" fmla="*/ 824641 h 3440657"/>
                <a:gd name="connsiteX62" fmla="*/ 3706003 w 3714680"/>
                <a:gd name="connsiteY62" fmla="*/ 883514 h 3440657"/>
                <a:gd name="connsiteX63" fmla="*/ 3706617 w 3714680"/>
                <a:gd name="connsiteY63" fmla="*/ 883525 h 3440657"/>
                <a:gd name="connsiteX64" fmla="*/ 2926413 w 3714680"/>
                <a:gd name="connsiteY64" fmla="*/ 1641471 h 3440657"/>
                <a:gd name="connsiteX65" fmla="*/ 2167177 w 3714680"/>
                <a:gd name="connsiteY65" fmla="*/ 944562 h 3440657"/>
                <a:gd name="connsiteX66" fmla="*/ 2163866 w 3714680"/>
                <a:gd name="connsiteY66" fmla="*/ 871189 h 3440657"/>
                <a:gd name="connsiteX67" fmla="*/ 2163850 w 3714680"/>
                <a:gd name="connsiteY67" fmla="*/ 871189 h 3440657"/>
                <a:gd name="connsiteX68" fmla="*/ 2163860 w 3714680"/>
                <a:gd name="connsiteY68" fmla="*/ 871061 h 3440657"/>
                <a:gd name="connsiteX69" fmla="*/ 2163631 w 3714680"/>
                <a:gd name="connsiteY69" fmla="*/ 865993 h 3440657"/>
                <a:gd name="connsiteX70" fmla="*/ 2164258 w 3714680"/>
                <a:gd name="connsiteY70" fmla="*/ 865996 h 3440657"/>
                <a:gd name="connsiteX71" fmla="*/ 2168468 w 3714680"/>
                <a:gd name="connsiteY71" fmla="*/ 812472 h 3440657"/>
                <a:gd name="connsiteX72" fmla="*/ 2754402 w 3714680"/>
                <a:gd name="connsiteY72" fmla="*/ 310507 h 3440657"/>
                <a:gd name="connsiteX73" fmla="*/ 3315897 w 3714680"/>
                <a:gd name="connsiteY73" fmla="*/ 839667 h 3440657"/>
                <a:gd name="connsiteX74" fmla="*/ 3317461 w 3714680"/>
                <a:gd name="connsiteY74" fmla="*/ 889932 h 3440657"/>
                <a:gd name="connsiteX75" fmla="*/ 3317828 w 3714680"/>
                <a:gd name="connsiteY75" fmla="*/ 889929 h 3440657"/>
                <a:gd name="connsiteX76" fmla="*/ 3317586 w 3714680"/>
                <a:gd name="connsiteY76" fmla="*/ 893954 h 3440657"/>
                <a:gd name="connsiteX77" fmla="*/ 3317728 w 3714680"/>
                <a:gd name="connsiteY77" fmla="*/ 898537 h 3440657"/>
                <a:gd name="connsiteX78" fmla="*/ 3317310 w 3714680"/>
                <a:gd name="connsiteY78" fmla="*/ 898529 h 3440657"/>
                <a:gd name="connsiteX79" fmla="*/ 3314928 w 3714680"/>
                <a:gd name="connsiteY79" fmla="*/ 938101 h 3440657"/>
                <a:gd name="connsiteX80" fmla="*/ 3137760 w 3714680"/>
                <a:gd name="connsiteY80" fmla="*/ 1205631 h 3440657"/>
                <a:gd name="connsiteX81" fmla="*/ 2956192 w 3714680"/>
                <a:gd name="connsiteY81" fmla="*/ 1254998 h 3440657"/>
                <a:gd name="connsiteX82" fmla="*/ 2774317 w 3714680"/>
                <a:gd name="connsiteY82" fmla="*/ 1206776 h 3440657"/>
                <a:gd name="connsiteX83" fmla="*/ 2595468 w 3714680"/>
                <a:gd name="connsiteY83" fmla="*/ 940367 h 3440657"/>
                <a:gd name="connsiteX84" fmla="*/ 2592625 w 3714680"/>
                <a:gd name="connsiteY84" fmla="*/ 897638 h 3440657"/>
                <a:gd name="connsiteX85" fmla="*/ 2592070 w 3714680"/>
                <a:gd name="connsiteY85" fmla="*/ 892025 h 3440657"/>
                <a:gd name="connsiteX86" fmla="*/ 2723141 w 3714680"/>
                <a:gd name="connsiteY86" fmla="*/ 758481 h 3440657"/>
                <a:gd name="connsiteX87" fmla="*/ 2854213 w 3714680"/>
                <a:gd name="connsiteY87" fmla="*/ 892025 h 3440657"/>
                <a:gd name="connsiteX88" fmla="*/ 2853786 w 3714680"/>
                <a:gd name="connsiteY88" fmla="*/ 896339 h 3440657"/>
                <a:gd name="connsiteX89" fmla="*/ 2856776 w 3714680"/>
                <a:gd name="connsiteY89" fmla="*/ 918832 h 3440657"/>
                <a:gd name="connsiteX90" fmla="*/ 2904329 w 3714680"/>
                <a:gd name="connsiteY90" fmla="*/ 980493 h 3440657"/>
                <a:gd name="connsiteX91" fmla="*/ 3006326 w 3714680"/>
                <a:gd name="connsiteY91" fmla="*/ 980172 h 3440657"/>
                <a:gd name="connsiteX92" fmla="*/ 3053489 w 3714680"/>
                <a:gd name="connsiteY92" fmla="*/ 918212 h 3440657"/>
                <a:gd name="connsiteX93" fmla="*/ 3056714 w 3714680"/>
                <a:gd name="connsiteY93" fmla="*/ 892722 h 3440657"/>
                <a:gd name="connsiteX94" fmla="*/ 3055736 w 3714680"/>
                <a:gd name="connsiteY94" fmla="*/ 861282 h 3440657"/>
                <a:gd name="connsiteX95" fmla="*/ 2748217 w 3714680"/>
                <a:gd name="connsiteY95" fmla="*/ 571471 h 3440657"/>
                <a:gd name="connsiteX96" fmla="*/ 2427313 w 3714680"/>
                <a:gd name="connsiteY96" fmla="*/ 846387 h 3440657"/>
                <a:gd name="connsiteX97" fmla="*/ 2425213 w 3714680"/>
                <a:gd name="connsiteY97" fmla="*/ 873077 h 3440657"/>
                <a:gd name="connsiteX98" fmla="*/ 2427299 w 3714680"/>
                <a:gd name="connsiteY98" fmla="*/ 919295 h 3440657"/>
                <a:gd name="connsiteX99" fmla="*/ 2929382 w 3714680"/>
                <a:gd name="connsiteY99" fmla="*/ 1380161 h 3440657"/>
                <a:gd name="connsiteX100" fmla="*/ 3441806 w 3714680"/>
                <a:gd name="connsiteY100" fmla="*/ 930823 h 3440657"/>
                <a:gd name="connsiteX101" fmla="*/ 3445088 w 3714680"/>
                <a:gd name="connsiteY101" fmla="*/ 882508 h 3440657"/>
                <a:gd name="connsiteX102" fmla="*/ 3444330 w 3714680"/>
                <a:gd name="connsiteY102" fmla="*/ 882483 h 3440657"/>
                <a:gd name="connsiteX103" fmla="*/ 3097323 w 3714680"/>
                <a:gd name="connsiteY103" fmla="*/ 236845 h 3440657"/>
                <a:gd name="connsiteX104" fmla="*/ 2921010 w 3714680"/>
                <a:gd name="connsiteY104" fmla="*/ 158302 h 3440657"/>
                <a:gd name="connsiteX105" fmla="*/ 2734140 w 3714680"/>
                <a:gd name="connsiteY105" fmla="*/ 128931 h 3440657"/>
                <a:gd name="connsiteX106" fmla="*/ 2732934 w 3714680"/>
                <a:gd name="connsiteY106" fmla="*/ 128883 h 3440657"/>
                <a:gd name="connsiteX107" fmla="*/ 2544679 w 3714680"/>
                <a:gd name="connsiteY107" fmla="*/ 148674 h 3440657"/>
                <a:gd name="connsiteX108" fmla="*/ 2364581 w 3714680"/>
                <a:gd name="connsiteY108" fmla="*/ 218098 h 3440657"/>
                <a:gd name="connsiteX109" fmla="*/ 1985011 w 3714680"/>
                <a:gd name="connsiteY109" fmla="*/ 845146 h 3440657"/>
                <a:gd name="connsiteX110" fmla="*/ 1982693 w 3714680"/>
                <a:gd name="connsiteY110" fmla="*/ 845103 h 3440657"/>
                <a:gd name="connsiteX111" fmla="*/ 1972161 w 3714680"/>
                <a:gd name="connsiteY111" fmla="*/ 968833 h 3440657"/>
                <a:gd name="connsiteX112" fmla="*/ 1467661 w 3714680"/>
                <a:gd name="connsiteY112" fmla="*/ 1688996 h 3440657"/>
                <a:gd name="connsiteX113" fmla="*/ 1095335 w 3714680"/>
                <a:gd name="connsiteY113" fmla="*/ 1805205 h 3440657"/>
                <a:gd name="connsiteX114" fmla="*/ 998407 w 3714680"/>
                <a:gd name="connsiteY114" fmla="*/ 1809029 h 3440657"/>
                <a:gd name="connsiteX115" fmla="*/ 998407 w 3714680"/>
                <a:gd name="connsiteY115" fmla="*/ 1809393 h 3440657"/>
                <a:gd name="connsiteX116" fmla="*/ 993789 w 3714680"/>
                <a:gd name="connsiteY116" fmla="*/ 1809211 h 3440657"/>
                <a:gd name="connsiteX117" fmla="*/ 966445 w 3714680"/>
                <a:gd name="connsiteY117" fmla="*/ 1810290 h 3440657"/>
                <a:gd name="connsiteX118" fmla="*/ 963054 w 3714680"/>
                <a:gd name="connsiteY118" fmla="*/ 1809982 h 3440657"/>
                <a:gd name="connsiteX119" fmla="*/ 785608 w 3714680"/>
                <a:gd name="connsiteY119" fmla="*/ 1837872 h 3440657"/>
                <a:gd name="connsiteX120" fmla="*/ 609295 w 3714680"/>
                <a:gd name="connsiteY120" fmla="*/ 1916415 h 3440657"/>
                <a:gd name="connsiteX121" fmla="*/ 262288 w 3714680"/>
                <a:gd name="connsiteY121" fmla="*/ 2562053 h 3440657"/>
                <a:gd name="connsiteX122" fmla="*/ 261530 w 3714680"/>
                <a:gd name="connsiteY122" fmla="*/ 2562077 h 3440657"/>
                <a:gd name="connsiteX123" fmla="*/ 264812 w 3714680"/>
                <a:gd name="connsiteY123" fmla="*/ 2610392 h 3440657"/>
                <a:gd name="connsiteX124" fmla="*/ 777236 w 3714680"/>
                <a:gd name="connsiteY124" fmla="*/ 3059730 h 3440657"/>
                <a:gd name="connsiteX125" fmla="*/ 1279319 w 3714680"/>
                <a:gd name="connsiteY125" fmla="*/ 2598865 h 3440657"/>
                <a:gd name="connsiteX126" fmla="*/ 1281405 w 3714680"/>
                <a:gd name="connsiteY126" fmla="*/ 2552646 h 3440657"/>
                <a:gd name="connsiteX127" fmla="*/ 1279305 w 3714680"/>
                <a:gd name="connsiteY127" fmla="*/ 2525956 h 3440657"/>
                <a:gd name="connsiteX128" fmla="*/ 958401 w 3714680"/>
                <a:gd name="connsiteY128" fmla="*/ 2251040 h 3440657"/>
                <a:gd name="connsiteX129" fmla="*/ 650882 w 3714680"/>
                <a:gd name="connsiteY129" fmla="*/ 2540851 h 3440657"/>
                <a:gd name="connsiteX130" fmla="*/ 649904 w 3714680"/>
                <a:gd name="connsiteY130" fmla="*/ 2572292 h 3440657"/>
                <a:gd name="connsiteX131" fmla="*/ 653129 w 3714680"/>
                <a:gd name="connsiteY131" fmla="*/ 2597782 h 3440657"/>
                <a:gd name="connsiteX132" fmla="*/ 700293 w 3714680"/>
                <a:gd name="connsiteY132" fmla="*/ 2659741 h 3440657"/>
                <a:gd name="connsiteX133" fmla="*/ 802289 w 3714680"/>
                <a:gd name="connsiteY133" fmla="*/ 2660063 h 3440657"/>
                <a:gd name="connsiteX134" fmla="*/ 849842 w 3714680"/>
                <a:gd name="connsiteY134" fmla="*/ 2598402 h 3440657"/>
                <a:gd name="connsiteX135" fmla="*/ 852832 w 3714680"/>
                <a:gd name="connsiteY135" fmla="*/ 2575908 h 3440657"/>
                <a:gd name="connsiteX136" fmla="*/ 852405 w 3714680"/>
                <a:gd name="connsiteY136" fmla="*/ 2571595 h 3440657"/>
                <a:gd name="connsiteX137" fmla="*/ 983477 w 3714680"/>
                <a:gd name="connsiteY137" fmla="*/ 2438051 h 3440657"/>
                <a:gd name="connsiteX138" fmla="*/ 1114548 w 3714680"/>
                <a:gd name="connsiteY138" fmla="*/ 2571595 h 3440657"/>
                <a:gd name="connsiteX139" fmla="*/ 1113993 w 3714680"/>
                <a:gd name="connsiteY139" fmla="*/ 2577208 h 3440657"/>
                <a:gd name="connsiteX140" fmla="*/ 1111150 w 3714680"/>
                <a:gd name="connsiteY140" fmla="*/ 2619937 h 3440657"/>
                <a:gd name="connsiteX141" fmla="*/ 932301 w 3714680"/>
                <a:gd name="connsiteY141" fmla="*/ 2886346 h 3440657"/>
                <a:gd name="connsiteX142" fmla="*/ 750426 w 3714680"/>
                <a:gd name="connsiteY142" fmla="*/ 2934567 h 3440657"/>
                <a:gd name="connsiteX143" fmla="*/ 568858 w 3714680"/>
                <a:gd name="connsiteY143" fmla="*/ 2885201 h 3440657"/>
                <a:gd name="connsiteX144" fmla="*/ 391690 w 3714680"/>
                <a:gd name="connsiteY144" fmla="*/ 2617671 h 3440657"/>
                <a:gd name="connsiteX145" fmla="*/ 389308 w 3714680"/>
                <a:gd name="connsiteY145" fmla="*/ 2578099 h 3440657"/>
                <a:gd name="connsiteX146" fmla="*/ 388890 w 3714680"/>
                <a:gd name="connsiteY146" fmla="*/ 2578107 h 3440657"/>
                <a:gd name="connsiteX147" fmla="*/ 389032 w 3714680"/>
                <a:gd name="connsiteY147" fmla="*/ 2573524 h 3440657"/>
                <a:gd name="connsiteX148" fmla="*/ 388790 w 3714680"/>
                <a:gd name="connsiteY148" fmla="*/ 2569499 h 3440657"/>
                <a:gd name="connsiteX149" fmla="*/ 389157 w 3714680"/>
                <a:gd name="connsiteY149" fmla="*/ 2569501 h 3440657"/>
                <a:gd name="connsiteX150" fmla="*/ 390721 w 3714680"/>
                <a:gd name="connsiteY150" fmla="*/ 2519237 h 3440657"/>
                <a:gd name="connsiteX151" fmla="*/ 952216 w 3714680"/>
                <a:gd name="connsiteY151" fmla="*/ 1990076 h 3440657"/>
                <a:gd name="connsiteX152" fmla="*/ 1538150 w 3714680"/>
                <a:gd name="connsiteY152" fmla="*/ 2492042 h 3440657"/>
                <a:gd name="connsiteX153" fmla="*/ 1542359 w 3714680"/>
                <a:gd name="connsiteY153" fmla="*/ 2545566 h 3440657"/>
                <a:gd name="connsiteX154" fmla="*/ 1542986 w 3714680"/>
                <a:gd name="connsiteY154" fmla="*/ 2545563 h 3440657"/>
                <a:gd name="connsiteX155" fmla="*/ 1542758 w 3714680"/>
                <a:gd name="connsiteY155" fmla="*/ 2550630 h 3440657"/>
                <a:gd name="connsiteX156" fmla="*/ 1542768 w 3714680"/>
                <a:gd name="connsiteY156" fmla="*/ 2550758 h 3440657"/>
                <a:gd name="connsiteX157" fmla="*/ 1542752 w 3714680"/>
                <a:gd name="connsiteY157" fmla="*/ 2550759 h 3440657"/>
                <a:gd name="connsiteX158" fmla="*/ 1539440 w 3714680"/>
                <a:gd name="connsiteY158" fmla="*/ 2624132 h 3440657"/>
                <a:gd name="connsiteX159" fmla="*/ 780205 w 3714680"/>
                <a:gd name="connsiteY159" fmla="*/ 3321040 h 3440657"/>
                <a:gd name="connsiteX160" fmla="*/ 1 w 3714680"/>
                <a:gd name="connsiteY160" fmla="*/ 2563095 h 3440657"/>
                <a:gd name="connsiteX161" fmla="*/ 615 w 3714680"/>
                <a:gd name="connsiteY161" fmla="*/ 2563084 h 3440657"/>
                <a:gd name="connsiteX162" fmla="*/ 648 w 3714680"/>
                <a:gd name="connsiteY162" fmla="*/ 2504211 h 3440657"/>
                <a:gd name="connsiteX163" fmla="*/ 472089 w 3714680"/>
                <a:gd name="connsiteY163" fmla="*/ 1693428 h 3440657"/>
                <a:gd name="connsiteX164" fmla="*/ 500461 w 3714680"/>
                <a:gd name="connsiteY164" fmla="*/ 1678477 h 3440657"/>
                <a:gd name="connsiteX165" fmla="*/ 472088 w 3714680"/>
                <a:gd name="connsiteY165" fmla="*/ 1663525 h 3440657"/>
                <a:gd name="connsiteX166" fmla="*/ 646 w 3714680"/>
                <a:gd name="connsiteY166" fmla="*/ 852743 h 3440657"/>
                <a:gd name="connsiteX167" fmla="*/ 615 w 3714680"/>
                <a:gd name="connsiteY167" fmla="*/ 793869 h 3440657"/>
                <a:gd name="connsiteX168" fmla="*/ 0 w 3714680"/>
                <a:gd name="connsiteY168" fmla="*/ 793858 h 3440657"/>
                <a:gd name="connsiteX169" fmla="*/ 780205 w 3714680"/>
                <a:gd name="connsiteY169" fmla="*/ 35913 h 3440657"/>
                <a:gd name="connsiteX170" fmla="*/ 1539439 w 3714680"/>
                <a:gd name="connsiteY170" fmla="*/ 732821 h 3440657"/>
                <a:gd name="connsiteX171" fmla="*/ 1542751 w 3714680"/>
                <a:gd name="connsiteY171" fmla="*/ 806194 h 3440657"/>
                <a:gd name="connsiteX172" fmla="*/ 1542767 w 3714680"/>
                <a:gd name="connsiteY172" fmla="*/ 806194 h 3440657"/>
                <a:gd name="connsiteX173" fmla="*/ 1542757 w 3714680"/>
                <a:gd name="connsiteY173" fmla="*/ 806322 h 3440657"/>
                <a:gd name="connsiteX174" fmla="*/ 1542985 w 3714680"/>
                <a:gd name="connsiteY174" fmla="*/ 811390 h 3440657"/>
                <a:gd name="connsiteX175" fmla="*/ 1542358 w 3714680"/>
                <a:gd name="connsiteY175" fmla="*/ 811387 h 3440657"/>
                <a:gd name="connsiteX176" fmla="*/ 1538149 w 3714680"/>
                <a:gd name="connsiteY176" fmla="*/ 864912 h 3440657"/>
                <a:gd name="connsiteX177" fmla="*/ 952215 w 3714680"/>
                <a:gd name="connsiteY177" fmla="*/ 1366876 h 3440657"/>
                <a:gd name="connsiteX178" fmla="*/ 390720 w 3714680"/>
                <a:gd name="connsiteY178" fmla="*/ 837716 h 3440657"/>
                <a:gd name="connsiteX179" fmla="*/ 389157 w 3714680"/>
                <a:gd name="connsiteY179" fmla="*/ 787451 h 3440657"/>
                <a:gd name="connsiteX180" fmla="*/ 388789 w 3714680"/>
                <a:gd name="connsiteY180" fmla="*/ 787454 h 3440657"/>
                <a:gd name="connsiteX181" fmla="*/ 389032 w 3714680"/>
                <a:gd name="connsiteY181" fmla="*/ 783429 h 3440657"/>
                <a:gd name="connsiteX182" fmla="*/ 388889 w 3714680"/>
                <a:gd name="connsiteY182" fmla="*/ 778846 h 3440657"/>
                <a:gd name="connsiteX183" fmla="*/ 389307 w 3714680"/>
                <a:gd name="connsiteY183" fmla="*/ 778854 h 3440657"/>
                <a:gd name="connsiteX184" fmla="*/ 391689 w 3714680"/>
                <a:gd name="connsiteY184" fmla="*/ 739282 h 3440657"/>
                <a:gd name="connsiteX185" fmla="*/ 568857 w 3714680"/>
                <a:gd name="connsiteY185" fmla="*/ 471752 h 3440657"/>
                <a:gd name="connsiteX186" fmla="*/ 750425 w 3714680"/>
                <a:gd name="connsiteY186" fmla="*/ 422386 h 3440657"/>
                <a:gd name="connsiteX187" fmla="*/ 932300 w 3714680"/>
                <a:gd name="connsiteY187" fmla="*/ 470607 h 3440657"/>
                <a:gd name="connsiteX188" fmla="*/ 1111149 w 3714680"/>
                <a:gd name="connsiteY188" fmla="*/ 737016 h 3440657"/>
                <a:gd name="connsiteX189" fmla="*/ 1113992 w 3714680"/>
                <a:gd name="connsiteY189" fmla="*/ 779745 h 3440657"/>
                <a:gd name="connsiteX190" fmla="*/ 1114547 w 3714680"/>
                <a:gd name="connsiteY190" fmla="*/ 785357 h 3440657"/>
                <a:gd name="connsiteX191" fmla="*/ 983476 w 3714680"/>
                <a:gd name="connsiteY191" fmla="*/ 918902 h 3440657"/>
                <a:gd name="connsiteX192" fmla="*/ 852404 w 3714680"/>
                <a:gd name="connsiteY192" fmla="*/ 785357 h 3440657"/>
                <a:gd name="connsiteX193" fmla="*/ 852831 w 3714680"/>
                <a:gd name="connsiteY193" fmla="*/ 781044 h 3440657"/>
                <a:gd name="connsiteX194" fmla="*/ 849841 w 3714680"/>
                <a:gd name="connsiteY194" fmla="*/ 758551 h 3440657"/>
                <a:gd name="connsiteX195" fmla="*/ 802288 w 3714680"/>
                <a:gd name="connsiteY195" fmla="*/ 696890 h 3440657"/>
                <a:gd name="connsiteX196" fmla="*/ 700292 w 3714680"/>
                <a:gd name="connsiteY196" fmla="*/ 697211 h 3440657"/>
                <a:gd name="connsiteX197" fmla="*/ 653128 w 3714680"/>
                <a:gd name="connsiteY197" fmla="*/ 759171 h 3440657"/>
                <a:gd name="connsiteX198" fmla="*/ 649903 w 3714680"/>
                <a:gd name="connsiteY198" fmla="*/ 784661 h 3440657"/>
                <a:gd name="connsiteX199" fmla="*/ 650881 w 3714680"/>
                <a:gd name="connsiteY199" fmla="*/ 816102 h 3440657"/>
                <a:gd name="connsiteX200" fmla="*/ 958400 w 3714680"/>
                <a:gd name="connsiteY200" fmla="*/ 1105913 h 3440657"/>
                <a:gd name="connsiteX201" fmla="*/ 1279304 w 3714680"/>
                <a:gd name="connsiteY201" fmla="*/ 830996 h 3440657"/>
                <a:gd name="connsiteX202" fmla="*/ 1281404 w 3714680"/>
                <a:gd name="connsiteY202" fmla="*/ 804307 h 3440657"/>
                <a:gd name="connsiteX203" fmla="*/ 1279318 w 3714680"/>
                <a:gd name="connsiteY203" fmla="*/ 758088 h 3440657"/>
                <a:gd name="connsiteX204" fmla="*/ 777235 w 3714680"/>
                <a:gd name="connsiteY204" fmla="*/ 297223 h 3440657"/>
                <a:gd name="connsiteX205" fmla="*/ 264811 w 3714680"/>
                <a:gd name="connsiteY205" fmla="*/ 746560 h 3440657"/>
                <a:gd name="connsiteX206" fmla="*/ 261529 w 3714680"/>
                <a:gd name="connsiteY206" fmla="*/ 794876 h 3440657"/>
                <a:gd name="connsiteX207" fmla="*/ 262287 w 3714680"/>
                <a:gd name="connsiteY207" fmla="*/ 794900 h 3440657"/>
                <a:gd name="connsiteX208" fmla="*/ 609294 w 3714680"/>
                <a:gd name="connsiteY208" fmla="*/ 1440538 h 3440657"/>
                <a:gd name="connsiteX209" fmla="*/ 785607 w 3714680"/>
                <a:gd name="connsiteY209" fmla="*/ 1519081 h 3440657"/>
                <a:gd name="connsiteX210" fmla="*/ 963053 w 3714680"/>
                <a:gd name="connsiteY210" fmla="*/ 1546971 h 3440657"/>
                <a:gd name="connsiteX211" fmla="*/ 966446 w 3714680"/>
                <a:gd name="connsiteY211" fmla="*/ 1546663 h 3440657"/>
                <a:gd name="connsiteX212" fmla="*/ 984413 w 3714680"/>
                <a:gd name="connsiteY212" fmla="*/ 1547372 h 3440657"/>
                <a:gd name="connsiteX213" fmla="*/ 1161938 w 3714680"/>
                <a:gd name="connsiteY213" fmla="*/ 1528710 h 3440657"/>
                <a:gd name="connsiteX214" fmla="*/ 1342036 w 3714680"/>
                <a:gd name="connsiteY214" fmla="*/ 1459285 h 3440657"/>
                <a:gd name="connsiteX215" fmla="*/ 1721605 w 3714680"/>
                <a:gd name="connsiteY215" fmla="*/ 832237 h 3440657"/>
                <a:gd name="connsiteX216" fmla="*/ 1723924 w 3714680"/>
                <a:gd name="connsiteY216" fmla="*/ 832280 h 3440657"/>
                <a:gd name="connsiteX217" fmla="*/ 1734456 w 3714680"/>
                <a:gd name="connsiteY217" fmla="*/ 708550 h 3440657"/>
                <a:gd name="connsiteX218" fmla="*/ 2140704 w 3714680"/>
                <a:gd name="connsiteY218" fmla="*/ 49818 h 344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3714680" h="3440657">
                  <a:moveTo>
                    <a:pt x="2934482" y="1797506"/>
                  </a:moveTo>
                  <a:cubicBezTo>
                    <a:pt x="3332188" y="1792986"/>
                    <a:pt x="3663367" y="2090288"/>
                    <a:pt x="3709355" y="2476983"/>
                  </a:cubicBezTo>
                  <a:lnTo>
                    <a:pt x="3714680" y="2555363"/>
                  </a:lnTo>
                  <a:lnTo>
                    <a:pt x="3714680" y="2555451"/>
                  </a:lnTo>
                  <a:lnTo>
                    <a:pt x="3714072" y="2555462"/>
                  </a:lnTo>
                  <a:lnTo>
                    <a:pt x="3714039" y="2614335"/>
                  </a:lnTo>
                  <a:cubicBezTo>
                    <a:pt x="3702796" y="2945005"/>
                    <a:pt x="3526874" y="3250199"/>
                    <a:pt x="3242598" y="3425118"/>
                  </a:cubicBezTo>
                  <a:lnTo>
                    <a:pt x="3213110" y="3440657"/>
                  </a:lnTo>
                  <a:lnTo>
                    <a:pt x="2223449" y="3440657"/>
                  </a:lnTo>
                  <a:lnTo>
                    <a:pt x="2238956" y="3430782"/>
                  </a:lnTo>
                  <a:cubicBezTo>
                    <a:pt x="2356096" y="3366721"/>
                    <a:pt x="2482741" y="3328050"/>
                    <a:pt x="2611282" y="3314574"/>
                  </a:cubicBezTo>
                  <a:lnTo>
                    <a:pt x="2716280" y="3310432"/>
                  </a:lnTo>
                  <a:lnTo>
                    <a:pt x="2716280" y="3309153"/>
                  </a:lnTo>
                  <a:lnTo>
                    <a:pt x="2732489" y="3309793"/>
                  </a:lnTo>
                  <a:lnTo>
                    <a:pt x="2740172" y="3309490"/>
                  </a:lnTo>
                  <a:lnTo>
                    <a:pt x="2743705" y="3309811"/>
                  </a:lnTo>
                  <a:lnTo>
                    <a:pt x="2929079" y="3280675"/>
                  </a:lnTo>
                  <a:cubicBezTo>
                    <a:pt x="2990273" y="3262658"/>
                    <a:pt x="3049598" y="3236462"/>
                    <a:pt x="3105392" y="3202131"/>
                  </a:cubicBezTo>
                  <a:cubicBezTo>
                    <a:pt x="3328567" y="3064808"/>
                    <a:pt x="3461007" y="2818392"/>
                    <a:pt x="3452399" y="2556493"/>
                  </a:cubicBezTo>
                  <a:lnTo>
                    <a:pt x="3453157" y="2556469"/>
                  </a:lnTo>
                  <a:lnTo>
                    <a:pt x="3449875" y="2508154"/>
                  </a:lnTo>
                  <a:cubicBezTo>
                    <a:pt x="3419462" y="2252432"/>
                    <a:pt x="3200454" y="2055827"/>
                    <a:pt x="2937451" y="2058816"/>
                  </a:cubicBezTo>
                  <a:cubicBezTo>
                    <a:pt x="2674448" y="2061804"/>
                    <a:pt x="2459963" y="2263335"/>
                    <a:pt x="2435368" y="2519681"/>
                  </a:cubicBezTo>
                  <a:lnTo>
                    <a:pt x="2433282" y="2565900"/>
                  </a:lnTo>
                  <a:lnTo>
                    <a:pt x="2435382" y="2592590"/>
                  </a:lnTo>
                  <a:cubicBezTo>
                    <a:pt x="2455942" y="2750975"/>
                    <a:pt x="2593200" y="2871371"/>
                    <a:pt x="2756286" y="2867506"/>
                  </a:cubicBezTo>
                  <a:cubicBezTo>
                    <a:pt x="2919372" y="2863641"/>
                    <a:pt x="3050771" y="2736876"/>
                    <a:pt x="3063805" y="2577695"/>
                  </a:cubicBezTo>
                  <a:lnTo>
                    <a:pt x="3064783" y="2546254"/>
                  </a:lnTo>
                  <a:lnTo>
                    <a:pt x="3061558" y="2520764"/>
                  </a:lnTo>
                  <a:cubicBezTo>
                    <a:pt x="3054758" y="2495023"/>
                    <a:pt x="3038012" y="2472573"/>
                    <a:pt x="3014394" y="2458805"/>
                  </a:cubicBezTo>
                  <a:cubicBezTo>
                    <a:pt x="2982904" y="2440447"/>
                    <a:pt x="2944003" y="2440325"/>
                    <a:pt x="2912398" y="2458483"/>
                  </a:cubicBezTo>
                  <a:cubicBezTo>
                    <a:pt x="2888694" y="2472103"/>
                    <a:pt x="2871807" y="2494446"/>
                    <a:pt x="2864845" y="2520144"/>
                  </a:cubicBezTo>
                  <a:lnTo>
                    <a:pt x="2861855" y="2542638"/>
                  </a:lnTo>
                  <a:lnTo>
                    <a:pt x="2862282" y="2546951"/>
                  </a:lnTo>
                  <a:cubicBezTo>
                    <a:pt x="2862282" y="2620705"/>
                    <a:pt x="2803599" y="2680495"/>
                    <a:pt x="2731210" y="2680495"/>
                  </a:cubicBezTo>
                  <a:cubicBezTo>
                    <a:pt x="2658821" y="2680495"/>
                    <a:pt x="2600139" y="2620705"/>
                    <a:pt x="2600139" y="2546951"/>
                  </a:cubicBezTo>
                  <a:lnTo>
                    <a:pt x="2600694" y="2541338"/>
                  </a:lnTo>
                  <a:lnTo>
                    <a:pt x="2603537" y="2498609"/>
                  </a:lnTo>
                  <a:cubicBezTo>
                    <a:pt x="2618367" y="2387749"/>
                    <a:pt x="2683845" y="2288817"/>
                    <a:pt x="2782386" y="2232200"/>
                  </a:cubicBezTo>
                  <a:cubicBezTo>
                    <a:pt x="2838695" y="2199848"/>
                    <a:pt x="2901504" y="2183781"/>
                    <a:pt x="2964261" y="2183979"/>
                  </a:cubicBezTo>
                  <a:cubicBezTo>
                    <a:pt x="3027019" y="2184176"/>
                    <a:pt x="3089725" y="2200639"/>
                    <a:pt x="3145829" y="2233345"/>
                  </a:cubicBezTo>
                  <a:cubicBezTo>
                    <a:pt x="3244011" y="2290582"/>
                    <a:pt x="3308865" y="2389924"/>
                    <a:pt x="3322997" y="2500875"/>
                  </a:cubicBezTo>
                  <a:lnTo>
                    <a:pt x="3325379" y="2540447"/>
                  </a:lnTo>
                  <a:lnTo>
                    <a:pt x="3325797" y="2540439"/>
                  </a:lnTo>
                  <a:lnTo>
                    <a:pt x="3325655" y="2545022"/>
                  </a:lnTo>
                  <a:lnTo>
                    <a:pt x="3325897" y="2549047"/>
                  </a:lnTo>
                  <a:lnTo>
                    <a:pt x="3325530" y="2549045"/>
                  </a:lnTo>
                  <a:lnTo>
                    <a:pt x="3323966" y="2599309"/>
                  </a:lnTo>
                  <a:cubicBezTo>
                    <a:pt x="3300167" y="2889955"/>
                    <a:pt x="3060246" y="3121412"/>
                    <a:pt x="2762471" y="3128470"/>
                  </a:cubicBezTo>
                  <a:cubicBezTo>
                    <a:pt x="2464696" y="3135527"/>
                    <a:pt x="2214079" y="2915697"/>
                    <a:pt x="2176537" y="2626504"/>
                  </a:cubicBezTo>
                  <a:lnTo>
                    <a:pt x="2172328" y="2572980"/>
                  </a:lnTo>
                  <a:lnTo>
                    <a:pt x="2171701" y="2572983"/>
                  </a:lnTo>
                  <a:lnTo>
                    <a:pt x="2171929" y="2567916"/>
                  </a:lnTo>
                  <a:lnTo>
                    <a:pt x="2171919" y="2567788"/>
                  </a:lnTo>
                  <a:lnTo>
                    <a:pt x="2171935" y="2567787"/>
                  </a:lnTo>
                  <a:lnTo>
                    <a:pt x="2175247" y="2494414"/>
                  </a:lnTo>
                  <a:cubicBezTo>
                    <a:pt x="2212437" y="2106774"/>
                    <a:pt x="2536776" y="1802025"/>
                    <a:pt x="2934482" y="1797506"/>
                  </a:cubicBezTo>
                  <a:close/>
                  <a:moveTo>
                    <a:pt x="2220382" y="0"/>
                  </a:moveTo>
                  <a:lnTo>
                    <a:pt x="3203815" y="0"/>
                  </a:lnTo>
                  <a:lnTo>
                    <a:pt x="3203617" y="88"/>
                  </a:lnTo>
                  <a:lnTo>
                    <a:pt x="3234529" y="13859"/>
                  </a:lnTo>
                  <a:cubicBezTo>
                    <a:pt x="3518805" y="188778"/>
                    <a:pt x="3694728" y="493972"/>
                    <a:pt x="3705971" y="824641"/>
                  </a:cubicBezTo>
                  <a:lnTo>
                    <a:pt x="3706003" y="883514"/>
                  </a:lnTo>
                  <a:lnTo>
                    <a:pt x="3706617" y="883525"/>
                  </a:lnTo>
                  <a:cubicBezTo>
                    <a:pt x="3699160" y="1307707"/>
                    <a:pt x="3350633" y="1646290"/>
                    <a:pt x="2926413" y="1641471"/>
                  </a:cubicBezTo>
                  <a:cubicBezTo>
                    <a:pt x="2528707" y="1636951"/>
                    <a:pt x="2204368" y="1332203"/>
                    <a:pt x="2167177" y="944562"/>
                  </a:cubicBezTo>
                  <a:lnTo>
                    <a:pt x="2163866" y="871189"/>
                  </a:lnTo>
                  <a:lnTo>
                    <a:pt x="2163850" y="871189"/>
                  </a:lnTo>
                  <a:lnTo>
                    <a:pt x="2163860" y="871061"/>
                  </a:lnTo>
                  <a:lnTo>
                    <a:pt x="2163631" y="865993"/>
                  </a:lnTo>
                  <a:lnTo>
                    <a:pt x="2164258" y="865996"/>
                  </a:lnTo>
                  <a:lnTo>
                    <a:pt x="2168468" y="812472"/>
                  </a:lnTo>
                  <a:cubicBezTo>
                    <a:pt x="2206010" y="523279"/>
                    <a:pt x="2456627" y="303449"/>
                    <a:pt x="2754402" y="310507"/>
                  </a:cubicBezTo>
                  <a:cubicBezTo>
                    <a:pt x="3052178" y="317565"/>
                    <a:pt x="3292099" y="549021"/>
                    <a:pt x="3315897" y="839667"/>
                  </a:cubicBezTo>
                  <a:lnTo>
                    <a:pt x="3317461" y="889932"/>
                  </a:lnTo>
                  <a:lnTo>
                    <a:pt x="3317828" y="889929"/>
                  </a:lnTo>
                  <a:lnTo>
                    <a:pt x="3317586" y="893954"/>
                  </a:lnTo>
                  <a:lnTo>
                    <a:pt x="3317728" y="898537"/>
                  </a:lnTo>
                  <a:lnTo>
                    <a:pt x="3317310" y="898529"/>
                  </a:lnTo>
                  <a:lnTo>
                    <a:pt x="3314928" y="938101"/>
                  </a:lnTo>
                  <a:cubicBezTo>
                    <a:pt x="3300797" y="1049052"/>
                    <a:pt x="3235943" y="1148395"/>
                    <a:pt x="3137760" y="1205631"/>
                  </a:cubicBezTo>
                  <a:cubicBezTo>
                    <a:pt x="3081656" y="1238338"/>
                    <a:pt x="3018950" y="1254800"/>
                    <a:pt x="2956192" y="1254998"/>
                  </a:cubicBezTo>
                  <a:cubicBezTo>
                    <a:pt x="2893435" y="1255195"/>
                    <a:pt x="2830626" y="1239128"/>
                    <a:pt x="2774317" y="1206776"/>
                  </a:cubicBezTo>
                  <a:cubicBezTo>
                    <a:pt x="2675776" y="1150159"/>
                    <a:pt x="2610298" y="1051227"/>
                    <a:pt x="2595468" y="940367"/>
                  </a:cubicBezTo>
                  <a:lnTo>
                    <a:pt x="2592625" y="897638"/>
                  </a:lnTo>
                  <a:lnTo>
                    <a:pt x="2592070" y="892025"/>
                  </a:lnTo>
                  <a:cubicBezTo>
                    <a:pt x="2592070" y="818271"/>
                    <a:pt x="2650752" y="758481"/>
                    <a:pt x="2723141" y="758481"/>
                  </a:cubicBezTo>
                  <a:cubicBezTo>
                    <a:pt x="2795530" y="758481"/>
                    <a:pt x="2854213" y="818271"/>
                    <a:pt x="2854213" y="892025"/>
                  </a:cubicBezTo>
                  <a:lnTo>
                    <a:pt x="2853786" y="896339"/>
                  </a:lnTo>
                  <a:lnTo>
                    <a:pt x="2856776" y="918832"/>
                  </a:lnTo>
                  <a:cubicBezTo>
                    <a:pt x="2863738" y="944530"/>
                    <a:pt x="2880625" y="966873"/>
                    <a:pt x="2904329" y="980493"/>
                  </a:cubicBezTo>
                  <a:cubicBezTo>
                    <a:pt x="2935934" y="998652"/>
                    <a:pt x="2974835" y="998529"/>
                    <a:pt x="3006326" y="980172"/>
                  </a:cubicBezTo>
                  <a:cubicBezTo>
                    <a:pt x="3029943" y="966403"/>
                    <a:pt x="3046689" y="943954"/>
                    <a:pt x="3053489" y="918212"/>
                  </a:cubicBezTo>
                  <a:lnTo>
                    <a:pt x="3056714" y="892722"/>
                  </a:lnTo>
                  <a:lnTo>
                    <a:pt x="3055736" y="861282"/>
                  </a:lnTo>
                  <a:cubicBezTo>
                    <a:pt x="3042703" y="702100"/>
                    <a:pt x="2911303" y="575336"/>
                    <a:pt x="2748217" y="571471"/>
                  </a:cubicBezTo>
                  <a:cubicBezTo>
                    <a:pt x="2585131" y="567606"/>
                    <a:pt x="2447873" y="688001"/>
                    <a:pt x="2427313" y="846387"/>
                  </a:cubicBezTo>
                  <a:lnTo>
                    <a:pt x="2425213" y="873077"/>
                  </a:lnTo>
                  <a:lnTo>
                    <a:pt x="2427299" y="919295"/>
                  </a:lnTo>
                  <a:cubicBezTo>
                    <a:pt x="2451894" y="1175642"/>
                    <a:pt x="2666379" y="1377172"/>
                    <a:pt x="2929382" y="1380161"/>
                  </a:cubicBezTo>
                  <a:cubicBezTo>
                    <a:pt x="3192385" y="1383149"/>
                    <a:pt x="3411394" y="1186544"/>
                    <a:pt x="3441806" y="930823"/>
                  </a:cubicBezTo>
                  <a:lnTo>
                    <a:pt x="3445088" y="882508"/>
                  </a:lnTo>
                  <a:lnTo>
                    <a:pt x="3444330" y="882483"/>
                  </a:lnTo>
                  <a:cubicBezTo>
                    <a:pt x="3452938" y="620585"/>
                    <a:pt x="3320498" y="374168"/>
                    <a:pt x="3097323" y="236845"/>
                  </a:cubicBezTo>
                  <a:cubicBezTo>
                    <a:pt x="3041529" y="202515"/>
                    <a:pt x="2982205" y="176319"/>
                    <a:pt x="2921010" y="158302"/>
                  </a:cubicBezTo>
                  <a:lnTo>
                    <a:pt x="2734140" y="128931"/>
                  </a:lnTo>
                  <a:lnTo>
                    <a:pt x="2732934" y="128883"/>
                  </a:lnTo>
                  <a:lnTo>
                    <a:pt x="2544679" y="148674"/>
                  </a:lnTo>
                  <a:cubicBezTo>
                    <a:pt x="2482643" y="163538"/>
                    <a:pt x="2422057" y="186665"/>
                    <a:pt x="2364581" y="218098"/>
                  </a:cubicBezTo>
                  <a:cubicBezTo>
                    <a:pt x="2134675" y="343829"/>
                    <a:pt x="1989807" y="583150"/>
                    <a:pt x="1985011" y="845146"/>
                  </a:cubicBezTo>
                  <a:lnTo>
                    <a:pt x="1982693" y="845103"/>
                  </a:lnTo>
                  <a:lnTo>
                    <a:pt x="1972161" y="968833"/>
                  </a:lnTo>
                  <a:cubicBezTo>
                    <a:pt x="1925851" y="1271881"/>
                    <a:pt x="1740986" y="1539520"/>
                    <a:pt x="1467661" y="1688996"/>
                  </a:cubicBezTo>
                  <a:cubicBezTo>
                    <a:pt x="1350522" y="1753058"/>
                    <a:pt x="1223876" y="1791729"/>
                    <a:pt x="1095335" y="1805205"/>
                  </a:cubicBezTo>
                  <a:lnTo>
                    <a:pt x="998407" y="1809029"/>
                  </a:lnTo>
                  <a:lnTo>
                    <a:pt x="998407" y="1809393"/>
                  </a:lnTo>
                  <a:lnTo>
                    <a:pt x="993789" y="1809211"/>
                  </a:lnTo>
                  <a:lnTo>
                    <a:pt x="966445" y="1810290"/>
                  </a:lnTo>
                  <a:lnTo>
                    <a:pt x="963054" y="1809982"/>
                  </a:lnTo>
                  <a:lnTo>
                    <a:pt x="785608" y="1837872"/>
                  </a:lnTo>
                  <a:cubicBezTo>
                    <a:pt x="724413" y="1855889"/>
                    <a:pt x="665089" y="1882084"/>
                    <a:pt x="609295" y="1916415"/>
                  </a:cubicBezTo>
                  <a:cubicBezTo>
                    <a:pt x="386120" y="2053738"/>
                    <a:pt x="253680" y="2300154"/>
                    <a:pt x="262288" y="2562053"/>
                  </a:cubicBezTo>
                  <a:lnTo>
                    <a:pt x="261530" y="2562077"/>
                  </a:lnTo>
                  <a:lnTo>
                    <a:pt x="264812" y="2610392"/>
                  </a:lnTo>
                  <a:cubicBezTo>
                    <a:pt x="295225" y="2866114"/>
                    <a:pt x="514233" y="3062719"/>
                    <a:pt x="777236" y="3059730"/>
                  </a:cubicBezTo>
                  <a:cubicBezTo>
                    <a:pt x="1040239" y="3056742"/>
                    <a:pt x="1254724" y="2855211"/>
                    <a:pt x="1279319" y="2598865"/>
                  </a:cubicBezTo>
                  <a:lnTo>
                    <a:pt x="1281405" y="2552646"/>
                  </a:lnTo>
                  <a:lnTo>
                    <a:pt x="1279305" y="2525956"/>
                  </a:lnTo>
                  <a:cubicBezTo>
                    <a:pt x="1258745" y="2367571"/>
                    <a:pt x="1121487" y="2247175"/>
                    <a:pt x="958401" y="2251040"/>
                  </a:cubicBezTo>
                  <a:cubicBezTo>
                    <a:pt x="795315" y="2254905"/>
                    <a:pt x="663916" y="2381670"/>
                    <a:pt x="650882" y="2540851"/>
                  </a:cubicBezTo>
                  <a:lnTo>
                    <a:pt x="649904" y="2572292"/>
                  </a:lnTo>
                  <a:lnTo>
                    <a:pt x="653129" y="2597782"/>
                  </a:lnTo>
                  <a:cubicBezTo>
                    <a:pt x="659929" y="2623523"/>
                    <a:pt x="676675" y="2645973"/>
                    <a:pt x="700293" y="2659741"/>
                  </a:cubicBezTo>
                  <a:cubicBezTo>
                    <a:pt x="731783" y="2678099"/>
                    <a:pt x="770684" y="2678221"/>
                    <a:pt x="802289" y="2660063"/>
                  </a:cubicBezTo>
                  <a:cubicBezTo>
                    <a:pt x="825993" y="2646443"/>
                    <a:pt x="842880" y="2624100"/>
                    <a:pt x="849842" y="2598402"/>
                  </a:cubicBezTo>
                  <a:lnTo>
                    <a:pt x="852832" y="2575908"/>
                  </a:lnTo>
                  <a:lnTo>
                    <a:pt x="852405" y="2571595"/>
                  </a:lnTo>
                  <a:cubicBezTo>
                    <a:pt x="852405" y="2497841"/>
                    <a:pt x="911088" y="2438051"/>
                    <a:pt x="983477" y="2438051"/>
                  </a:cubicBezTo>
                  <a:cubicBezTo>
                    <a:pt x="1055866" y="2438051"/>
                    <a:pt x="1114548" y="2497841"/>
                    <a:pt x="1114548" y="2571595"/>
                  </a:cubicBezTo>
                  <a:lnTo>
                    <a:pt x="1113993" y="2577208"/>
                  </a:lnTo>
                  <a:lnTo>
                    <a:pt x="1111150" y="2619937"/>
                  </a:lnTo>
                  <a:cubicBezTo>
                    <a:pt x="1096320" y="2730797"/>
                    <a:pt x="1030842" y="2829729"/>
                    <a:pt x="932301" y="2886346"/>
                  </a:cubicBezTo>
                  <a:cubicBezTo>
                    <a:pt x="875992" y="2918698"/>
                    <a:pt x="813183" y="2934765"/>
                    <a:pt x="750426" y="2934567"/>
                  </a:cubicBezTo>
                  <a:cubicBezTo>
                    <a:pt x="687668" y="2934370"/>
                    <a:pt x="624962" y="2917907"/>
                    <a:pt x="568858" y="2885201"/>
                  </a:cubicBezTo>
                  <a:cubicBezTo>
                    <a:pt x="470676" y="2827964"/>
                    <a:pt x="405822" y="2728622"/>
                    <a:pt x="391690" y="2617671"/>
                  </a:cubicBezTo>
                  <a:lnTo>
                    <a:pt x="389308" y="2578099"/>
                  </a:lnTo>
                  <a:lnTo>
                    <a:pt x="388890" y="2578107"/>
                  </a:lnTo>
                  <a:lnTo>
                    <a:pt x="389032" y="2573524"/>
                  </a:lnTo>
                  <a:lnTo>
                    <a:pt x="388790" y="2569499"/>
                  </a:lnTo>
                  <a:lnTo>
                    <a:pt x="389157" y="2569501"/>
                  </a:lnTo>
                  <a:lnTo>
                    <a:pt x="390721" y="2519237"/>
                  </a:lnTo>
                  <a:cubicBezTo>
                    <a:pt x="414520" y="2228591"/>
                    <a:pt x="654441" y="1997134"/>
                    <a:pt x="952216" y="1990076"/>
                  </a:cubicBezTo>
                  <a:cubicBezTo>
                    <a:pt x="1249991" y="1983019"/>
                    <a:pt x="1500608" y="2202849"/>
                    <a:pt x="1538150" y="2492042"/>
                  </a:cubicBezTo>
                  <a:lnTo>
                    <a:pt x="1542359" y="2545566"/>
                  </a:lnTo>
                  <a:lnTo>
                    <a:pt x="1542986" y="2545563"/>
                  </a:lnTo>
                  <a:lnTo>
                    <a:pt x="1542758" y="2550630"/>
                  </a:lnTo>
                  <a:lnTo>
                    <a:pt x="1542768" y="2550758"/>
                  </a:lnTo>
                  <a:lnTo>
                    <a:pt x="1542752" y="2550759"/>
                  </a:lnTo>
                  <a:lnTo>
                    <a:pt x="1539440" y="2624132"/>
                  </a:lnTo>
                  <a:cubicBezTo>
                    <a:pt x="1502250" y="3011772"/>
                    <a:pt x="1177911" y="3316521"/>
                    <a:pt x="780205" y="3321040"/>
                  </a:cubicBezTo>
                  <a:cubicBezTo>
                    <a:pt x="355986" y="3325861"/>
                    <a:pt x="7459" y="2987277"/>
                    <a:pt x="1" y="2563095"/>
                  </a:cubicBezTo>
                  <a:lnTo>
                    <a:pt x="615" y="2563084"/>
                  </a:lnTo>
                  <a:lnTo>
                    <a:pt x="648" y="2504211"/>
                  </a:lnTo>
                  <a:cubicBezTo>
                    <a:pt x="11891" y="2173541"/>
                    <a:pt x="187813" y="1868347"/>
                    <a:pt x="472089" y="1693428"/>
                  </a:cubicBezTo>
                  <a:lnTo>
                    <a:pt x="500461" y="1678477"/>
                  </a:lnTo>
                  <a:lnTo>
                    <a:pt x="472088" y="1663525"/>
                  </a:lnTo>
                  <a:cubicBezTo>
                    <a:pt x="187812" y="1488606"/>
                    <a:pt x="11889" y="1183411"/>
                    <a:pt x="646" y="852743"/>
                  </a:cubicBezTo>
                  <a:lnTo>
                    <a:pt x="615" y="793869"/>
                  </a:lnTo>
                  <a:lnTo>
                    <a:pt x="0" y="793858"/>
                  </a:lnTo>
                  <a:cubicBezTo>
                    <a:pt x="7458" y="369676"/>
                    <a:pt x="355985" y="31093"/>
                    <a:pt x="780205" y="35913"/>
                  </a:cubicBezTo>
                  <a:cubicBezTo>
                    <a:pt x="1177911" y="40432"/>
                    <a:pt x="1502249" y="345181"/>
                    <a:pt x="1539439" y="732821"/>
                  </a:cubicBezTo>
                  <a:lnTo>
                    <a:pt x="1542751" y="806194"/>
                  </a:lnTo>
                  <a:lnTo>
                    <a:pt x="1542767" y="806194"/>
                  </a:lnTo>
                  <a:lnTo>
                    <a:pt x="1542757" y="806322"/>
                  </a:lnTo>
                  <a:lnTo>
                    <a:pt x="1542985" y="811390"/>
                  </a:lnTo>
                  <a:lnTo>
                    <a:pt x="1542358" y="811387"/>
                  </a:lnTo>
                  <a:lnTo>
                    <a:pt x="1538149" y="864912"/>
                  </a:lnTo>
                  <a:cubicBezTo>
                    <a:pt x="1500607" y="1154104"/>
                    <a:pt x="1249990" y="1373934"/>
                    <a:pt x="952215" y="1366876"/>
                  </a:cubicBezTo>
                  <a:cubicBezTo>
                    <a:pt x="654440" y="1359818"/>
                    <a:pt x="414519" y="1128362"/>
                    <a:pt x="390720" y="837716"/>
                  </a:cubicBezTo>
                  <a:lnTo>
                    <a:pt x="389157" y="787451"/>
                  </a:lnTo>
                  <a:lnTo>
                    <a:pt x="388789" y="787454"/>
                  </a:lnTo>
                  <a:lnTo>
                    <a:pt x="389032" y="783429"/>
                  </a:lnTo>
                  <a:lnTo>
                    <a:pt x="388889" y="778846"/>
                  </a:lnTo>
                  <a:lnTo>
                    <a:pt x="389307" y="778854"/>
                  </a:lnTo>
                  <a:lnTo>
                    <a:pt x="391689" y="739282"/>
                  </a:lnTo>
                  <a:cubicBezTo>
                    <a:pt x="405821" y="628331"/>
                    <a:pt x="470675" y="528989"/>
                    <a:pt x="568857" y="471752"/>
                  </a:cubicBezTo>
                  <a:cubicBezTo>
                    <a:pt x="624961" y="439045"/>
                    <a:pt x="687668" y="422583"/>
                    <a:pt x="750425" y="422386"/>
                  </a:cubicBezTo>
                  <a:cubicBezTo>
                    <a:pt x="813182" y="422188"/>
                    <a:pt x="875991" y="438255"/>
                    <a:pt x="932300" y="470607"/>
                  </a:cubicBezTo>
                  <a:cubicBezTo>
                    <a:pt x="1030841" y="527224"/>
                    <a:pt x="1096319" y="626156"/>
                    <a:pt x="1111149" y="737016"/>
                  </a:cubicBezTo>
                  <a:lnTo>
                    <a:pt x="1113992" y="779745"/>
                  </a:lnTo>
                  <a:lnTo>
                    <a:pt x="1114547" y="785357"/>
                  </a:lnTo>
                  <a:cubicBezTo>
                    <a:pt x="1114547" y="859112"/>
                    <a:pt x="1055865" y="918902"/>
                    <a:pt x="983476" y="918902"/>
                  </a:cubicBezTo>
                  <a:cubicBezTo>
                    <a:pt x="911087" y="918902"/>
                    <a:pt x="852404" y="859112"/>
                    <a:pt x="852404" y="785357"/>
                  </a:cubicBezTo>
                  <a:lnTo>
                    <a:pt x="852831" y="781044"/>
                  </a:lnTo>
                  <a:lnTo>
                    <a:pt x="849841" y="758551"/>
                  </a:lnTo>
                  <a:cubicBezTo>
                    <a:pt x="842879" y="732853"/>
                    <a:pt x="825992" y="710509"/>
                    <a:pt x="802288" y="696890"/>
                  </a:cubicBezTo>
                  <a:cubicBezTo>
                    <a:pt x="770683" y="678732"/>
                    <a:pt x="731782" y="678854"/>
                    <a:pt x="700292" y="697211"/>
                  </a:cubicBezTo>
                  <a:cubicBezTo>
                    <a:pt x="676674" y="710980"/>
                    <a:pt x="659928" y="733429"/>
                    <a:pt x="653128" y="759171"/>
                  </a:cubicBezTo>
                  <a:lnTo>
                    <a:pt x="649903" y="784661"/>
                  </a:lnTo>
                  <a:lnTo>
                    <a:pt x="650881" y="816102"/>
                  </a:lnTo>
                  <a:cubicBezTo>
                    <a:pt x="663915" y="975283"/>
                    <a:pt x="795315" y="1102047"/>
                    <a:pt x="958400" y="1105913"/>
                  </a:cubicBezTo>
                  <a:cubicBezTo>
                    <a:pt x="1121486" y="1109778"/>
                    <a:pt x="1258744" y="989381"/>
                    <a:pt x="1279304" y="830996"/>
                  </a:cubicBezTo>
                  <a:lnTo>
                    <a:pt x="1281404" y="804307"/>
                  </a:lnTo>
                  <a:lnTo>
                    <a:pt x="1279318" y="758088"/>
                  </a:lnTo>
                  <a:cubicBezTo>
                    <a:pt x="1254723" y="501741"/>
                    <a:pt x="1040239" y="300211"/>
                    <a:pt x="777235" y="297223"/>
                  </a:cubicBezTo>
                  <a:cubicBezTo>
                    <a:pt x="514232" y="294234"/>
                    <a:pt x="295224" y="490839"/>
                    <a:pt x="264811" y="746560"/>
                  </a:cubicBezTo>
                  <a:lnTo>
                    <a:pt x="261529" y="794876"/>
                  </a:lnTo>
                  <a:lnTo>
                    <a:pt x="262287" y="794900"/>
                  </a:lnTo>
                  <a:cubicBezTo>
                    <a:pt x="253679" y="1056799"/>
                    <a:pt x="386119" y="1303215"/>
                    <a:pt x="609294" y="1440538"/>
                  </a:cubicBezTo>
                  <a:cubicBezTo>
                    <a:pt x="665088" y="1474869"/>
                    <a:pt x="724413" y="1501064"/>
                    <a:pt x="785607" y="1519081"/>
                  </a:cubicBezTo>
                  <a:lnTo>
                    <a:pt x="963053" y="1546971"/>
                  </a:lnTo>
                  <a:lnTo>
                    <a:pt x="966446" y="1546663"/>
                  </a:lnTo>
                  <a:lnTo>
                    <a:pt x="984413" y="1547372"/>
                  </a:lnTo>
                  <a:lnTo>
                    <a:pt x="1161938" y="1528710"/>
                  </a:lnTo>
                  <a:cubicBezTo>
                    <a:pt x="1223974" y="1513845"/>
                    <a:pt x="1284560" y="1490718"/>
                    <a:pt x="1342036" y="1459285"/>
                  </a:cubicBezTo>
                  <a:cubicBezTo>
                    <a:pt x="1571942" y="1333554"/>
                    <a:pt x="1716809" y="1094233"/>
                    <a:pt x="1721605" y="832237"/>
                  </a:cubicBezTo>
                  <a:lnTo>
                    <a:pt x="1723924" y="832280"/>
                  </a:lnTo>
                  <a:lnTo>
                    <a:pt x="1734456" y="708550"/>
                  </a:lnTo>
                  <a:cubicBezTo>
                    <a:pt x="1774978" y="443383"/>
                    <a:pt x="1921580" y="205326"/>
                    <a:pt x="2140704" y="498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AC85CC8A-060C-4FB4-9F27-1E4FFE02D0E8}"/>
                </a:ext>
              </a:extLst>
            </p:cNvPr>
            <p:cNvSpPr/>
            <p:nvPr/>
          </p:nvSpPr>
          <p:spPr>
            <a:xfrm rot="1800000">
              <a:off x="2597262" y="4396707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10688FFB-1CC9-4975-9D25-55F68CCEB9D6}"/>
                </a:ext>
              </a:extLst>
            </p:cNvPr>
            <p:cNvSpPr/>
            <p:nvPr/>
          </p:nvSpPr>
          <p:spPr>
            <a:xfrm rot="18900000">
              <a:off x="2511537" y="3328676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F163B606-B85E-4B02-A36C-EDD193DBA742}"/>
                </a:ext>
              </a:extLst>
            </p:cNvPr>
            <p:cNvSpPr/>
            <p:nvPr/>
          </p:nvSpPr>
          <p:spPr>
            <a:xfrm rot="18000000">
              <a:off x="4502261" y="3126708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7BAA837D-921B-48E9-A27C-9A5B8D12442E}"/>
                </a:ext>
              </a:extLst>
            </p:cNvPr>
            <p:cNvSpPr/>
            <p:nvPr/>
          </p:nvSpPr>
          <p:spPr>
            <a:xfrm rot="13500000">
              <a:off x="3116761" y="3136434"/>
              <a:ext cx="566154" cy="466265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736DBD5C-5CA8-47E8-90DA-895B6A0E06EF}"/>
                </a:ext>
              </a:extLst>
            </p:cNvPr>
            <p:cNvSpPr/>
            <p:nvPr/>
          </p:nvSpPr>
          <p:spPr>
            <a:xfrm rot="19800000">
              <a:off x="2562822" y="1551123"/>
              <a:ext cx="479128" cy="394592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29DD55D2-41E7-4218-897C-835ECFC92F5F}"/>
              </a:ext>
            </a:extLst>
          </p:cNvPr>
          <p:cNvGrpSpPr/>
          <p:nvPr/>
        </p:nvGrpSpPr>
        <p:grpSpPr>
          <a:xfrm>
            <a:off x="2461228" y="2888591"/>
            <a:ext cx="1481133" cy="1371871"/>
            <a:chOff x="5369751" y="1473996"/>
            <a:chExt cx="3714687" cy="3440657"/>
          </a:xfrm>
        </p:grpSpPr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699D7252-5981-4FFE-924B-EC87A412C8CD}"/>
                </a:ext>
              </a:extLst>
            </p:cNvPr>
            <p:cNvSpPr/>
            <p:nvPr/>
          </p:nvSpPr>
          <p:spPr>
            <a:xfrm>
              <a:off x="5369751" y="1473996"/>
              <a:ext cx="3714687" cy="34406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06D9EC73-3708-48F0-8AFA-7B8833E6A318}"/>
                </a:ext>
              </a:extLst>
            </p:cNvPr>
            <p:cNvSpPr/>
            <p:nvPr/>
          </p:nvSpPr>
          <p:spPr>
            <a:xfrm rot="10800000" flipH="1" flipV="1">
              <a:off x="5369755" y="1473996"/>
              <a:ext cx="3714680" cy="3440657"/>
            </a:xfrm>
            <a:custGeom>
              <a:avLst/>
              <a:gdLst>
                <a:gd name="connsiteX0" fmla="*/ 2934482 w 3714680"/>
                <a:gd name="connsiteY0" fmla="*/ 1797506 h 3440657"/>
                <a:gd name="connsiteX1" fmla="*/ 3709355 w 3714680"/>
                <a:gd name="connsiteY1" fmla="*/ 2476983 h 3440657"/>
                <a:gd name="connsiteX2" fmla="*/ 3714680 w 3714680"/>
                <a:gd name="connsiteY2" fmla="*/ 2555363 h 3440657"/>
                <a:gd name="connsiteX3" fmla="*/ 3714680 w 3714680"/>
                <a:gd name="connsiteY3" fmla="*/ 2555451 h 3440657"/>
                <a:gd name="connsiteX4" fmla="*/ 3714072 w 3714680"/>
                <a:gd name="connsiteY4" fmla="*/ 2555462 h 3440657"/>
                <a:gd name="connsiteX5" fmla="*/ 3714039 w 3714680"/>
                <a:gd name="connsiteY5" fmla="*/ 2614335 h 3440657"/>
                <a:gd name="connsiteX6" fmla="*/ 3242598 w 3714680"/>
                <a:gd name="connsiteY6" fmla="*/ 3425118 h 3440657"/>
                <a:gd name="connsiteX7" fmla="*/ 3213110 w 3714680"/>
                <a:gd name="connsiteY7" fmla="*/ 3440657 h 3440657"/>
                <a:gd name="connsiteX8" fmla="*/ 2223449 w 3714680"/>
                <a:gd name="connsiteY8" fmla="*/ 3440657 h 3440657"/>
                <a:gd name="connsiteX9" fmla="*/ 2238956 w 3714680"/>
                <a:gd name="connsiteY9" fmla="*/ 3430782 h 3440657"/>
                <a:gd name="connsiteX10" fmla="*/ 2611282 w 3714680"/>
                <a:gd name="connsiteY10" fmla="*/ 3314574 h 3440657"/>
                <a:gd name="connsiteX11" fmla="*/ 2716280 w 3714680"/>
                <a:gd name="connsiteY11" fmla="*/ 3310432 h 3440657"/>
                <a:gd name="connsiteX12" fmla="*/ 2716280 w 3714680"/>
                <a:gd name="connsiteY12" fmla="*/ 3309153 h 3440657"/>
                <a:gd name="connsiteX13" fmla="*/ 2732489 w 3714680"/>
                <a:gd name="connsiteY13" fmla="*/ 3309793 h 3440657"/>
                <a:gd name="connsiteX14" fmla="*/ 2740172 w 3714680"/>
                <a:gd name="connsiteY14" fmla="*/ 3309490 h 3440657"/>
                <a:gd name="connsiteX15" fmla="*/ 2743705 w 3714680"/>
                <a:gd name="connsiteY15" fmla="*/ 3309811 h 3440657"/>
                <a:gd name="connsiteX16" fmla="*/ 2929079 w 3714680"/>
                <a:gd name="connsiteY16" fmla="*/ 3280675 h 3440657"/>
                <a:gd name="connsiteX17" fmla="*/ 3105392 w 3714680"/>
                <a:gd name="connsiteY17" fmla="*/ 3202131 h 3440657"/>
                <a:gd name="connsiteX18" fmla="*/ 3452399 w 3714680"/>
                <a:gd name="connsiteY18" fmla="*/ 2556493 h 3440657"/>
                <a:gd name="connsiteX19" fmla="*/ 3453157 w 3714680"/>
                <a:gd name="connsiteY19" fmla="*/ 2556469 h 3440657"/>
                <a:gd name="connsiteX20" fmla="*/ 3449875 w 3714680"/>
                <a:gd name="connsiteY20" fmla="*/ 2508154 h 3440657"/>
                <a:gd name="connsiteX21" fmla="*/ 2937451 w 3714680"/>
                <a:gd name="connsiteY21" fmla="*/ 2058816 h 3440657"/>
                <a:gd name="connsiteX22" fmla="*/ 2435368 w 3714680"/>
                <a:gd name="connsiteY22" fmla="*/ 2519681 h 3440657"/>
                <a:gd name="connsiteX23" fmla="*/ 2433282 w 3714680"/>
                <a:gd name="connsiteY23" fmla="*/ 2565900 h 3440657"/>
                <a:gd name="connsiteX24" fmla="*/ 2435382 w 3714680"/>
                <a:gd name="connsiteY24" fmla="*/ 2592590 h 3440657"/>
                <a:gd name="connsiteX25" fmla="*/ 2756286 w 3714680"/>
                <a:gd name="connsiteY25" fmla="*/ 2867506 h 3440657"/>
                <a:gd name="connsiteX26" fmla="*/ 3063805 w 3714680"/>
                <a:gd name="connsiteY26" fmla="*/ 2577695 h 3440657"/>
                <a:gd name="connsiteX27" fmla="*/ 3064783 w 3714680"/>
                <a:gd name="connsiteY27" fmla="*/ 2546254 h 3440657"/>
                <a:gd name="connsiteX28" fmla="*/ 3061558 w 3714680"/>
                <a:gd name="connsiteY28" fmla="*/ 2520764 h 3440657"/>
                <a:gd name="connsiteX29" fmla="*/ 3014394 w 3714680"/>
                <a:gd name="connsiteY29" fmla="*/ 2458805 h 3440657"/>
                <a:gd name="connsiteX30" fmla="*/ 2912398 w 3714680"/>
                <a:gd name="connsiteY30" fmla="*/ 2458483 h 3440657"/>
                <a:gd name="connsiteX31" fmla="*/ 2864845 w 3714680"/>
                <a:gd name="connsiteY31" fmla="*/ 2520144 h 3440657"/>
                <a:gd name="connsiteX32" fmla="*/ 2861855 w 3714680"/>
                <a:gd name="connsiteY32" fmla="*/ 2542638 h 3440657"/>
                <a:gd name="connsiteX33" fmla="*/ 2862282 w 3714680"/>
                <a:gd name="connsiteY33" fmla="*/ 2546951 h 3440657"/>
                <a:gd name="connsiteX34" fmla="*/ 2731210 w 3714680"/>
                <a:gd name="connsiteY34" fmla="*/ 2680495 h 3440657"/>
                <a:gd name="connsiteX35" fmla="*/ 2600139 w 3714680"/>
                <a:gd name="connsiteY35" fmla="*/ 2546951 h 3440657"/>
                <a:gd name="connsiteX36" fmla="*/ 2600694 w 3714680"/>
                <a:gd name="connsiteY36" fmla="*/ 2541338 h 3440657"/>
                <a:gd name="connsiteX37" fmla="*/ 2603537 w 3714680"/>
                <a:gd name="connsiteY37" fmla="*/ 2498609 h 3440657"/>
                <a:gd name="connsiteX38" fmla="*/ 2782386 w 3714680"/>
                <a:gd name="connsiteY38" fmla="*/ 2232200 h 3440657"/>
                <a:gd name="connsiteX39" fmla="*/ 2964261 w 3714680"/>
                <a:gd name="connsiteY39" fmla="*/ 2183979 h 3440657"/>
                <a:gd name="connsiteX40" fmla="*/ 3145829 w 3714680"/>
                <a:gd name="connsiteY40" fmla="*/ 2233345 h 3440657"/>
                <a:gd name="connsiteX41" fmla="*/ 3322997 w 3714680"/>
                <a:gd name="connsiteY41" fmla="*/ 2500875 h 3440657"/>
                <a:gd name="connsiteX42" fmla="*/ 3325379 w 3714680"/>
                <a:gd name="connsiteY42" fmla="*/ 2540447 h 3440657"/>
                <a:gd name="connsiteX43" fmla="*/ 3325797 w 3714680"/>
                <a:gd name="connsiteY43" fmla="*/ 2540439 h 3440657"/>
                <a:gd name="connsiteX44" fmla="*/ 3325655 w 3714680"/>
                <a:gd name="connsiteY44" fmla="*/ 2545022 h 3440657"/>
                <a:gd name="connsiteX45" fmla="*/ 3325897 w 3714680"/>
                <a:gd name="connsiteY45" fmla="*/ 2549047 h 3440657"/>
                <a:gd name="connsiteX46" fmla="*/ 3325530 w 3714680"/>
                <a:gd name="connsiteY46" fmla="*/ 2549045 h 3440657"/>
                <a:gd name="connsiteX47" fmla="*/ 3323966 w 3714680"/>
                <a:gd name="connsiteY47" fmla="*/ 2599309 h 3440657"/>
                <a:gd name="connsiteX48" fmla="*/ 2762471 w 3714680"/>
                <a:gd name="connsiteY48" fmla="*/ 3128470 h 3440657"/>
                <a:gd name="connsiteX49" fmla="*/ 2176537 w 3714680"/>
                <a:gd name="connsiteY49" fmla="*/ 2626504 h 3440657"/>
                <a:gd name="connsiteX50" fmla="*/ 2172328 w 3714680"/>
                <a:gd name="connsiteY50" fmla="*/ 2572980 h 3440657"/>
                <a:gd name="connsiteX51" fmla="*/ 2171701 w 3714680"/>
                <a:gd name="connsiteY51" fmla="*/ 2572983 h 3440657"/>
                <a:gd name="connsiteX52" fmla="*/ 2171929 w 3714680"/>
                <a:gd name="connsiteY52" fmla="*/ 2567916 h 3440657"/>
                <a:gd name="connsiteX53" fmla="*/ 2171919 w 3714680"/>
                <a:gd name="connsiteY53" fmla="*/ 2567788 h 3440657"/>
                <a:gd name="connsiteX54" fmla="*/ 2171935 w 3714680"/>
                <a:gd name="connsiteY54" fmla="*/ 2567787 h 3440657"/>
                <a:gd name="connsiteX55" fmla="*/ 2175247 w 3714680"/>
                <a:gd name="connsiteY55" fmla="*/ 2494414 h 3440657"/>
                <a:gd name="connsiteX56" fmla="*/ 2934482 w 3714680"/>
                <a:gd name="connsiteY56" fmla="*/ 1797506 h 3440657"/>
                <a:gd name="connsiteX57" fmla="*/ 2220382 w 3714680"/>
                <a:gd name="connsiteY57" fmla="*/ 0 h 3440657"/>
                <a:gd name="connsiteX58" fmla="*/ 3203815 w 3714680"/>
                <a:gd name="connsiteY58" fmla="*/ 0 h 3440657"/>
                <a:gd name="connsiteX59" fmla="*/ 3203617 w 3714680"/>
                <a:gd name="connsiteY59" fmla="*/ 88 h 3440657"/>
                <a:gd name="connsiteX60" fmla="*/ 3234529 w 3714680"/>
                <a:gd name="connsiteY60" fmla="*/ 13859 h 3440657"/>
                <a:gd name="connsiteX61" fmla="*/ 3705971 w 3714680"/>
                <a:gd name="connsiteY61" fmla="*/ 824641 h 3440657"/>
                <a:gd name="connsiteX62" fmla="*/ 3706003 w 3714680"/>
                <a:gd name="connsiteY62" fmla="*/ 883514 h 3440657"/>
                <a:gd name="connsiteX63" fmla="*/ 3706617 w 3714680"/>
                <a:gd name="connsiteY63" fmla="*/ 883525 h 3440657"/>
                <a:gd name="connsiteX64" fmla="*/ 2926413 w 3714680"/>
                <a:gd name="connsiteY64" fmla="*/ 1641471 h 3440657"/>
                <a:gd name="connsiteX65" fmla="*/ 2167177 w 3714680"/>
                <a:gd name="connsiteY65" fmla="*/ 944562 h 3440657"/>
                <a:gd name="connsiteX66" fmla="*/ 2163866 w 3714680"/>
                <a:gd name="connsiteY66" fmla="*/ 871189 h 3440657"/>
                <a:gd name="connsiteX67" fmla="*/ 2163850 w 3714680"/>
                <a:gd name="connsiteY67" fmla="*/ 871189 h 3440657"/>
                <a:gd name="connsiteX68" fmla="*/ 2163860 w 3714680"/>
                <a:gd name="connsiteY68" fmla="*/ 871061 h 3440657"/>
                <a:gd name="connsiteX69" fmla="*/ 2163631 w 3714680"/>
                <a:gd name="connsiteY69" fmla="*/ 865993 h 3440657"/>
                <a:gd name="connsiteX70" fmla="*/ 2164258 w 3714680"/>
                <a:gd name="connsiteY70" fmla="*/ 865996 h 3440657"/>
                <a:gd name="connsiteX71" fmla="*/ 2168468 w 3714680"/>
                <a:gd name="connsiteY71" fmla="*/ 812472 h 3440657"/>
                <a:gd name="connsiteX72" fmla="*/ 2754402 w 3714680"/>
                <a:gd name="connsiteY72" fmla="*/ 310507 h 3440657"/>
                <a:gd name="connsiteX73" fmla="*/ 3315897 w 3714680"/>
                <a:gd name="connsiteY73" fmla="*/ 839667 h 3440657"/>
                <a:gd name="connsiteX74" fmla="*/ 3317461 w 3714680"/>
                <a:gd name="connsiteY74" fmla="*/ 889932 h 3440657"/>
                <a:gd name="connsiteX75" fmla="*/ 3317828 w 3714680"/>
                <a:gd name="connsiteY75" fmla="*/ 889929 h 3440657"/>
                <a:gd name="connsiteX76" fmla="*/ 3317586 w 3714680"/>
                <a:gd name="connsiteY76" fmla="*/ 893954 h 3440657"/>
                <a:gd name="connsiteX77" fmla="*/ 3317728 w 3714680"/>
                <a:gd name="connsiteY77" fmla="*/ 898537 h 3440657"/>
                <a:gd name="connsiteX78" fmla="*/ 3317310 w 3714680"/>
                <a:gd name="connsiteY78" fmla="*/ 898529 h 3440657"/>
                <a:gd name="connsiteX79" fmla="*/ 3314928 w 3714680"/>
                <a:gd name="connsiteY79" fmla="*/ 938101 h 3440657"/>
                <a:gd name="connsiteX80" fmla="*/ 3137760 w 3714680"/>
                <a:gd name="connsiteY80" fmla="*/ 1205631 h 3440657"/>
                <a:gd name="connsiteX81" fmla="*/ 2956192 w 3714680"/>
                <a:gd name="connsiteY81" fmla="*/ 1254998 h 3440657"/>
                <a:gd name="connsiteX82" fmla="*/ 2774317 w 3714680"/>
                <a:gd name="connsiteY82" fmla="*/ 1206776 h 3440657"/>
                <a:gd name="connsiteX83" fmla="*/ 2595468 w 3714680"/>
                <a:gd name="connsiteY83" fmla="*/ 940367 h 3440657"/>
                <a:gd name="connsiteX84" fmla="*/ 2592625 w 3714680"/>
                <a:gd name="connsiteY84" fmla="*/ 897638 h 3440657"/>
                <a:gd name="connsiteX85" fmla="*/ 2592070 w 3714680"/>
                <a:gd name="connsiteY85" fmla="*/ 892025 h 3440657"/>
                <a:gd name="connsiteX86" fmla="*/ 2723141 w 3714680"/>
                <a:gd name="connsiteY86" fmla="*/ 758481 h 3440657"/>
                <a:gd name="connsiteX87" fmla="*/ 2854213 w 3714680"/>
                <a:gd name="connsiteY87" fmla="*/ 892025 h 3440657"/>
                <a:gd name="connsiteX88" fmla="*/ 2853786 w 3714680"/>
                <a:gd name="connsiteY88" fmla="*/ 896339 h 3440657"/>
                <a:gd name="connsiteX89" fmla="*/ 2856776 w 3714680"/>
                <a:gd name="connsiteY89" fmla="*/ 918832 h 3440657"/>
                <a:gd name="connsiteX90" fmla="*/ 2904329 w 3714680"/>
                <a:gd name="connsiteY90" fmla="*/ 980493 h 3440657"/>
                <a:gd name="connsiteX91" fmla="*/ 3006326 w 3714680"/>
                <a:gd name="connsiteY91" fmla="*/ 980172 h 3440657"/>
                <a:gd name="connsiteX92" fmla="*/ 3053489 w 3714680"/>
                <a:gd name="connsiteY92" fmla="*/ 918212 h 3440657"/>
                <a:gd name="connsiteX93" fmla="*/ 3056714 w 3714680"/>
                <a:gd name="connsiteY93" fmla="*/ 892722 h 3440657"/>
                <a:gd name="connsiteX94" fmla="*/ 3055736 w 3714680"/>
                <a:gd name="connsiteY94" fmla="*/ 861282 h 3440657"/>
                <a:gd name="connsiteX95" fmla="*/ 2748217 w 3714680"/>
                <a:gd name="connsiteY95" fmla="*/ 571471 h 3440657"/>
                <a:gd name="connsiteX96" fmla="*/ 2427313 w 3714680"/>
                <a:gd name="connsiteY96" fmla="*/ 846387 h 3440657"/>
                <a:gd name="connsiteX97" fmla="*/ 2425213 w 3714680"/>
                <a:gd name="connsiteY97" fmla="*/ 873077 h 3440657"/>
                <a:gd name="connsiteX98" fmla="*/ 2427299 w 3714680"/>
                <a:gd name="connsiteY98" fmla="*/ 919295 h 3440657"/>
                <a:gd name="connsiteX99" fmla="*/ 2929382 w 3714680"/>
                <a:gd name="connsiteY99" fmla="*/ 1380161 h 3440657"/>
                <a:gd name="connsiteX100" fmla="*/ 3441806 w 3714680"/>
                <a:gd name="connsiteY100" fmla="*/ 930823 h 3440657"/>
                <a:gd name="connsiteX101" fmla="*/ 3445088 w 3714680"/>
                <a:gd name="connsiteY101" fmla="*/ 882508 h 3440657"/>
                <a:gd name="connsiteX102" fmla="*/ 3444330 w 3714680"/>
                <a:gd name="connsiteY102" fmla="*/ 882483 h 3440657"/>
                <a:gd name="connsiteX103" fmla="*/ 3097323 w 3714680"/>
                <a:gd name="connsiteY103" fmla="*/ 236845 h 3440657"/>
                <a:gd name="connsiteX104" fmla="*/ 2921010 w 3714680"/>
                <a:gd name="connsiteY104" fmla="*/ 158302 h 3440657"/>
                <a:gd name="connsiteX105" fmla="*/ 2734140 w 3714680"/>
                <a:gd name="connsiteY105" fmla="*/ 128931 h 3440657"/>
                <a:gd name="connsiteX106" fmla="*/ 2732934 w 3714680"/>
                <a:gd name="connsiteY106" fmla="*/ 128883 h 3440657"/>
                <a:gd name="connsiteX107" fmla="*/ 2544679 w 3714680"/>
                <a:gd name="connsiteY107" fmla="*/ 148674 h 3440657"/>
                <a:gd name="connsiteX108" fmla="*/ 2364581 w 3714680"/>
                <a:gd name="connsiteY108" fmla="*/ 218098 h 3440657"/>
                <a:gd name="connsiteX109" fmla="*/ 1985011 w 3714680"/>
                <a:gd name="connsiteY109" fmla="*/ 845146 h 3440657"/>
                <a:gd name="connsiteX110" fmla="*/ 1982693 w 3714680"/>
                <a:gd name="connsiteY110" fmla="*/ 845103 h 3440657"/>
                <a:gd name="connsiteX111" fmla="*/ 1972161 w 3714680"/>
                <a:gd name="connsiteY111" fmla="*/ 968833 h 3440657"/>
                <a:gd name="connsiteX112" fmla="*/ 1467661 w 3714680"/>
                <a:gd name="connsiteY112" fmla="*/ 1688996 h 3440657"/>
                <a:gd name="connsiteX113" fmla="*/ 1095335 w 3714680"/>
                <a:gd name="connsiteY113" fmla="*/ 1805205 h 3440657"/>
                <a:gd name="connsiteX114" fmla="*/ 998407 w 3714680"/>
                <a:gd name="connsiteY114" fmla="*/ 1809029 h 3440657"/>
                <a:gd name="connsiteX115" fmla="*/ 998407 w 3714680"/>
                <a:gd name="connsiteY115" fmla="*/ 1809393 h 3440657"/>
                <a:gd name="connsiteX116" fmla="*/ 993789 w 3714680"/>
                <a:gd name="connsiteY116" fmla="*/ 1809211 h 3440657"/>
                <a:gd name="connsiteX117" fmla="*/ 966445 w 3714680"/>
                <a:gd name="connsiteY117" fmla="*/ 1810290 h 3440657"/>
                <a:gd name="connsiteX118" fmla="*/ 963054 w 3714680"/>
                <a:gd name="connsiteY118" fmla="*/ 1809982 h 3440657"/>
                <a:gd name="connsiteX119" fmla="*/ 785608 w 3714680"/>
                <a:gd name="connsiteY119" fmla="*/ 1837872 h 3440657"/>
                <a:gd name="connsiteX120" fmla="*/ 609295 w 3714680"/>
                <a:gd name="connsiteY120" fmla="*/ 1916415 h 3440657"/>
                <a:gd name="connsiteX121" fmla="*/ 262288 w 3714680"/>
                <a:gd name="connsiteY121" fmla="*/ 2562053 h 3440657"/>
                <a:gd name="connsiteX122" fmla="*/ 261530 w 3714680"/>
                <a:gd name="connsiteY122" fmla="*/ 2562077 h 3440657"/>
                <a:gd name="connsiteX123" fmla="*/ 264812 w 3714680"/>
                <a:gd name="connsiteY123" fmla="*/ 2610392 h 3440657"/>
                <a:gd name="connsiteX124" fmla="*/ 777236 w 3714680"/>
                <a:gd name="connsiteY124" fmla="*/ 3059730 h 3440657"/>
                <a:gd name="connsiteX125" fmla="*/ 1279319 w 3714680"/>
                <a:gd name="connsiteY125" fmla="*/ 2598865 h 3440657"/>
                <a:gd name="connsiteX126" fmla="*/ 1281405 w 3714680"/>
                <a:gd name="connsiteY126" fmla="*/ 2552646 h 3440657"/>
                <a:gd name="connsiteX127" fmla="*/ 1279305 w 3714680"/>
                <a:gd name="connsiteY127" fmla="*/ 2525956 h 3440657"/>
                <a:gd name="connsiteX128" fmla="*/ 958401 w 3714680"/>
                <a:gd name="connsiteY128" fmla="*/ 2251040 h 3440657"/>
                <a:gd name="connsiteX129" fmla="*/ 650882 w 3714680"/>
                <a:gd name="connsiteY129" fmla="*/ 2540851 h 3440657"/>
                <a:gd name="connsiteX130" fmla="*/ 649904 w 3714680"/>
                <a:gd name="connsiteY130" fmla="*/ 2572292 h 3440657"/>
                <a:gd name="connsiteX131" fmla="*/ 653129 w 3714680"/>
                <a:gd name="connsiteY131" fmla="*/ 2597782 h 3440657"/>
                <a:gd name="connsiteX132" fmla="*/ 700293 w 3714680"/>
                <a:gd name="connsiteY132" fmla="*/ 2659741 h 3440657"/>
                <a:gd name="connsiteX133" fmla="*/ 802289 w 3714680"/>
                <a:gd name="connsiteY133" fmla="*/ 2660063 h 3440657"/>
                <a:gd name="connsiteX134" fmla="*/ 849842 w 3714680"/>
                <a:gd name="connsiteY134" fmla="*/ 2598402 h 3440657"/>
                <a:gd name="connsiteX135" fmla="*/ 852832 w 3714680"/>
                <a:gd name="connsiteY135" fmla="*/ 2575908 h 3440657"/>
                <a:gd name="connsiteX136" fmla="*/ 852405 w 3714680"/>
                <a:gd name="connsiteY136" fmla="*/ 2571595 h 3440657"/>
                <a:gd name="connsiteX137" fmla="*/ 983477 w 3714680"/>
                <a:gd name="connsiteY137" fmla="*/ 2438051 h 3440657"/>
                <a:gd name="connsiteX138" fmla="*/ 1114548 w 3714680"/>
                <a:gd name="connsiteY138" fmla="*/ 2571595 h 3440657"/>
                <a:gd name="connsiteX139" fmla="*/ 1113993 w 3714680"/>
                <a:gd name="connsiteY139" fmla="*/ 2577208 h 3440657"/>
                <a:gd name="connsiteX140" fmla="*/ 1111150 w 3714680"/>
                <a:gd name="connsiteY140" fmla="*/ 2619937 h 3440657"/>
                <a:gd name="connsiteX141" fmla="*/ 932301 w 3714680"/>
                <a:gd name="connsiteY141" fmla="*/ 2886346 h 3440657"/>
                <a:gd name="connsiteX142" fmla="*/ 750426 w 3714680"/>
                <a:gd name="connsiteY142" fmla="*/ 2934567 h 3440657"/>
                <a:gd name="connsiteX143" fmla="*/ 568858 w 3714680"/>
                <a:gd name="connsiteY143" fmla="*/ 2885201 h 3440657"/>
                <a:gd name="connsiteX144" fmla="*/ 391690 w 3714680"/>
                <a:gd name="connsiteY144" fmla="*/ 2617671 h 3440657"/>
                <a:gd name="connsiteX145" fmla="*/ 389308 w 3714680"/>
                <a:gd name="connsiteY145" fmla="*/ 2578099 h 3440657"/>
                <a:gd name="connsiteX146" fmla="*/ 388890 w 3714680"/>
                <a:gd name="connsiteY146" fmla="*/ 2578107 h 3440657"/>
                <a:gd name="connsiteX147" fmla="*/ 389032 w 3714680"/>
                <a:gd name="connsiteY147" fmla="*/ 2573524 h 3440657"/>
                <a:gd name="connsiteX148" fmla="*/ 388790 w 3714680"/>
                <a:gd name="connsiteY148" fmla="*/ 2569499 h 3440657"/>
                <a:gd name="connsiteX149" fmla="*/ 389157 w 3714680"/>
                <a:gd name="connsiteY149" fmla="*/ 2569501 h 3440657"/>
                <a:gd name="connsiteX150" fmla="*/ 390721 w 3714680"/>
                <a:gd name="connsiteY150" fmla="*/ 2519237 h 3440657"/>
                <a:gd name="connsiteX151" fmla="*/ 952216 w 3714680"/>
                <a:gd name="connsiteY151" fmla="*/ 1990076 h 3440657"/>
                <a:gd name="connsiteX152" fmla="*/ 1538150 w 3714680"/>
                <a:gd name="connsiteY152" fmla="*/ 2492042 h 3440657"/>
                <a:gd name="connsiteX153" fmla="*/ 1542359 w 3714680"/>
                <a:gd name="connsiteY153" fmla="*/ 2545566 h 3440657"/>
                <a:gd name="connsiteX154" fmla="*/ 1542986 w 3714680"/>
                <a:gd name="connsiteY154" fmla="*/ 2545563 h 3440657"/>
                <a:gd name="connsiteX155" fmla="*/ 1542758 w 3714680"/>
                <a:gd name="connsiteY155" fmla="*/ 2550630 h 3440657"/>
                <a:gd name="connsiteX156" fmla="*/ 1542768 w 3714680"/>
                <a:gd name="connsiteY156" fmla="*/ 2550758 h 3440657"/>
                <a:gd name="connsiteX157" fmla="*/ 1542752 w 3714680"/>
                <a:gd name="connsiteY157" fmla="*/ 2550759 h 3440657"/>
                <a:gd name="connsiteX158" fmla="*/ 1539440 w 3714680"/>
                <a:gd name="connsiteY158" fmla="*/ 2624132 h 3440657"/>
                <a:gd name="connsiteX159" fmla="*/ 780205 w 3714680"/>
                <a:gd name="connsiteY159" fmla="*/ 3321040 h 3440657"/>
                <a:gd name="connsiteX160" fmla="*/ 1 w 3714680"/>
                <a:gd name="connsiteY160" fmla="*/ 2563095 h 3440657"/>
                <a:gd name="connsiteX161" fmla="*/ 615 w 3714680"/>
                <a:gd name="connsiteY161" fmla="*/ 2563084 h 3440657"/>
                <a:gd name="connsiteX162" fmla="*/ 648 w 3714680"/>
                <a:gd name="connsiteY162" fmla="*/ 2504211 h 3440657"/>
                <a:gd name="connsiteX163" fmla="*/ 472089 w 3714680"/>
                <a:gd name="connsiteY163" fmla="*/ 1693428 h 3440657"/>
                <a:gd name="connsiteX164" fmla="*/ 500461 w 3714680"/>
                <a:gd name="connsiteY164" fmla="*/ 1678477 h 3440657"/>
                <a:gd name="connsiteX165" fmla="*/ 472088 w 3714680"/>
                <a:gd name="connsiteY165" fmla="*/ 1663525 h 3440657"/>
                <a:gd name="connsiteX166" fmla="*/ 646 w 3714680"/>
                <a:gd name="connsiteY166" fmla="*/ 852743 h 3440657"/>
                <a:gd name="connsiteX167" fmla="*/ 615 w 3714680"/>
                <a:gd name="connsiteY167" fmla="*/ 793869 h 3440657"/>
                <a:gd name="connsiteX168" fmla="*/ 0 w 3714680"/>
                <a:gd name="connsiteY168" fmla="*/ 793858 h 3440657"/>
                <a:gd name="connsiteX169" fmla="*/ 780205 w 3714680"/>
                <a:gd name="connsiteY169" fmla="*/ 35913 h 3440657"/>
                <a:gd name="connsiteX170" fmla="*/ 1539439 w 3714680"/>
                <a:gd name="connsiteY170" fmla="*/ 732821 h 3440657"/>
                <a:gd name="connsiteX171" fmla="*/ 1542751 w 3714680"/>
                <a:gd name="connsiteY171" fmla="*/ 806194 h 3440657"/>
                <a:gd name="connsiteX172" fmla="*/ 1542767 w 3714680"/>
                <a:gd name="connsiteY172" fmla="*/ 806194 h 3440657"/>
                <a:gd name="connsiteX173" fmla="*/ 1542757 w 3714680"/>
                <a:gd name="connsiteY173" fmla="*/ 806322 h 3440657"/>
                <a:gd name="connsiteX174" fmla="*/ 1542985 w 3714680"/>
                <a:gd name="connsiteY174" fmla="*/ 811390 h 3440657"/>
                <a:gd name="connsiteX175" fmla="*/ 1542358 w 3714680"/>
                <a:gd name="connsiteY175" fmla="*/ 811387 h 3440657"/>
                <a:gd name="connsiteX176" fmla="*/ 1538149 w 3714680"/>
                <a:gd name="connsiteY176" fmla="*/ 864912 h 3440657"/>
                <a:gd name="connsiteX177" fmla="*/ 952215 w 3714680"/>
                <a:gd name="connsiteY177" fmla="*/ 1366876 h 3440657"/>
                <a:gd name="connsiteX178" fmla="*/ 390720 w 3714680"/>
                <a:gd name="connsiteY178" fmla="*/ 837716 h 3440657"/>
                <a:gd name="connsiteX179" fmla="*/ 389157 w 3714680"/>
                <a:gd name="connsiteY179" fmla="*/ 787451 h 3440657"/>
                <a:gd name="connsiteX180" fmla="*/ 388789 w 3714680"/>
                <a:gd name="connsiteY180" fmla="*/ 787454 h 3440657"/>
                <a:gd name="connsiteX181" fmla="*/ 389032 w 3714680"/>
                <a:gd name="connsiteY181" fmla="*/ 783429 h 3440657"/>
                <a:gd name="connsiteX182" fmla="*/ 388889 w 3714680"/>
                <a:gd name="connsiteY182" fmla="*/ 778846 h 3440657"/>
                <a:gd name="connsiteX183" fmla="*/ 389307 w 3714680"/>
                <a:gd name="connsiteY183" fmla="*/ 778854 h 3440657"/>
                <a:gd name="connsiteX184" fmla="*/ 391689 w 3714680"/>
                <a:gd name="connsiteY184" fmla="*/ 739282 h 3440657"/>
                <a:gd name="connsiteX185" fmla="*/ 568857 w 3714680"/>
                <a:gd name="connsiteY185" fmla="*/ 471752 h 3440657"/>
                <a:gd name="connsiteX186" fmla="*/ 750425 w 3714680"/>
                <a:gd name="connsiteY186" fmla="*/ 422386 h 3440657"/>
                <a:gd name="connsiteX187" fmla="*/ 932300 w 3714680"/>
                <a:gd name="connsiteY187" fmla="*/ 470607 h 3440657"/>
                <a:gd name="connsiteX188" fmla="*/ 1111149 w 3714680"/>
                <a:gd name="connsiteY188" fmla="*/ 737016 h 3440657"/>
                <a:gd name="connsiteX189" fmla="*/ 1113992 w 3714680"/>
                <a:gd name="connsiteY189" fmla="*/ 779745 h 3440657"/>
                <a:gd name="connsiteX190" fmla="*/ 1114547 w 3714680"/>
                <a:gd name="connsiteY190" fmla="*/ 785357 h 3440657"/>
                <a:gd name="connsiteX191" fmla="*/ 983476 w 3714680"/>
                <a:gd name="connsiteY191" fmla="*/ 918902 h 3440657"/>
                <a:gd name="connsiteX192" fmla="*/ 852404 w 3714680"/>
                <a:gd name="connsiteY192" fmla="*/ 785357 h 3440657"/>
                <a:gd name="connsiteX193" fmla="*/ 852831 w 3714680"/>
                <a:gd name="connsiteY193" fmla="*/ 781044 h 3440657"/>
                <a:gd name="connsiteX194" fmla="*/ 849841 w 3714680"/>
                <a:gd name="connsiteY194" fmla="*/ 758551 h 3440657"/>
                <a:gd name="connsiteX195" fmla="*/ 802288 w 3714680"/>
                <a:gd name="connsiteY195" fmla="*/ 696890 h 3440657"/>
                <a:gd name="connsiteX196" fmla="*/ 700292 w 3714680"/>
                <a:gd name="connsiteY196" fmla="*/ 697211 h 3440657"/>
                <a:gd name="connsiteX197" fmla="*/ 653128 w 3714680"/>
                <a:gd name="connsiteY197" fmla="*/ 759171 h 3440657"/>
                <a:gd name="connsiteX198" fmla="*/ 649903 w 3714680"/>
                <a:gd name="connsiteY198" fmla="*/ 784661 h 3440657"/>
                <a:gd name="connsiteX199" fmla="*/ 650881 w 3714680"/>
                <a:gd name="connsiteY199" fmla="*/ 816102 h 3440657"/>
                <a:gd name="connsiteX200" fmla="*/ 958400 w 3714680"/>
                <a:gd name="connsiteY200" fmla="*/ 1105913 h 3440657"/>
                <a:gd name="connsiteX201" fmla="*/ 1279304 w 3714680"/>
                <a:gd name="connsiteY201" fmla="*/ 830996 h 3440657"/>
                <a:gd name="connsiteX202" fmla="*/ 1281404 w 3714680"/>
                <a:gd name="connsiteY202" fmla="*/ 804307 h 3440657"/>
                <a:gd name="connsiteX203" fmla="*/ 1279318 w 3714680"/>
                <a:gd name="connsiteY203" fmla="*/ 758088 h 3440657"/>
                <a:gd name="connsiteX204" fmla="*/ 777235 w 3714680"/>
                <a:gd name="connsiteY204" fmla="*/ 297223 h 3440657"/>
                <a:gd name="connsiteX205" fmla="*/ 264811 w 3714680"/>
                <a:gd name="connsiteY205" fmla="*/ 746560 h 3440657"/>
                <a:gd name="connsiteX206" fmla="*/ 261529 w 3714680"/>
                <a:gd name="connsiteY206" fmla="*/ 794876 h 3440657"/>
                <a:gd name="connsiteX207" fmla="*/ 262287 w 3714680"/>
                <a:gd name="connsiteY207" fmla="*/ 794900 h 3440657"/>
                <a:gd name="connsiteX208" fmla="*/ 609294 w 3714680"/>
                <a:gd name="connsiteY208" fmla="*/ 1440538 h 3440657"/>
                <a:gd name="connsiteX209" fmla="*/ 785607 w 3714680"/>
                <a:gd name="connsiteY209" fmla="*/ 1519081 h 3440657"/>
                <a:gd name="connsiteX210" fmla="*/ 963053 w 3714680"/>
                <a:gd name="connsiteY210" fmla="*/ 1546971 h 3440657"/>
                <a:gd name="connsiteX211" fmla="*/ 966446 w 3714680"/>
                <a:gd name="connsiteY211" fmla="*/ 1546663 h 3440657"/>
                <a:gd name="connsiteX212" fmla="*/ 984413 w 3714680"/>
                <a:gd name="connsiteY212" fmla="*/ 1547372 h 3440657"/>
                <a:gd name="connsiteX213" fmla="*/ 1161938 w 3714680"/>
                <a:gd name="connsiteY213" fmla="*/ 1528710 h 3440657"/>
                <a:gd name="connsiteX214" fmla="*/ 1342036 w 3714680"/>
                <a:gd name="connsiteY214" fmla="*/ 1459285 h 3440657"/>
                <a:gd name="connsiteX215" fmla="*/ 1721605 w 3714680"/>
                <a:gd name="connsiteY215" fmla="*/ 832237 h 3440657"/>
                <a:gd name="connsiteX216" fmla="*/ 1723924 w 3714680"/>
                <a:gd name="connsiteY216" fmla="*/ 832280 h 3440657"/>
                <a:gd name="connsiteX217" fmla="*/ 1734456 w 3714680"/>
                <a:gd name="connsiteY217" fmla="*/ 708550 h 3440657"/>
                <a:gd name="connsiteX218" fmla="*/ 2140704 w 3714680"/>
                <a:gd name="connsiteY218" fmla="*/ 49818 h 344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3714680" h="3440657">
                  <a:moveTo>
                    <a:pt x="2934482" y="1797506"/>
                  </a:moveTo>
                  <a:cubicBezTo>
                    <a:pt x="3332188" y="1792986"/>
                    <a:pt x="3663367" y="2090288"/>
                    <a:pt x="3709355" y="2476983"/>
                  </a:cubicBezTo>
                  <a:lnTo>
                    <a:pt x="3714680" y="2555363"/>
                  </a:lnTo>
                  <a:lnTo>
                    <a:pt x="3714680" y="2555451"/>
                  </a:lnTo>
                  <a:lnTo>
                    <a:pt x="3714072" y="2555462"/>
                  </a:lnTo>
                  <a:lnTo>
                    <a:pt x="3714039" y="2614335"/>
                  </a:lnTo>
                  <a:cubicBezTo>
                    <a:pt x="3702796" y="2945005"/>
                    <a:pt x="3526874" y="3250199"/>
                    <a:pt x="3242598" y="3425118"/>
                  </a:cubicBezTo>
                  <a:lnTo>
                    <a:pt x="3213110" y="3440657"/>
                  </a:lnTo>
                  <a:lnTo>
                    <a:pt x="2223449" y="3440657"/>
                  </a:lnTo>
                  <a:lnTo>
                    <a:pt x="2238956" y="3430782"/>
                  </a:lnTo>
                  <a:cubicBezTo>
                    <a:pt x="2356096" y="3366721"/>
                    <a:pt x="2482741" y="3328050"/>
                    <a:pt x="2611282" y="3314574"/>
                  </a:cubicBezTo>
                  <a:lnTo>
                    <a:pt x="2716280" y="3310432"/>
                  </a:lnTo>
                  <a:lnTo>
                    <a:pt x="2716280" y="3309153"/>
                  </a:lnTo>
                  <a:lnTo>
                    <a:pt x="2732489" y="3309793"/>
                  </a:lnTo>
                  <a:lnTo>
                    <a:pt x="2740172" y="3309490"/>
                  </a:lnTo>
                  <a:lnTo>
                    <a:pt x="2743705" y="3309811"/>
                  </a:lnTo>
                  <a:lnTo>
                    <a:pt x="2929079" y="3280675"/>
                  </a:lnTo>
                  <a:cubicBezTo>
                    <a:pt x="2990273" y="3262658"/>
                    <a:pt x="3049598" y="3236462"/>
                    <a:pt x="3105392" y="3202131"/>
                  </a:cubicBezTo>
                  <a:cubicBezTo>
                    <a:pt x="3328567" y="3064808"/>
                    <a:pt x="3461007" y="2818392"/>
                    <a:pt x="3452399" y="2556493"/>
                  </a:cubicBezTo>
                  <a:lnTo>
                    <a:pt x="3453157" y="2556469"/>
                  </a:lnTo>
                  <a:lnTo>
                    <a:pt x="3449875" y="2508154"/>
                  </a:lnTo>
                  <a:cubicBezTo>
                    <a:pt x="3419462" y="2252432"/>
                    <a:pt x="3200454" y="2055827"/>
                    <a:pt x="2937451" y="2058816"/>
                  </a:cubicBezTo>
                  <a:cubicBezTo>
                    <a:pt x="2674448" y="2061804"/>
                    <a:pt x="2459963" y="2263335"/>
                    <a:pt x="2435368" y="2519681"/>
                  </a:cubicBezTo>
                  <a:lnTo>
                    <a:pt x="2433282" y="2565900"/>
                  </a:lnTo>
                  <a:lnTo>
                    <a:pt x="2435382" y="2592590"/>
                  </a:lnTo>
                  <a:cubicBezTo>
                    <a:pt x="2455942" y="2750975"/>
                    <a:pt x="2593200" y="2871371"/>
                    <a:pt x="2756286" y="2867506"/>
                  </a:cubicBezTo>
                  <a:cubicBezTo>
                    <a:pt x="2919372" y="2863641"/>
                    <a:pt x="3050771" y="2736876"/>
                    <a:pt x="3063805" y="2577695"/>
                  </a:cubicBezTo>
                  <a:lnTo>
                    <a:pt x="3064783" y="2546254"/>
                  </a:lnTo>
                  <a:lnTo>
                    <a:pt x="3061558" y="2520764"/>
                  </a:lnTo>
                  <a:cubicBezTo>
                    <a:pt x="3054758" y="2495023"/>
                    <a:pt x="3038012" y="2472573"/>
                    <a:pt x="3014394" y="2458805"/>
                  </a:cubicBezTo>
                  <a:cubicBezTo>
                    <a:pt x="2982904" y="2440447"/>
                    <a:pt x="2944003" y="2440325"/>
                    <a:pt x="2912398" y="2458483"/>
                  </a:cubicBezTo>
                  <a:cubicBezTo>
                    <a:pt x="2888694" y="2472103"/>
                    <a:pt x="2871807" y="2494446"/>
                    <a:pt x="2864845" y="2520144"/>
                  </a:cubicBezTo>
                  <a:lnTo>
                    <a:pt x="2861855" y="2542638"/>
                  </a:lnTo>
                  <a:lnTo>
                    <a:pt x="2862282" y="2546951"/>
                  </a:lnTo>
                  <a:cubicBezTo>
                    <a:pt x="2862282" y="2620705"/>
                    <a:pt x="2803599" y="2680495"/>
                    <a:pt x="2731210" y="2680495"/>
                  </a:cubicBezTo>
                  <a:cubicBezTo>
                    <a:pt x="2658821" y="2680495"/>
                    <a:pt x="2600139" y="2620705"/>
                    <a:pt x="2600139" y="2546951"/>
                  </a:cubicBezTo>
                  <a:lnTo>
                    <a:pt x="2600694" y="2541338"/>
                  </a:lnTo>
                  <a:lnTo>
                    <a:pt x="2603537" y="2498609"/>
                  </a:lnTo>
                  <a:cubicBezTo>
                    <a:pt x="2618367" y="2387749"/>
                    <a:pt x="2683845" y="2288817"/>
                    <a:pt x="2782386" y="2232200"/>
                  </a:cubicBezTo>
                  <a:cubicBezTo>
                    <a:pt x="2838695" y="2199848"/>
                    <a:pt x="2901504" y="2183781"/>
                    <a:pt x="2964261" y="2183979"/>
                  </a:cubicBezTo>
                  <a:cubicBezTo>
                    <a:pt x="3027019" y="2184176"/>
                    <a:pt x="3089725" y="2200639"/>
                    <a:pt x="3145829" y="2233345"/>
                  </a:cubicBezTo>
                  <a:cubicBezTo>
                    <a:pt x="3244011" y="2290582"/>
                    <a:pt x="3308865" y="2389924"/>
                    <a:pt x="3322997" y="2500875"/>
                  </a:cubicBezTo>
                  <a:lnTo>
                    <a:pt x="3325379" y="2540447"/>
                  </a:lnTo>
                  <a:lnTo>
                    <a:pt x="3325797" y="2540439"/>
                  </a:lnTo>
                  <a:lnTo>
                    <a:pt x="3325655" y="2545022"/>
                  </a:lnTo>
                  <a:lnTo>
                    <a:pt x="3325897" y="2549047"/>
                  </a:lnTo>
                  <a:lnTo>
                    <a:pt x="3325530" y="2549045"/>
                  </a:lnTo>
                  <a:lnTo>
                    <a:pt x="3323966" y="2599309"/>
                  </a:lnTo>
                  <a:cubicBezTo>
                    <a:pt x="3300167" y="2889955"/>
                    <a:pt x="3060246" y="3121412"/>
                    <a:pt x="2762471" y="3128470"/>
                  </a:cubicBezTo>
                  <a:cubicBezTo>
                    <a:pt x="2464696" y="3135527"/>
                    <a:pt x="2214079" y="2915697"/>
                    <a:pt x="2176537" y="2626504"/>
                  </a:cubicBezTo>
                  <a:lnTo>
                    <a:pt x="2172328" y="2572980"/>
                  </a:lnTo>
                  <a:lnTo>
                    <a:pt x="2171701" y="2572983"/>
                  </a:lnTo>
                  <a:lnTo>
                    <a:pt x="2171929" y="2567916"/>
                  </a:lnTo>
                  <a:lnTo>
                    <a:pt x="2171919" y="2567788"/>
                  </a:lnTo>
                  <a:lnTo>
                    <a:pt x="2171935" y="2567787"/>
                  </a:lnTo>
                  <a:lnTo>
                    <a:pt x="2175247" y="2494414"/>
                  </a:lnTo>
                  <a:cubicBezTo>
                    <a:pt x="2212437" y="2106774"/>
                    <a:pt x="2536776" y="1802025"/>
                    <a:pt x="2934482" y="1797506"/>
                  </a:cubicBezTo>
                  <a:close/>
                  <a:moveTo>
                    <a:pt x="2220382" y="0"/>
                  </a:moveTo>
                  <a:lnTo>
                    <a:pt x="3203815" y="0"/>
                  </a:lnTo>
                  <a:lnTo>
                    <a:pt x="3203617" y="88"/>
                  </a:lnTo>
                  <a:lnTo>
                    <a:pt x="3234529" y="13859"/>
                  </a:lnTo>
                  <a:cubicBezTo>
                    <a:pt x="3518805" y="188778"/>
                    <a:pt x="3694728" y="493972"/>
                    <a:pt x="3705971" y="824641"/>
                  </a:cubicBezTo>
                  <a:lnTo>
                    <a:pt x="3706003" y="883514"/>
                  </a:lnTo>
                  <a:lnTo>
                    <a:pt x="3706617" y="883525"/>
                  </a:lnTo>
                  <a:cubicBezTo>
                    <a:pt x="3699160" y="1307707"/>
                    <a:pt x="3350633" y="1646290"/>
                    <a:pt x="2926413" y="1641471"/>
                  </a:cubicBezTo>
                  <a:cubicBezTo>
                    <a:pt x="2528707" y="1636951"/>
                    <a:pt x="2204368" y="1332203"/>
                    <a:pt x="2167177" y="944562"/>
                  </a:cubicBezTo>
                  <a:lnTo>
                    <a:pt x="2163866" y="871189"/>
                  </a:lnTo>
                  <a:lnTo>
                    <a:pt x="2163850" y="871189"/>
                  </a:lnTo>
                  <a:lnTo>
                    <a:pt x="2163860" y="871061"/>
                  </a:lnTo>
                  <a:lnTo>
                    <a:pt x="2163631" y="865993"/>
                  </a:lnTo>
                  <a:lnTo>
                    <a:pt x="2164258" y="865996"/>
                  </a:lnTo>
                  <a:lnTo>
                    <a:pt x="2168468" y="812472"/>
                  </a:lnTo>
                  <a:cubicBezTo>
                    <a:pt x="2206010" y="523279"/>
                    <a:pt x="2456627" y="303449"/>
                    <a:pt x="2754402" y="310507"/>
                  </a:cubicBezTo>
                  <a:cubicBezTo>
                    <a:pt x="3052178" y="317565"/>
                    <a:pt x="3292099" y="549021"/>
                    <a:pt x="3315897" y="839667"/>
                  </a:cubicBezTo>
                  <a:lnTo>
                    <a:pt x="3317461" y="889932"/>
                  </a:lnTo>
                  <a:lnTo>
                    <a:pt x="3317828" y="889929"/>
                  </a:lnTo>
                  <a:lnTo>
                    <a:pt x="3317586" y="893954"/>
                  </a:lnTo>
                  <a:lnTo>
                    <a:pt x="3317728" y="898537"/>
                  </a:lnTo>
                  <a:lnTo>
                    <a:pt x="3317310" y="898529"/>
                  </a:lnTo>
                  <a:lnTo>
                    <a:pt x="3314928" y="938101"/>
                  </a:lnTo>
                  <a:cubicBezTo>
                    <a:pt x="3300797" y="1049052"/>
                    <a:pt x="3235943" y="1148395"/>
                    <a:pt x="3137760" y="1205631"/>
                  </a:cubicBezTo>
                  <a:cubicBezTo>
                    <a:pt x="3081656" y="1238338"/>
                    <a:pt x="3018950" y="1254800"/>
                    <a:pt x="2956192" y="1254998"/>
                  </a:cubicBezTo>
                  <a:cubicBezTo>
                    <a:pt x="2893435" y="1255195"/>
                    <a:pt x="2830626" y="1239128"/>
                    <a:pt x="2774317" y="1206776"/>
                  </a:cubicBezTo>
                  <a:cubicBezTo>
                    <a:pt x="2675776" y="1150159"/>
                    <a:pt x="2610298" y="1051227"/>
                    <a:pt x="2595468" y="940367"/>
                  </a:cubicBezTo>
                  <a:lnTo>
                    <a:pt x="2592625" y="897638"/>
                  </a:lnTo>
                  <a:lnTo>
                    <a:pt x="2592070" y="892025"/>
                  </a:lnTo>
                  <a:cubicBezTo>
                    <a:pt x="2592070" y="818271"/>
                    <a:pt x="2650752" y="758481"/>
                    <a:pt x="2723141" y="758481"/>
                  </a:cubicBezTo>
                  <a:cubicBezTo>
                    <a:pt x="2795530" y="758481"/>
                    <a:pt x="2854213" y="818271"/>
                    <a:pt x="2854213" y="892025"/>
                  </a:cubicBezTo>
                  <a:lnTo>
                    <a:pt x="2853786" y="896339"/>
                  </a:lnTo>
                  <a:lnTo>
                    <a:pt x="2856776" y="918832"/>
                  </a:lnTo>
                  <a:cubicBezTo>
                    <a:pt x="2863738" y="944530"/>
                    <a:pt x="2880625" y="966873"/>
                    <a:pt x="2904329" y="980493"/>
                  </a:cubicBezTo>
                  <a:cubicBezTo>
                    <a:pt x="2935934" y="998652"/>
                    <a:pt x="2974835" y="998529"/>
                    <a:pt x="3006326" y="980172"/>
                  </a:cubicBezTo>
                  <a:cubicBezTo>
                    <a:pt x="3029943" y="966403"/>
                    <a:pt x="3046689" y="943954"/>
                    <a:pt x="3053489" y="918212"/>
                  </a:cubicBezTo>
                  <a:lnTo>
                    <a:pt x="3056714" y="892722"/>
                  </a:lnTo>
                  <a:lnTo>
                    <a:pt x="3055736" y="861282"/>
                  </a:lnTo>
                  <a:cubicBezTo>
                    <a:pt x="3042703" y="702100"/>
                    <a:pt x="2911303" y="575336"/>
                    <a:pt x="2748217" y="571471"/>
                  </a:cubicBezTo>
                  <a:cubicBezTo>
                    <a:pt x="2585131" y="567606"/>
                    <a:pt x="2447873" y="688001"/>
                    <a:pt x="2427313" y="846387"/>
                  </a:cubicBezTo>
                  <a:lnTo>
                    <a:pt x="2425213" y="873077"/>
                  </a:lnTo>
                  <a:lnTo>
                    <a:pt x="2427299" y="919295"/>
                  </a:lnTo>
                  <a:cubicBezTo>
                    <a:pt x="2451894" y="1175642"/>
                    <a:pt x="2666379" y="1377172"/>
                    <a:pt x="2929382" y="1380161"/>
                  </a:cubicBezTo>
                  <a:cubicBezTo>
                    <a:pt x="3192385" y="1383149"/>
                    <a:pt x="3411394" y="1186544"/>
                    <a:pt x="3441806" y="930823"/>
                  </a:cubicBezTo>
                  <a:lnTo>
                    <a:pt x="3445088" y="882508"/>
                  </a:lnTo>
                  <a:lnTo>
                    <a:pt x="3444330" y="882483"/>
                  </a:lnTo>
                  <a:cubicBezTo>
                    <a:pt x="3452938" y="620585"/>
                    <a:pt x="3320498" y="374168"/>
                    <a:pt x="3097323" y="236845"/>
                  </a:cubicBezTo>
                  <a:cubicBezTo>
                    <a:pt x="3041529" y="202515"/>
                    <a:pt x="2982205" y="176319"/>
                    <a:pt x="2921010" y="158302"/>
                  </a:cubicBezTo>
                  <a:lnTo>
                    <a:pt x="2734140" y="128931"/>
                  </a:lnTo>
                  <a:lnTo>
                    <a:pt x="2732934" y="128883"/>
                  </a:lnTo>
                  <a:lnTo>
                    <a:pt x="2544679" y="148674"/>
                  </a:lnTo>
                  <a:cubicBezTo>
                    <a:pt x="2482643" y="163538"/>
                    <a:pt x="2422057" y="186665"/>
                    <a:pt x="2364581" y="218098"/>
                  </a:cubicBezTo>
                  <a:cubicBezTo>
                    <a:pt x="2134675" y="343829"/>
                    <a:pt x="1989807" y="583150"/>
                    <a:pt x="1985011" y="845146"/>
                  </a:cubicBezTo>
                  <a:lnTo>
                    <a:pt x="1982693" y="845103"/>
                  </a:lnTo>
                  <a:lnTo>
                    <a:pt x="1972161" y="968833"/>
                  </a:lnTo>
                  <a:cubicBezTo>
                    <a:pt x="1925851" y="1271881"/>
                    <a:pt x="1740986" y="1539520"/>
                    <a:pt x="1467661" y="1688996"/>
                  </a:cubicBezTo>
                  <a:cubicBezTo>
                    <a:pt x="1350522" y="1753058"/>
                    <a:pt x="1223876" y="1791729"/>
                    <a:pt x="1095335" y="1805205"/>
                  </a:cubicBezTo>
                  <a:lnTo>
                    <a:pt x="998407" y="1809029"/>
                  </a:lnTo>
                  <a:lnTo>
                    <a:pt x="998407" y="1809393"/>
                  </a:lnTo>
                  <a:lnTo>
                    <a:pt x="993789" y="1809211"/>
                  </a:lnTo>
                  <a:lnTo>
                    <a:pt x="966445" y="1810290"/>
                  </a:lnTo>
                  <a:lnTo>
                    <a:pt x="963054" y="1809982"/>
                  </a:lnTo>
                  <a:lnTo>
                    <a:pt x="785608" y="1837872"/>
                  </a:lnTo>
                  <a:cubicBezTo>
                    <a:pt x="724413" y="1855889"/>
                    <a:pt x="665089" y="1882084"/>
                    <a:pt x="609295" y="1916415"/>
                  </a:cubicBezTo>
                  <a:cubicBezTo>
                    <a:pt x="386120" y="2053738"/>
                    <a:pt x="253680" y="2300154"/>
                    <a:pt x="262288" y="2562053"/>
                  </a:cubicBezTo>
                  <a:lnTo>
                    <a:pt x="261530" y="2562077"/>
                  </a:lnTo>
                  <a:lnTo>
                    <a:pt x="264812" y="2610392"/>
                  </a:lnTo>
                  <a:cubicBezTo>
                    <a:pt x="295225" y="2866114"/>
                    <a:pt x="514233" y="3062719"/>
                    <a:pt x="777236" y="3059730"/>
                  </a:cubicBezTo>
                  <a:cubicBezTo>
                    <a:pt x="1040239" y="3056742"/>
                    <a:pt x="1254724" y="2855211"/>
                    <a:pt x="1279319" y="2598865"/>
                  </a:cubicBezTo>
                  <a:lnTo>
                    <a:pt x="1281405" y="2552646"/>
                  </a:lnTo>
                  <a:lnTo>
                    <a:pt x="1279305" y="2525956"/>
                  </a:lnTo>
                  <a:cubicBezTo>
                    <a:pt x="1258745" y="2367571"/>
                    <a:pt x="1121487" y="2247175"/>
                    <a:pt x="958401" y="2251040"/>
                  </a:cubicBezTo>
                  <a:cubicBezTo>
                    <a:pt x="795315" y="2254905"/>
                    <a:pt x="663916" y="2381670"/>
                    <a:pt x="650882" y="2540851"/>
                  </a:cubicBezTo>
                  <a:lnTo>
                    <a:pt x="649904" y="2572292"/>
                  </a:lnTo>
                  <a:lnTo>
                    <a:pt x="653129" y="2597782"/>
                  </a:lnTo>
                  <a:cubicBezTo>
                    <a:pt x="659929" y="2623523"/>
                    <a:pt x="676675" y="2645973"/>
                    <a:pt x="700293" y="2659741"/>
                  </a:cubicBezTo>
                  <a:cubicBezTo>
                    <a:pt x="731783" y="2678099"/>
                    <a:pt x="770684" y="2678221"/>
                    <a:pt x="802289" y="2660063"/>
                  </a:cubicBezTo>
                  <a:cubicBezTo>
                    <a:pt x="825993" y="2646443"/>
                    <a:pt x="842880" y="2624100"/>
                    <a:pt x="849842" y="2598402"/>
                  </a:cubicBezTo>
                  <a:lnTo>
                    <a:pt x="852832" y="2575908"/>
                  </a:lnTo>
                  <a:lnTo>
                    <a:pt x="852405" y="2571595"/>
                  </a:lnTo>
                  <a:cubicBezTo>
                    <a:pt x="852405" y="2497841"/>
                    <a:pt x="911088" y="2438051"/>
                    <a:pt x="983477" y="2438051"/>
                  </a:cubicBezTo>
                  <a:cubicBezTo>
                    <a:pt x="1055866" y="2438051"/>
                    <a:pt x="1114548" y="2497841"/>
                    <a:pt x="1114548" y="2571595"/>
                  </a:cubicBezTo>
                  <a:lnTo>
                    <a:pt x="1113993" y="2577208"/>
                  </a:lnTo>
                  <a:lnTo>
                    <a:pt x="1111150" y="2619937"/>
                  </a:lnTo>
                  <a:cubicBezTo>
                    <a:pt x="1096320" y="2730797"/>
                    <a:pt x="1030842" y="2829729"/>
                    <a:pt x="932301" y="2886346"/>
                  </a:cubicBezTo>
                  <a:cubicBezTo>
                    <a:pt x="875992" y="2918698"/>
                    <a:pt x="813183" y="2934765"/>
                    <a:pt x="750426" y="2934567"/>
                  </a:cubicBezTo>
                  <a:cubicBezTo>
                    <a:pt x="687668" y="2934370"/>
                    <a:pt x="624962" y="2917907"/>
                    <a:pt x="568858" y="2885201"/>
                  </a:cubicBezTo>
                  <a:cubicBezTo>
                    <a:pt x="470676" y="2827964"/>
                    <a:pt x="405822" y="2728622"/>
                    <a:pt x="391690" y="2617671"/>
                  </a:cubicBezTo>
                  <a:lnTo>
                    <a:pt x="389308" y="2578099"/>
                  </a:lnTo>
                  <a:lnTo>
                    <a:pt x="388890" y="2578107"/>
                  </a:lnTo>
                  <a:lnTo>
                    <a:pt x="389032" y="2573524"/>
                  </a:lnTo>
                  <a:lnTo>
                    <a:pt x="388790" y="2569499"/>
                  </a:lnTo>
                  <a:lnTo>
                    <a:pt x="389157" y="2569501"/>
                  </a:lnTo>
                  <a:lnTo>
                    <a:pt x="390721" y="2519237"/>
                  </a:lnTo>
                  <a:cubicBezTo>
                    <a:pt x="414520" y="2228591"/>
                    <a:pt x="654441" y="1997134"/>
                    <a:pt x="952216" y="1990076"/>
                  </a:cubicBezTo>
                  <a:cubicBezTo>
                    <a:pt x="1249991" y="1983019"/>
                    <a:pt x="1500608" y="2202849"/>
                    <a:pt x="1538150" y="2492042"/>
                  </a:cubicBezTo>
                  <a:lnTo>
                    <a:pt x="1542359" y="2545566"/>
                  </a:lnTo>
                  <a:lnTo>
                    <a:pt x="1542986" y="2545563"/>
                  </a:lnTo>
                  <a:lnTo>
                    <a:pt x="1542758" y="2550630"/>
                  </a:lnTo>
                  <a:lnTo>
                    <a:pt x="1542768" y="2550758"/>
                  </a:lnTo>
                  <a:lnTo>
                    <a:pt x="1542752" y="2550759"/>
                  </a:lnTo>
                  <a:lnTo>
                    <a:pt x="1539440" y="2624132"/>
                  </a:lnTo>
                  <a:cubicBezTo>
                    <a:pt x="1502250" y="3011772"/>
                    <a:pt x="1177911" y="3316521"/>
                    <a:pt x="780205" y="3321040"/>
                  </a:cubicBezTo>
                  <a:cubicBezTo>
                    <a:pt x="355986" y="3325861"/>
                    <a:pt x="7459" y="2987277"/>
                    <a:pt x="1" y="2563095"/>
                  </a:cubicBezTo>
                  <a:lnTo>
                    <a:pt x="615" y="2563084"/>
                  </a:lnTo>
                  <a:lnTo>
                    <a:pt x="648" y="2504211"/>
                  </a:lnTo>
                  <a:cubicBezTo>
                    <a:pt x="11891" y="2173541"/>
                    <a:pt x="187813" y="1868347"/>
                    <a:pt x="472089" y="1693428"/>
                  </a:cubicBezTo>
                  <a:lnTo>
                    <a:pt x="500461" y="1678477"/>
                  </a:lnTo>
                  <a:lnTo>
                    <a:pt x="472088" y="1663525"/>
                  </a:lnTo>
                  <a:cubicBezTo>
                    <a:pt x="187812" y="1488606"/>
                    <a:pt x="11889" y="1183411"/>
                    <a:pt x="646" y="852743"/>
                  </a:cubicBezTo>
                  <a:lnTo>
                    <a:pt x="615" y="793869"/>
                  </a:lnTo>
                  <a:lnTo>
                    <a:pt x="0" y="793858"/>
                  </a:lnTo>
                  <a:cubicBezTo>
                    <a:pt x="7458" y="369676"/>
                    <a:pt x="355985" y="31093"/>
                    <a:pt x="780205" y="35913"/>
                  </a:cubicBezTo>
                  <a:cubicBezTo>
                    <a:pt x="1177911" y="40432"/>
                    <a:pt x="1502249" y="345181"/>
                    <a:pt x="1539439" y="732821"/>
                  </a:cubicBezTo>
                  <a:lnTo>
                    <a:pt x="1542751" y="806194"/>
                  </a:lnTo>
                  <a:lnTo>
                    <a:pt x="1542767" y="806194"/>
                  </a:lnTo>
                  <a:lnTo>
                    <a:pt x="1542757" y="806322"/>
                  </a:lnTo>
                  <a:lnTo>
                    <a:pt x="1542985" y="811390"/>
                  </a:lnTo>
                  <a:lnTo>
                    <a:pt x="1542358" y="811387"/>
                  </a:lnTo>
                  <a:lnTo>
                    <a:pt x="1538149" y="864912"/>
                  </a:lnTo>
                  <a:cubicBezTo>
                    <a:pt x="1500607" y="1154104"/>
                    <a:pt x="1249990" y="1373934"/>
                    <a:pt x="952215" y="1366876"/>
                  </a:cubicBezTo>
                  <a:cubicBezTo>
                    <a:pt x="654440" y="1359818"/>
                    <a:pt x="414519" y="1128362"/>
                    <a:pt x="390720" y="837716"/>
                  </a:cubicBezTo>
                  <a:lnTo>
                    <a:pt x="389157" y="787451"/>
                  </a:lnTo>
                  <a:lnTo>
                    <a:pt x="388789" y="787454"/>
                  </a:lnTo>
                  <a:lnTo>
                    <a:pt x="389032" y="783429"/>
                  </a:lnTo>
                  <a:lnTo>
                    <a:pt x="388889" y="778846"/>
                  </a:lnTo>
                  <a:lnTo>
                    <a:pt x="389307" y="778854"/>
                  </a:lnTo>
                  <a:lnTo>
                    <a:pt x="391689" y="739282"/>
                  </a:lnTo>
                  <a:cubicBezTo>
                    <a:pt x="405821" y="628331"/>
                    <a:pt x="470675" y="528989"/>
                    <a:pt x="568857" y="471752"/>
                  </a:cubicBezTo>
                  <a:cubicBezTo>
                    <a:pt x="624961" y="439045"/>
                    <a:pt x="687668" y="422583"/>
                    <a:pt x="750425" y="422386"/>
                  </a:cubicBezTo>
                  <a:cubicBezTo>
                    <a:pt x="813182" y="422188"/>
                    <a:pt x="875991" y="438255"/>
                    <a:pt x="932300" y="470607"/>
                  </a:cubicBezTo>
                  <a:cubicBezTo>
                    <a:pt x="1030841" y="527224"/>
                    <a:pt x="1096319" y="626156"/>
                    <a:pt x="1111149" y="737016"/>
                  </a:cubicBezTo>
                  <a:lnTo>
                    <a:pt x="1113992" y="779745"/>
                  </a:lnTo>
                  <a:lnTo>
                    <a:pt x="1114547" y="785357"/>
                  </a:lnTo>
                  <a:cubicBezTo>
                    <a:pt x="1114547" y="859112"/>
                    <a:pt x="1055865" y="918902"/>
                    <a:pt x="983476" y="918902"/>
                  </a:cubicBezTo>
                  <a:cubicBezTo>
                    <a:pt x="911087" y="918902"/>
                    <a:pt x="852404" y="859112"/>
                    <a:pt x="852404" y="785357"/>
                  </a:cubicBezTo>
                  <a:lnTo>
                    <a:pt x="852831" y="781044"/>
                  </a:lnTo>
                  <a:lnTo>
                    <a:pt x="849841" y="758551"/>
                  </a:lnTo>
                  <a:cubicBezTo>
                    <a:pt x="842879" y="732853"/>
                    <a:pt x="825992" y="710509"/>
                    <a:pt x="802288" y="696890"/>
                  </a:cubicBezTo>
                  <a:cubicBezTo>
                    <a:pt x="770683" y="678732"/>
                    <a:pt x="731782" y="678854"/>
                    <a:pt x="700292" y="697211"/>
                  </a:cubicBezTo>
                  <a:cubicBezTo>
                    <a:pt x="676674" y="710980"/>
                    <a:pt x="659928" y="733429"/>
                    <a:pt x="653128" y="759171"/>
                  </a:cubicBezTo>
                  <a:lnTo>
                    <a:pt x="649903" y="784661"/>
                  </a:lnTo>
                  <a:lnTo>
                    <a:pt x="650881" y="816102"/>
                  </a:lnTo>
                  <a:cubicBezTo>
                    <a:pt x="663915" y="975283"/>
                    <a:pt x="795315" y="1102047"/>
                    <a:pt x="958400" y="1105913"/>
                  </a:cubicBezTo>
                  <a:cubicBezTo>
                    <a:pt x="1121486" y="1109778"/>
                    <a:pt x="1258744" y="989381"/>
                    <a:pt x="1279304" y="830996"/>
                  </a:cubicBezTo>
                  <a:lnTo>
                    <a:pt x="1281404" y="804307"/>
                  </a:lnTo>
                  <a:lnTo>
                    <a:pt x="1279318" y="758088"/>
                  </a:lnTo>
                  <a:cubicBezTo>
                    <a:pt x="1254723" y="501741"/>
                    <a:pt x="1040239" y="300211"/>
                    <a:pt x="777235" y="297223"/>
                  </a:cubicBezTo>
                  <a:cubicBezTo>
                    <a:pt x="514232" y="294234"/>
                    <a:pt x="295224" y="490839"/>
                    <a:pt x="264811" y="746560"/>
                  </a:cubicBezTo>
                  <a:lnTo>
                    <a:pt x="261529" y="794876"/>
                  </a:lnTo>
                  <a:lnTo>
                    <a:pt x="262287" y="794900"/>
                  </a:lnTo>
                  <a:cubicBezTo>
                    <a:pt x="253679" y="1056799"/>
                    <a:pt x="386119" y="1303215"/>
                    <a:pt x="609294" y="1440538"/>
                  </a:cubicBezTo>
                  <a:cubicBezTo>
                    <a:pt x="665088" y="1474869"/>
                    <a:pt x="724413" y="1501064"/>
                    <a:pt x="785607" y="1519081"/>
                  </a:cubicBezTo>
                  <a:lnTo>
                    <a:pt x="963053" y="1546971"/>
                  </a:lnTo>
                  <a:lnTo>
                    <a:pt x="966446" y="1546663"/>
                  </a:lnTo>
                  <a:lnTo>
                    <a:pt x="984413" y="1547372"/>
                  </a:lnTo>
                  <a:lnTo>
                    <a:pt x="1161938" y="1528710"/>
                  </a:lnTo>
                  <a:cubicBezTo>
                    <a:pt x="1223974" y="1513845"/>
                    <a:pt x="1284560" y="1490718"/>
                    <a:pt x="1342036" y="1459285"/>
                  </a:cubicBezTo>
                  <a:cubicBezTo>
                    <a:pt x="1571942" y="1333554"/>
                    <a:pt x="1716809" y="1094233"/>
                    <a:pt x="1721605" y="832237"/>
                  </a:cubicBezTo>
                  <a:lnTo>
                    <a:pt x="1723924" y="832280"/>
                  </a:lnTo>
                  <a:lnTo>
                    <a:pt x="1734456" y="708550"/>
                  </a:lnTo>
                  <a:cubicBezTo>
                    <a:pt x="1774978" y="443383"/>
                    <a:pt x="1921580" y="205326"/>
                    <a:pt x="2140704" y="498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504B5E4E-8A23-4A73-9234-17A9385A7B28}"/>
              </a:ext>
            </a:extLst>
          </p:cNvPr>
          <p:cNvGrpSpPr/>
          <p:nvPr/>
        </p:nvGrpSpPr>
        <p:grpSpPr>
          <a:xfrm>
            <a:off x="4225507" y="2888591"/>
            <a:ext cx="1481133" cy="1371871"/>
            <a:chOff x="1237698" y="1473996"/>
            <a:chExt cx="3714687" cy="3440657"/>
          </a:xfrm>
        </p:grpSpPr>
        <p:sp>
          <p:nvSpPr>
            <p:cNvPr id="343" name="正方形/長方形 342">
              <a:extLst>
                <a:ext uri="{FF2B5EF4-FFF2-40B4-BE49-F238E27FC236}">
                  <a16:creationId xmlns:a16="http://schemas.microsoft.com/office/drawing/2014/main" id="{86EAA028-2D9E-4CB4-A9CB-5BF758621EC3}"/>
                </a:ext>
              </a:extLst>
            </p:cNvPr>
            <p:cNvSpPr/>
            <p:nvPr/>
          </p:nvSpPr>
          <p:spPr>
            <a:xfrm>
              <a:off x="1237698" y="1473996"/>
              <a:ext cx="3714687" cy="344065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1FA1E289-EB81-47B9-890A-C7911D153111}"/>
                </a:ext>
              </a:extLst>
            </p:cNvPr>
            <p:cNvSpPr/>
            <p:nvPr/>
          </p:nvSpPr>
          <p:spPr>
            <a:xfrm rot="10800000" flipH="1" flipV="1">
              <a:off x="1237702" y="1473996"/>
              <a:ext cx="3714680" cy="3440657"/>
            </a:xfrm>
            <a:custGeom>
              <a:avLst/>
              <a:gdLst>
                <a:gd name="connsiteX0" fmla="*/ 2934482 w 3714680"/>
                <a:gd name="connsiteY0" fmla="*/ 1797506 h 3440657"/>
                <a:gd name="connsiteX1" fmla="*/ 3709355 w 3714680"/>
                <a:gd name="connsiteY1" fmla="*/ 2476983 h 3440657"/>
                <a:gd name="connsiteX2" fmla="*/ 3714680 w 3714680"/>
                <a:gd name="connsiteY2" fmla="*/ 2555363 h 3440657"/>
                <a:gd name="connsiteX3" fmla="*/ 3714680 w 3714680"/>
                <a:gd name="connsiteY3" fmla="*/ 2555451 h 3440657"/>
                <a:gd name="connsiteX4" fmla="*/ 3714072 w 3714680"/>
                <a:gd name="connsiteY4" fmla="*/ 2555462 h 3440657"/>
                <a:gd name="connsiteX5" fmla="*/ 3714039 w 3714680"/>
                <a:gd name="connsiteY5" fmla="*/ 2614335 h 3440657"/>
                <a:gd name="connsiteX6" fmla="*/ 3242598 w 3714680"/>
                <a:gd name="connsiteY6" fmla="*/ 3425118 h 3440657"/>
                <a:gd name="connsiteX7" fmla="*/ 3213110 w 3714680"/>
                <a:gd name="connsiteY7" fmla="*/ 3440657 h 3440657"/>
                <a:gd name="connsiteX8" fmla="*/ 2223449 w 3714680"/>
                <a:gd name="connsiteY8" fmla="*/ 3440657 h 3440657"/>
                <a:gd name="connsiteX9" fmla="*/ 2238956 w 3714680"/>
                <a:gd name="connsiteY9" fmla="*/ 3430782 h 3440657"/>
                <a:gd name="connsiteX10" fmla="*/ 2611282 w 3714680"/>
                <a:gd name="connsiteY10" fmla="*/ 3314574 h 3440657"/>
                <a:gd name="connsiteX11" fmla="*/ 2716280 w 3714680"/>
                <a:gd name="connsiteY11" fmla="*/ 3310432 h 3440657"/>
                <a:gd name="connsiteX12" fmla="*/ 2716280 w 3714680"/>
                <a:gd name="connsiteY12" fmla="*/ 3309153 h 3440657"/>
                <a:gd name="connsiteX13" fmla="*/ 2732489 w 3714680"/>
                <a:gd name="connsiteY13" fmla="*/ 3309793 h 3440657"/>
                <a:gd name="connsiteX14" fmla="*/ 2740172 w 3714680"/>
                <a:gd name="connsiteY14" fmla="*/ 3309490 h 3440657"/>
                <a:gd name="connsiteX15" fmla="*/ 2743705 w 3714680"/>
                <a:gd name="connsiteY15" fmla="*/ 3309811 h 3440657"/>
                <a:gd name="connsiteX16" fmla="*/ 2929079 w 3714680"/>
                <a:gd name="connsiteY16" fmla="*/ 3280675 h 3440657"/>
                <a:gd name="connsiteX17" fmla="*/ 3105392 w 3714680"/>
                <a:gd name="connsiteY17" fmla="*/ 3202131 h 3440657"/>
                <a:gd name="connsiteX18" fmla="*/ 3452399 w 3714680"/>
                <a:gd name="connsiteY18" fmla="*/ 2556493 h 3440657"/>
                <a:gd name="connsiteX19" fmla="*/ 3453157 w 3714680"/>
                <a:gd name="connsiteY19" fmla="*/ 2556469 h 3440657"/>
                <a:gd name="connsiteX20" fmla="*/ 3449875 w 3714680"/>
                <a:gd name="connsiteY20" fmla="*/ 2508154 h 3440657"/>
                <a:gd name="connsiteX21" fmla="*/ 2937451 w 3714680"/>
                <a:gd name="connsiteY21" fmla="*/ 2058816 h 3440657"/>
                <a:gd name="connsiteX22" fmla="*/ 2435368 w 3714680"/>
                <a:gd name="connsiteY22" fmla="*/ 2519681 h 3440657"/>
                <a:gd name="connsiteX23" fmla="*/ 2433282 w 3714680"/>
                <a:gd name="connsiteY23" fmla="*/ 2565900 h 3440657"/>
                <a:gd name="connsiteX24" fmla="*/ 2435382 w 3714680"/>
                <a:gd name="connsiteY24" fmla="*/ 2592590 h 3440657"/>
                <a:gd name="connsiteX25" fmla="*/ 2756286 w 3714680"/>
                <a:gd name="connsiteY25" fmla="*/ 2867506 h 3440657"/>
                <a:gd name="connsiteX26" fmla="*/ 3063805 w 3714680"/>
                <a:gd name="connsiteY26" fmla="*/ 2577695 h 3440657"/>
                <a:gd name="connsiteX27" fmla="*/ 3064783 w 3714680"/>
                <a:gd name="connsiteY27" fmla="*/ 2546254 h 3440657"/>
                <a:gd name="connsiteX28" fmla="*/ 3061558 w 3714680"/>
                <a:gd name="connsiteY28" fmla="*/ 2520764 h 3440657"/>
                <a:gd name="connsiteX29" fmla="*/ 3014394 w 3714680"/>
                <a:gd name="connsiteY29" fmla="*/ 2458805 h 3440657"/>
                <a:gd name="connsiteX30" fmla="*/ 2912398 w 3714680"/>
                <a:gd name="connsiteY30" fmla="*/ 2458483 h 3440657"/>
                <a:gd name="connsiteX31" fmla="*/ 2864845 w 3714680"/>
                <a:gd name="connsiteY31" fmla="*/ 2520144 h 3440657"/>
                <a:gd name="connsiteX32" fmla="*/ 2861855 w 3714680"/>
                <a:gd name="connsiteY32" fmla="*/ 2542638 h 3440657"/>
                <a:gd name="connsiteX33" fmla="*/ 2862282 w 3714680"/>
                <a:gd name="connsiteY33" fmla="*/ 2546951 h 3440657"/>
                <a:gd name="connsiteX34" fmla="*/ 2731210 w 3714680"/>
                <a:gd name="connsiteY34" fmla="*/ 2680495 h 3440657"/>
                <a:gd name="connsiteX35" fmla="*/ 2600139 w 3714680"/>
                <a:gd name="connsiteY35" fmla="*/ 2546951 h 3440657"/>
                <a:gd name="connsiteX36" fmla="*/ 2600694 w 3714680"/>
                <a:gd name="connsiteY36" fmla="*/ 2541338 h 3440657"/>
                <a:gd name="connsiteX37" fmla="*/ 2603537 w 3714680"/>
                <a:gd name="connsiteY37" fmla="*/ 2498609 h 3440657"/>
                <a:gd name="connsiteX38" fmla="*/ 2782386 w 3714680"/>
                <a:gd name="connsiteY38" fmla="*/ 2232200 h 3440657"/>
                <a:gd name="connsiteX39" fmla="*/ 2964261 w 3714680"/>
                <a:gd name="connsiteY39" fmla="*/ 2183979 h 3440657"/>
                <a:gd name="connsiteX40" fmla="*/ 3145829 w 3714680"/>
                <a:gd name="connsiteY40" fmla="*/ 2233345 h 3440657"/>
                <a:gd name="connsiteX41" fmla="*/ 3322997 w 3714680"/>
                <a:gd name="connsiteY41" fmla="*/ 2500875 h 3440657"/>
                <a:gd name="connsiteX42" fmla="*/ 3325379 w 3714680"/>
                <a:gd name="connsiteY42" fmla="*/ 2540447 h 3440657"/>
                <a:gd name="connsiteX43" fmla="*/ 3325797 w 3714680"/>
                <a:gd name="connsiteY43" fmla="*/ 2540439 h 3440657"/>
                <a:gd name="connsiteX44" fmla="*/ 3325655 w 3714680"/>
                <a:gd name="connsiteY44" fmla="*/ 2545022 h 3440657"/>
                <a:gd name="connsiteX45" fmla="*/ 3325897 w 3714680"/>
                <a:gd name="connsiteY45" fmla="*/ 2549047 h 3440657"/>
                <a:gd name="connsiteX46" fmla="*/ 3325530 w 3714680"/>
                <a:gd name="connsiteY46" fmla="*/ 2549045 h 3440657"/>
                <a:gd name="connsiteX47" fmla="*/ 3323966 w 3714680"/>
                <a:gd name="connsiteY47" fmla="*/ 2599309 h 3440657"/>
                <a:gd name="connsiteX48" fmla="*/ 2762471 w 3714680"/>
                <a:gd name="connsiteY48" fmla="*/ 3128470 h 3440657"/>
                <a:gd name="connsiteX49" fmla="*/ 2176537 w 3714680"/>
                <a:gd name="connsiteY49" fmla="*/ 2626504 h 3440657"/>
                <a:gd name="connsiteX50" fmla="*/ 2172328 w 3714680"/>
                <a:gd name="connsiteY50" fmla="*/ 2572980 h 3440657"/>
                <a:gd name="connsiteX51" fmla="*/ 2171701 w 3714680"/>
                <a:gd name="connsiteY51" fmla="*/ 2572983 h 3440657"/>
                <a:gd name="connsiteX52" fmla="*/ 2171929 w 3714680"/>
                <a:gd name="connsiteY52" fmla="*/ 2567916 h 3440657"/>
                <a:gd name="connsiteX53" fmla="*/ 2171919 w 3714680"/>
                <a:gd name="connsiteY53" fmla="*/ 2567788 h 3440657"/>
                <a:gd name="connsiteX54" fmla="*/ 2171935 w 3714680"/>
                <a:gd name="connsiteY54" fmla="*/ 2567787 h 3440657"/>
                <a:gd name="connsiteX55" fmla="*/ 2175247 w 3714680"/>
                <a:gd name="connsiteY55" fmla="*/ 2494414 h 3440657"/>
                <a:gd name="connsiteX56" fmla="*/ 2934482 w 3714680"/>
                <a:gd name="connsiteY56" fmla="*/ 1797506 h 3440657"/>
                <a:gd name="connsiteX57" fmla="*/ 2220382 w 3714680"/>
                <a:gd name="connsiteY57" fmla="*/ 0 h 3440657"/>
                <a:gd name="connsiteX58" fmla="*/ 3203815 w 3714680"/>
                <a:gd name="connsiteY58" fmla="*/ 0 h 3440657"/>
                <a:gd name="connsiteX59" fmla="*/ 3203617 w 3714680"/>
                <a:gd name="connsiteY59" fmla="*/ 88 h 3440657"/>
                <a:gd name="connsiteX60" fmla="*/ 3234529 w 3714680"/>
                <a:gd name="connsiteY60" fmla="*/ 13859 h 3440657"/>
                <a:gd name="connsiteX61" fmla="*/ 3705971 w 3714680"/>
                <a:gd name="connsiteY61" fmla="*/ 824641 h 3440657"/>
                <a:gd name="connsiteX62" fmla="*/ 3706003 w 3714680"/>
                <a:gd name="connsiteY62" fmla="*/ 883514 h 3440657"/>
                <a:gd name="connsiteX63" fmla="*/ 3706617 w 3714680"/>
                <a:gd name="connsiteY63" fmla="*/ 883525 h 3440657"/>
                <a:gd name="connsiteX64" fmla="*/ 2926413 w 3714680"/>
                <a:gd name="connsiteY64" fmla="*/ 1641471 h 3440657"/>
                <a:gd name="connsiteX65" fmla="*/ 2167177 w 3714680"/>
                <a:gd name="connsiteY65" fmla="*/ 944562 h 3440657"/>
                <a:gd name="connsiteX66" fmla="*/ 2163866 w 3714680"/>
                <a:gd name="connsiteY66" fmla="*/ 871189 h 3440657"/>
                <a:gd name="connsiteX67" fmla="*/ 2163850 w 3714680"/>
                <a:gd name="connsiteY67" fmla="*/ 871189 h 3440657"/>
                <a:gd name="connsiteX68" fmla="*/ 2163860 w 3714680"/>
                <a:gd name="connsiteY68" fmla="*/ 871061 h 3440657"/>
                <a:gd name="connsiteX69" fmla="*/ 2163631 w 3714680"/>
                <a:gd name="connsiteY69" fmla="*/ 865993 h 3440657"/>
                <a:gd name="connsiteX70" fmla="*/ 2164258 w 3714680"/>
                <a:gd name="connsiteY70" fmla="*/ 865996 h 3440657"/>
                <a:gd name="connsiteX71" fmla="*/ 2168468 w 3714680"/>
                <a:gd name="connsiteY71" fmla="*/ 812472 h 3440657"/>
                <a:gd name="connsiteX72" fmla="*/ 2754402 w 3714680"/>
                <a:gd name="connsiteY72" fmla="*/ 310507 h 3440657"/>
                <a:gd name="connsiteX73" fmla="*/ 3315897 w 3714680"/>
                <a:gd name="connsiteY73" fmla="*/ 839667 h 3440657"/>
                <a:gd name="connsiteX74" fmla="*/ 3317461 w 3714680"/>
                <a:gd name="connsiteY74" fmla="*/ 889932 h 3440657"/>
                <a:gd name="connsiteX75" fmla="*/ 3317828 w 3714680"/>
                <a:gd name="connsiteY75" fmla="*/ 889929 h 3440657"/>
                <a:gd name="connsiteX76" fmla="*/ 3317586 w 3714680"/>
                <a:gd name="connsiteY76" fmla="*/ 893954 h 3440657"/>
                <a:gd name="connsiteX77" fmla="*/ 3317728 w 3714680"/>
                <a:gd name="connsiteY77" fmla="*/ 898537 h 3440657"/>
                <a:gd name="connsiteX78" fmla="*/ 3317310 w 3714680"/>
                <a:gd name="connsiteY78" fmla="*/ 898529 h 3440657"/>
                <a:gd name="connsiteX79" fmla="*/ 3314928 w 3714680"/>
                <a:gd name="connsiteY79" fmla="*/ 938101 h 3440657"/>
                <a:gd name="connsiteX80" fmla="*/ 3137760 w 3714680"/>
                <a:gd name="connsiteY80" fmla="*/ 1205631 h 3440657"/>
                <a:gd name="connsiteX81" fmla="*/ 2956192 w 3714680"/>
                <a:gd name="connsiteY81" fmla="*/ 1254998 h 3440657"/>
                <a:gd name="connsiteX82" fmla="*/ 2774317 w 3714680"/>
                <a:gd name="connsiteY82" fmla="*/ 1206776 h 3440657"/>
                <a:gd name="connsiteX83" fmla="*/ 2595468 w 3714680"/>
                <a:gd name="connsiteY83" fmla="*/ 940367 h 3440657"/>
                <a:gd name="connsiteX84" fmla="*/ 2592625 w 3714680"/>
                <a:gd name="connsiteY84" fmla="*/ 897638 h 3440657"/>
                <a:gd name="connsiteX85" fmla="*/ 2592070 w 3714680"/>
                <a:gd name="connsiteY85" fmla="*/ 892025 h 3440657"/>
                <a:gd name="connsiteX86" fmla="*/ 2723141 w 3714680"/>
                <a:gd name="connsiteY86" fmla="*/ 758481 h 3440657"/>
                <a:gd name="connsiteX87" fmla="*/ 2854213 w 3714680"/>
                <a:gd name="connsiteY87" fmla="*/ 892025 h 3440657"/>
                <a:gd name="connsiteX88" fmla="*/ 2853786 w 3714680"/>
                <a:gd name="connsiteY88" fmla="*/ 896339 h 3440657"/>
                <a:gd name="connsiteX89" fmla="*/ 2856776 w 3714680"/>
                <a:gd name="connsiteY89" fmla="*/ 918832 h 3440657"/>
                <a:gd name="connsiteX90" fmla="*/ 2904329 w 3714680"/>
                <a:gd name="connsiteY90" fmla="*/ 980493 h 3440657"/>
                <a:gd name="connsiteX91" fmla="*/ 3006326 w 3714680"/>
                <a:gd name="connsiteY91" fmla="*/ 980172 h 3440657"/>
                <a:gd name="connsiteX92" fmla="*/ 3053489 w 3714680"/>
                <a:gd name="connsiteY92" fmla="*/ 918212 h 3440657"/>
                <a:gd name="connsiteX93" fmla="*/ 3056714 w 3714680"/>
                <a:gd name="connsiteY93" fmla="*/ 892722 h 3440657"/>
                <a:gd name="connsiteX94" fmla="*/ 3055736 w 3714680"/>
                <a:gd name="connsiteY94" fmla="*/ 861282 h 3440657"/>
                <a:gd name="connsiteX95" fmla="*/ 2748217 w 3714680"/>
                <a:gd name="connsiteY95" fmla="*/ 571471 h 3440657"/>
                <a:gd name="connsiteX96" fmla="*/ 2427313 w 3714680"/>
                <a:gd name="connsiteY96" fmla="*/ 846387 h 3440657"/>
                <a:gd name="connsiteX97" fmla="*/ 2425213 w 3714680"/>
                <a:gd name="connsiteY97" fmla="*/ 873077 h 3440657"/>
                <a:gd name="connsiteX98" fmla="*/ 2427299 w 3714680"/>
                <a:gd name="connsiteY98" fmla="*/ 919295 h 3440657"/>
                <a:gd name="connsiteX99" fmla="*/ 2929382 w 3714680"/>
                <a:gd name="connsiteY99" fmla="*/ 1380161 h 3440657"/>
                <a:gd name="connsiteX100" fmla="*/ 3441806 w 3714680"/>
                <a:gd name="connsiteY100" fmla="*/ 930823 h 3440657"/>
                <a:gd name="connsiteX101" fmla="*/ 3445088 w 3714680"/>
                <a:gd name="connsiteY101" fmla="*/ 882508 h 3440657"/>
                <a:gd name="connsiteX102" fmla="*/ 3444330 w 3714680"/>
                <a:gd name="connsiteY102" fmla="*/ 882483 h 3440657"/>
                <a:gd name="connsiteX103" fmla="*/ 3097323 w 3714680"/>
                <a:gd name="connsiteY103" fmla="*/ 236845 h 3440657"/>
                <a:gd name="connsiteX104" fmla="*/ 2921010 w 3714680"/>
                <a:gd name="connsiteY104" fmla="*/ 158302 h 3440657"/>
                <a:gd name="connsiteX105" fmla="*/ 2734140 w 3714680"/>
                <a:gd name="connsiteY105" fmla="*/ 128931 h 3440657"/>
                <a:gd name="connsiteX106" fmla="*/ 2732934 w 3714680"/>
                <a:gd name="connsiteY106" fmla="*/ 128883 h 3440657"/>
                <a:gd name="connsiteX107" fmla="*/ 2544679 w 3714680"/>
                <a:gd name="connsiteY107" fmla="*/ 148674 h 3440657"/>
                <a:gd name="connsiteX108" fmla="*/ 2364581 w 3714680"/>
                <a:gd name="connsiteY108" fmla="*/ 218098 h 3440657"/>
                <a:gd name="connsiteX109" fmla="*/ 1985011 w 3714680"/>
                <a:gd name="connsiteY109" fmla="*/ 845146 h 3440657"/>
                <a:gd name="connsiteX110" fmla="*/ 1982693 w 3714680"/>
                <a:gd name="connsiteY110" fmla="*/ 845103 h 3440657"/>
                <a:gd name="connsiteX111" fmla="*/ 1972161 w 3714680"/>
                <a:gd name="connsiteY111" fmla="*/ 968833 h 3440657"/>
                <a:gd name="connsiteX112" fmla="*/ 1467661 w 3714680"/>
                <a:gd name="connsiteY112" fmla="*/ 1688996 h 3440657"/>
                <a:gd name="connsiteX113" fmla="*/ 1095335 w 3714680"/>
                <a:gd name="connsiteY113" fmla="*/ 1805205 h 3440657"/>
                <a:gd name="connsiteX114" fmla="*/ 998407 w 3714680"/>
                <a:gd name="connsiteY114" fmla="*/ 1809029 h 3440657"/>
                <a:gd name="connsiteX115" fmla="*/ 998407 w 3714680"/>
                <a:gd name="connsiteY115" fmla="*/ 1809393 h 3440657"/>
                <a:gd name="connsiteX116" fmla="*/ 993789 w 3714680"/>
                <a:gd name="connsiteY116" fmla="*/ 1809211 h 3440657"/>
                <a:gd name="connsiteX117" fmla="*/ 966445 w 3714680"/>
                <a:gd name="connsiteY117" fmla="*/ 1810290 h 3440657"/>
                <a:gd name="connsiteX118" fmla="*/ 963054 w 3714680"/>
                <a:gd name="connsiteY118" fmla="*/ 1809982 h 3440657"/>
                <a:gd name="connsiteX119" fmla="*/ 785608 w 3714680"/>
                <a:gd name="connsiteY119" fmla="*/ 1837872 h 3440657"/>
                <a:gd name="connsiteX120" fmla="*/ 609295 w 3714680"/>
                <a:gd name="connsiteY120" fmla="*/ 1916415 h 3440657"/>
                <a:gd name="connsiteX121" fmla="*/ 262288 w 3714680"/>
                <a:gd name="connsiteY121" fmla="*/ 2562053 h 3440657"/>
                <a:gd name="connsiteX122" fmla="*/ 261530 w 3714680"/>
                <a:gd name="connsiteY122" fmla="*/ 2562077 h 3440657"/>
                <a:gd name="connsiteX123" fmla="*/ 264812 w 3714680"/>
                <a:gd name="connsiteY123" fmla="*/ 2610392 h 3440657"/>
                <a:gd name="connsiteX124" fmla="*/ 777236 w 3714680"/>
                <a:gd name="connsiteY124" fmla="*/ 3059730 h 3440657"/>
                <a:gd name="connsiteX125" fmla="*/ 1279319 w 3714680"/>
                <a:gd name="connsiteY125" fmla="*/ 2598865 h 3440657"/>
                <a:gd name="connsiteX126" fmla="*/ 1281405 w 3714680"/>
                <a:gd name="connsiteY126" fmla="*/ 2552646 h 3440657"/>
                <a:gd name="connsiteX127" fmla="*/ 1279305 w 3714680"/>
                <a:gd name="connsiteY127" fmla="*/ 2525956 h 3440657"/>
                <a:gd name="connsiteX128" fmla="*/ 958401 w 3714680"/>
                <a:gd name="connsiteY128" fmla="*/ 2251040 h 3440657"/>
                <a:gd name="connsiteX129" fmla="*/ 650882 w 3714680"/>
                <a:gd name="connsiteY129" fmla="*/ 2540851 h 3440657"/>
                <a:gd name="connsiteX130" fmla="*/ 649904 w 3714680"/>
                <a:gd name="connsiteY130" fmla="*/ 2572292 h 3440657"/>
                <a:gd name="connsiteX131" fmla="*/ 653129 w 3714680"/>
                <a:gd name="connsiteY131" fmla="*/ 2597782 h 3440657"/>
                <a:gd name="connsiteX132" fmla="*/ 700293 w 3714680"/>
                <a:gd name="connsiteY132" fmla="*/ 2659741 h 3440657"/>
                <a:gd name="connsiteX133" fmla="*/ 802289 w 3714680"/>
                <a:gd name="connsiteY133" fmla="*/ 2660063 h 3440657"/>
                <a:gd name="connsiteX134" fmla="*/ 849842 w 3714680"/>
                <a:gd name="connsiteY134" fmla="*/ 2598402 h 3440657"/>
                <a:gd name="connsiteX135" fmla="*/ 852832 w 3714680"/>
                <a:gd name="connsiteY135" fmla="*/ 2575908 h 3440657"/>
                <a:gd name="connsiteX136" fmla="*/ 852405 w 3714680"/>
                <a:gd name="connsiteY136" fmla="*/ 2571595 h 3440657"/>
                <a:gd name="connsiteX137" fmla="*/ 983477 w 3714680"/>
                <a:gd name="connsiteY137" fmla="*/ 2438051 h 3440657"/>
                <a:gd name="connsiteX138" fmla="*/ 1114548 w 3714680"/>
                <a:gd name="connsiteY138" fmla="*/ 2571595 h 3440657"/>
                <a:gd name="connsiteX139" fmla="*/ 1113993 w 3714680"/>
                <a:gd name="connsiteY139" fmla="*/ 2577208 h 3440657"/>
                <a:gd name="connsiteX140" fmla="*/ 1111150 w 3714680"/>
                <a:gd name="connsiteY140" fmla="*/ 2619937 h 3440657"/>
                <a:gd name="connsiteX141" fmla="*/ 932301 w 3714680"/>
                <a:gd name="connsiteY141" fmla="*/ 2886346 h 3440657"/>
                <a:gd name="connsiteX142" fmla="*/ 750426 w 3714680"/>
                <a:gd name="connsiteY142" fmla="*/ 2934567 h 3440657"/>
                <a:gd name="connsiteX143" fmla="*/ 568858 w 3714680"/>
                <a:gd name="connsiteY143" fmla="*/ 2885201 h 3440657"/>
                <a:gd name="connsiteX144" fmla="*/ 391690 w 3714680"/>
                <a:gd name="connsiteY144" fmla="*/ 2617671 h 3440657"/>
                <a:gd name="connsiteX145" fmla="*/ 389308 w 3714680"/>
                <a:gd name="connsiteY145" fmla="*/ 2578099 h 3440657"/>
                <a:gd name="connsiteX146" fmla="*/ 388890 w 3714680"/>
                <a:gd name="connsiteY146" fmla="*/ 2578107 h 3440657"/>
                <a:gd name="connsiteX147" fmla="*/ 389032 w 3714680"/>
                <a:gd name="connsiteY147" fmla="*/ 2573524 h 3440657"/>
                <a:gd name="connsiteX148" fmla="*/ 388790 w 3714680"/>
                <a:gd name="connsiteY148" fmla="*/ 2569499 h 3440657"/>
                <a:gd name="connsiteX149" fmla="*/ 389157 w 3714680"/>
                <a:gd name="connsiteY149" fmla="*/ 2569501 h 3440657"/>
                <a:gd name="connsiteX150" fmla="*/ 390721 w 3714680"/>
                <a:gd name="connsiteY150" fmla="*/ 2519237 h 3440657"/>
                <a:gd name="connsiteX151" fmla="*/ 952216 w 3714680"/>
                <a:gd name="connsiteY151" fmla="*/ 1990076 h 3440657"/>
                <a:gd name="connsiteX152" fmla="*/ 1538150 w 3714680"/>
                <a:gd name="connsiteY152" fmla="*/ 2492042 h 3440657"/>
                <a:gd name="connsiteX153" fmla="*/ 1542359 w 3714680"/>
                <a:gd name="connsiteY153" fmla="*/ 2545566 h 3440657"/>
                <a:gd name="connsiteX154" fmla="*/ 1542986 w 3714680"/>
                <a:gd name="connsiteY154" fmla="*/ 2545563 h 3440657"/>
                <a:gd name="connsiteX155" fmla="*/ 1542758 w 3714680"/>
                <a:gd name="connsiteY155" fmla="*/ 2550630 h 3440657"/>
                <a:gd name="connsiteX156" fmla="*/ 1542768 w 3714680"/>
                <a:gd name="connsiteY156" fmla="*/ 2550758 h 3440657"/>
                <a:gd name="connsiteX157" fmla="*/ 1542752 w 3714680"/>
                <a:gd name="connsiteY157" fmla="*/ 2550759 h 3440657"/>
                <a:gd name="connsiteX158" fmla="*/ 1539440 w 3714680"/>
                <a:gd name="connsiteY158" fmla="*/ 2624132 h 3440657"/>
                <a:gd name="connsiteX159" fmla="*/ 780205 w 3714680"/>
                <a:gd name="connsiteY159" fmla="*/ 3321040 h 3440657"/>
                <a:gd name="connsiteX160" fmla="*/ 1 w 3714680"/>
                <a:gd name="connsiteY160" fmla="*/ 2563095 h 3440657"/>
                <a:gd name="connsiteX161" fmla="*/ 615 w 3714680"/>
                <a:gd name="connsiteY161" fmla="*/ 2563084 h 3440657"/>
                <a:gd name="connsiteX162" fmla="*/ 648 w 3714680"/>
                <a:gd name="connsiteY162" fmla="*/ 2504211 h 3440657"/>
                <a:gd name="connsiteX163" fmla="*/ 472089 w 3714680"/>
                <a:gd name="connsiteY163" fmla="*/ 1693428 h 3440657"/>
                <a:gd name="connsiteX164" fmla="*/ 500461 w 3714680"/>
                <a:gd name="connsiteY164" fmla="*/ 1678477 h 3440657"/>
                <a:gd name="connsiteX165" fmla="*/ 472088 w 3714680"/>
                <a:gd name="connsiteY165" fmla="*/ 1663525 h 3440657"/>
                <a:gd name="connsiteX166" fmla="*/ 646 w 3714680"/>
                <a:gd name="connsiteY166" fmla="*/ 852743 h 3440657"/>
                <a:gd name="connsiteX167" fmla="*/ 615 w 3714680"/>
                <a:gd name="connsiteY167" fmla="*/ 793869 h 3440657"/>
                <a:gd name="connsiteX168" fmla="*/ 0 w 3714680"/>
                <a:gd name="connsiteY168" fmla="*/ 793858 h 3440657"/>
                <a:gd name="connsiteX169" fmla="*/ 780205 w 3714680"/>
                <a:gd name="connsiteY169" fmla="*/ 35913 h 3440657"/>
                <a:gd name="connsiteX170" fmla="*/ 1539439 w 3714680"/>
                <a:gd name="connsiteY170" fmla="*/ 732821 h 3440657"/>
                <a:gd name="connsiteX171" fmla="*/ 1542751 w 3714680"/>
                <a:gd name="connsiteY171" fmla="*/ 806194 h 3440657"/>
                <a:gd name="connsiteX172" fmla="*/ 1542767 w 3714680"/>
                <a:gd name="connsiteY172" fmla="*/ 806194 h 3440657"/>
                <a:gd name="connsiteX173" fmla="*/ 1542757 w 3714680"/>
                <a:gd name="connsiteY173" fmla="*/ 806322 h 3440657"/>
                <a:gd name="connsiteX174" fmla="*/ 1542985 w 3714680"/>
                <a:gd name="connsiteY174" fmla="*/ 811390 h 3440657"/>
                <a:gd name="connsiteX175" fmla="*/ 1542358 w 3714680"/>
                <a:gd name="connsiteY175" fmla="*/ 811387 h 3440657"/>
                <a:gd name="connsiteX176" fmla="*/ 1538149 w 3714680"/>
                <a:gd name="connsiteY176" fmla="*/ 864912 h 3440657"/>
                <a:gd name="connsiteX177" fmla="*/ 952215 w 3714680"/>
                <a:gd name="connsiteY177" fmla="*/ 1366876 h 3440657"/>
                <a:gd name="connsiteX178" fmla="*/ 390720 w 3714680"/>
                <a:gd name="connsiteY178" fmla="*/ 837716 h 3440657"/>
                <a:gd name="connsiteX179" fmla="*/ 389157 w 3714680"/>
                <a:gd name="connsiteY179" fmla="*/ 787451 h 3440657"/>
                <a:gd name="connsiteX180" fmla="*/ 388789 w 3714680"/>
                <a:gd name="connsiteY180" fmla="*/ 787454 h 3440657"/>
                <a:gd name="connsiteX181" fmla="*/ 389032 w 3714680"/>
                <a:gd name="connsiteY181" fmla="*/ 783429 h 3440657"/>
                <a:gd name="connsiteX182" fmla="*/ 388889 w 3714680"/>
                <a:gd name="connsiteY182" fmla="*/ 778846 h 3440657"/>
                <a:gd name="connsiteX183" fmla="*/ 389307 w 3714680"/>
                <a:gd name="connsiteY183" fmla="*/ 778854 h 3440657"/>
                <a:gd name="connsiteX184" fmla="*/ 391689 w 3714680"/>
                <a:gd name="connsiteY184" fmla="*/ 739282 h 3440657"/>
                <a:gd name="connsiteX185" fmla="*/ 568857 w 3714680"/>
                <a:gd name="connsiteY185" fmla="*/ 471752 h 3440657"/>
                <a:gd name="connsiteX186" fmla="*/ 750425 w 3714680"/>
                <a:gd name="connsiteY186" fmla="*/ 422386 h 3440657"/>
                <a:gd name="connsiteX187" fmla="*/ 932300 w 3714680"/>
                <a:gd name="connsiteY187" fmla="*/ 470607 h 3440657"/>
                <a:gd name="connsiteX188" fmla="*/ 1111149 w 3714680"/>
                <a:gd name="connsiteY188" fmla="*/ 737016 h 3440657"/>
                <a:gd name="connsiteX189" fmla="*/ 1113992 w 3714680"/>
                <a:gd name="connsiteY189" fmla="*/ 779745 h 3440657"/>
                <a:gd name="connsiteX190" fmla="*/ 1114547 w 3714680"/>
                <a:gd name="connsiteY190" fmla="*/ 785357 h 3440657"/>
                <a:gd name="connsiteX191" fmla="*/ 983476 w 3714680"/>
                <a:gd name="connsiteY191" fmla="*/ 918902 h 3440657"/>
                <a:gd name="connsiteX192" fmla="*/ 852404 w 3714680"/>
                <a:gd name="connsiteY192" fmla="*/ 785357 h 3440657"/>
                <a:gd name="connsiteX193" fmla="*/ 852831 w 3714680"/>
                <a:gd name="connsiteY193" fmla="*/ 781044 h 3440657"/>
                <a:gd name="connsiteX194" fmla="*/ 849841 w 3714680"/>
                <a:gd name="connsiteY194" fmla="*/ 758551 h 3440657"/>
                <a:gd name="connsiteX195" fmla="*/ 802288 w 3714680"/>
                <a:gd name="connsiteY195" fmla="*/ 696890 h 3440657"/>
                <a:gd name="connsiteX196" fmla="*/ 700292 w 3714680"/>
                <a:gd name="connsiteY196" fmla="*/ 697211 h 3440657"/>
                <a:gd name="connsiteX197" fmla="*/ 653128 w 3714680"/>
                <a:gd name="connsiteY197" fmla="*/ 759171 h 3440657"/>
                <a:gd name="connsiteX198" fmla="*/ 649903 w 3714680"/>
                <a:gd name="connsiteY198" fmla="*/ 784661 h 3440657"/>
                <a:gd name="connsiteX199" fmla="*/ 650881 w 3714680"/>
                <a:gd name="connsiteY199" fmla="*/ 816102 h 3440657"/>
                <a:gd name="connsiteX200" fmla="*/ 958400 w 3714680"/>
                <a:gd name="connsiteY200" fmla="*/ 1105913 h 3440657"/>
                <a:gd name="connsiteX201" fmla="*/ 1279304 w 3714680"/>
                <a:gd name="connsiteY201" fmla="*/ 830996 h 3440657"/>
                <a:gd name="connsiteX202" fmla="*/ 1281404 w 3714680"/>
                <a:gd name="connsiteY202" fmla="*/ 804307 h 3440657"/>
                <a:gd name="connsiteX203" fmla="*/ 1279318 w 3714680"/>
                <a:gd name="connsiteY203" fmla="*/ 758088 h 3440657"/>
                <a:gd name="connsiteX204" fmla="*/ 777235 w 3714680"/>
                <a:gd name="connsiteY204" fmla="*/ 297223 h 3440657"/>
                <a:gd name="connsiteX205" fmla="*/ 264811 w 3714680"/>
                <a:gd name="connsiteY205" fmla="*/ 746560 h 3440657"/>
                <a:gd name="connsiteX206" fmla="*/ 261529 w 3714680"/>
                <a:gd name="connsiteY206" fmla="*/ 794876 h 3440657"/>
                <a:gd name="connsiteX207" fmla="*/ 262287 w 3714680"/>
                <a:gd name="connsiteY207" fmla="*/ 794900 h 3440657"/>
                <a:gd name="connsiteX208" fmla="*/ 609294 w 3714680"/>
                <a:gd name="connsiteY208" fmla="*/ 1440538 h 3440657"/>
                <a:gd name="connsiteX209" fmla="*/ 785607 w 3714680"/>
                <a:gd name="connsiteY209" fmla="*/ 1519081 h 3440657"/>
                <a:gd name="connsiteX210" fmla="*/ 963053 w 3714680"/>
                <a:gd name="connsiteY210" fmla="*/ 1546971 h 3440657"/>
                <a:gd name="connsiteX211" fmla="*/ 966446 w 3714680"/>
                <a:gd name="connsiteY211" fmla="*/ 1546663 h 3440657"/>
                <a:gd name="connsiteX212" fmla="*/ 984413 w 3714680"/>
                <a:gd name="connsiteY212" fmla="*/ 1547372 h 3440657"/>
                <a:gd name="connsiteX213" fmla="*/ 1161938 w 3714680"/>
                <a:gd name="connsiteY213" fmla="*/ 1528710 h 3440657"/>
                <a:gd name="connsiteX214" fmla="*/ 1342036 w 3714680"/>
                <a:gd name="connsiteY214" fmla="*/ 1459285 h 3440657"/>
                <a:gd name="connsiteX215" fmla="*/ 1721605 w 3714680"/>
                <a:gd name="connsiteY215" fmla="*/ 832237 h 3440657"/>
                <a:gd name="connsiteX216" fmla="*/ 1723924 w 3714680"/>
                <a:gd name="connsiteY216" fmla="*/ 832280 h 3440657"/>
                <a:gd name="connsiteX217" fmla="*/ 1734456 w 3714680"/>
                <a:gd name="connsiteY217" fmla="*/ 708550 h 3440657"/>
                <a:gd name="connsiteX218" fmla="*/ 2140704 w 3714680"/>
                <a:gd name="connsiteY218" fmla="*/ 49818 h 344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3714680" h="3440657">
                  <a:moveTo>
                    <a:pt x="2934482" y="1797506"/>
                  </a:moveTo>
                  <a:cubicBezTo>
                    <a:pt x="3332188" y="1792986"/>
                    <a:pt x="3663367" y="2090288"/>
                    <a:pt x="3709355" y="2476983"/>
                  </a:cubicBezTo>
                  <a:lnTo>
                    <a:pt x="3714680" y="2555363"/>
                  </a:lnTo>
                  <a:lnTo>
                    <a:pt x="3714680" y="2555451"/>
                  </a:lnTo>
                  <a:lnTo>
                    <a:pt x="3714072" y="2555462"/>
                  </a:lnTo>
                  <a:lnTo>
                    <a:pt x="3714039" y="2614335"/>
                  </a:lnTo>
                  <a:cubicBezTo>
                    <a:pt x="3702796" y="2945005"/>
                    <a:pt x="3526874" y="3250199"/>
                    <a:pt x="3242598" y="3425118"/>
                  </a:cubicBezTo>
                  <a:lnTo>
                    <a:pt x="3213110" y="3440657"/>
                  </a:lnTo>
                  <a:lnTo>
                    <a:pt x="2223449" y="3440657"/>
                  </a:lnTo>
                  <a:lnTo>
                    <a:pt x="2238956" y="3430782"/>
                  </a:lnTo>
                  <a:cubicBezTo>
                    <a:pt x="2356096" y="3366721"/>
                    <a:pt x="2482741" y="3328050"/>
                    <a:pt x="2611282" y="3314574"/>
                  </a:cubicBezTo>
                  <a:lnTo>
                    <a:pt x="2716280" y="3310432"/>
                  </a:lnTo>
                  <a:lnTo>
                    <a:pt x="2716280" y="3309153"/>
                  </a:lnTo>
                  <a:lnTo>
                    <a:pt x="2732489" y="3309793"/>
                  </a:lnTo>
                  <a:lnTo>
                    <a:pt x="2740172" y="3309490"/>
                  </a:lnTo>
                  <a:lnTo>
                    <a:pt x="2743705" y="3309811"/>
                  </a:lnTo>
                  <a:lnTo>
                    <a:pt x="2929079" y="3280675"/>
                  </a:lnTo>
                  <a:cubicBezTo>
                    <a:pt x="2990273" y="3262658"/>
                    <a:pt x="3049598" y="3236462"/>
                    <a:pt x="3105392" y="3202131"/>
                  </a:cubicBezTo>
                  <a:cubicBezTo>
                    <a:pt x="3328567" y="3064808"/>
                    <a:pt x="3461007" y="2818392"/>
                    <a:pt x="3452399" y="2556493"/>
                  </a:cubicBezTo>
                  <a:lnTo>
                    <a:pt x="3453157" y="2556469"/>
                  </a:lnTo>
                  <a:lnTo>
                    <a:pt x="3449875" y="2508154"/>
                  </a:lnTo>
                  <a:cubicBezTo>
                    <a:pt x="3419462" y="2252432"/>
                    <a:pt x="3200454" y="2055827"/>
                    <a:pt x="2937451" y="2058816"/>
                  </a:cubicBezTo>
                  <a:cubicBezTo>
                    <a:pt x="2674448" y="2061804"/>
                    <a:pt x="2459963" y="2263335"/>
                    <a:pt x="2435368" y="2519681"/>
                  </a:cubicBezTo>
                  <a:lnTo>
                    <a:pt x="2433282" y="2565900"/>
                  </a:lnTo>
                  <a:lnTo>
                    <a:pt x="2435382" y="2592590"/>
                  </a:lnTo>
                  <a:cubicBezTo>
                    <a:pt x="2455942" y="2750975"/>
                    <a:pt x="2593200" y="2871371"/>
                    <a:pt x="2756286" y="2867506"/>
                  </a:cubicBezTo>
                  <a:cubicBezTo>
                    <a:pt x="2919372" y="2863641"/>
                    <a:pt x="3050771" y="2736876"/>
                    <a:pt x="3063805" y="2577695"/>
                  </a:cubicBezTo>
                  <a:lnTo>
                    <a:pt x="3064783" y="2546254"/>
                  </a:lnTo>
                  <a:lnTo>
                    <a:pt x="3061558" y="2520764"/>
                  </a:lnTo>
                  <a:cubicBezTo>
                    <a:pt x="3054758" y="2495023"/>
                    <a:pt x="3038012" y="2472573"/>
                    <a:pt x="3014394" y="2458805"/>
                  </a:cubicBezTo>
                  <a:cubicBezTo>
                    <a:pt x="2982904" y="2440447"/>
                    <a:pt x="2944003" y="2440325"/>
                    <a:pt x="2912398" y="2458483"/>
                  </a:cubicBezTo>
                  <a:cubicBezTo>
                    <a:pt x="2888694" y="2472103"/>
                    <a:pt x="2871807" y="2494446"/>
                    <a:pt x="2864845" y="2520144"/>
                  </a:cubicBezTo>
                  <a:lnTo>
                    <a:pt x="2861855" y="2542638"/>
                  </a:lnTo>
                  <a:lnTo>
                    <a:pt x="2862282" y="2546951"/>
                  </a:lnTo>
                  <a:cubicBezTo>
                    <a:pt x="2862282" y="2620705"/>
                    <a:pt x="2803599" y="2680495"/>
                    <a:pt x="2731210" y="2680495"/>
                  </a:cubicBezTo>
                  <a:cubicBezTo>
                    <a:pt x="2658821" y="2680495"/>
                    <a:pt x="2600139" y="2620705"/>
                    <a:pt x="2600139" y="2546951"/>
                  </a:cubicBezTo>
                  <a:lnTo>
                    <a:pt x="2600694" y="2541338"/>
                  </a:lnTo>
                  <a:lnTo>
                    <a:pt x="2603537" y="2498609"/>
                  </a:lnTo>
                  <a:cubicBezTo>
                    <a:pt x="2618367" y="2387749"/>
                    <a:pt x="2683845" y="2288817"/>
                    <a:pt x="2782386" y="2232200"/>
                  </a:cubicBezTo>
                  <a:cubicBezTo>
                    <a:pt x="2838695" y="2199848"/>
                    <a:pt x="2901504" y="2183781"/>
                    <a:pt x="2964261" y="2183979"/>
                  </a:cubicBezTo>
                  <a:cubicBezTo>
                    <a:pt x="3027019" y="2184176"/>
                    <a:pt x="3089725" y="2200639"/>
                    <a:pt x="3145829" y="2233345"/>
                  </a:cubicBezTo>
                  <a:cubicBezTo>
                    <a:pt x="3244011" y="2290582"/>
                    <a:pt x="3308865" y="2389924"/>
                    <a:pt x="3322997" y="2500875"/>
                  </a:cubicBezTo>
                  <a:lnTo>
                    <a:pt x="3325379" y="2540447"/>
                  </a:lnTo>
                  <a:lnTo>
                    <a:pt x="3325797" y="2540439"/>
                  </a:lnTo>
                  <a:lnTo>
                    <a:pt x="3325655" y="2545022"/>
                  </a:lnTo>
                  <a:lnTo>
                    <a:pt x="3325897" y="2549047"/>
                  </a:lnTo>
                  <a:lnTo>
                    <a:pt x="3325530" y="2549045"/>
                  </a:lnTo>
                  <a:lnTo>
                    <a:pt x="3323966" y="2599309"/>
                  </a:lnTo>
                  <a:cubicBezTo>
                    <a:pt x="3300167" y="2889955"/>
                    <a:pt x="3060246" y="3121412"/>
                    <a:pt x="2762471" y="3128470"/>
                  </a:cubicBezTo>
                  <a:cubicBezTo>
                    <a:pt x="2464696" y="3135527"/>
                    <a:pt x="2214079" y="2915697"/>
                    <a:pt x="2176537" y="2626504"/>
                  </a:cubicBezTo>
                  <a:lnTo>
                    <a:pt x="2172328" y="2572980"/>
                  </a:lnTo>
                  <a:lnTo>
                    <a:pt x="2171701" y="2572983"/>
                  </a:lnTo>
                  <a:lnTo>
                    <a:pt x="2171929" y="2567916"/>
                  </a:lnTo>
                  <a:lnTo>
                    <a:pt x="2171919" y="2567788"/>
                  </a:lnTo>
                  <a:lnTo>
                    <a:pt x="2171935" y="2567787"/>
                  </a:lnTo>
                  <a:lnTo>
                    <a:pt x="2175247" y="2494414"/>
                  </a:lnTo>
                  <a:cubicBezTo>
                    <a:pt x="2212437" y="2106774"/>
                    <a:pt x="2536776" y="1802025"/>
                    <a:pt x="2934482" y="1797506"/>
                  </a:cubicBezTo>
                  <a:close/>
                  <a:moveTo>
                    <a:pt x="2220382" y="0"/>
                  </a:moveTo>
                  <a:lnTo>
                    <a:pt x="3203815" y="0"/>
                  </a:lnTo>
                  <a:lnTo>
                    <a:pt x="3203617" y="88"/>
                  </a:lnTo>
                  <a:lnTo>
                    <a:pt x="3234529" y="13859"/>
                  </a:lnTo>
                  <a:cubicBezTo>
                    <a:pt x="3518805" y="188778"/>
                    <a:pt x="3694728" y="493972"/>
                    <a:pt x="3705971" y="824641"/>
                  </a:cubicBezTo>
                  <a:lnTo>
                    <a:pt x="3706003" y="883514"/>
                  </a:lnTo>
                  <a:lnTo>
                    <a:pt x="3706617" y="883525"/>
                  </a:lnTo>
                  <a:cubicBezTo>
                    <a:pt x="3699160" y="1307707"/>
                    <a:pt x="3350633" y="1646290"/>
                    <a:pt x="2926413" y="1641471"/>
                  </a:cubicBezTo>
                  <a:cubicBezTo>
                    <a:pt x="2528707" y="1636951"/>
                    <a:pt x="2204368" y="1332203"/>
                    <a:pt x="2167177" y="944562"/>
                  </a:cubicBezTo>
                  <a:lnTo>
                    <a:pt x="2163866" y="871189"/>
                  </a:lnTo>
                  <a:lnTo>
                    <a:pt x="2163850" y="871189"/>
                  </a:lnTo>
                  <a:lnTo>
                    <a:pt x="2163860" y="871061"/>
                  </a:lnTo>
                  <a:lnTo>
                    <a:pt x="2163631" y="865993"/>
                  </a:lnTo>
                  <a:lnTo>
                    <a:pt x="2164258" y="865996"/>
                  </a:lnTo>
                  <a:lnTo>
                    <a:pt x="2168468" y="812472"/>
                  </a:lnTo>
                  <a:cubicBezTo>
                    <a:pt x="2206010" y="523279"/>
                    <a:pt x="2456627" y="303449"/>
                    <a:pt x="2754402" y="310507"/>
                  </a:cubicBezTo>
                  <a:cubicBezTo>
                    <a:pt x="3052178" y="317565"/>
                    <a:pt x="3292099" y="549021"/>
                    <a:pt x="3315897" y="839667"/>
                  </a:cubicBezTo>
                  <a:lnTo>
                    <a:pt x="3317461" y="889932"/>
                  </a:lnTo>
                  <a:lnTo>
                    <a:pt x="3317828" y="889929"/>
                  </a:lnTo>
                  <a:lnTo>
                    <a:pt x="3317586" y="893954"/>
                  </a:lnTo>
                  <a:lnTo>
                    <a:pt x="3317728" y="898537"/>
                  </a:lnTo>
                  <a:lnTo>
                    <a:pt x="3317310" y="898529"/>
                  </a:lnTo>
                  <a:lnTo>
                    <a:pt x="3314928" y="938101"/>
                  </a:lnTo>
                  <a:cubicBezTo>
                    <a:pt x="3300797" y="1049052"/>
                    <a:pt x="3235943" y="1148395"/>
                    <a:pt x="3137760" y="1205631"/>
                  </a:cubicBezTo>
                  <a:cubicBezTo>
                    <a:pt x="3081656" y="1238338"/>
                    <a:pt x="3018950" y="1254800"/>
                    <a:pt x="2956192" y="1254998"/>
                  </a:cubicBezTo>
                  <a:cubicBezTo>
                    <a:pt x="2893435" y="1255195"/>
                    <a:pt x="2830626" y="1239128"/>
                    <a:pt x="2774317" y="1206776"/>
                  </a:cubicBezTo>
                  <a:cubicBezTo>
                    <a:pt x="2675776" y="1150159"/>
                    <a:pt x="2610298" y="1051227"/>
                    <a:pt x="2595468" y="940367"/>
                  </a:cubicBezTo>
                  <a:lnTo>
                    <a:pt x="2592625" y="897638"/>
                  </a:lnTo>
                  <a:lnTo>
                    <a:pt x="2592070" y="892025"/>
                  </a:lnTo>
                  <a:cubicBezTo>
                    <a:pt x="2592070" y="818271"/>
                    <a:pt x="2650752" y="758481"/>
                    <a:pt x="2723141" y="758481"/>
                  </a:cubicBezTo>
                  <a:cubicBezTo>
                    <a:pt x="2795530" y="758481"/>
                    <a:pt x="2854213" y="818271"/>
                    <a:pt x="2854213" y="892025"/>
                  </a:cubicBezTo>
                  <a:lnTo>
                    <a:pt x="2853786" y="896339"/>
                  </a:lnTo>
                  <a:lnTo>
                    <a:pt x="2856776" y="918832"/>
                  </a:lnTo>
                  <a:cubicBezTo>
                    <a:pt x="2863738" y="944530"/>
                    <a:pt x="2880625" y="966873"/>
                    <a:pt x="2904329" y="980493"/>
                  </a:cubicBezTo>
                  <a:cubicBezTo>
                    <a:pt x="2935934" y="998652"/>
                    <a:pt x="2974835" y="998529"/>
                    <a:pt x="3006326" y="980172"/>
                  </a:cubicBezTo>
                  <a:cubicBezTo>
                    <a:pt x="3029943" y="966403"/>
                    <a:pt x="3046689" y="943954"/>
                    <a:pt x="3053489" y="918212"/>
                  </a:cubicBezTo>
                  <a:lnTo>
                    <a:pt x="3056714" y="892722"/>
                  </a:lnTo>
                  <a:lnTo>
                    <a:pt x="3055736" y="861282"/>
                  </a:lnTo>
                  <a:cubicBezTo>
                    <a:pt x="3042703" y="702100"/>
                    <a:pt x="2911303" y="575336"/>
                    <a:pt x="2748217" y="571471"/>
                  </a:cubicBezTo>
                  <a:cubicBezTo>
                    <a:pt x="2585131" y="567606"/>
                    <a:pt x="2447873" y="688001"/>
                    <a:pt x="2427313" y="846387"/>
                  </a:cubicBezTo>
                  <a:lnTo>
                    <a:pt x="2425213" y="873077"/>
                  </a:lnTo>
                  <a:lnTo>
                    <a:pt x="2427299" y="919295"/>
                  </a:lnTo>
                  <a:cubicBezTo>
                    <a:pt x="2451894" y="1175642"/>
                    <a:pt x="2666379" y="1377172"/>
                    <a:pt x="2929382" y="1380161"/>
                  </a:cubicBezTo>
                  <a:cubicBezTo>
                    <a:pt x="3192385" y="1383149"/>
                    <a:pt x="3411394" y="1186544"/>
                    <a:pt x="3441806" y="930823"/>
                  </a:cubicBezTo>
                  <a:lnTo>
                    <a:pt x="3445088" y="882508"/>
                  </a:lnTo>
                  <a:lnTo>
                    <a:pt x="3444330" y="882483"/>
                  </a:lnTo>
                  <a:cubicBezTo>
                    <a:pt x="3452938" y="620585"/>
                    <a:pt x="3320498" y="374168"/>
                    <a:pt x="3097323" y="236845"/>
                  </a:cubicBezTo>
                  <a:cubicBezTo>
                    <a:pt x="3041529" y="202515"/>
                    <a:pt x="2982205" y="176319"/>
                    <a:pt x="2921010" y="158302"/>
                  </a:cubicBezTo>
                  <a:lnTo>
                    <a:pt x="2734140" y="128931"/>
                  </a:lnTo>
                  <a:lnTo>
                    <a:pt x="2732934" y="128883"/>
                  </a:lnTo>
                  <a:lnTo>
                    <a:pt x="2544679" y="148674"/>
                  </a:lnTo>
                  <a:cubicBezTo>
                    <a:pt x="2482643" y="163538"/>
                    <a:pt x="2422057" y="186665"/>
                    <a:pt x="2364581" y="218098"/>
                  </a:cubicBezTo>
                  <a:cubicBezTo>
                    <a:pt x="2134675" y="343829"/>
                    <a:pt x="1989807" y="583150"/>
                    <a:pt x="1985011" y="845146"/>
                  </a:cubicBezTo>
                  <a:lnTo>
                    <a:pt x="1982693" y="845103"/>
                  </a:lnTo>
                  <a:lnTo>
                    <a:pt x="1972161" y="968833"/>
                  </a:lnTo>
                  <a:cubicBezTo>
                    <a:pt x="1925851" y="1271881"/>
                    <a:pt x="1740986" y="1539520"/>
                    <a:pt x="1467661" y="1688996"/>
                  </a:cubicBezTo>
                  <a:cubicBezTo>
                    <a:pt x="1350522" y="1753058"/>
                    <a:pt x="1223876" y="1791729"/>
                    <a:pt x="1095335" y="1805205"/>
                  </a:cubicBezTo>
                  <a:lnTo>
                    <a:pt x="998407" y="1809029"/>
                  </a:lnTo>
                  <a:lnTo>
                    <a:pt x="998407" y="1809393"/>
                  </a:lnTo>
                  <a:lnTo>
                    <a:pt x="993789" y="1809211"/>
                  </a:lnTo>
                  <a:lnTo>
                    <a:pt x="966445" y="1810290"/>
                  </a:lnTo>
                  <a:lnTo>
                    <a:pt x="963054" y="1809982"/>
                  </a:lnTo>
                  <a:lnTo>
                    <a:pt x="785608" y="1837872"/>
                  </a:lnTo>
                  <a:cubicBezTo>
                    <a:pt x="724413" y="1855889"/>
                    <a:pt x="665089" y="1882084"/>
                    <a:pt x="609295" y="1916415"/>
                  </a:cubicBezTo>
                  <a:cubicBezTo>
                    <a:pt x="386120" y="2053738"/>
                    <a:pt x="253680" y="2300154"/>
                    <a:pt x="262288" y="2562053"/>
                  </a:cubicBezTo>
                  <a:lnTo>
                    <a:pt x="261530" y="2562077"/>
                  </a:lnTo>
                  <a:lnTo>
                    <a:pt x="264812" y="2610392"/>
                  </a:lnTo>
                  <a:cubicBezTo>
                    <a:pt x="295225" y="2866114"/>
                    <a:pt x="514233" y="3062719"/>
                    <a:pt x="777236" y="3059730"/>
                  </a:cubicBezTo>
                  <a:cubicBezTo>
                    <a:pt x="1040239" y="3056742"/>
                    <a:pt x="1254724" y="2855211"/>
                    <a:pt x="1279319" y="2598865"/>
                  </a:cubicBezTo>
                  <a:lnTo>
                    <a:pt x="1281405" y="2552646"/>
                  </a:lnTo>
                  <a:lnTo>
                    <a:pt x="1279305" y="2525956"/>
                  </a:lnTo>
                  <a:cubicBezTo>
                    <a:pt x="1258745" y="2367571"/>
                    <a:pt x="1121487" y="2247175"/>
                    <a:pt x="958401" y="2251040"/>
                  </a:cubicBezTo>
                  <a:cubicBezTo>
                    <a:pt x="795315" y="2254905"/>
                    <a:pt x="663916" y="2381670"/>
                    <a:pt x="650882" y="2540851"/>
                  </a:cubicBezTo>
                  <a:lnTo>
                    <a:pt x="649904" y="2572292"/>
                  </a:lnTo>
                  <a:lnTo>
                    <a:pt x="653129" y="2597782"/>
                  </a:lnTo>
                  <a:cubicBezTo>
                    <a:pt x="659929" y="2623523"/>
                    <a:pt x="676675" y="2645973"/>
                    <a:pt x="700293" y="2659741"/>
                  </a:cubicBezTo>
                  <a:cubicBezTo>
                    <a:pt x="731783" y="2678099"/>
                    <a:pt x="770684" y="2678221"/>
                    <a:pt x="802289" y="2660063"/>
                  </a:cubicBezTo>
                  <a:cubicBezTo>
                    <a:pt x="825993" y="2646443"/>
                    <a:pt x="842880" y="2624100"/>
                    <a:pt x="849842" y="2598402"/>
                  </a:cubicBezTo>
                  <a:lnTo>
                    <a:pt x="852832" y="2575908"/>
                  </a:lnTo>
                  <a:lnTo>
                    <a:pt x="852405" y="2571595"/>
                  </a:lnTo>
                  <a:cubicBezTo>
                    <a:pt x="852405" y="2497841"/>
                    <a:pt x="911088" y="2438051"/>
                    <a:pt x="983477" y="2438051"/>
                  </a:cubicBezTo>
                  <a:cubicBezTo>
                    <a:pt x="1055866" y="2438051"/>
                    <a:pt x="1114548" y="2497841"/>
                    <a:pt x="1114548" y="2571595"/>
                  </a:cubicBezTo>
                  <a:lnTo>
                    <a:pt x="1113993" y="2577208"/>
                  </a:lnTo>
                  <a:lnTo>
                    <a:pt x="1111150" y="2619937"/>
                  </a:lnTo>
                  <a:cubicBezTo>
                    <a:pt x="1096320" y="2730797"/>
                    <a:pt x="1030842" y="2829729"/>
                    <a:pt x="932301" y="2886346"/>
                  </a:cubicBezTo>
                  <a:cubicBezTo>
                    <a:pt x="875992" y="2918698"/>
                    <a:pt x="813183" y="2934765"/>
                    <a:pt x="750426" y="2934567"/>
                  </a:cubicBezTo>
                  <a:cubicBezTo>
                    <a:pt x="687668" y="2934370"/>
                    <a:pt x="624962" y="2917907"/>
                    <a:pt x="568858" y="2885201"/>
                  </a:cubicBezTo>
                  <a:cubicBezTo>
                    <a:pt x="470676" y="2827964"/>
                    <a:pt x="405822" y="2728622"/>
                    <a:pt x="391690" y="2617671"/>
                  </a:cubicBezTo>
                  <a:lnTo>
                    <a:pt x="389308" y="2578099"/>
                  </a:lnTo>
                  <a:lnTo>
                    <a:pt x="388890" y="2578107"/>
                  </a:lnTo>
                  <a:lnTo>
                    <a:pt x="389032" y="2573524"/>
                  </a:lnTo>
                  <a:lnTo>
                    <a:pt x="388790" y="2569499"/>
                  </a:lnTo>
                  <a:lnTo>
                    <a:pt x="389157" y="2569501"/>
                  </a:lnTo>
                  <a:lnTo>
                    <a:pt x="390721" y="2519237"/>
                  </a:lnTo>
                  <a:cubicBezTo>
                    <a:pt x="414520" y="2228591"/>
                    <a:pt x="654441" y="1997134"/>
                    <a:pt x="952216" y="1990076"/>
                  </a:cubicBezTo>
                  <a:cubicBezTo>
                    <a:pt x="1249991" y="1983019"/>
                    <a:pt x="1500608" y="2202849"/>
                    <a:pt x="1538150" y="2492042"/>
                  </a:cubicBezTo>
                  <a:lnTo>
                    <a:pt x="1542359" y="2545566"/>
                  </a:lnTo>
                  <a:lnTo>
                    <a:pt x="1542986" y="2545563"/>
                  </a:lnTo>
                  <a:lnTo>
                    <a:pt x="1542758" y="2550630"/>
                  </a:lnTo>
                  <a:lnTo>
                    <a:pt x="1542768" y="2550758"/>
                  </a:lnTo>
                  <a:lnTo>
                    <a:pt x="1542752" y="2550759"/>
                  </a:lnTo>
                  <a:lnTo>
                    <a:pt x="1539440" y="2624132"/>
                  </a:lnTo>
                  <a:cubicBezTo>
                    <a:pt x="1502250" y="3011772"/>
                    <a:pt x="1177911" y="3316521"/>
                    <a:pt x="780205" y="3321040"/>
                  </a:cubicBezTo>
                  <a:cubicBezTo>
                    <a:pt x="355986" y="3325861"/>
                    <a:pt x="7459" y="2987277"/>
                    <a:pt x="1" y="2563095"/>
                  </a:cubicBezTo>
                  <a:lnTo>
                    <a:pt x="615" y="2563084"/>
                  </a:lnTo>
                  <a:lnTo>
                    <a:pt x="648" y="2504211"/>
                  </a:lnTo>
                  <a:cubicBezTo>
                    <a:pt x="11891" y="2173541"/>
                    <a:pt x="187813" y="1868347"/>
                    <a:pt x="472089" y="1693428"/>
                  </a:cubicBezTo>
                  <a:lnTo>
                    <a:pt x="500461" y="1678477"/>
                  </a:lnTo>
                  <a:lnTo>
                    <a:pt x="472088" y="1663525"/>
                  </a:lnTo>
                  <a:cubicBezTo>
                    <a:pt x="187812" y="1488606"/>
                    <a:pt x="11889" y="1183411"/>
                    <a:pt x="646" y="852743"/>
                  </a:cubicBezTo>
                  <a:lnTo>
                    <a:pt x="615" y="793869"/>
                  </a:lnTo>
                  <a:lnTo>
                    <a:pt x="0" y="793858"/>
                  </a:lnTo>
                  <a:cubicBezTo>
                    <a:pt x="7458" y="369676"/>
                    <a:pt x="355985" y="31093"/>
                    <a:pt x="780205" y="35913"/>
                  </a:cubicBezTo>
                  <a:cubicBezTo>
                    <a:pt x="1177911" y="40432"/>
                    <a:pt x="1502249" y="345181"/>
                    <a:pt x="1539439" y="732821"/>
                  </a:cubicBezTo>
                  <a:lnTo>
                    <a:pt x="1542751" y="806194"/>
                  </a:lnTo>
                  <a:lnTo>
                    <a:pt x="1542767" y="806194"/>
                  </a:lnTo>
                  <a:lnTo>
                    <a:pt x="1542757" y="806322"/>
                  </a:lnTo>
                  <a:lnTo>
                    <a:pt x="1542985" y="811390"/>
                  </a:lnTo>
                  <a:lnTo>
                    <a:pt x="1542358" y="811387"/>
                  </a:lnTo>
                  <a:lnTo>
                    <a:pt x="1538149" y="864912"/>
                  </a:lnTo>
                  <a:cubicBezTo>
                    <a:pt x="1500607" y="1154104"/>
                    <a:pt x="1249990" y="1373934"/>
                    <a:pt x="952215" y="1366876"/>
                  </a:cubicBezTo>
                  <a:cubicBezTo>
                    <a:pt x="654440" y="1359818"/>
                    <a:pt x="414519" y="1128362"/>
                    <a:pt x="390720" y="837716"/>
                  </a:cubicBezTo>
                  <a:lnTo>
                    <a:pt x="389157" y="787451"/>
                  </a:lnTo>
                  <a:lnTo>
                    <a:pt x="388789" y="787454"/>
                  </a:lnTo>
                  <a:lnTo>
                    <a:pt x="389032" y="783429"/>
                  </a:lnTo>
                  <a:lnTo>
                    <a:pt x="388889" y="778846"/>
                  </a:lnTo>
                  <a:lnTo>
                    <a:pt x="389307" y="778854"/>
                  </a:lnTo>
                  <a:lnTo>
                    <a:pt x="391689" y="739282"/>
                  </a:lnTo>
                  <a:cubicBezTo>
                    <a:pt x="405821" y="628331"/>
                    <a:pt x="470675" y="528989"/>
                    <a:pt x="568857" y="471752"/>
                  </a:cubicBezTo>
                  <a:cubicBezTo>
                    <a:pt x="624961" y="439045"/>
                    <a:pt x="687668" y="422583"/>
                    <a:pt x="750425" y="422386"/>
                  </a:cubicBezTo>
                  <a:cubicBezTo>
                    <a:pt x="813182" y="422188"/>
                    <a:pt x="875991" y="438255"/>
                    <a:pt x="932300" y="470607"/>
                  </a:cubicBezTo>
                  <a:cubicBezTo>
                    <a:pt x="1030841" y="527224"/>
                    <a:pt x="1096319" y="626156"/>
                    <a:pt x="1111149" y="737016"/>
                  </a:cubicBezTo>
                  <a:lnTo>
                    <a:pt x="1113992" y="779745"/>
                  </a:lnTo>
                  <a:lnTo>
                    <a:pt x="1114547" y="785357"/>
                  </a:lnTo>
                  <a:cubicBezTo>
                    <a:pt x="1114547" y="859112"/>
                    <a:pt x="1055865" y="918902"/>
                    <a:pt x="983476" y="918902"/>
                  </a:cubicBezTo>
                  <a:cubicBezTo>
                    <a:pt x="911087" y="918902"/>
                    <a:pt x="852404" y="859112"/>
                    <a:pt x="852404" y="785357"/>
                  </a:cubicBezTo>
                  <a:lnTo>
                    <a:pt x="852831" y="781044"/>
                  </a:lnTo>
                  <a:lnTo>
                    <a:pt x="849841" y="758551"/>
                  </a:lnTo>
                  <a:cubicBezTo>
                    <a:pt x="842879" y="732853"/>
                    <a:pt x="825992" y="710509"/>
                    <a:pt x="802288" y="696890"/>
                  </a:cubicBezTo>
                  <a:cubicBezTo>
                    <a:pt x="770683" y="678732"/>
                    <a:pt x="731782" y="678854"/>
                    <a:pt x="700292" y="697211"/>
                  </a:cubicBezTo>
                  <a:cubicBezTo>
                    <a:pt x="676674" y="710980"/>
                    <a:pt x="659928" y="733429"/>
                    <a:pt x="653128" y="759171"/>
                  </a:cubicBezTo>
                  <a:lnTo>
                    <a:pt x="649903" y="784661"/>
                  </a:lnTo>
                  <a:lnTo>
                    <a:pt x="650881" y="816102"/>
                  </a:lnTo>
                  <a:cubicBezTo>
                    <a:pt x="663915" y="975283"/>
                    <a:pt x="795315" y="1102047"/>
                    <a:pt x="958400" y="1105913"/>
                  </a:cubicBezTo>
                  <a:cubicBezTo>
                    <a:pt x="1121486" y="1109778"/>
                    <a:pt x="1258744" y="989381"/>
                    <a:pt x="1279304" y="830996"/>
                  </a:cubicBezTo>
                  <a:lnTo>
                    <a:pt x="1281404" y="804307"/>
                  </a:lnTo>
                  <a:lnTo>
                    <a:pt x="1279318" y="758088"/>
                  </a:lnTo>
                  <a:cubicBezTo>
                    <a:pt x="1254723" y="501741"/>
                    <a:pt x="1040239" y="300211"/>
                    <a:pt x="777235" y="297223"/>
                  </a:cubicBezTo>
                  <a:cubicBezTo>
                    <a:pt x="514232" y="294234"/>
                    <a:pt x="295224" y="490839"/>
                    <a:pt x="264811" y="746560"/>
                  </a:cubicBezTo>
                  <a:lnTo>
                    <a:pt x="261529" y="794876"/>
                  </a:lnTo>
                  <a:lnTo>
                    <a:pt x="262287" y="794900"/>
                  </a:lnTo>
                  <a:cubicBezTo>
                    <a:pt x="253679" y="1056799"/>
                    <a:pt x="386119" y="1303215"/>
                    <a:pt x="609294" y="1440538"/>
                  </a:cubicBezTo>
                  <a:cubicBezTo>
                    <a:pt x="665088" y="1474869"/>
                    <a:pt x="724413" y="1501064"/>
                    <a:pt x="785607" y="1519081"/>
                  </a:cubicBezTo>
                  <a:lnTo>
                    <a:pt x="963053" y="1546971"/>
                  </a:lnTo>
                  <a:lnTo>
                    <a:pt x="966446" y="1546663"/>
                  </a:lnTo>
                  <a:lnTo>
                    <a:pt x="984413" y="1547372"/>
                  </a:lnTo>
                  <a:lnTo>
                    <a:pt x="1161938" y="1528710"/>
                  </a:lnTo>
                  <a:cubicBezTo>
                    <a:pt x="1223974" y="1513845"/>
                    <a:pt x="1284560" y="1490718"/>
                    <a:pt x="1342036" y="1459285"/>
                  </a:cubicBezTo>
                  <a:cubicBezTo>
                    <a:pt x="1571942" y="1333554"/>
                    <a:pt x="1716809" y="1094233"/>
                    <a:pt x="1721605" y="832237"/>
                  </a:cubicBezTo>
                  <a:lnTo>
                    <a:pt x="1723924" y="832280"/>
                  </a:lnTo>
                  <a:lnTo>
                    <a:pt x="1734456" y="708550"/>
                  </a:lnTo>
                  <a:cubicBezTo>
                    <a:pt x="1774978" y="443383"/>
                    <a:pt x="1921580" y="205326"/>
                    <a:pt x="2140704" y="498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78953D64-5718-4B1A-BF2F-71814EA97086}"/>
                </a:ext>
              </a:extLst>
            </p:cNvPr>
            <p:cNvSpPr/>
            <p:nvPr/>
          </p:nvSpPr>
          <p:spPr>
            <a:xfrm rot="1800000">
              <a:off x="2597262" y="4396707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278EE5CC-0825-4CDF-A083-94242FB052EA}"/>
                </a:ext>
              </a:extLst>
            </p:cNvPr>
            <p:cNvSpPr/>
            <p:nvPr/>
          </p:nvSpPr>
          <p:spPr>
            <a:xfrm rot="18900000">
              <a:off x="2511537" y="3328676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64BBC8CA-715D-42FA-8AB3-0D02B5008130}"/>
                </a:ext>
              </a:extLst>
            </p:cNvPr>
            <p:cNvSpPr/>
            <p:nvPr/>
          </p:nvSpPr>
          <p:spPr>
            <a:xfrm rot="18000000">
              <a:off x="4502261" y="3126708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92EEC7BD-3127-4891-AE37-69626B3BEFB0}"/>
                </a:ext>
              </a:extLst>
            </p:cNvPr>
            <p:cNvSpPr/>
            <p:nvPr/>
          </p:nvSpPr>
          <p:spPr>
            <a:xfrm rot="13500000">
              <a:off x="3116761" y="3136434"/>
              <a:ext cx="566154" cy="466265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B89DC5AA-7D87-4AAF-8472-72A4A46ABFB5}"/>
                </a:ext>
              </a:extLst>
            </p:cNvPr>
            <p:cNvSpPr/>
            <p:nvPr/>
          </p:nvSpPr>
          <p:spPr>
            <a:xfrm rot="19800000">
              <a:off x="2562822" y="1551123"/>
              <a:ext cx="479128" cy="394592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F7E6D220-3B9D-4E6E-99ED-A947FAFBC698}"/>
              </a:ext>
            </a:extLst>
          </p:cNvPr>
          <p:cNvGrpSpPr/>
          <p:nvPr/>
        </p:nvGrpSpPr>
        <p:grpSpPr>
          <a:xfrm>
            <a:off x="6019028" y="2888591"/>
            <a:ext cx="1481133" cy="1371871"/>
            <a:chOff x="5369751" y="1473996"/>
            <a:chExt cx="3714687" cy="3440657"/>
          </a:xfrm>
        </p:grpSpPr>
        <p:sp>
          <p:nvSpPr>
            <p:cNvPr id="351" name="正方形/長方形 350">
              <a:extLst>
                <a:ext uri="{FF2B5EF4-FFF2-40B4-BE49-F238E27FC236}">
                  <a16:creationId xmlns:a16="http://schemas.microsoft.com/office/drawing/2014/main" id="{68E0837F-C5FD-484A-9049-3EC072AACC38}"/>
                </a:ext>
              </a:extLst>
            </p:cNvPr>
            <p:cNvSpPr/>
            <p:nvPr/>
          </p:nvSpPr>
          <p:spPr>
            <a:xfrm>
              <a:off x="5369751" y="1473996"/>
              <a:ext cx="3714687" cy="344065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B26B09FB-C94B-49FB-9E37-B4E9B58B9EA9}"/>
                </a:ext>
              </a:extLst>
            </p:cNvPr>
            <p:cNvSpPr/>
            <p:nvPr/>
          </p:nvSpPr>
          <p:spPr>
            <a:xfrm rot="10800000" flipH="1" flipV="1">
              <a:off x="5369755" y="1473996"/>
              <a:ext cx="3714680" cy="3440657"/>
            </a:xfrm>
            <a:custGeom>
              <a:avLst/>
              <a:gdLst>
                <a:gd name="connsiteX0" fmla="*/ 2934482 w 3714680"/>
                <a:gd name="connsiteY0" fmla="*/ 1797506 h 3440657"/>
                <a:gd name="connsiteX1" fmla="*/ 3709355 w 3714680"/>
                <a:gd name="connsiteY1" fmla="*/ 2476983 h 3440657"/>
                <a:gd name="connsiteX2" fmla="*/ 3714680 w 3714680"/>
                <a:gd name="connsiteY2" fmla="*/ 2555363 h 3440657"/>
                <a:gd name="connsiteX3" fmla="*/ 3714680 w 3714680"/>
                <a:gd name="connsiteY3" fmla="*/ 2555451 h 3440657"/>
                <a:gd name="connsiteX4" fmla="*/ 3714072 w 3714680"/>
                <a:gd name="connsiteY4" fmla="*/ 2555462 h 3440657"/>
                <a:gd name="connsiteX5" fmla="*/ 3714039 w 3714680"/>
                <a:gd name="connsiteY5" fmla="*/ 2614335 h 3440657"/>
                <a:gd name="connsiteX6" fmla="*/ 3242598 w 3714680"/>
                <a:gd name="connsiteY6" fmla="*/ 3425118 h 3440657"/>
                <a:gd name="connsiteX7" fmla="*/ 3213110 w 3714680"/>
                <a:gd name="connsiteY7" fmla="*/ 3440657 h 3440657"/>
                <a:gd name="connsiteX8" fmla="*/ 2223449 w 3714680"/>
                <a:gd name="connsiteY8" fmla="*/ 3440657 h 3440657"/>
                <a:gd name="connsiteX9" fmla="*/ 2238956 w 3714680"/>
                <a:gd name="connsiteY9" fmla="*/ 3430782 h 3440657"/>
                <a:gd name="connsiteX10" fmla="*/ 2611282 w 3714680"/>
                <a:gd name="connsiteY10" fmla="*/ 3314574 h 3440657"/>
                <a:gd name="connsiteX11" fmla="*/ 2716280 w 3714680"/>
                <a:gd name="connsiteY11" fmla="*/ 3310432 h 3440657"/>
                <a:gd name="connsiteX12" fmla="*/ 2716280 w 3714680"/>
                <a:gd name="connsiteY12" fmla="*/ 3309153 h 3440657"/>
                <a:gd name="connsiteX13" fmla="*/ 2732489 w 3714680"/>
                <a:gd name="connsiteY13" fmla="*/ 3309793 h 3440657"/>
                <a:gd name="connsiteX14" fmla="*/ 2740172 w 3714680"/>
                <a:gd name="connsiteY14" fmla="*/ 3309490 h 3440657"/>
                <a:gd name="connsiteX15" fmla="*/ 2743705 w 3714680"/>
                <a:gd name="connsiteY15" fmla="*/ 3309811 h 3440657"/>
                <a:gd name="connsiteX16" fmla="*/ 2929079 w 3714680"/>
                <a:gd name="connsiteY16" fmla="*/ 3280675 h 3440657"/>
                <a:gd name="connsiteX17" fmla="*/ 3105392 w 3714680"/>
                <a:gd name="connsiteY17" fmla="*/ 3202131 h 3440657"/>
                <a:gd name="connsiteX18" fmla="*/ 3452399 w 3714680"/>
                <a:gd name="connsiteY18" fmla="*/ 2556493 h 3440657"/>
                <a:gd name="connsiteX19" fmla="*/ 3453157 w 3714680"/>
                <a:gd name="connsiteY19" fmla="*/ 2556469 h 3440657"/>
                <a:gd name="connsiteX20" fmla="*/ 3449875 w 3714680"/>
                <a:gd name="connsiteY20" fmla="*/ 2508154 h 3440657"/>
                <a:gd name="connsiteX21" fmla="*/ 2937451 w 3714680"/>
                <a:gd name="connsiteY21" fmla="*/ 2058816 h 3440657"/>
                <a:gd name="connsiteX22" fmla="*/ 2435368 w 3714680"/>
                <a:gd name="connsiteY22" fmla="*/ 2519681 h 3440657"/>
                <a:gd name="connsiteX23" fmla="*/ 2433282 w 3714680"/>
                <a:gd name="connsiteY23" fmla="*/ 2565900 h 3440657"/>
                <a:gd name="connsiteX24" fmla="*/ 2435382 w 3714680"/>
                <a:gd name="connsiteY24" fmla="*/ 2592590 h 3440657"/>
                <a:gd name="connsiteX25" fmla="*/ 2756286 w 3714680"/>
                <a:gd name="connsiteY25" fmla="*/ 2867506 h 3440657"/>
                <a:gd name="connsiteX26" fmla="*/ 3063805 w 3714680"/>
                <a:gd name="connsiteY26" fmla="*/ 2577695 h 3440657"/>
                <a:gd name="connsiteX27" fmla="*/ 3064783 w 3714680"/>
                <a:gd name="connsiteY27" fmla="*/ 2546254 h 3440657"/>
                <a:gd name="connsiteX28" fmla="*/ 3061558 w 3714680"/>
                <a:gd name="connsiteY28" fmla="*/ 2520764 h 3440657"/>
                <a:gd name="connsiteX29" fmla="*/ 3014394 w 3714680"/>
                <a:gd name="connsiteY29" fmla="*/ 2458805 h 3440657"/>
                <a:gd name="connsiteX30" fmla="*/ 2912398 w 3714680"/>
                <a:gd name="connsiteY30" fmla="*/ 2458483 h 3440657"/>
                <a:gd name="connsiteX31" fmla="*/ 2864845 w 3714680"/>
                <a:gd name="connsiteY31" fmla="*/ 2520144 h 3440657"/>
                <a:gd name="connsiteX32" fmla="*/ 2861855 w 3714680"/>
                <a:gd name="connsiteY32" fmla="*/ 2542638 h 3440657"/>
                <a:gd name="connsiteX33" fmla="*/ 2862282 w 3714680"/>
                <a:gd name="connsiteY33" fmla="*/ 2546951 h 3440657"/>
                <a:gd name="connsiteX34" fmla="*/ 2731210 w 3714680"/>
                <a:gd name="connsiteY34" fmla="*/ 2680495 h 3440657"/>
                <a:gd name="connsiteX35" fmla="*/ 2600139 w 3714680"/>
                <a:gd name="connsiteY35" fmla="*/ 2546951 h 3440657"/>
                <a:gd name="connsiteX36" fmla="*/ 2600694 w 3714680"/>
                <a:gd name="connsiteY36" fmla="*/ 2541338 h 3440657"/>
                <a:gd name="connsiteX37" fmla="*/ 2603537 w 3714680"/>
                <a:gd name="connsiteY37" fmla="*/ 2498609 h 3440657"/>
                <a:gd name="connsiteX38" fmla="*/ 2782386 w 3714680"/>
                <a:gd name="connsiteY38" fmla="*/ 2232200 h 3440657"/>
                <a:gd name="connsiteX39" fmla="*/ 2964261 w 3714680"/>
                <a:gd name="connsiteY39" fmla="*/ 2183979 h 3440657"/>
                <a:gd name="connsiteX40" fmla="*/ 3145829 w 3714680"/>
                <a:gd name="connsiteY40" fmla="*/ 2233345 h 3440657"/>
                <a:gd name="connsiteX41" fmla="*/ 3322997 w 3714680"/>
                <a:gd name="connsiteY41" fmla="*/ 2500875 h 3440657"/>
                <a:gd name="connsiteX42" fmla="*/ 3325379 w 3714680"/>
                <a:gd name="connsiteY42" fmla="*/ 2540447 h 3440657"/>
                <a:gd name="connsiteX43" fmla="*/ 3325797 w 3714680"/>
                <a:gd name="connsiteY43" fmla="*/ 2540439 h 3440657"/>
                <a:gd name="connsiteX44" fmla="*/ 3325655 w 3714680"/>
                <a:gd name="connsiteY44" fmla="*/ 2545022 h 3440657"/>
                <a:gd name="connsiteX45" fmla="*/ 3325897 w 3714680"/>
                <a:gd name="connsiteY45" fmla="*/ 2549047 h 3440657"/>
                <a:gd name="connsiteX46" fmla="*/ 3325530 w 3714680"/>
                <a:gd name="connsiteY46" fmla="*/ 2549045 h 3440657"/>
                <a:gd name="connsiteX47" fmla="*/ 3323966 w 3714680"/>
                <a:gd name="connsiteY47" fmla="*/ 2599309 h 3440657"/>
                <a:gd name="connsiteX48" fmla="*/ 2762471 w 3714680"/>
                <a:gd name="connsiteY48" fmla="*/ 3128470 h 3440657"/>
                <a:gd name="connsiteX49" fmla="*/ 2176537 w 3714680"/>
                <a:gd name="connsiteY49" fmla="*/ 2626504 h 3440657"/>
                <a:gd name="connsiteX50" fmla="*/ 2172328 w 3714680"/>
                <a:gd name="connsiteY50" fmla="*/ 2572980 h 3440657"/>
                <a:gd name="connsiteX51" fmla="*/ 2171701 w 3714680"/>
                <a:gd name="connsiteY51" fmla="*/ 2572983 h 3440657"/>
                <a:gd name="connsiteX52" fmla="*/ 2171929 w 3714680"/>
                <a:gd name="connsiteY52" fmla="*/ 2567916 h 3440657"/>
                <a:gd name="connsiteX53" fmla="*/ 2171919 w 3714680"/>
                <a:gd name="connsiteY53" fmla="*/ 2567788 h 3440657"/>
                <a:gd name="connsiteX54" fmla="*/ 2171935 w 3714680"/>
                <a:gd name="connsiteY54" fmla="*/ 2567787 h 3440657"/>
                <a:gd name="connsiteX55" fmla="*/ 2175247 w 3714680"/>
                <a:gd name="connsiteY55" fmla="*/ 2494414 h 3440657"/>
                <a:gd name="connsiteX56" fmla="*/ 2934482 w 3714680"/>
                <a:gd name="connsiteY56" fmla="*/ 1797506 h 3440657"/>
                <a:gd name="connsiteX57" fmla="*/ 2220382 w 3714680"/>
                <a:gd name="connsiteY57" fmla="*/ 0 h 3440657"/>
                <a:gd name="connsiteX58" fmla="*/ 3203815 w 3714680"/>
                <a:gd name="connsiteY58" fmla="*/ 0 h 3440657"/>
                <a:gd name="connsiteX59" fmla="*/ 3203617 w 3714680"/>
                <a:gd name="connsiteY59" fmla="*/ 88 h 3440657"/>
                <a:gd name="connsiteX60" fmla="*/ 3234529 w 3714680"/>
                <a:gd name="connsiteY60" fmla="*/ 13859 h 3440657"/>
                <a:gd name="connsiteX61" fmla="*/ 3705971 w 3714680"/>
                <a:gd name="connsiteY61" fmla="*/ 824641 h 3440657"/>
                <a:gd name="connsiteX62" fmla="*/ 3706003 w 3714680"/>
                <a:gd name="connsiteY62" fmla="*/ 883514 h 3440657"/>
                <a:gd name="connsiteX63" fmla="*/ 3706617 w 3714680"/>
                <a:gd name="connsiteY63" fmla="*/ 883525 h 3440657"/>
                <a:gd name="connsiteX64" fmla="*/ 2926413 w 3714680"/>
                <a:gd name="connsiteY64" fmla="*/ 1641471 h 3440657"/>
                <a:gd name="connsiteX65" fmla="*/ 2167177 w 3714680"/>
                <a:gd name="connsiteY65" fmla="*/ 944562 h 3440657"/>
                <a:gd name="connsiteX66" fmla="*/ 2163866 w 3714680"/>
                <a:gd name="connsiteY66" fmla="*/ 871189 h 3440657"/>
                <a:gd name="connsiteX67" fmla="*/ 2163850 w 3714680"/>
                <a:gd name="connsiteY67" fmla="*/ 871189 h 3440657"/>
                <a:gd name="connsiteX68" fmla="*/ 2163860 w 3714680"/>
                <a:gd name="connsiteY68" fmla="*/ 871061 h 3440657"/>
                <a:gd name="connsiteX69" fmla="*/ 2163631 w 3714680"/>
                <a:gd name="connsiteY69" fmla="*/ 865993 h 3440657"/>
                <a:gd name="connsiteX70" fmla="*/ 2164258 w 3714680"/>
                <a:gd name="connsiteY70" fmla="*/ 865996 h 3440657"/>
                <a:gd name="connsiteX71" fmla="*/ 2168468 w 3714680"/>
                <a:gd name="connsiteY71" fmla="*/ 812472 h 3440657"/>
                <a:gd name="connsiteX72" fmla="*/ 2754402 w 3714680"/>
                <a:gd name="connsiteY72" fmla="*/ 310507 h 3440657"/>
                <a:gd name="connsiteX73" fmla="*/ 3315897 w 3714680"/>
                <a:gd name="connsiteY73" fmla="*/ 839667 h 3440657"/>
                <a:gd name="connsiteX74" fmla="*/ 3317461 w 3714680"/>
                <a:gd name="connsiteY74" fmla="*/ 889932 h 3440657"/>
                <a:gd name="connsiteX75" fmla="*/ 3317828 w 3714680"/>
                <a:gd name="connsiteY75" fmla="*/ 889929 h 3440657"/>
                <a:gd name="connsiteX76" fmla="*/ 3317586 w 3714680"/>
                <a:gd name="connsiteY76" fmla="*/ 893954 h 3440657"/>
                <a:gd name="connsiteX77" fmla="*/ 3317728 w 3714680"/>
                <a:gd name="connsiteY77" fmla="*/ 898537 h 3440657"/>
                <a:gd name="connsiteX78" fmla="*/ 3317310 w 3714680"/>
                <a:gd name="connsiteY78" fmla="*/ 898529 h 3440657"/>
                <a:gd name="connsiteX79" fmla="*/ 3314928 w 3714680"/>
                <a:gd name="connsiteY79" fmla="*/ 938101 h 3440657"/>
                <a:gd name="connsiteX80" fmla="*/ 3137760 w 3714680"/>
                <a:gd name="connsiteY80" fmla="*/ 1205631 h 3440657"/>
                <a:gd name="connsiteX81" fmla="*/ 2956192 w 3714680"/>
                <a:gd name="connsiteY81" fmla="*/ 1254998 h 3440657"/>
                <a:gd name="connsiteX82" fmla="*/ 2774317 w 3714680"/>
                <a:gd name="connsiteY82" fmla="*/ 1206776 h 3440657"/>
                <a:gd name="connsiteX83" fmla="*/ 2595468 w 3714680"/>
                <a:gd name="connsiteY83" fmla="*/ 940367 h 3440657"/>
                <a:gd name="connsiteX84" fmla="*/ 2592625 w 3714680"/>
                <a:gd name="connsiteY84" fmla="*/ 897638 h 3440657"/>
                <a:gd name="connsiteX85" fmla="*/ 2592070 w 3714680"/>
                <a:gd name="connsiteY85" fmla="*/ 892025 h 3440657"/>
                <a:gd name="connsiteX86" fmla="*/ 2723141 w 3714680"/>
                <a:gd name="connsiteY86" fmla="*/ 758481 h 3440657"/>
                <a:gd name="connsiteX87" fmla="*/ 2854213 w 3714680"/>
                <a:gd name="connsiteY87" fmla="*/ 892025 h 3440657"/>
                <a:gd name="connsiteX88" fmla="*/ 2853786 w 3714680"/>
                <a:gd name="connsiteY88" fmla="*/ 896339 h 3440657"/>
                <a:gd name="connsiteX89" fmla="*/ 2856776 w 3714680"/>
                <a:gd name="connsiteY89" fmla="*/ 918832 h 3440657"/>
                <a:gd name="connsiteX90" fmla="*/ 2904329 w 3714680"/>
                <a:gd name="connsiteY90" fmla="*/ 980493 h 3440657"/>
                <a:gd name="connsiteX91" fmla="*/ 3006326 w 3714680"/>
                <a:gd name="connsiteY91" fmla="*/ 980172 h 3440657"/>
                <a:gd name="connsiteX92" fmla="*/ 3053489 w 3714680"/>
                <a:gd name="connsiteY92" fmla="*/ 918212 h 3440657"/>
                <a:gd name="connsiteX93" fmla="*/ 3056714 w 3714680"/>
                <a:gd name="connsiteY93" fmla="*/ 892722 h 3440657"/>
                <a:gd name="connsiteX94" fmla="*/ 3055736 w 3714680"/>
                <a:gd name="connsiteY94" fmla="*/ 861282 h 3440657"/>
                <a:gd name="connsiteX95" fmla="*/ 2748217 w 3714680"/>
                <a:gd name="connsiteY95" fmla="*/ 571471 h 3440657"/>
                <a:gd name="connsiteX96" fmla="*/ 2427313 w 3714680"/>
                <a:gd name="connsiteY96" fmla="*/ 846387 h 3440657"/>
                <a:gd name="connsiteX97" fmla="*/ 2425213 w 3714680"/>
                <a:gd name="connsiteY97" fmla="*/ 873077 h 3440657"/>
                <a:gd name="connsiteX98" fmla="*/ 2427299 w 3714680"/>
                <a:gd name="connsiteY98" fmla="*/ 919295 h 3440657"/>
                <a:gd name="connsiteX99" fmla="*/ 2929382 w 3714680"/>
                <a:gd name="connsiteY99" fmla="*/ 1380161 h 3440657"/>
                <a:gd name="connsiteX100" fmla="*/ 3441806 w 3714680"/>
                <a:gd name="connsiteY100" fmla="*/ 930823 h 3440657"/>
                <a:gd name="connsiteX101" fmla="*/ 3445088 w 3714680"/>
                <a:gd name="connsiteY101" fmla="*/ 882508 h 3440657"/>
                <a:gd name="connsiteX102" fmla="*/ 3444330 w 3714680"/>
                <a:gd name="connsiteY102" fmla="*/ 882483 h 3440657"/>
                <a:gd name="connsiteX103" fmla="*/ 3097323 w 3714680"/>
                <a:gd name="connsiteY103" fmla="*/ 236845 h 3440657"/>
                <a:gd name="connsiteX104" fmla="*/ 2921010 w 3714680"/>
                <a:gd name="connsiteY104" fmla="*/ 158302 h 3440657"/>
                <a:gd name="connsiteX105" fmla="*/ 2734140 w 3714680"/>
                <a:gd name="connsiteY105" fmla="*/ 128931 h 3440657"/>
                <a:gd name="connsiteX106" fmla="*/ 2732934 w 3714680"/>
                <a:gd name="connsiteY106" fmla="*/ 128883 h 3440657"/>
                <a:gd name="connsiteX107" fmla="*/ 2544679 w 3714680"/>
                <a:gd name="connsiteY107" fmla="*/ 148674 h 3440657"/>
                <a:gd name="connsiteX108" fmla="*/ 2364581 w 3714680"/>
                <a:gd name="connsiteY108" fmla="*/ 218098 h 3440657"/>
                <a:gd name="connsiteX109" fmla="*/ 1985011 w 3714680"/>
                <a:gd name="connsiteY109" fmla="*/ 845146 h 3440657"/>
                <a:gd name="connsiteX110" fmla="*/ 1982693 w 3714680"/>
                <a:gd name="connsiteY110" fmla="*/ 845103 h 3440657"/>
                <a:gd name="connsiteX111" fmla="*/ 1972161 w 3714680"/>
                <a:gd name="connsiteY111" fmla="*/ 968833 h 3440657"/>
                <a:gd name="connsiteX112" fmla="*/ 1467661 w 3714680"/>
                <a:gd name="connsiteY112" fmla="*/ 1688996 h 3440657"/>
                <a:gd name="connsiteX113" fmla="*/ 1095335 w 3714680"/>
                <a:gd name="connsiteY113" fmla="*/ 1805205 h 3440657"/>
                <a:gd name="connsiteX114" fmla="*/ 998407 w 3714680"/>
                <a:gd name="connsiteY114" fmla="*/ 1809029 h 3440657"/>
                <a:gd name="connsiteX115" fmla="*/ 998407 w 3714680"/>
                <a:gd name="connsiteY115" fmla="*/ 1809393 h 3440657"/>
                <a:gd name="connsiteX116" fmla="*/ 993789 w 3714680"/>
                <a:gd name="connsiteY116" fmla="*/ 1809211 h 3440657"/>
                <a:gd name="connsiteX117" fmla="*/ 966445 w 3714680"/>
                <a:gd name="connsiteY117" fmla="*/ 1810290 h 3440657"/>
                <a:gd name="connsiteX118" fmla="*/ 963054 w 3714680"/>
                <a:gd name="connsiteY118" fmla="*/ 1809982 h 3440657"/>
                <a:gd name="connsiteX119" fmla="*/ 785608 w 3714680"/>
                <a:gd name="connsiteY119" fmla="*/ 1837872 h 3440657"/>
                <a:gd name="connsiteX120" fmla="*/ 609295 w 3714680"/>
                <a:gd name="connsiteY120" fmla="*/ 1916415 h 3440657"/>
                <a:gd name="connsiteX121" fmla="*/ 262288 w 3714680"/>
                <a:gd name="connsiteY121" fmla="*/ 2562053 h 3440657"/>
                <a:gd name="connsiteX122" fmla="*/ 261530 w 3714680"/>
                <a:gd name="connsiteY122" fmla="*/ 2562077 h 3440657"/>
                <a:gd name="connsiteX123" fmla="*/ 264812 w 3714680"/>
                <a:gd name="connsiteY123" fmla="*/ 2610392 h 3440657"/>
                <a:gd name="connsiteX124" fmla="*/ 777236 w 3714680"/>
                <a:gd name="connsiteY124" fmla="*/ 3059730 h 3440657"/>
                <a:gd name="connsiteX125" fmla="*/ 1279319 w 3714680"/>
                <a:gd name="connsiteY125" fmla="*/ 2598865 h 3440657"/>
                <a:gd name="connsiteX126" fmla="*/ 1281405 w 3714680"/>
                <a:gd name="connsiteY126" fmla="*/ 2552646 h 3440657"/>
                <a:gd name="connsiteX127" fmla="*/ 1279305 w 3714680"/>
                <a:gd name="connsiteY127" fmla="*/ 2525956 h 3440657"/>
                <a:gd name="connsiteX128" fmla="*/ 958401 w 3714680"/>
                <a:gd name="connsiteY128" fmla="*/ 2251040 h 3440657"/>
                <a:gd name="connsiteX129" fmla="*/ 650882 w 3714680"/>
                <a:gd name="connsiteY129" fmla="*/ 2540851 h 3440657"/>
                <a:gd name="connsiteX130" fmla="*/ 649904 w 3714680"/>
                <a:gd name="connsiteY130" fmla="*/ 2572292 h 3440657"/>
                <a:gd name="connsiteX131" fmla="*/ 653129 w 3714680"/>
                <a:gd name="connsiteY131" fmla="*/ 2597782 h 3440657"/>
                <a:gd name="connsiteX132" fmla="*/ 700293 w 3714680"/>
                <a:gd name="connsiteY132" fmla="*/ 2659741 h 3440657"/>
                <a:gd name="connsiteX133" fmla="*/ 802289 w 3714680"/>
                <a:gd name="connsiteY133" fmla="*/ 2660063 h 3440657"/>
                <a:gd name="connsiteX134" fmla="*/ 849842 w 3714680"/>
                <a:gd name="connsiteY134" fmla="*/ 2598402 h 3440657"/>
                <a:gd name="connsiteX135" fmla="*/ 852832 w 3714680"/>
                <a:gd name="connsiteY135" fmla="*/ 2575908 h 3440657"/>
                <a:gd name="connsiteX136" fmla="*/ 852405 w 3714680"/>
                <a:gd name="connsiteY136" fmla="*/ 2571595 h 3440657"/>
                <a:gd name="connsiteX137" fmla="*/ 983477 w 3714680"/>
                <a:gd name="connsiteY137" fmla="*/ 2438051 h 3440657"/>
                <a:gd name="connsiteX138" fmla="*/ 1114548 w 3714680"/>
                <a:gd name="connsiteY138" fmla="*/ 2571595 h 3440657"/>
                <a:gd name="connsiteX139" fmla="*/ 1113993 w 3714680"/>
                <a:gd name="connsiteY139" fmla="*/ 2577208 h 3440657"/>
                <a:gd name="connsiteX140" fmla="*/ 1111150 w 3714680"/>
                <a:gd name="connsiteY140" fmla="*/ 2619937 h 3440657"/>
                <a:gd name="connsiteX141" fmla="*/ 932301 w 3714680"/>
                <a:gd name="connsiteY141" fmla="*/ 2886346 h 3440657"/>
                <a:gd name="connsiteX142" fmla="*/ 750426 w 3714680"/>
                <a:gd name="connsiteY142" fmla="*/ 2934567 h 3440657"/>
                <a:gd name="connsiteX143" fmla="*/ 568858 w 3714680"/>
                <a:gd name="connsiteY143" fmla="*/ 2885201 h 3440657"/>
                <a:gd name="connsiteX144" fmla="*/ 391690 w 3714680"/>
                <a:gd name="connsiteY144" fmla="*/ 2617671 h 3440657"/>
                <a:gd name="connsiteX145" fmla="*/ 389308 w 3714680"/>
                <a:gd name="connsiteY145" fmla="*/ 2578099 h 3440657"/>
                <a:gd name="connsiteX146" fmla="*/ 388890 w 3714680"/>
                <a:gd name="connsiteY146" fmla="*/ 2578107 h 3440657"/>
                <a:gd name="connsiteX147" fmla="*/ 389032 w 3714680"/>
                <a:gd name="connsiteY147" fmla="*/ 2573524 h 3440657"/>
                <a:gd name="connsiteX148" fmla="*/ 388790 w 3714680"/>
                <a:gd name="connsiteY148" fmla="*/ 2569499 h 3440657"/>
                <a:gd name="connsiteX149" fmla="*/ 389157 w 3714680"/>
                <a:gd name="connsiteY149" fmla="*/ 2569501 h 3440657"/>
                <a:gd name="connsiteX150" fmla="*/ 390721 w 3714680"/>
                <a:gd name="connsiteY150" fmla="*/ 2519237 h 3440657"/>
                <a:gd name="connsiteX151" fmla="*/ 952216 w 3714680"/>
                <a:gd name="connsiteY151" fmla="*/ 1990076 h 3440657"/>
                <a:gd name="connsiteX152" fmla="*/ 1538150 w 3714680"/>
                <a:gd name="connsiteY152" fmla="*/ 2492042 h 3440657"/>
                <a:gd name="connsiteX153" fmla="*/ 1542359 w 3714680"/>
                <a:gd name="connsiteY153" fmla="*/ 2545566 h 3440657"/>
                <a:gd name="connsiteX154" fmla="*/ 1542986 w 3714680"/>
                <a:gd name="connsiteY154" fmla="*/ 2545563 h 3440657"/>
                <a:gd name="connsiteX155" fmla="*/ 1542758 w 3714680"/>
                <a:gd name="connsiteY155" fmla="*/ 2550630 h 3440657"/>
                <a:gd name="connsiteX156" fmla="*/ 1542768 w 3714680"/>
                <a:gd name="connsiteY156" fmla="*/ 2550758 h 3440657"/>
                <a:gd name="connsiteX157" fmla="*/ 1542752 w 3714680"/>
                <a:gd name="connsiteY157" fmla="*/ 2550759 h 3440657"/>
                <a:gd name="connsiteX158" fmla="*/ 1539440 w 3714680"/>
                <a:gd name="connsiteY158" fmla="*/ 2624132 h 3440657"/>
                <a:gd name="connsiteX159" fmla="*/ 780205 w 3714680"/>
                <a:gd name="connsiteY159" fmla="*/ 3321040 h 3440657"/>
                <a:gd name="connsiteX160" fmla="*/ 1 w 3714680"/>
                <a:gd name="connsiteY160" fmla="*/ 2563095 h 3440657"/>
                <a:gd name="connsiteX161" fmla="*/ 615 w 3714680"/>
                <a:gd name="connsiteY161" fmla="*/ 2563084 h 3440657"/>
                <a:gd name="connsiteX162" fmla="*/ 648 w 3714680"/>
                <a:gd name="connsiteY162" fmla="*/ 2504211 h 3440657"/>
                <a:gd name="connsiteX163" fmla="*/ 472089 w 3714680"/>
                <a:gd name="connsiteY163" fmla="*/ 1693428 h 3440657"/>
                <a:gd name="connsiteX164" fmla="*/ 500461 w 3714680"/>
                <a:gd name="connsiteY164" fmla="*/ 1678477 h 3440657"/>
                <a:gd name="connsiteX165" fmla="*/ 472088 w 3714680"/>
                <a:gd name="connsiteY165" fmla="*/ 1663525 h 3440657"/>
                <a:gd name="connsiteX166" fmla="*/ 646 w 3714680"/>
                <a:gd name="connsiteY166" fmla="*/ 852743 h 3440657"/>
                <a:gd name="connsiteX167" fmla="*/ 615 w 3714680"/>
                <a:gd name="connsiteY167" fmla="*/ 793869 h 3440657"/>
                <a:gd name="connsiteX168" fmla="*/ 0 w 3714680"/>
                <a:gd name="connsiteY168" fmla="*/ 793858 h 3440657"/>
                <a:gd name="connsiteX169" fmla="*/ 780205 w 3714680"/>
                <a:gd name="connsiteY169" fmla="*/ 35913 h 3440657"/>
                <a:gd name="connsiteX170" fmla="*/ 1539439 w 3714680"/>
                <a:gd name="connsiteY170" fmla="*/ 732821 h 3440657"/>
                <a:gd name="connsiteX171" fmla="*/ 1542751 w 3714680"/>
                <a:gd name="connsiteY171" fmla="*/ 806194 h 3440657"/>
                <a:gd name="connsiteX172" fmla="*/ 1542767 w 3714680"/>
                <a:gd name="connsiteY172" fmla="*/ 806194 h 3440657"/>
                <a:gd name="connsiteX173" fmla="*/ 1542757 w 3714680"/>
                <a:gd name="connsiteY173" fmla="*/ 806322 h 3440657"/>
                <a:gd name="connsiteX174" fmla="*/ 1542985 w 3714680"/>
                <a:gd name="connsiteY174" fmla="*/ 811390 h 3440657"/>
                <a:gd name="connsiteX175" fmla="*/ 1542358 w 3714680"/>
                <a:gd name="connsiteY175" fmla="*/ 811387 h 3440657"/>
                <a:gd name="connsiteX176" fmla="*/ 1538149 w 3714680"/>
                <a:gd name="connsiteY176" fmla="*/ 864912 h 3440657"/>
                <a:gd name="connsiteX177" fmla="*/ 952215 w 3714680"/>
                <a:gd name="connsiteY177" fmla="*/ 1366876 h 3440657"/>
                <a:gd name="connsiteX178" fmla="*/ 390720 w 3714680"/>
                <a:gd name="connsiteY178" fmla="*/ 837716 h 3440657"/>
                <a:gd name="connsiteX179" fmla="*/ 389157 w 3714680"/>
                <a:gd name="connsiteY179" fmla="*/ 787451 h 3440657"/>
                <a:gd name="connsiteX180" fmla="*/ 388789 w 3714680"/>
                <a:gd name="connsiteY180" fmla="*/ 787454 h 3440657"/>
                <a:gd name="connsiteX181" fmla="*/ 389032 w 3714680"/>
                <a:gd name="connsiteY181" fmla="*/ 783429 h 3440657"/>
                <a:gd name="connsiteX182" fmla="*/ 388889 w 3714680"/>
                <a:gd name="connsiteY182" fmla="*/ 778846 h 3440657"/>
                <a:gd name="connsiteX183" fmla="*/ 389307 w 3714680"/>
                <a:gd name="connsiteY183" fmla="*/ 778854 h 3440657"/>
                <a:gd name="connsiteX184" fmla="*/ 391689 w 3714680"/>
                <a:gd name="connsiteY184" fmla="*/ 739282 h 3440657"/>
                <a:gd name="connsiteX185" fmla="*/ 568857 w 3714680"/>
                <a:gd name="connsiteY185" fmla="*/ 471752 h 3440657"/>
                <a:gd name="connsiteX186" fmla="*/ 750425 w 3714680"/>
                <a:gd name="connsiteY186" fmla="*/ 422386 h 3440657"/>
                <a:gd name="connsiteX187" fmla="*/ 932300 w 3714680"/>
                <a:gd name="connsiteY187" fmla="*/ 470607 h 3440657"/>
                <a:gd name="connsiteX188" fmla="*/ 1111149 w 3714680"/>
                <a:gd name="connsiteY188" fmla="*/ 737016 h 3440657"/>
                <a:gd name="connsiteX189" fmla="*/ 1113992 w 3714680"/>
                <a:gd name="connsiteY189" fmla="*/ 779745 h 3440657"/>
                <a:gd name="connsiteX190" fmla="*/ 1114547 w 3714680"/>
                <a:gd name="connsiteY190" fmla="*/ 785357 h 3440657"/>
                <a:gd name="connsiteX191" fmla="*/ 983476 w 3714680"/>
                <a:gd name="connsiteY191" fmla="*/ 918902 h 3440657"/>
                <a:gd name="connsiteX192" fmla="*/ 852404 w 3714680"/>
                <a:gd name="connsiteY192" fmla="*/ 785357 h 3440657"/>
                <a:gd name="connsiteX193" fmla="*/ 852831 w 3714680"/>
                <a:gd name="connsiteY193" fmla="*/ 781044 h 3440657"/>
                <a:gd name="connsiteX194" fmla="*/ 849841 w 3714680"/>
                <a:gd name="connsiteY194" fmla="*/ 758551 h 3440657"/>
                <a:gd name="connsiteX195" fmla="*/ 802288 w 3714680"/>
                <a:gd name="connsiteY195" fmla="*/ 696890 h 3440657"/>
                <a:gd name="connsiteX196" fmla="*/ 700292 w 3714680"/>
                <a:gd name="connsiteY196" fmla="*/ 697211 h 3440657"/>
                <a:gd name="connsiteX197" fmla="*/ 653128 w 3714680"/>
                <a:gd name="connsiteY197" fmla="*/ 759171 h 3440657"/>
                <a:gd name="connsiteX198" fmla="*/ 649903 w 3714680"/>
                <a:gd name="connsiteY198" fmla="*/ 784661 h 3440657"/>
                <a:gd name="connsiteX199" fmla="*/ 650881 w 3714680"/>
                <a:gd name="connsiteY199" fmla="*/ 816102 h 3440657"/>
                <a:gd name="connsiteX200" fmla="*/ 958400 w 3714680"/>
                <a:gd name="connsiteY200" fmla="*/ 1105913 h 3440657"/>
                <a:gd name="connsiteX201" fmla="*/ 1279304 w 3714680"/>
                <a:gd name="connsiteY201" fmla="*/ 830996 h 3440657"/>
                <a:gd name="connsiteX202" fmla="*/ 1281404 w 3714680"/>
                <a:gd name="connsiteY202" fmla="*/ 804307 h 3440657"/>
                <a:gd name="connsiteX203" fmla="*/ 1279318 w 3714680"/>
                <a:gd name="connsiteY203" fmla="*/ 758088 h 3440657"/>
                <a:gd name="connsiteX204" fmla="*/ 777235 w 3714680"/>
                <a:gd name="connsiteY204" fmla="*/ 297223 h 3440657"/>
                <a:gd name="connsiteX205" fmla="*/ 264811 w 3714680"/>
                <a:gd name="connsiteY205" fmla="*/ 746560 h 3440657"/>
                <a:gd name="connsiteX206" fmla="*/ 261529 w 3714680"/>
                <a:gd name="connsiteY206" fmla="*/ 794876 h 3440657"/>
                <a:gd name="connsiteX207" fmla="*/ 262287 w 3714680"/>
                <a:gd name="connsiteY207" fmla="*/ 794900 h 3440657"/>
                <a:gd name="connsiteX208" fmla="*/ 609294 w 3714680"/>
                <a:gd name="connsiteY208" fmla="*/ 1440538 h 3440657"/>
                <a:gd name="connsiteX209" fmla="*/ 785607 w 3714680"/>
                <a:gd name="connsiteY209" fmla="*/ 1519081 h 3440657"/>
                <a:gd name="connsiteX210" fmla="*/ 963053 w 3714680"/>
                <a:gd name="connsiteY210" fmla="*/ 1546971 h 3440657"/>
                <a:gd name="connsiteX211" fmla="*/ 966446 w 3714680"/>
                <a:gd name="connsiteY211" fmla="*/ 1546663 h 3440657"/>
                <a:gd name="connsiteX212" fmla="*/ 984413 w 3714680"/>
                <a:gd name="connsiteY212" fmla="*/ 1547372 h 3440657"/>
                <a:gd name="connsiteX213" fmla="*/ 1161938 w 3714680"/>
                <a:gd name="connsiteY213" fmla="*/ 1528710 h 3440657"/>
                <a:gd name="connsiteX214" fmla="*/ 1342036 w 3714680"/>
                <a:gd name="connsiteY214" fmla="*/ 1459285 h 3440657"/>
                <a:gd name="connsiteX215" fmla="*/ 1721605 w 3714680"/>
                <a:gd name="connsiteY215" fmla="*/ 832237 h 3440657"/>
                <a:gd name="connsiteX216" fmla="*/ 1723924 w 3714680"/>
                <a:gd name="connsiteY216" fmla="*/ 832280 h 3440657"/>
                <a:gd name="connsiteX217" fmla="*/ 1734456 w 3714680"/>
                <a:gd name="connsiteY217" fmla="*/ 708550 h 3440657"/>
                <a:gd name="connsiteX218" fmla="*/ 2140704 w 3714680"/>
                <a:gd name="connsiteY218" fmla="*/ 49818 h 344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3714680" h="3440657">
                  <a:moveTo>
                    <a:pt x="2934482" y="1797506"/>
                  </a:moveTo>
                  <a:cubicBezTo>
                    <a:pt x="3332188" y="1792986"/>
                    <a:pt x="3663367" y="2090288"/>
                    <a:pt x="3709355" y="2476983"/>
                  </a:cubicBezTo>
                  <a:lnTo>
                    <a:pt x="3714680" y="2555363"/>
                  </a:lnTo>
                  <a:lnTo>
                    <a:pt x="3714680" y="2555451"/>
                  </a:lnTo>
                  <a:lnTo>
                    <a:pt x="3714072" y="2555462"/>
                  </a:lnTo>
                  <a:lnTo>
                    <a:pt x="3714039" y="2614335"/>
                  </a:lnTo>
                  <a:cubicBezTo>
                    <a:pt x="3702796" y="2945005"/>
                    <a:pt x="3526874" y="3250199"/>
                    <a:pt x="3242598" y="3425118"/>
                  </a:cubicBezTo>
                  <a:lnTo>
                    <a:pt x="3213110" y="3440657"/>
                  </a:lnTo>
                  <a:lnTo>
                    <a:pt x="2223449" y="3440657"/>
                  </a:lnTo>
                  <a:lnTo>
                    <a:pt x="2238956" y="3430782"/>
                  </a:lnTo>
                  <a:cubicBezTo>
                    <a:pt x="2356096" y="3366721"/>
                    <a:pt x="2482741" y="3328050"/>
                    <a:pt x="2611282" y="3314574"/>
                  </a:cubicBezTo>
                  <a:lnTo>
                    <a:pt x="2716280" y="3310432"/>
                  </a:lnTo>
                  <a:lnTo>
                    <a:pt x="2716280" y="3309153"/>
                  </a:lnTo>
                  <a:lnTo>
                    <a:pt x="2732489" y="3309793"/>
                  </a:lnTo>
                  <a:lnTo>
                    <a:pt x="2740172" y="3309490"/>
                  </a:lnTo>
                  <a:lnTo>
                    <a:pt x="2743705" y="3309811"/>
                  </a:lnTo>
                  <a:lnTo>
                    <a:pt x="2929079" y="3280675"/>
                  </a:lnTo>
                  <a:cubicBezTo>
                    <a:pt x="2990273" y="3262658"/>
                    <a:pt x="3049598" y="3236462"/>
                    <a:pt x="3105392" y="3202131"/>
                  </a:cubicBezTo>
                  <a:cubicBezTo>
                    <a:pt x="3328567" y="3064808"/>
                    <a:pt x="3461007" y="2818392"/>
                    <a:pt x="3452399" y="2556493"/>
                  </a:cubicBezTo>
                  <a:lnTo>
                    <a:pt x="3453157" y="2556469"/>
                  </a:lnTo>
                  <a:lnTo>
                    <a:pt x="3449875" y="2508154"/>
                  </a:lnTo>
                  <a:cubicBezTo>
                    <a:pt x="3419462" y="2252432"/>
                    <a:pt x="3200454" y="2055827"/>
                    <a:pt x="2937451" y="2058816"/>
                  </a:cubicBezTo>
                  <a:cubicBezTo>
                    <a:pt x="2674448" y="2061804"/>
                    <a:pt x="2459963" y="2263335"/>
                    <a:pt x="2435368" y="2519681"/>
                  </a:cubicBezTo>
                  <a:lnTo>
                    <a:pt x="2433282" y="2565900"/>
                  </a:lnTo>
                  <a:lnTo>
                    <a:pt x="2435382" y="2592590"/>
                  </a:lnTo>
                  <a:cubicBezTo>
                    <a:pt x="2455942" y="2750975"/>
                    <a:pt x="2593200" y="2871371"/>
                    <a:pt x="2756286" y="2867506"/>
                  </a:cubicBezTo>
                  <a:cubicBezTo>
                    <a:pt x="2919372" y="2863641"/>
                    <a:pt x="3050771" y="2736876"/>
                    <a:pt x="3063805" y="2577695"/>
                  </a:cubicBezTo>
                  <a:lnTo>
                    <a:pt x="3064783" y="2546254"/>
                  </a:lnTo>
                  <a:lnTo>
                    <a:pt x="3061558" y="2520764"/>
                  </a:lnTo>
                  <a:cubicBezTo>
                    <a:pt x="3054758" y="2495023"/>
                    <a:pt x="3038012" y="2472573"/>
                    <a:pt x="3014394" y="2458805"/>
                  </a:cubicBezTo>
                  <a:cubicBezTo>
                    <a:pt x="2982904" y="2440447"/>
                    <a:pt x="2944003" y="2440325"/>
                    <a:pt x="2912398" y="2458483"/>
                  </a:cubicBezTo>
                  <a:cubicBezTo>
                    <a:pt x="2888694" y="2472103"/>
                    <a:pt x="2871807" y="2494446"/>
                    <a:pt x="2864845" y="2520144"/>
                  </a:cubicBezTo>
                  <a:lnTo>
                    <a:pt x="2861855" y="2542638"/>
                  </a:lnTo>
                  <a:lnTo>
                    <a:pt x="2862282" y="2546951"/>
                  </a:lnTo>
                  <a:cubicBezTo>
                    <a:pt x="2862282" y="2620705"/>
                    <a:pt x="2803599" y="2680495"/>
                    <a:pt x="2731210" y="2680495"/>
                  </a:cubicBezTo>
                  <a:cubicBezTo>
                    <a:pt x="2658821" y="2680495"/>
                    <a:pt x="2600139" y="2620705"/>
                    <a:pt x="2600139" y="2546951"/>
                  </a:cubicBezTo>
                  <a:lnTo>
                    <a:pt x="2600694" y="2541338"/>
                  </a:lnTo>
                  <a:lnTo>
                    <a:pt x="2603537" y="2498609"/>
                  </a:lnTo>
                  <a:cubicBezTo>
                    <a:pt x="2618367" y="2387749"/>
                    <a:pt x="2683845" y="2288817"/>
                    <a:pt x="2782386" y="2232200"/>
                  </a:cubicBezTo>
                  <a:cubicBezTo>
                    <a:pt x="2838695" y="2199848"/>
                    <a:pt x="2901504" y="2183781"/>
                    <a:pt x="2964261" y="2183979"/>
                  </a:cubicBezTo>
                  <a:cubicBezTo>
                    <a:pt x="3027019" y="2184176"/>
                    <a:pt x="3089725" y="2200639"/>
                    <a:pt x="3145829" y="2233345"/>
                  </a:cubicBezTo>
                  <a:cubicBezTo>
                    <a:pt x="3244011" y="2290582"/>
                    <a:pt x="3308865" y="2389924"/>
                    <a:pt x="3322997" y="2500875"/>
                  </a:cubicBezTo>
                  <a:lnTo>
                    <a:pt x="3325379" y="2540447"/>
                  </a:lnTo>
                  <a:lnTo>
                    <a:pt x="3325797" y="2540439"/>
                  </a:lnTo>
                  <a:lnTo>
                    <a:pt x="3325655" y="2545022"/>
                  </a:lnTo>
                  <a:lnTo>
                    <a:pt x="3325897" y="2549047"/>
                  </a:lnTo>
                  <a:lnTo>
                    <a:pt x="3325530" y="2549045"/>
                  </a:lnTo>
                  <a:lnTo>
                    <a:pt x="3323966" y="2599309"/>
                  </a:lnTo>
                  <a:cubicBezTo>
                    <a:pt x="3300167" y="2889955"/>
                    <a:pt x="3060246" y="3121412"/>
                    <a:pt x="2762471" y="3128470"/>
                  </a:cubicBezTo>
                  <a:cubicBezTo>
                    <a:pt x="2464696" y="3135527"/>
                    <a:pt x="2214079" y="2915697"/>
                    <a:pt x="2176537" y="2626504"/>
                  </a:cubicBezTo>
                  <a:lnTo>
                    <a:pt x="2172328" y="2572980"/>
                  </a:lnTo>
                  <a:lnTo>
                    <a:pt x="2171701" y="2572983"/>
                  </a:lnTo>
                  <a:lnTo>
                    <a:pt x="2171929" y="2567916"/>
                  </a:lnTo>
                  <a:lnTo>
                    <a:pt x="2171919" y="2567788"/>
                  </a:lnTo>
                  <a:lnTo>
                    <a:pt x="2171935" y="2567787"/>
                  </a:lnTo>
                  <a:lnTo>
                    <a:pt x="2175247" y="2494414"/>
                  </a:lnTo>
                  <a:cubicBezTo>
                    <a:pt x="2212437" y="2106774"/>
                    <a:pt x="2536776" y="1802025"/>
                    <a:pt x="2934482" y="1797506"/>
                  </a:cubicBezTo>
                  <a:close/>
                  <a:moveTo>
                    <a:pt x="2220382" y="0"/>
                  </a:moveTo>
                  <a:lnTo>
                    <a:pt x="3203815" y="0"/>
                  </a:lnTo>
                  <a:lnTo>
                    <a:pt x="3203617" y="88"/>
                  </a:lnTo>
                  <a:lnTo>
                    <a:pt x="3234529" y="13859"/>
                  </a:lnTo>
                  <a:cubicBezTo>
                    <a:pt x="3518805" y="188778"/>
                    <a:pt x="3694728" y="493972"/>
                    <a:pt x="3705971" y="824641"/>
                  </a:cubicBezTo>
                  <a:lnTo>
                    <a:pt x="3706003" y="883514"/>
                  </a:lnTo>
                  <a:lnTo>
                    <a:pt x="3706617" y="883525"/>
                  </a:lnTo>
                  <a:cubicBezTo>
                    <a:pt x="3699160" y="1307707"/>
                    <a:pt x="3350633" y="1646290"/>
                    <a:pt x="2926413" y="1641471"/>
                  </a:cubicBezTo>
                  <a:cubicBezTo>
                    <a:pt x="2528707" y="1636951"/>
                    <a:pt x="2204368" y="1332203"/>
                    <a:pt x="2167177" y="944562"/>
                  </a:cubicBezTo>
                  <a:lnTo>
                    <a:pt x="2163866" y="871189"/>
                  </a:lnTo>
                  <a:lnTo>
                    <a:pt x="2163850" y="871189"/>
                  </a:lnTo>
                  <a:lnTo>
                    <a:pt x="2163860" y="871061"/>
                  </a:lnTo>
                  <a:lnTo>
                    <a:pt x="2163631" y="865993"/>
                  </a:lnTo>
                  <a:lnTo>
                    <a:pt x="2164258" y="865996"/>
                  </a:lnTo>
                  <a:lnTo>
                    <a:pt x="2168468" y="812472"/>
                  </a:lnTo>
                  <a:cubicBezTo>
                    <a:pt x="2206010" y="523279"/>
                    <a:pt x="2456627" y="303449"/>
                    <a:pt x="2754402" y="310507"/>
                  </a:cubicBezTo>
                  <a:cubicBezTo>
                    <a:pt x="3052178" y="317565"/>
                    <a:pt x="3292099" y="549021"/>
                    <a:pt x="3315897" y="839667"/>
                  </a:cubicBezTo>
                  <a:lnTo>
                    <a:pt x="3317461" y="889932"/>
                  </a:lnTo>
                  <a:lnTo>
                    <a:pt x="3317828" y="889929"/>
                  </a:lnTo>
                  <a:lnTo>
                    <a:pt x="3317586" y="893954"/>
                  </a:lnTo>
                  <a:lnTo>
                    <a:pt x="3317728" y="898537"/>
                  </a:lnTo>
                  <a:lnTo>
                    <a:pt x="3317310" y="898529"/>
                  </a:lnTo>
                  <a:lnTo>
                    <a:pt x="3314928" y="938101"/>
                  </a:lnTo>
                  <a:cubicBezTo>
                    <a:pt x="3300797" y="1049052"/>
                    <a:pt x="3235943" y="1148395"/>
                    <a:pt x="3137760" y="1205631"/>
                  </a:cubicBezTo>
                  <a:cubicBezTo>
                    <a:pt x="3081656" y="1238338"/>
                    <a:pt x="3018950" y="1254800"/>
                    <a:pt x="2956192" y="1254998"/>
                  </a:cubicBezTo>
                  <a:cubicBezTo>
                    <a:pt x="2893435" y="1255195"/>
                    <a:pt x="2830626" y="1239128"/>
                    <a:pt x="2774317" y="1206776"/>
                  </a:cubicBezTo>
                  <a:cubicBezTo>
                    <a:pt x="2675776" y="1150159"/>
                    <a:pt x="2610298" y="1051227"/>
                    <a:pt x="2595468" y="940367"/>
                  </a:cubicBezTo>
                  <a:lnTo>
                    <a:pt x="2592625" y="897638"/>
                  </a:lnTo>
                  <a:lnTo>
                    <a:pt x="2592070" y="892025"/>
                  </a:lnTo>
                  <a:cubicBezTo>
                    <a:pt x="2592070" y="818271"/>
                    <a:pt x="2650752" y="758481"/>
                    <a:pt x="2723141" y="758481"/>
                  </a:cubicBezTo>
                  <a:cubicBezTo>
                    <a:pt x="2795530" y="758481"/>
                    <a:pt x="2854213" y="818271"/>
                    <a:pt x="2854213" y="892025"/>
                  </a:cubicBezTo>
                  <a:lnTo>
                    <a:pt x="2853786" y="896339"/>
                  </a:lnTo>
                  <a:lnTo>
                    <a:pt x="2856776" y="918832"/>
                  </a:lnTo>
                  <a:cubicBezTo>
                    <a:pt x="2863738" y="944530"/>
                    <a:pt x="2880625" y="966873"/>
                    <a:pt x="2904329" y="980493"/>
                  </a:cubicBezTo>
                  <a:cubicBezTo>
                    <a:pt x="2935934" y="998652"/>
                    <a:pt x="2974835" y="998529"/>
                    <a:pt x="3006326" y="980172"/>
                  </a:cubicBezTo>
                  <a:cubicBezTo>
                    <a:pt x="3029943" y="966403"/>
                    <a:pt x="3046689" y="943954"/>
                    <a:pt x="3053489" y="918212"/>
                  </a:cubicBezTo>
                  <a:lnTo>
                    <a:pt x="3056714" y="892722"/>
                  </a:lnTo>
                  <a:lnTo>
                    <a:pt x="3055736" y="861282"/>
                  </a:lnTo>
                  <a:cubicBezTo>
                    <a:pt x="3042703" y="702100"/>
                    <a:pt x="2911303" y="575336"/>
                    <a:pt x="2748217" y="571471"/>
                  </a:cubicBezTo>
                  <a:cubicBezTo>
                    <a:pt x="2585131" y="567606"/>
                    <a:pt x="2447873" y="688001"/>
                    <a:pt x="2427313" y="846387"/>
                  </a:cubicBezTo>
                  <a:lnTo>
                    <a:pt x="2425213" y="873077"/>
                  </a:lnTo>
                  <a:lnTo>
                    <a:pt x="2427299" y="919295"/>
                  </a:lnTo>
                  <a:cubicBezTo>
                    <a:pt x="2451894" y="1175642"/>
                    <a:pt x="2666379" y="1377172"/>
                    <a:pt x="2929382" y="1380161"/>
                  </a:cubicBezTo>
                  <a:cubicBezTo>
                    <a:pt x="3192385" y="1383149"/>
                    <a:pt x="3411394" y="1186544"/>
                    <a:pt x="3441806" y="930823"/>
                  </a:cubicBezTo>
                  <a:lnTo>
                    <a:pt x="3445088" y="882508"/>
                  </a:lnTo>
                  <a:lnTo>
                    <a:pt x="3444330" y="882483"/>
                  </a:lnTo>
                  <a:cubicBezTo>
                    <a:pt x="3452938" y="620585"/>
                    <a:pt x="3320498" y="374168"/>
                    <a:pt x="3097323" y="236845"/>
                  </a:cubicBezTo>
                  <a:cubicBezTo>
                    <a:pt x="3041529" y="202515"/>
                    <a:pt x="2982205" y="176319"/>
                    <a:pt x="2921010" y="158302"/>
                  </a:cubicBezTo>
                  <a:lnTo>
                    <a:pt x="2734140" y="128931"/>
                  </a:lnTo>
                  <a:lnTo>
                    <a:pt x="2732934" y="128883"/>
                  </a:lnTo>
                  <a:lnTo>
                    <a:pt x="2544679" y="148674"/>
                  </a:lnTo>
                  <a:cubicBezTo>
                    <a:pt x="2482643" y="163538"/>
                    <a:pt x="2422057" y="186665"/>
                    <a:pt x="2364581" y="218098"/>
                  </a:cubicBezTo>
                  <a:cubicBezTo>
                    <a:pt x="2134675" y="343829"/>
                    <a:pt x="1989807" y="583150"/>
                    <a:pt x="1985011" y="845146"/>
                  </a:cubicBezTo>
                  <a:lnTo>
                    <a:pt x="1982693" y="845103"/>
                  </a:lnTo>
                  <a:lnTo>
                    <a:pt x="1972161" y="968833"/>
                  </a:lnTo>
                  <a:cubicBezTo>
                    <a:pt x="1925851" y="1271881"/>
                    <a:pt x="1740986" y="1539520"/>
                    <a:pt x="1467661" y="1688996"/>
                  </a:cubicBezTo>
                  <a:cubicBezTo>
                    <a:pt x="1350522" y="1753058"/>
                    <a:pt x="1223876" y="1791729"/>
                    <a:pt x="1095335" y="1805205"/>
                  </a:cubicBezTo>
                  <a:lnTo>
                    <a:pt x="998407" y="1809029"/>
                  </a:lnTo>
                  <a:lnTo>
                    <a:pt x="998407" y="1809393"/>
                  </a:lnTo>
                  <a:lnTo>
                    <a:pt x="993789" y="1809211"/>
                  </a:lnTo>
                  <a:lnTo>
                    <a:pt x="966445" y="1810290"/>
                  </a:lnTo>
                  <a:lnTo>
                    <a:pt x="963054" y="1809982"/>
                  </a:lnTo>
                  <a:lnTo>
                    <a:pt x="785608" y="1837872"/>
                  </a:lnTo>
                  <a:cubicBezTo>
                    <a:pt x="724413" y="1855889"/>
                    <a:pt x="665089" y="1882084"/>
                    <a:pt x="609295" y="1916415"/>
                  </a:cubicBezTo>
                  <a:cubicBezTo>
                    <a:pt x="386120" y="2053738"/>
                    <a:pt x="253680" y="2300154"/>
                    <a:pt x="262288" y="2562053"/>
                  </a:cubicBezTo>
                  <a:lnTo>
                    <a:pt x="261530" y="2562077"/>
                  </a:lnTo>
                  <a:lnTo>
                    <a:pt x="264812" y="2610392"/>
                  </a:lnTo>
                  <a:cubicBezTo>
                    <a:pt x="295225" y="2866114"/>
                    <a:pt x="514233" y="3062719"/>
                    <a:pt x="777236" y="3059730"/>
                  </a:cubicBezTo>
                  <a:cubicBezTo>
                    <a:pt x="1040239" y="3056742"/>
                    <a:pt x="1254724" y="2855211"/>
                    <a:pt x="1279319" y="2598865"/>
                  </a:cubicBezTo>
                  <a:lnTo>
                    <a:pt x="1281405" y="2552646"/>
                  </a:lnTo>
                  <a:lnTo>
                    <a:pt x="1279305" y="2525956"/>
                  </a:lnTo>
                  <a:cubicBezTo>
                    <a:pt x="1258745" y="2367571"/>
                    <a:pt x="1121487" y="2247175"/>
                    <a:pt x="958401" y="2251040"/>
                  </a:cubicBezTo>
                  <a:cubicBezTo>
                    <a:pt x="795315" y="2254905"/>
                    <a:pt x="663916" y="2381670"/>
                    <a:pt x="650882" y="2540851"/>
                  </a:cubicBezTo>
                  <a:lnTo>
                    <a:pt x="649904" y="2572292"/>
                  </a:lnTo>
                  <a:lnTo>
                    <a:pt x="653129" y="2597782"/>
                  </a:lnTo>
                  <a:cubicBezTo>
                    <a:pt x="659929" y="2623523"/>
                    <a:pt x="676675" y="2645973"/>
                    <a:pt x="700293" y="2659741"/>
                  </a:cubicBezTo>
                  <a:cubicBezTo>
                    <a:pt x="731783" y="2678099"/>
                    <a:pt x="770684" y="2678221"/>
                    <a:pt x="802289" y="2660063"/>
                  </a:cubicBezTo>
                  <a:cubicBezTo>
                    <a:pt x="825993" y="2646443"/>
                    <a:pt x="842880" y="2624100"/>
                    <a:pt x="849842" y="2598402"/>
                  </a:cubicBezTo>
                  <a:lnTo>
                    <a:pt x="852832" y="2575908"/>
                  </a:lnTo>
                  <a:lnTo>
                    <a:pt x="852405" y="2571595"/>
                  </a:lnTo>
                  <a:cubicBezTo>
                    <a:pt x="852405" y="2497841"/>
                    <a:pt x="911088" y="2438051"/>
                    <a:pt x="983477" y="2438051"/>
                  </a:cubicBezTo>
                  <a:cubicBezTo>
                    <a:pt x="1055866" y="2438051"/>
                    <a:pt x="1114548" y="2497841"/>
                    <a:pt x="1114548" y="2571595"/>
                  </a:cubicBezTo>
                  <a:lnTo>
                    <a:pt x="1113993" y="2577208"/>
                  </a:lnTo>
                  <a:lnTo>
                    <a:pt x="1111150" y="2619937"/>
                  </a:lnTo>
                  <a:cubicBezTo>
                    <a:pt x="1096320" y="2730797"/>
                    <a:pt x="1030842" y="2829729"/>
                    <a:pt x="932301" y="2886346"/>
                  </a:cubicBezTo>
                  <a:cubicBezTo>
                    <a:pt x="875992" y="2918698"/>
                    <a:pt x="813183" y="2934765"/>
                    <a:pt x="750426" y="2934567"/>
                  </a:cubicBezTo>
                  <a:cubicBezTo>
                    <a:pt x="687668" y="2934370"/>
                    <a:pt x="624962" y="2917907"/>
                    <a:pt x="568858" y="2885201"/>
                  </a:cubicBezTo>
                  <a:cubicBezTo>
                    <a:pt x="470676" y="2827964"/>
                    <a:pt x="405822" y="2728622"/>
                    <a:pt x="391690" y="2617671"/>
                  </a:cubicBezTo>
                  <a:lnTo>
                    <a:pt x="389308" y="2578099"/>
                  </a:lnTo>
                  <a:lnTo>
                    <a:pt x="388890" y="2578107"/>
                  </a:lnTo>
                  <a:lnTo>
                    <a:pt x="389032" y="2573524"/>
                  </a:lnTo>
                  <a:lnTo>
                    <a:pt x="388790" y="2569499"/>
                  </a:lnTo>
                  <a:lnTo>
                    <a:pt x="389157" y="2569501"/>
                  </a:lnTo>
                  <a:lnTo>
                    <a:pt x="390721" y="2519237"/>
                  </a:lnTo>
                  <a:cubicBezTo>
                    <a:pt x="414520" y="2228591"/>
                    <a:pt x="654441" y="1997134"/>
                    <a:pt x="952216" y="1990076"/>
                  </a:cubicBezTo>
                  <a:cubicBezTo>
                    <a:pt x="1249991" y="1983019"/>
                    <a:pt x="1500608" y="2202849"/>
                    <a:pt x="1538150" y="2492042"/>
                  </a:cubicBezTo>
                  <a:lnTo>
                    <a:pt x="1542359" y="2545566"/>
                  </a:lnTo>
                  <a:lnTo>
                    <a:pt x="1542986" y="2545563"/>
                  </a:lnTo>
                  <a:lnTo>
                    <a:pt x="1542758" y="2550630"/>
                  </a:lnTo>
                  <a:lnTo>
                    <a:pt x="1542768" y="2550758"/>
                  </a:lnTo>
                  <a:lnTo>
                    <a:pt x="1542752" y="2550759"/>
                  </a:lnTo>
                  <a:lnTo>
                    <a:pt x="1539440" y="2624132"/>
                  </a:lnTo>
                  <a:cubicBezTo>
                    <a:pt x="1502250" y="3011772"/>
                    <a:pt x="1177911" y="3316521"/>
                    <a:pt x="780205" y="3321040"/>
                  </a:cubicBezTo>
                  <a:cubicBezTo>
                    <a:pt x="355986" y="3325861"/>
                    <a:pt x="7459" y="2987277"/>
                    <a:pt x="1" y="2563095"/>
                  </a:cubicBezTo>
                  <a:lnTo>
                    <a:pt x="615" y="2563084"/>
                  </a:lnTo>
                  <a:lnTo>
                    <a:pt x="648" y="2504211"/>
                  </a:lnTo>
                  <a:cubicBezTo>
                    <a:pt x="11891" y="2173541"/>
                    <a:pt x="187813" y="1868347"/>
                    <a:pt x="472089" y="1693428"/>
                  </a:cubicBezTo>
                  <a:lnTo>
                    <a:pt x="500461" y="1678477"/>
                  </a:lnTo>
                  <a:lnTo>
                    <a:pt x="472088" y="1663525"/>
                  </a:lnTo>
                  <a:cubicBezTo>
                    <a:pt x="187812" y="1488606"/>
                    <a:pt x="11889" y="1183411"/>
                    <a:pt x="646" y="852743"/>
                  </a:cubicBezTo>
                  <a:lnTo>
                    <a:pt x="615" y="793869"/>
                  </a:lnTo>
                  <a:lnTo>
                    <a:pt x="0" y="793858"/>
                  </a:lnTo>
                  <a:cubicBezTo>
                    <a:pt x="7458" y="369676"/>
                    <a:pt x="355985" y="31093"/>
                    <a:pt x="780205" y="35913"/>
                  </a:cubicBezTo>
                  <a:cubicBezTo>
                    <a:pt x="1177911" y="40432"/>
                    <a:pt x="1502249" y="345181"/>
                    <a:pt x="1539439" y="732821"/>
                  </a:cubicBezTo>
                  <a:lnTo>
                    <a:pt x="1542751" y="806194"/>
                  </a:lnTo>
                  <a:lnTo>
                    <a:pt x="1542767" y="806194"/>
                  </a:lnTo>
                  <a:lnTo>
                    <a:pt x="1542757" y="806322"/>
                  </a:lnTo>
                  <a:lnTo>
                    <a:pt x="1542985" y="811390"/>
                  </a:lnTo>
                  <a:lnTo>
                    <a:pt x="1542358" y="811387"/>
                  </a:lnTo>
                  <a:lnTo>
                    <a:pt x="1538149" y="864912"/>
                  </a:lnTo>
                  <a:cubicBezTo>
                    <a:pt x="1500607" y="1154104"/>
                    <a:pt x="1249990" y="1373934"/>
                    <a:pt x="952215" y="1366876"/>
                  </a:cubicBezTo>
                  <a:cubicBezTo>
                    <a:pt x="654440" y="1359818"/>
                    <a:pt x="414519" y="1128362"/>
                    <a:pt x="390720" y="837716"/>
                  </a:cubicBezTo>
                  <a:lnTo>
                    <a:pt x="389157" y="787451"/>
                  </a:lnTo>
                  <a:lnTo>
                    <a:pt x="388789" y="787454"/>
                  </a:lnTo>
                  <a:lnTo>
                    <a:pt x="389032" y="783429"/>
                  </a:lnTo>
                  <a:lnTo>
                    <a:pt x="388889" y="778846"/>
                  </a:lnTo>
                  <a:lnTo>
                    <a:pt x="389307" y="778854"/>
                  </a:lnTo>
                  <a:lnTo>
                    <a:pt x="391689" y="739282"/>
                  </a:lnTo>
                  <a:cubicBezTo>
                    <a:pt x="405821" y="628331"/>
                    <a:pt x="470675" y="528989"/>
                    <a:pt x="568857" y="471752"/>
                  </a:cubicBezTo>
                  <a:cubicBezTo>
                    <a:pt x="624961" y="439045"/>
                    <a:pt x="687668" y="422583"/>
                    <a:pt x="750425" y="422386"/>
                  </a:cubicBezTo>
                  <a:cubicBezTo>
                    <a:pt x="813182" y="422188"/>
                    <a:pt x="875991" y="438255"/>
                    <a:pt x="932300" y="470607"/>
                  </a:cubicBezTo>
                  <a:cubicBezTo>
                    <a:pt x="1030841" y="527224"/>
                    <a:pt x="1096319" y="626156"/>
                    <a:pt x="1111149" y="737016"/>
                  </a:cubicBezTo>
                  <a:lnTo>
                    <a:pt x="1113992" y="779745"/>
                  </a:lnTo>
                  <a:lnTo>
                    <a:pt x="1114547" y="785357"/>
                  </a:lnTo>
                  <a:cubicBezTo>
                    <a:pt x="1114547" y="859112"/>
                    <a:pt x="1055865" y="918902"/>
                    <a:pt x="983476" y="918902"/>
                  </a:cubicBezTo>
                  <a:cubicBezTo>
                    <a:pt x="911087" y="918902"/>
                    <a:pt x="852404" y="859112"/>
                    <a:pt x="852404" y="785357"/>
                  </a:cubicBezTo>
                  <a:lnTo>
                    <a:pt x="852831" y="781044"/>
                  </a:lnTo>
                  <a:lnTo>
                    <a:pt x="849841" y="758551"/>
                  </a:lnTo>
                  <a:cubicBezTo>
                    <a:pt x="842879" y="732853"/>
                    <a:pt x="825992" y="710509"/>
                    <a:pt x="802288" y="696890"/>
                  </a:cubicBezTo>
                  <a:cubicBezTo>
                    <a:pt x="770683" y="678732"/>
                    <a:pt x="731782" y="678854"/>
                    <a:pt x="700292" y="697211"/>
                  </a:cubicBezTo>
                  <a:cubicBezTo>
                    <a:pt x="676674" y="710980"/>
                    <a:pt x="659928" y="733429"/>
                    <a:pt x="653128" y="759171"/>
                  </a:cubicBezTo>
                  <a:lnTo>
                    <a:pt x="649903" y="784661"/>
                  </a:lnTo>
                  <a:lnTo>
                    <a:pt x="650881" y="816102"/>
                  </a:lnTo>
                  <a:cubicBezTo>
                    <a:pt x="663915" y="975283"/>
                    <a:pt x="795315" y="1102047"/>
                    <a:pt x="958400" y="1105913"/>
                  </a:cubicBezTo>
                  <a:cubicBezTo>
                    <a:pt x="1121486" y="1109778"/>
                    <a:pt x="1258744" y="989381"/>
                    <a:pt x="1279304" y="830996"/>
                  </a:cubicBezTo>
                  <a:lnTo>
                    <a:pt x="1281404" y="804307"/>
                  </a:lnTo>
                  <a:lnTo>
                    <a:pt x="1279318" y="758088"/>
                  </a:lnTo>
                  <a:cubicBezTo>
                    <a:pt x="1254723" y="501741"/>
                    <a:pt x="1040239" y="300211"/>
                    <a:pt x="777235" y="297223"/>
                  </a:cubicBezTo>
                  <a:cubicBezTo>
                    <a:pt x="514232" y="294234"/>
                    <a:pt x="295224" y="490839"/>
                    <a:pt x="264811" y="746560"/>
                  </a:cubicBezTo>
                  <a:lnTo>
                    <a:pt x="261529" y="794876"/>
                  </a:lnTo>
                  <a:lnTo>
                    <a:pt x="262287" y="794900"/>
                  </a:lnTo>
                  <a:cubicBezTo>
                    <a:pt x="253679" y="1056799"/>
                    <a:pt x="386119" y="1303215"/>
                    <a:pt x="609294" y="1440538"/>
                  </a:cubicBezTo>
                  <a:cubicBezTo>
                    <a:pt x="665088" y="1474869"/>
                    <a:pt x="724413" y="1501064"/>
                    <a:pt x="785607" y="1519081"/>
                  </a:cubicBezTo>
                  <a:lnTo>
                    <a:pt x="963053" y="1546971"/>
                  </a:lnTo>
                  <a:lnTo>
                    <a:pt x="966446" y="1546663"/>
                  </a:lnTo>
                  <a:lnTo>
                    <a:pt x="984413" y="1547372"/>
                  </a:lnTo>
                  <a:lnTo>
                    <a:pt x="1161938" y="1528710"/>
                  </a:lnTo>
                  <a:cubicBezTo>
                    <a:pt x="1223974" y="1513845"/>
                    <a:pt x="1284560" y="1490718"/>
                    <a:pt x="1342036" y="1459285"/>
                  </a:cubicBezTo>
                  <a:cubicBezTo>
                    <a:pt x="1571942" y="1333554"/>
                    <a:pt x="1716809" y="1094233"/>
                    <a:pt x="1721605" y="832237"/>
                  </a:cubicBezTo>
                  <a:lnTo>
                    <a:pt x="1723924" y="832280"/>
                  </a:lnTo>
                  <a:lnTo>
                    <a:pt x="1734456" y="708550"/>
                  </a:lnTo>
                  <a:cubicBezTo>
                    <a:pt x="1774978" y="443383"/>
                    <a:pt x="1921580" y="205326"/>
                    <a:pt x="2140704" y="498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1482D683-A823-4B44-8718-36132F1A8C4C}"/>
              </a:ext>
            </a:extLst>
          </p:cNvPr>
          <p:cNvGrpSpPr/>
          <p:nvPr/>
        </p:nvGrpSpPr>
        <p:grpSpPr>
          <a:xfrm>
            <a:off x="7780490" y="2888591"/>
            <a:ext cx="1481133" cy="1371871"/>
            <a:chOff x="1237698" y="1473996"/>
            <a:chExt cx="3714687" cy="3440657"/>
          </a:xfrm>
          <a:solidFill>
            <a:schemeClr val="accent6">
              <a:lumMod val="50000"/>
            </a:schemeClr>
          </a:solidFill>
        </p:grpSpPr>
        <p:sp>
          <p:nvSpPr>
            <p:cNvPr id="354" name="正方形/長方形 353">
              <a:extLst>
                <a:ext uri="{FF2B5EF4-FFF2-40B4-BE49-F238E27FC236}">
                  <a16:creationId xmlns:a16="http://schemas.microsoft.com/office/drawing/2014/main" id="{0F4CB3F2-53FD-4296-B5F8-09FA824CF16F}"/>
                </a:ext>
              </a:extLst>
            </p:cNvPr>
            <p:cNvSpPr/>
            <p:nvPr/>
          </p:nvSpPr>
          <p:spPr>
            <a:xfrm>
              <a:off x="1237698" y="1473996"/>
              <a:ext cx="3714687" cy="344065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3BCB9BD8-7665-4594-984A-CACAD5CDE88A}"/>
                </a:ext>
              </a:extLst>
            </p:cNvPr>
            <p:cNvSpPr/>
            <p:nvPr/>
          </p:nvSpPr>
          <p:spPr>
            <a:xfrm rot="10800000" flipH="1" flipV="1">
              <a:off x="1237702" y="1473996"/>
              <a:ext cx="3714680" cy="3440657"/>
            </a:xfrm>
            <a:custGeom>
              <a:avLst/>
              <a:gdLst>
                <a:gd name="connsiteX0" fmla="*/ 2934482 w 3714680"/>
                <a:gd name="connsiteY0" fmla="*/ 1797506 h 3440657"/>
                <a:gd name="connsiteX1" fmla="*/ 3709355 w 3714680"/>
                <a:gd name="connsiteY1" fmla="*/ 2476983 h 3440657"/>
                <a:gd name="connsiteX2" fmla="*/ 3714680 w 3714680"/>
                <a:gd name="connsiteY2" fmla="*/ 2555363 h 3440657"/>
                <a:gd name="connsiteX3" fmla="*/ 3714680 w 3714680"/>
                <a:gd name="connsiteY3" fmla="*/ 2555451 h 3440657"/>
                <a:gd name="connsiteX4" fmla="*/ 3714072 w 3714680"/>
                <a:gd name="connsiteY4" fmla="*/ 2555462 h 3440657"/>
                <a:gd name="connsiteX5" fmla="*/ 3714039 w 3714680"/>
                <a:gd name="connsiteY5" fmla="*/ 2614335 h 3440657"/>
                <a:gd name="connsiteX6" fmla="*/ 3242598 w 3714680"/>
                <a:gd name="connsiteY6" fmla="*/ 3425118 h 3440657"/>
                <a:gd name="connsiteX7" fmla="*/ 3213110 w 3714680"/>
                <a:gd name="connsiteY7" fmla="*/ 3440657 h 3440657"/>
                <a:gd name="connsiteX8" fmla="*/ 2223449 w 3714680"/>
                <a:gd name="connsiteY8" fmla="*/ 3440657 h 3440657"/>
                <a:gd name="connsiteX9" fmla="*/ 2238956 w 3714680"/>
                <a:gd name="connsiteY9" fmla="*/ 3430782 h 3440657"/>
                <a:gd name="connsiteX10" fmla="*/ 2611282 w 3714680"/>
                <a:gd name="connsiteY10" fmla="*/ 3314574 h 3440657"/>
                <a:gd name="connsiteX11" fmla="*/ 2716280 w 3714680"/>
                <a:gd name="connsiteY11" fmla="*/ 3310432 h 3440657"/>
                <a:gd name="connsiteX12" fmla="*/ 2716280 w 3714680"/>
                <a:gd name="connsiteY12" fmla="*/ 3309153 h 3440657"/>
                <a:gd name="connsiteX13" fmla="*/ 2732489 w 3714680"/>
                <a:gd name="connsiteY13" fmla="*/ 3309793 h 3440657"/>
                <a:gd name="connsiteX14" fmla="*/ 2740172 w 3714680"/>
                <a:gd name="connsiteY14" fmla="*/ 3309490 h 3440657"/>
                <a:gd name="connsiteX15" fmla="*/ 2743705 w 3714680"/>
                <a:gd name="connsiteY15" fmla="*/ 3309811 h 3440657"/>
                <a:gd name="connsiteX16" fmla="*/ 2929079 w 3714680"/>
                <a:gd name="connsiteY16" fmla="*/ 3280675 h 3440657"/>
                <a:gd name="connsiteX17" fmla="*/ 3105392 w 3714680"/>
                <a:gd name="connsiteY17" fmla="*/ 3202131 h 3440657"/>
                <a:gd name="connsiteX18" fmla="*/ 3452399 w 3714680"/>
                <a:gd name="connsiteY18" fmla="*/ 2556493 h 3440657"/>
                <a:gd name="connsiteX19" fmla="*/ 3453157 w 3714680"/>
                <a:gd name="connsiteY19" fmla="*/ 2556469 h 3440657"/>
                <a:gd name="connsiteX20" fmla="*/ 3449875 w 3714680"/>
                <a:gd name="connsiteY20" fmla="*/ 2508154 h 3440657"/>
                <a:gd name="connsiteX21" fmla="*/ 2937451 w 3714680"/>
                <a:gd name="connsiteY21" fmla="*/ 2058816 h 3440657"/>
                <a:gd name="connsiteX22" fmla="*/ 2435368 w 3714680"/>
                <a:gd name="connsiteY22" fmla="*/ 2519681 h 3440657"/>
                <a:gd name="connsiteX23" fmla="*/ 2433282 w 3714680"/>
                <a:gd name="connsiteY23" fmla="*/ 2565900 h 3440657"/>
                <a:gd name="connsiteX24" fmla="*/ 2435382 w 3714680"/>
                <a:gd name="connsiteY24" fmla="*/ 2592590 h 3440657"/>
                <a:gd name="connsiteX25" fmla="*/ 2756286 w 3714680"/>
                <a:gd name="connsiteY25" fmla="*/ 2867506 h 3440657"/>
                <a:gd name="connsiteX26" fmla="*/ 3063805 w 3714680"/>
                <a:gd name="connsiteY26" fmla="*/ 2577695 h 3440657"/>
                <a:gd name="connsiteX27" fmla="*/ 3064783 w 3714680"/>
                <a:gd name="connsiteY27" fmla="*/ 2546254 h 3440657"/>
                <a:gd name="connsiteX28" fmla="*/ 3061558 w 3714680"/>
                <a:gd name="connsiteY28" fmla="*/ 2520764 h 3440657"/>
                <a:gd name="connsiteX29" fmla="*/ 3014394 w 3714680"/>
                <a:gd name="connsiteY29" fmla="*/ 2458805 h 3440657"/>
                <a:gd name="connsiteX30" fmla="*/ 2912398 w 3714680"/>
                <a:gd name="connsiteY30" fmla="*/ 2458483 h 3440657"/>
                <a:gd name="connsiteX31" fmla="*/ 2864845 w 3714680"/>
                <a:gd name="connsiteY31" fmla="*/ 2520144 h 3440657"/>
                <a:gd name="connsiteX32" fmla="*/ 2861855 w 3714680"/>
                <a:gd name="connsiteY32" fmla="*/ 2542638 h 3440657"/>
                <a:gd name="connsiteX33" fmla="*/ 2862282 w 3714680"/>
                <a:gd name="connsiteY33" fmla="*/ 2546951 h 3440657"/>
                <a:gd name="connsiteX34" fmla="*/ 2731210 w 3714680"/>
                <a:gd name="connsiteY34" fmla="*/ 2680495 h 3440657"/>
                <a:gd name="connsiteX35" fmla="*/ 2600139 w 3714680"/>
                <a:gd name="connsiteY35" fmla="*/ 2546951 h 3440657"/>
                <a:gd name="connsiteX36" fmla="*/ 2600694 w 3714680"/>
                <a:gd name="connsiteY36" fmla="*/ 2541338 h 3440657"/>
                <a:gd name="connsiteX37" fmla="*/ 2603537 w 3714680"/>
                <a:gd name="connsiteY37" fmla="*/ 2498609 h 3440657"/>
                <a:gd name="connsiteX38" fmla="*/ 2782386 w 3714680"/>
                <a:gd name="connsiteY38" fmla="*/ 2232200 h 3440657"/>
                <a:gd name="connsiteX39" fmla="*/ 2964261 w 3714680"/>
                <a:gd name="connsiteY39" fmla="*/ 2183979 h 3440657"/>
                <a:gd name="connsiteX40" fmla="*/ 3145829 w 3714680"/>
                <a:gd name="connsiteY40" fmla="*/ 2233345 h 3440657"/>
                <a:gd name="connsiteX41" fmla="*/ 3322997 w 3714680"/>
                <a:gd name="connsiteY41" fmla="*/ 2500875 h 3440657"/>
                <a:gd name="connsiteX42" fmla="*/ 3325379 w 3714680"/>
                <a:gd name="connsiteY42" fmla="*/ 2540447 h 3440657"/>
                <a:gd name="connsiteX43" fmla="*/ 3325797 w 3714680"/>
                <a:gd name="connsiteY43" fmla="*/ 2540439 h 3440657"/>
                <a:gd name="connsiteX44" fmla="*/ 3325655 w 3714680"/>
                <a:gd name="connsiteY44" fmla="*/ 2545022 h 3440657"/>
                <a:gd name="connsiteX45" fmla="*/ 3325897 w 3714680"/>
                <a:gd name="connsiteY45" fmla="*/ 2549047 h 3440657"/>
                <a:gd name="connsiteX46" fmla="*/ 3325530 w 3714680"/>
                <a:gd name="connsiteY46" fmla="*/ 2549045 h 3440657"/>
                <a:gd name="connsiteX47" fmla="*/ 3323966 w 3714680"/>
                <a:gd name="connsiteY47" fmla="*/ 2599309 h 3440657"/>
                <a:gd name="connsiteX48" fmla="*/ 2762471 w 3714680"/>
                <a:gd name="connsiteY48" fmla="*/ 3128470 h 3440657"/>
                <a:gd name="connsiteX49" fmla="*/ 2176537 w 3714680"/>
                <a:gd name="connsiteY49" fmla="*/ 2626504 h 3440657"/>
                <a:gd name="connsiteX50" fmla="*/ 2172328 w 3714680"/>
                <a:gd name="connsiteY50" fmla="*/ 2572980 h 3440657"/>
                <a:gd name="connsiteX51" fmla="*/ 2171701 w 3714680"/>
                <a:gd name="connsiteY51" fmla="*/ 2572983 h 3440657"/>
                <a:gd name="connsiteX52" fmla="*/ 2171929 w 3714680"/>
                <a:gd name="connsiteY52" fmla="*/ 2567916 h 3440657"/>
                <a:gd name="connsiteX53" fmla="*/ 2171919 w 3714680"/>
                <a:gd name="connsiteY53" fmla="*/ 2567788 h 3440657"/>
                <a:gd name="connsiteX54" fmla="*/ 2171935 w 3714680"/>
                <a:gd name="connsiteY54" fmla="*/ 2567787 h 3440657"/>
                <a:gd name="connsiteX55" fmla="*/ 2175247 w 3714680"/>
                <a:gd name="connsiteY55" fmla="*/ 2494414 h 3440657"/>
                <a:gd name="connsiteX56" fmla="*/ 2934482 w 3714680"/>
                <a:gd name="connsiteY56" fmla="*/ 1797506 h 3440657"/>
                <a:gd name="connsiteX57" fmla="*/ 2220382 w 3714680"/>
                <a:gd name="connsiteY57" fmla="*/ 0 h 3440657"/>
                <a:gd name="connsiteX58" fmla="*/ 3203815 w 3714680"/>
                <a:gd name="connsiteY58" fmla="*/ 0 h 3440657"/>
                <a:gd name="connsiteX59" fmla="*/ 3203617 w 3714680"/>
                <a:gd name="connsiteY59" fmla="*/ 88 h 3440657"/>
                <a:gd name="connsiteX60" fmla="*/ 3234529 w 3714680"/>
                <a:gd name="connsiteY60" fmla="*/ 13859 h 3440657"/>
                <a:gd name="connsiteX61" fmla="*/ 3705971 w 3714680"/>
                <a:gd name="connsiteY61" fmla="*/ 824641 h 3440657"/>
                <a:gd name="connsiteX62" fmla="*/ 3706003 w 3714680"/>
                <a:gd name="connsiteY62" fmla="*/ 883514 h 3440657"/>
                <a:gd name="connsiteX63" fmla="*/ 3706617 w 3714680"/>
                <a:gd name="connsiteY63" fmla="*/ 883525 h 3440657"/>
                <a:gd name="connsiteX64" fmla="*/ 2926413 w 3714680"/>
                <a:gd name="connsiteY64" fmla="*/ 1641471 h 3440657"/>
                <a:gd name="connsiteX65" fmla="*/ 2167177 w 3714680"/>
                <a:gd name="connsiteY65" fmla="*/ 944562 h 3440657"/>
                <a:gd name="connsiteX66" fmla="*/ 2163866 w 3714680"/>
                <a:gd name="connsiteY66" fmla="*/ 871189 h 3440657"/>
                <a:gd name="connsiteX67" fmla="*/ 2163850 w 3714680"/>
                <a:gd name="connsiteY67" fmla="*/ 871189 h 3440657"/>
                <a:gd name="connsiteX68" fmla="*/ 2163860 w 3714680"/>
                <a:gd name="connsiteY68" fmla="*/ 871061 h 3440657"/>
                <a:gd name="connsiteX69" fmla="*/ 2163631 w 3714680"/>
                <a:gd name="connsiteY69" fmla="*/ 865993 h 3440657"/>
                <a:gd name="connsiteX70" fmla="*/ 2164258 w 3714680"/>
                <a:gd name="connsiteY70" fmla="*/ 865996 h 3440657"/>
                <a:gd name="connsiteX71" fmla="*/ 2168468 w 3714680"/>
                <a:gd name="connsiteY71" fmla="*/ 812472 h 3440657"/>
                <a:gd name="connsiteX72" fmla="*/ 2754402 w 3714680"/>
                <a:gd name="connsiteY72" fmla="*/ 310507 h 3440657"/>
                <a:gd name="connsiteX73" fmla="*/ 3315897 w 3714680"/>
                <a:gd name="connsiteY73" fmla="*/ 839667 h 3440657"/>
                <a:gd name="connsiteX74" fmla="*/ 3317461 w 3714680"/>
                <a:gd name="connsiteY74" fmla="*/ 889932 h 3440657"/>
                <a:gd name="connsiteX75" fmla="*/ 3317828 w 3714680"/>
                <a:gd name="connsiteY75" fmla="*/ 889929 h 3440657"/>
                <a:gd name="connsiteX76" fmla="*/ 3317586 w 3714680"/>
                <a:gd name="connsiteY76" fmla="*/ 893954 h 3440657"/>
                <a:gd name="connsiteX77" fmla="*/ 3317728 w 3714680"/>
                <a:gd name="connsiteY77" fmla="*/ 898537 h 3440657"/>
                <a:gd name="connsiteX78" fmla="*/ 3317310 w 3714680"/>
                <a:gd name="connsiteY78" fmla="*/ 898529 h 3440657"/>
                <a:gd name="connsiteX79" fmla="*/ 3314928 w 3714680"/>
                <a:gd name="connsiteY79" fmla="*/ 938101 h 3440657"/>
                <a:gd name="connsiteX80" fmla="*/ 3137760 w 3714680"/>
                <a:gd name="connsiteY80" fmla="*/ 1205631 h 3440657"/>
                <a:gd name="connsiteX81" fmla="*/ 2956192 w 3714680"/>
                <a:gd name="connsiteY81" fmla="*/ 1254998 h 3440657"/>
                <a:gd name="connsiteX82" fmla="*/ 2774317 w 3714680"/>
                <a:gd name="connsiteY82" fmla="*/ 1206776 h 3440657"/>
                <a:gd name="connsiteX83" fmla="*/ 2595468 w 3714680"/>
                <a:gd name="connsiteY83" fmla="*/ 940367 h 3440657"/>
                <a:gd name="connsiteX84" fmla="*/ 2592625 w 3714680"/>
                <a:gd name="connsiteY84" fmla="*/ 897638 h 3440657"/>
                <a:gd name="connsiteX85" fmla="*/ 2592070 w 3714680"/>
                <a:gd name="connsiteY85" fmla="*/ 892025 h 3440657"/>
                <a:gd name="connsiteX86" fmla="*/ 2723141 w 3714680"/>
                <a:gd name="connsiteY86" fmla="*/ 758481 h 3440657"/>
                <a:gd name="connsiteX87" fmla="*/ 2854213 w 3714680"/>
                <a:gd name="connsiteY87" fmla="*/ 892025 h 3440657"/>
                <a:gd name="connsiteX88" fmla="*/ 2853786 w 3714680"/>
                <a:gd name="connsiteY88" fmla="*/ 896339 h 3440657"/>
                <a:gd name="connsiteX89" fmla="*/ 2856776 w 3714680"/>
                <a:gd name="connsiteY89" fmla="*/ 918832 h 3440657"/>
                <a:gd name="connsiteX90" fmla="*/ 2904329 w 3714680"/>
                <a:gd name="connsiteY90" fmla="*/ 980493 h 3440657"/>
                <a:gd name="connsiteX91" fmla="*/ 3006326 w 3714680"/>
                <a:gd name="connsiteY91" fmla="*/ 980172 h 3440657"/>
                <a:gd name="connsiteX92" fmla="*/ 3053489 w 3714680"/>
                <a:gd name="connsiteY92" fmla="*/ 918212 h 3440657"/>
                <a:gd name="connsiteX93" fmla="*/ 3056714 w 3714680"/>
                <a:gd name="connsiteY93" fmla="*/ 892722 h 3440657"/>
                <a:gd name="connsiteX94" fmla="*/ 3055736 w 3714680"/>
                <a:gd name="connsiteY94" fmla="*/ 861282 h 3440657"/>
                <a:gd name="connsiteX95" fmla="*/ 2748217 w 3714680"/>
                <a:gd name="connsiteY95" fmla="*/ 571471 h 3440657"/>
                <a:gd name="connsiteX96" fmla="*/ 2427313 w 3714680"/>
                <a:gd name="connsiteY96" fmla="*/ 846387 h 3440657"/>
                <a:gd name="connsiteX97" fmla="*/ 2425213 w 3714680"/>
                <a:gd name="connsiteY97" fmla="*/ 873077 h 3440657"/>
                <a:gd name="connsiteX98" fmla="*/ 2427299 w 3714680"/>
                <a:gd name="connsiteY98" fmla="*/ 919295 h 3440657"/>
                <a:gd name="connsiteX99" fmla="*/ 2929382 w 3714680"/>
                <a:gd name="connsiteY99" fmla="*/ 1380161 h 3440657"/>
                <a:gd name="connsiteX100" fmla="*/ 3441806 w 3714680"/>
                <a:gd name="connsiteY100" fmla="*/ 930823 h 3440657"/>
                <a:gd name="connsiteX101" fmla="*/ 3445088 w 3714680"/>
                <a:gd name="connsiteY101" fmla="*/ 882508 h 3440657"/>
                <a:gd name="connsiteX102" fmla="*/ 3444330 w 3714680"/>
                <a:gd name="connsiteY102" fmla="*/ 882483 h 3440657"/>
                <a:gd name="connsiteX103" fmla="*/ 3097323 w 3714680"/>
                <a:gd name="connsiteY103" fmla="*/ 236845 h 3440657"/>
                <a:gd name="connsiteX104" fmla="*/ 2921010 w 3714680"/>
                <a:gd name="connsiteY104" fmla="*/ 158302 h 3440657"/>
                <a:gd name="connsiteX105" fmla="*/ 2734140 w 3714680"/>
                <a:gd name="connsiteY105" fmla="*/ 128931 h 3440657"/>
                <a:gd name="connsiteX106" fmla="*/ 2732934 w 3714680"/>
                <a:gd name="connsiteY106" fmla="*/ 128883 h 3440657"/>
                <a:gd name="connsiteX107" fmla="*/ 2544679 w 3714680"/>
                <a:gd name="connsiteY107" fmla="*/ 148674 h 3440657"/>
                <a:gd name="connsiteX108" fmla="*/ 2364581 w 3714680"/>
                <a:gd name="connsiteY108" fmla="*/ 218098 h 3440657"/>
                <a:gd name="connsiteX109" fmla="*/ 1985011 w 3714680"/>
                <a:gd name="connsiteY109" fmla="*/ 845146 h 3440657"/>
                <a:gd name="connsiteX110" fmla="*/ 1982693 w 3714680"/>
                <a:gd name="connsiteY110" fmla="*/ 845103 h 3440657"/>
                <a:gd name="connsiteX111" fmla="*/ 1972161 w 3714680"/>
                <a:gd name="connsiteY111" fmla="*/ 968833 h 3440657"/>
                <a:gd name="connsiteX112" fmla="*/ 1467661 w 3714680"/>
                <a:gd name="connsiteY112" fmla="*/ 1688996 h 3440657"/>
                <a:gd name="connsiteX113" fmla="*/ 1095335 w 3714680"/>
                <a:gd name="connsiteY113" fmla="*/ 1805205 h 3440657"/>
                <a:gd name="connsiteX114" fmla="*/ 998407 w 3714680"/>
                <a:gd name="connsiteY114" fmla="*/ 1809029 h 3440657"/>
                <a:gd name="connsiteX115" fmla="*/ 998407 w 3714680"/>
                <a:gd name="connsiteY115" fmla="*/ 1809393 h 3440657"/>
                <a:gd name="connsiteX116" fmla="*/ 993789 w 3714680"/>
                <a:gd name="connsiteY116" fmla="*/ 1809211 h 3440657"/>
                <a:gd name="connsiteX117" fmla="*/ 966445 w 3714680"/>
                <a:gd name="connsiteY117" fmla="*/ 1810290 h 3440657"/>
                <a:gd name="connsiteX118" fmla="*/ 963054 w 3714680"/>
                <a:gd name="connsiteY118" fmla="*/ 1809982 h 3440657"/>
                <a:gd name="connsiteX119" fmla="*/ 785608 w 3714680"/>
                <a:gd name="connsiteY119" fmla="*/ 1837872 h 3440657"/>
                <a:gd name="connsiteX120" fmla="*/ 609295 w 3714680"/>
                <a:gd name="connsiteY120" fmla="*/ 1916415 h 3440657"/>
                <a:gd name="connsiteX121" fmla="*/ 262288 w 3714680"/>
                <a:gd name="connsiteY121" fmla="*/ 2562053 h 3440657"/>
                <a:gd name="connsiteX122" fmla="*/ 261530 w 3714680"/>
                <a:gd name="connsiteY122" fmla="*/ 2562077 h 3440657"/>
                <a:gd name="connsiteX123" fmla="*/ 264812 w 3714680"/>
                <a:gd name="connsiteY123" fmla="*/ 2610392 h 3440657"/>
                <a:gd name="connsiteX124" fmla="*/ 777236 w 3714680"/>
                <a:gd name="connsiteY124" fmla="*/ 3059730 h 3440657"/>
                <a:gd name="connsiteX125" fmla="*/ 1279319 w 3714680"/>
                <a:gd name="connsiteY125" fmla="*/ 2598865 h 3440657"/>
                <a:gd name="connsiteX126" fmla="*/ 1281405 w 3714680"/>
                <a:gd name="connsiteY126" fmla="*/ 2552646 h 3440657"/>
                <a:gd name="connsiteX127" fmla="*/ 1279305 w 3714680"/>
                <a:gd name="connsiteY127" fmla="*/ 2525956 h 3440657"/>
                <a:gd name="connsiteX128" fmla="*/ 958401 w 3714680"/>
                <a:gd name="connsiteY128" fmla="*/ 2251040 h 3440657"/>
                <a:gd name="connsiteX129" fmla="*/ 650882 w 3714680"/>
                <a:gd name="connsiteY129" fmla="*/ 2540851 h 3440657"/>
                <a:gd name="connsiteX130" fmla="*/ 649904 w 3714680"/>
                <a:gd name="connsiteY130" fmla="*/ 2572292 h 3440657"/>
                <a:gd name="connsiteX131" fmla="*/ 653129 w 3714680"/>
                <a:gd name="connsiteY131" fmla="*/ 2597782 h 3440657"/>
                <a:gd name="connsiteX132" fmla="*/ 700293 w 3714680"/>
                <a:gd name="connsiteY132" fmla="*/ 2659741 h 3440657"/>
                <a:gd name="connsiteX133" fmla="*/ 802289 w 3714680"/>
                <a:gd name="connsiteY133" fmla="*/ 2660063 h 3440657"/>
                <a:gd name="connsiteX134" fmla="*/ 849842 w 3714680"/>
                <a:gd name="connsiteY134" fmla="*/ 2598402 h 3440657"/>
                <a:gd name="connsiteX135" fmla="*/ 852832 w 3714680"/>
                <a:gd name="connsiteY135" fmla="*/ 2575908 h 3440657"/>
                <a:gd name="connsiteX136" fmla="*/ 852405 w 3714680"/>
                <a:gd name="connsiteY136" fmla="*/ 2571595 h 3440657"/>
                <a:gd name="connsiteX137" fmla="*/ 983477 w 3714680"/>
                <a:gd name="connsiteY137" fmla="*/ 2438051 h 3440657"/>
                <a:gd name="connsiteX138" fmla="*/ 1114548 w 3714680"/>
                <a:gd name="connsiteY138" fmla="*/ 2571595 h 3440657"/>
                <a:gd name="connsiteX139" fmla="*/ 1113993 w 3714680"/>
                <a:gd name="connsiteY139" fmla="*/ 2577208 h 3440657"/>
                <a:gd name="connsiteX140" fmla="*/ 1111150 w 3714680"/>
                <a:gd name="connsiteY140" fmla="*/ 2619937 h 3440657"/>
                <a:gd name="connsiteX141" fmla="*/ 932301 w 3714680"/>
                <a:gd name="connsiteY141" fmla="*/ 2886346 h 3440657"/>
                <a:gd name="connsiteX142" fmla="*/ 750426 w 3714680"/>
                <a:gd name="connsiteY142" fmla="*/ 2934567 h 3440657"/>
                <a:gd name="connsiteX143" fmla="*/ 568858 w 3714680"/>
                <a:gd name="connsiteY143" fmla="*/ 2885201 h 3440657"/>
                <a:gd name="connsiteX144" fmla="*/ 391690 w 3714680"/>
                <a:gd name="connsiteY144" fmla="*/ 2617671 h 3440657"/>
                <a:gd name="connsiteX145" fmla="*/ 389308 w 3714680"/>
                <a:gd name="connsiteY145" fmla="*/ 2578099 h 3440657"/>
                <a:gd name="connsiteX146" fmla="*/ 388890 w 3714680"/>
                <a:gd name="connsiteY146" fmla="*/ 2578107 h 3440657"/>
                <a:gd name="connsiteX147" fmla="*/ 389032 w 3714680"/>
                <a:gd name="connsiteY147" fmla="*/ 2573524 h 3440657"/>
                <a:gd name="connsiteX148" fmla="*/ 388790 w 3714680"/>
                <a:gd name="connsiteY148" fmla="*/ 2569499 h 3440657"/>
                <a:gd name="connsiteX149" fmla="*/ 389157 w 3714680"/>
                <a:gd name="connsiteY149" fmla="*/ 2569501 h 3440657"/>
                <a:gd name="connsiteX150" fmla="*/ 390721 w 3714680"/>
                <a:gd name="connsiteY150" fmla="*/ 2519237 h 3440657"/>
                <a:gd name="connsiteX151" fmla="*/ 952216 w 3714680"/>
                <a:gd name="connsiteY151" fmla="*/ 1990076 h 3440657"/>
                <a:gd name="connsiteX152" fmla="*/ 1538150 w 3714680"/>
                <a:gd name="connsiteY152" fmla="*/ 2492042 h 3440657"/>
                <a:gd name="connsiteX153" fmla="*/ 1542359 w 3714680"/>
                <a:gd name="connsiteY153" fmla="*/ 2545566 h 3440657"/>
                <a:gd name="connsiteX154" fmla="*/ 1542986 w 3714680"/>
                <a:gd name="connsiteY154" fmla="*/ 2545563 h 3440657"/>
                <a:gd name="connsiteX155" fmla="*/ 1542758 w 3714680"/>
                <a:gd name="connsiteY155" fmla="*/ 2550630 h 3440657"/>
                <a:gd name="connsiteX156" fmla="*/ 1542768 w 3714680"/>
                <a:gd name="connsiteY156" fmla="*/ 2550758 h 3440657"/>
                <a:gd name="connsiteX157" fmla="*/ 1542752 w 3714680"/>
                <a:gd name="connsiteY157" fmla="*/ 2550759 h 3440657"/>
                <a:gd name="connsiteX158" fmla="*/ 1539440 w 3714680"/>
                <a:gd name="connsiteY158" fmla="*/ 2624132 h 3440657"/>
                <a:gd name="connsiteX159" fmla="*/ 780205 w 3714680"/>
                <a:gd name="connsiteY159" fmla="*/ 3321040 h 3440657"/>
                <a:gd name="connsiteX160" fmla="*/ 1 w 3714680"/>
                <a:gd name="connsiteY160" fmla="*/ 2563095 h 3440657"/>
                <a:gd name="connsiteX161" fmla="*/ 615 w 3714680"/>
                <a:gd name="connsiteY161" fmla="*/ 2563084 h 3440657"/>
                <a:gd name="connsiteX162" fmla="*/ 648 w 3714680"/>
                <a:gd name="connsiteY162" fmla="*/ 2504211 h 3440657"/>
                <a:gd name="connsiteX163" fmla="*/ 472089 w 3714680"/>
                <a:gd name="connsiteY163" fmla="*/ 1693428 h 3440657"/>
                <a:gd name="connsiteX164" fmla="*/ 500461 w 3714680"/>
                <a:gd name="connsiteY164" fmla="*/ 1678477 h 3440657"/>
                <a:gd name="connsiteX165" fmla="*/ 472088 w 3714680"/>
                <a:gd name="connsiteY165" fmla="*/ 1663525 h 3440657"/>
                <a:gd name="connsiteX166" fmla="*/ 646 w 3714680"/>
                <a:gd name="connsiteY166" fmla="*/ 852743 h 3440657"/>
                <a:gd name="connsiteX167" fmla="*/ 615 w 3714680"/>
                <a:gd name="connsiteY167" fmla="*/ 793869 h 3440657"/>
                <a:gd name="connsiteX168" fmla="*/ 0 w 3714680"/>
                <a:gd name="connsiteY168" fmla="*/ 793858 h 3440657"/>
                <a:gd name="connsiteX169" fmla="*/ 780205 w 3714680"/>
                <a:gd name="connsiteY169" fmla="*/ 35913 h 3440657"/>
                <a:gd name="connsiteX170" fmla="*/ 1539439 w 3714680"/>
                <a:gd name="connsiteY170" fmla="*/ 732821 h 3440657"/>
                <a:gd name="connsiteX171" fmla="*/ 1542751 w 3714680"/>
                <a:gd name="connsiteY171" fmla="*/ 806194 h 3440657"/>
                <a:gd name="connsiteX172" fmla="*/ 1542767 w 3714680"/>
                <a:gd name="connsiteY172" fmla="*/ 806194 h 3440657"/>
                <a:gd name="connsiteX173" fmla="*/ 1542757 w 3714680"/>
                <a:gd name="connsiteY173" fmla="*/ 806322 h 3440657"/>
                <a:gd name="connsiteX174" fmla="*/ 1542985 w 3714680"/>
                <a:gd name="connsiteY174" fmla="*/ 811390 h 3440657"/>
                <a:gd name="connsiteX175" fmla="*/ 1542358 w 3714680"/>
                <a:gd name="connsiteY175" fmla="*/ 811387 h 3440657"/>
                <a:gd name="connsiteX176" fmla="*/ 1538149 w 3714680"/>
                <a:gd name="connsiteY176" fmla="*/ 864912 h 3440657"/>
                <a:gd name="connsiteX177" fmla="*/ 952215 w 3714680"/>
                <a:gd name="connsiteY177" fmla="*/ 1366876 h 3440657"/>
                <a:gd name="connsiteX178" fmla="*/ 390720 w 3714680"/>
                <a:gd name="connsiteY178" fmla="*/ 837716 h 3440657"/>
                <a:gd name="connsiteX179" fmla="*/ 389157 w 3714680"/>
                <a:gd name="connsiteY179" fmla="*/ 787451 h 3440657"/>
                <a:gd name="connsiteX180" fmla="*/ 388789 w 3714680"/>
                <a:gd name="connsiteY180" fmla="*/ 787454 h 3440657"/>
                <a:gd name="connsiteX181" fmla="*/ 389032 w 3714680"/>
                <a:gd name="connsiteY181" fmla="*/ 783429 h 3440657"/>
                <a:gd name="connsiteX182" fmla="*/ 388889 w 3714680"/>
                <a:gd name="connsiteY182" fmla="*/ 778846 h 3440657"/>
                <a:gd name="connsiteX183" fmla="*/ 389307 w 3714680"/>
                <a:gd name="connsiteY183" fmla="*/ 778854 h 3440657"/>
                <a:gd name="connsiteX184" fmla="*/ 391689 w 3714680"/>
                <a:gd name="connsiteY184" fmla="*/ 739282 h 3440657"/>
                <a:gd name="connsiteX185" fmla="*/ 568857 w 3714680"/>
                <a:gd name="connsiteY185" fmla="*/ 471752 h 3440657"/>
                <a:gd name="connsiteX186" fmla="*/ 750425 w 3714680"/>
                <a:gd name="connsiteY186" fmla="*/ 422386 h 3440657"/>
                <a:gd name="connsiteX187" fmla="*/ 932300 w 3714680"/>
                <a:gd name="connsiteY187" fmla="*/ 470607 h 3440657"/>
                <a:gd name="connsiteX188" fmla="*/ 1111149 w 3714680"/>
                <a:gd name="connsiteY188" fmla="*/ 737016 h 3440657"/>
                <a:gd name="connsiteX189" fmla="*/ 1113992 w 3714680"/>
                <a:gd name="connsiteY189" fmla="*/ 779745 h 3440657"/>
                <a:gd name="connsiteX190" fmla="*/ 1114547 w 3714680"/>
                <a:gd name="connsiteY190" fmla="*/ 785357 h 3440657"/>
                <a:gd name="connsiteX191" fmla="*/ 983476 w 3714680"/>
                <a:gd name="connsiteY191" fmla="*/ 918902 h 3440657"/>
                <a:gd name="connsiteX192" fmla="*/ 852404 w 3714680"/>
                <a:gd name="connsiteY192" fmla="*/ 785357 h 3440657"/>
                <a:gd name="connsiteX193" fmla="*/ 852831 w 3714680"/>
                <a:gd name="connsiteY193" fmla="*/ 781044 h 3440657"/>
                <a:gd name="connsiteX194" fmla="*/ 849841 w 3714680"/>
                <a:gd name="connsiteY194" fmla="*/ 758551 h 3440657"/>
                <a:gd name="connsiteX195" fmla="*/ 802288 w 3714680"/>
                <a:gd name="connsiteY195" fmla="*/ 696890 h 3440657"/>
                <a:gd name="connsiteX196" fmla="*/ 700292 w 3714680"/>
                <a:gd name="connsiteY196" fmla="*/ 697211 h 3440657"/>
                <a:gd name="connsiteX197" fmla="*/ 653128 w 3714680"/>
                <a:gd name="connsiteY197" fmla="*/ 759171 h 3440657"/>
                <a:gd name="connsiteX198" fmla="*/ 649903 w 3714680"/>
                <a:gd name="connsiteY198" fmla="*/ 784661 h 3440657"/>
                <a:gd name="connsiteX199" fmla="*/ 650881 w 3714680"/>
                <a:gd name="connsiteY199" fmla="*/ 816102 h 3440657"/>
                <a:gd name="connsiteX200" fmla="*/ 958400 w 3714680"/>
                <a:gd name="connsiteY200" fmla="*/ 1105913 h 3440657"/>
                <a:gd name="connsiteX201" fmla="*/ 1279304 w 3714680"/>
                <a:gd name="connsiteY201" fmla="*/ 830996 h 3440657"/>
                <a:gd name="connsiteX202" fmla="*/ 1281404 w 3714680"/>
                <a:gd name="connsiteY202" fmla="*/ 804307 h 3440657"/>
                <a:gd name="connsiteX203" fmla="*/ 1279318 w 3714680"/>
                <a:gd name="connsiteY203" fmla="*/ 758088 h 3440657"/>
                <a:gd name="connsiteX204" fmla="*/ 777235 w 3714680"/>
                <a:gd name="connsiteY204" fmla="*/ 297223 h 3440657"/>
                <a:gd name="connsiteX205" fmla="*/ 264811 w 3714680"/>
                <a:gd name="connsiteY205" fmla="*/ 746560 h 3440657"/>
                <a:gd name="connsiteX206" fmla="*/ 261529 w 3714680"/>
                <a:gd name="connsiteY206" fmla="*/ 794876 h 3440657"/>
                <a:gd name="connsiteX207" fmla="*/ 262287 w 3714680"/>
                <a:gd name="connsiteY207" fmla="*/ 794900 h 3440657"/>
                <a:gd name="connsiteX208" fmla="*/ 609294 w 3714680"/>
                <a:gd name="connsiteY208" fmla="*/ 1440538 h 3440657"/>
                <a:gd name="connsiteX209" fmla="*/ 785607 w 3714680"/>
                <a:gd name="connsiteY209" fmla="*/ 1519081 h 3440657"/>
                <a:gd name="connsiteX210" fmla="*/ 963053 w 3714680"/>
                <a:gd name="connsiteY210" fmla="*/ 1546971 h 3440657"/>
                <a:gd name="connsiteX211" fmla="*/ 966446 w 3714680"/>
                <a:gd name="connsiteY211" fmla="*/ 1546663 h 3440657"/>
                <a:gd name="connsiteX212" fmla="*/ 984413 w 3714680"/>
                <a:gd name="connsiteY212" fmla="*/ 1547372 h 3440657"/>
                <a:gd name="connsiteX213" fmla="*/ 1161938 w 3714680"/>
                <a:gd name="connsiteY213" fmla="*/ 1528710 h 3440657"/>
                <a:gd name="connsiteX214" fmla="*/ 1342036 w 3714680"/>
                <a:gd name="connsiteY214" fmla="*/ 1459285 h 3440657"/>
                <a:gd name="connsiteX215" fmla="*/ 1721605 w 3714680"/>
                <a:gd name="connsiteY215" fmla="*/ 832237 h 3440657"/>
                <a:gd name="connsiteX216" fmla="*/ 1723924 w 3714680"/>
                <a:gd name="connsiteY216" fmla="*/ 832280 h 3440657"/>
                <a:gd name="connsiteX217" fmla="*/ 1734456 w 3714680"/>
                <a:gd name="connsiteY217" fmla="*/ 708550 h 3440657"/>
                <a:gd name="connsiteX218" fmla="*/ 2140704 w 3714680"/>
                <a:gd name="connsiteY218" fmla="*/ 49818 h 344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3714680" h="3440657">
                  <a:moveTo>
                    <a:pt x="2934482" y="1797506"/>
                  </a:moveTo>
                  <a:cubicBezTo>
                    <a:pt x="3332188" y="1792986"/>
                    <a:pt x="3663367" y="2090288"/>
                    <a:pt x="3709355" y="2476983"/>
                  </a:cubicBezTo>
                  <a:lnTo>
                    <a:pt x="3714680" y="2555363"/>
                  </a:lnTo>
                  <a:lnTo>
                    <a:pt x="3714680" y="2555451"/>
                  </a:lnTo>
                  <a:lnTo>
                    <a:pt x="3714072" y="2555462"/>
                  </a:lnTo>
                  <a:lnTo>
                    <a:pt x="3714039" y="2614335"/>
                  </a:lnTo>
                  <a:cubicBezTo>
                    <a:pt x="3702796" y="2945005"/>
                    <a:pt x="3526874" y="3250199"/>
                    <a:pt x="3242598" y="3425118"/>
                  </a:cubicBezTo>
                  <a:lnTo>
                    <a:pt x="3213110" y="3440657"/>
                  </a:lnTo>
                  <a:lnTo>
                    <a:pt x="2223449" y="3440657"/>
                  </a:lnTo>
                  <a:lnTo>
                    <a:pt x="2238956" y="3430782"/>
                  </a:lnTo>
                  <a:cubicBezTo>
                    <a:pt x="2356096" y="3366721"/>
                    <a:pt x="2482741" y="3328050"/>
                    <a:pt x="2611282" y="3314574"/>
                  </a:cubicBezTo>
                  <a:lnTo>
                    <a:pt x="2716280" y="3310432"/>
                  </a:lnTo>
                  <a:lnTo>
                    <a:pt x="2716280" y="3309153"/>
                  </a:lnTo>
                  <a:lnTo>
                    <a:pt x="2732489" y="3309793"/>
                  </a:lnTo>
                  <a:lnTo>
                    <a:pt x="2740172" y="3309490"/>
                  </a:lnTo>
                  <a:lnTo>
                    <a:pt x="2743705" y="3309811"/>
                  </a:lnTo>
                  <a:lnTo>
                    <a:pt x="2929079" y="3280675"/>
                  </a:lnTo>
                  <a:cubicBezTo>
                    <a:pt x="2990273" y="3262658"/>
                    <a:pt x="3049598" y="3236462"/>
                    <a:pt x="3105392" y="3202131"/>
                  </a:cubicBezTo>
                  <a:cubicBezTo>
                    <a:pt x="3328567" y="3064808"/>
                    <a:pt x="3461007" y="2818392"/>
                    <a:pt x="3452399" y="2556493"/>
                  </a:cubicBezTo>
                  <a:lnTo>
                    <a:pt x="3453157" y="2556469"/>
                  </a:lnTo>
                  <a:lnTo>
                    <a:pt x="3449875" y="2508154"/>
                  </a:lnTo>
                  <a:cubicBezTo>
                    <a:pt x="3419462" y="2252432"/>
                    <a:pt x="3200454" y="2055827"/>
                    <a:pt x="2937451" y="2058816"/>
                  </a:cubicBezTo>
                  <a:cubicBezTo>
                    <a:pt x="2674448" y="2061804"/>
                    <a:pt x="2459963" y="2263335"/>
                    <a:pt x="2435368" y="2519681"/>
                  </a:cubicBezTo>
                  <a:lnTo>
                    <a:pt x="2433282" y="2565900"/>
                  </a:lnTo>
                  <a:lnTo>
                    <a:pt x="2435382" y="2592590"/>
                  </a:lnTo>
                  <a:cubicBezTo>
                    <a:pt x="2455942" y="2750975"/>
                    <a:pt x="2593200" y="2871371"/>
                    <a:pt x="2756286" y="2867506"/>
                  </a:cubicBezTo>
                  <a:cubicBezTo>
                    <a:pt x="2919372" y="2863641"/>
                    <a:pt x="3050771" y="2736876"/>
                    <a:pt x="3063805" y="2577695"/>
                  </a:cubicBezTo>
                  <a:lnTo>
                    <a:pt x="3064783" y="2546254"/>
                  </a:lnTo>
                  <a:lnTo>
                    <a:pt x="3061558" y="2520764"/>
                  </a:lnTo>
                  <a:cubicBezTo>
                    <a:pt x="3054758" y="2495023"/>
                    <a:pt x="3038012" y="2472573"/>
                    <a:pt x="3014394" y="2458805"/>
                  </a:cubicBezTo>
                  <a:cubicBezTo>
                    <a:pt x="2982904" y="2440447"/>
                    <a:pt x="2944003" y="2440325"/>
                    <a:pt x="2912398" y="2458483"/>
                  </a:cubicBezTo>
                  <a:cubicBezTo>
                    <a:pt x="2888694" y="2472103"/>
                    <a:pt x="2871807" y="2494446"/>
                    <a:pt x="2864845" y="2520144"/>
                  </a:cubicBezTo>
                  <a:lnTo>
                    <a:pt x="2861855" y="2542638"/>
                  </a:lnTo>
                  <a:lnTo>
                    <a:pt x="2862282" y="2546951"/>
                  </a:lnTo>
                  <a:cubicBezTo>
                    <a:pt x="2862282" y="2620705"/>
                    <a:pt x="2803599" y="2680495"/>
                    <a:pt x="2731210" y="2680495"/>
                  </a:cubicBezTo>
                  <a:cubicBezTo>
                    <a:pt x="2658821" y="2680495"/>
                    <a:pt x="2600139" y="2620705"/>
                    <a:pt x="2600139" y="2546951"/>
                  </a:cubicBezTo>
                  <a:lnTo>
                    <a:pt x="2600694" y="2541338"/>
                  </a:lnTo>
                  <a:lnTo>
                    <a:pt x="2603537" y="2498609"/>
                  </a:lnTo>
                  <a:cubicBezTo>
                    <a:pt x="2618367" y="2387749"/>
                    <a:pt x="2683845" y="2288817"/>
                    <a:pt x="2782386" y="2232200"/>
                  </a:cubicBezTo>
                  <a:cubicBezTo>
                    <a:pt x="2838695" y="2199848"/>
                    <a:pt x="2901504" y="2183781"/>
                    <a:pt x="2964261" y="2183979"/>
                  </a:cubicBezTo>
                  <a:cubicBezTo>
                    <a:pt x="3027019" y="2184176"/>
                    <a:pt x="3089725" y="2200639"/>
                    <a:pt x="3145829" y="2233345"/>
                  </a:cubicBezTo>
                  <a:cubicBezTo>
                    <a:pt x="3244011" y="2290582"/>
                    <a:pt x="3308865" y="2389924"/>
                    <a:pt x="3322997" y="2500875"/>
                  </a:cubicBezTo>
                  <a:lnTo>
                    <a:pt x="3325379" y="2540447"/>
                  </a:lnTo>
                  <a:lnTo>
                    <a:pt x="3325797" y="2540439"/>
                  </a:lnTo>
                  <a:lnTo>
                    <a:pt x="3325655" y="2545022"/>
                  </a:lnTo>
                  <a:lnTo>
                    <a:pt x="3325897" y="2549047"/>
                  </a:lnTo>
                  <a:lnTo>
                    <a:pt x="3325530" y="2549045"/>
                  </a:lnTo>
                  <a:lnTo>
                    <a:pt x="3323966" y="2599309"/>
                  </a:lnTo>
                  <a:cubicBezTo>
                    <a:pt x="3300167" y="2889955"/>
                    <a:pt x="3060246" y="3121412"/>
                    <a:pt x="2762471" y="3128470"/>
                  </a:cubicBezTo>
                  <a:cubicBezTo>
                    <a:pt x="2464696" y="3135527"/>
                    <a:pt x="2214079" y="2915697"/>
                    <a:pt x="2176537" y="2626504"/>
                  </a:cubicBezTo>
                  <a:lnTo>
                    <a:pt x="2172328" y="2572980"/>
                  </a:lnTo>
                  <a:lnTo>
                    <a:pt x="2171701" y="2572983"/>
                  </a:lnTo>
                  <a:lnTo>
                    <a:pt x="2171929" y="2567916"/>
                  </a:lnTo>
                  <a:lnTo>
                    <a:pt x="2171919" y="2567788"/>
                  </a:lnTo>
                  <a:lnTo>
                    <a:pt x="2171935" y="2567787"/>
                  </a:lnTo>
                  <a:lnTo>
                    <a:pt x="2175247" y="2494414"/>
                  </a:lnTo>
                  <a:cubicBezTo>
                    <a:pt x="2212437" y="2106774"/>
                    <a:pt x="2536776" y="1802025"/>
                    <a:pt x="2934482" y="1797506"/>
                  </a:cubicBezTo>
                  <a:close/>
                  <a:moveTo>
                    <a:pt x="2220382" y="0"/>
                  </a:moveTo>
                  <a:lnTo>
                    <a:pt x="3203815" y="0"/>
                  </a:lnTo>
                  <a:lnTo>
                    <a:pt x="3203617" y="88"/>
                  </a:lnTo>
                  <a:lnTo>
                    <a:pt x="3234529" y="13859"/>
                  </a:lnTo>
                  <a:cubicBezTo>
                    <a:pt x="3518805" y="188778"/>
                    <a:pt x="3694728" y="493972"/>
                    <a:pt x="3705971" y="824641"/>
                  </a:cubicBezTo>
                  <a:lnTo>
                    <a:pt x="3706003" y="883514"/>
                  </a:lnTo>
                  <a:lnTo>
                    <a:pt x="3706617" y="883525"/>
                  </a:lnTo>
                  <a:cubicBezTo>
                    <a:pt x="3699160" y="1307707"/>
                    <a:pt x="3350633" y="1646290"/>
                    <a:pt x="2926413" y="1641471"/>
                  </a:cubicBezTo>
                  <a:cubicBezTo>
                    <a:pt x="2528707" y="1636951"/>
                    <a:pt x="2204368" y="1332203"/>
                    <a:pt x="2167177" y="944562"/>
                  </a:cubicBezTo>
                  <a:lnTo>
                    <a:pt x="2163866" y="871189"/>
                  </a:lnTo>
                  <a:lnTo>
                    <a:pt x="2163850" y="871189"/>
                  </a:lnTo>
                  <a:lnTo>
                    <a:pt x="2163860" y="871061"/>
                  </a:lnTo>
                  <a:lnTo>
                    <a:pt x="2163631" y="865993"/>
                  </a:lnTo>
                  <a:lnTo>
                    <a:pt x="2164258" y="865996"/>
                  </a:lnTo>
                  <a:lnTo>
                    <a:pt x="2168468" y="812472"/>
                  </a:lnTo>
                  <a:cubicBezTo>
                    <a:pt x="2206010" y="523279"/>
                    <a:pt x="2456627" y="303449"/>
                    <a:pt x="2754402" y="310507"/>
                  </a:cubicBezTo>
                  <a:cubicBezTo>
                    <a:pt x="3052178" y="317565"/>
                    <a:pt x="3292099" y="549021"/>
                    <a:pt x="3315897" y="839667"/>
                  </a:cubicBezTo>
                  <a:lnTo>
                    <a:pt x="3317461" y="889932"/>
                  </a:lnTo>
                  <a:lnTo>
                    <a:pt x="3317828" y="889929"/>
                  </a:lnTo>
                  <a:lnTo>
                    <a:pt x="3317586" y="893954"/>
                  </a:lnTo>
                  <a:lnTo>
                    <a:pt x="3317728" y="898537"/>
                  </a:lnTo>
                  <a:lnTo>
                    <a:pt x="3317310" y="898529"/>
                  </a:lnTo>
                  <a:lnTo>
                    <a:pt x="3314928" y="938101"/>
                  </a:lnTo>
                  <a:cubicBezTo>
                    <a:pt x="3300797" y="1049052"/>
                    <a:pt x="3235943" y="1148395"/>
                    <a:pt x="3137760" y="1205631"/>
                  </a:cubicBezTo>
                  <a:cubicBezTo>
                    <a:pt x="3081656" y="1238338"/>
                    <a:pt x="3018950" y="1254800"/>
                    <a:pt x="2956192" y="1254998"/>
                  </a:cubicBezTo>
                  <a:cubicBezTo>
                    <a:pt x="2893435" y="1255195"/>
                    <a:pt x="2830626" y="1239128"/>
                    <a:pt x="2774317" y="1206776"/>
                  </a:cubicBezTo>
                  <a:cubicBezTo>
                    <a:pt x="2675776" y="1150159"/>
                    <a:pt x="2610298" y="1051227"/>
                    <a:pt x="2595468" y="940367"/>
                  </a:cubicBezTo>
                  <a:lnTo>
                    <a:pt x="2592625" y="897638"/>
                  </a:lnTo>
                  <a:lnTo>
                    <a:pt x="2592070" y="892025"/>
                  </a:lnTo>
                  <a:cubicBezTo>
                    <a:pt x="2592070" y="818271"/>
                    <a:pt x="2650752" y="758481"/>
                    <a:pt x="2723141" y="758481"/>
                  </a:cubicBezTo>
                  <a:cubicBezTo>
                    <a:pt x="2795530" y="758481"/>
                    <a:pt x="2854213" y="818271"/>
                    <a:pt x="2854213" y="892025"/>
                  </a:cubicBezTo>
                  <a:lnTo>
                    <a:pt x="2853786" y="896339"/>
                  </a:lnTo>
                  <a:lnTo>
                    <a:pt x="2856776" y="918832"/>
                  </a:lnTo>
                  <a:cubicBezTo>
                    <a:pt x="2863738" y="944530"/>
                    <a:pt x="2880625" y="966873"/>
                    <a:pt x="2904329" y="980493"/>
                  </a:cubicBezTo>
                  <a:cubicBezTo>
                    <a:pt x="2935934" y="998652"/>
                    <a:pt x="2974835" y="998529"/>
                    <a:pt x="3006326" y="980172"/>
                  </a:cubicBezTo>
                  <a:cubicBezTo>
                    <a:pt x="3029943" y="966403"/>
                    <a:pt x="3046689" y="943954"/>
                    <a:pt x="3053489" y="918212"/>
                  </a:cubicBezTo>
                  <a:lnTo>
                    <a:pt x="3056714" y="892722"/>
                  </a:lnTo>
                  <a:lnTo>
                    <a:pt x="3055736" y="861282"/>
                  </a:lnTo>
                  <a:cubicBezTo>
                    <a:pt x="3042703" y="702100"/>
                    <a:pt x="2911303" y="575336"/>
                    <a:pt x="2748217" y="571471"/>
                  </a:cubicBezTo>
                  <a:cubicBezTo>
                    <a:pt x="2585131" y="567606"/>
                    <a:pt x="2447873" y="688001"/>
                    <a:pt x="2427313" y="846387"/>
                  </a:cubicBezTo>
                  <a:lnTo>
                    <a:pt x="2425213" y="873077"/>
                  </a:lnTo>
                  <a:lnTo>
                    <a:pt x="2427299" y="919295"/>
                  </a:lnTo>
                  <a:cubicBezTo>
                    <a:pt x="2451894" y="1175642"/>
                    <a:pt x="2666379" y="1377172"/>
                    <a:pt x="2929382" y="1380161"/>
                  </a:cubicBezTo>
                  <a:cubicBezTo>
                    <a:pt x="3192385" y="1383149"/>
                    <a:pt x="3411394" y="1186544"/>
                    <a:pt x="3441806" y="930823"/>
                  </a:cubicBezTo>
                  <a:lnTo>
                    <a:pt x="3445088" y="882508"/>
                  </a:lnTo>
                  <a:lnTo>
                    <a:pt x="3444330" y="882483"/>
                  </a:lnTo>
                  <a:cubicBezTo>
                    <a:pt x="3452938" y="620585"/>
                    <a:pt x="3320498" y="374168"/>
                    <a:pt x="3097323" y="236845"/>
                  </a:cubicBezTo>
                  <a:cubicBezTo>
                    <a:pt x="3041529" y="202515"/>
                    <a:pt x="2982205" y="176319"/>
                    <a:pt x="2921010" y="158302"/>
                  </a:cubicBezTo>
                  <a:lnTo>
                    <a:pt x="2734140" y="128931"/>
                  </a:lnTo>
                  <a:lnTo>
                    <a:pt x="2732934" y="128883"/>
                  </a:lnTo>
                  <a:lnTo>
                    <a:pt x="2544679" y="148674"/>
                  </a:lnTo>
                  <a:cubicBezTo>
                    <a:pt x="2482643" y="163538"/>
                    <a:pt x="2422057" y="186665"/>
                    <a:pt x="2364581" y="218098"/>
                  </a:cubicBezTo>
                  <a:cubicBezTo>
                    <a:pt x="2134675" y="343829"/>
                    <a:pt x="1989807" y="583150"/>
                    <a:pt x="1985011" y="845146"/>
                  </a:cubicBezTo>
                  <a:lnTo>
                    <a:pt x="1982693" y="845103"/>
                  </a:lnTo>
                  <a:lnTo>
                    <a:pt x="1972161" y="968833"/>
                  </a:lnTo>
                  <a:cubicBezTo>
                    <a:pt x="1925851" y="1271881"/>
                    <a:pt x="1740986" y="1539520"/>
                    <a:pt x="1467661" y="1688996"/>
                  </a:cubicBezTo>
                  <a:cubicBezTo>
                    <a:pt x="1350522" y="1753058"/>
                    <a:pt x="1223876" y="1791729"/>
                    <a:pt x="1095335" y="1805205"/>
                  </a:cubicBezTo>
                  <a:lnTo>
                    <a:pt x="998407" y="1809029"/>
                  </a:lnTo>
                  <a:lnTo>
                    <a:pt x="998407" y="1809393"/>
                  </a:lnTo>
                  <a:lnTo>
                    <a:pt x="993789" y="1809211"/>
                  </a:lnTo>
                  <a:lnTo>
                    <a:pt x="966445" y="1810290"/>
                  </a:lnTo>
                  <a:lnTo>
                    <a:pt x="963054" y="1809982"/>
                  </a:lnTo>
                  <a:lnTo>
                    <a:pt x="785608" y="1837872"/>
                  </a:lnTo>
                  <a:cubicBezTo>
                    <a:pt x="724413" y="1855889"/>
                    <a:pt x="665089" y="1882084"/>
                    <a:pt x="609295" y="1916415"/>
                  </a:cubicBezTo>
                  <a:cubicBezTo>
                    <a:pt x="386120" y="2053738"/>
                    <a:pt x="253680" y="2300154"/>
                    <a:pt x="262288" y="2562053"/>
                  </a:cubicBezTo>
                  <a:lnTo>
                    <a:pt x="261530" y="2562077"/>
                  </a:lnTo>
                  <a:lnTo>
                    <a:pt x="264812" y="2610392"/>
                  </a:lnTo>
                  <a:cubicBezTo>
                    <a:pt x="295225" y="2866114"/>
                    <a:pt x="514233" y="3062719"/>
                    <a:pt x="777236" y="3059730"/>
                  </a:cubicBezTo>
                  <a:cubicBezTo>
                    <a:pt x="1040239" y="3056742"/>
                    <a:pt x="1254724" y="2855211"/>
                    <a:pt x="1279319" y="2598865"/>
                  </a:cubicBezTo>
                  <a:lnTo>
                    <a:pt x="1281405" y="2552646"/>
                  </a:lnTo>
                  <a:lnTo>
                    <a:pt x="1279305" y="2525956"/>
                  </a:lnTo>
                  <a:cubicBezTo>
                    <a:pt x="1258745" y="2367571"/>
                    <a:pt x="1121487" y="2247175"/>
                    <a:pt x="958401" y="2251040"/>
                  </a:cubicBezTo>
                  <a:cubicBezTo>
                    <a:pt x="795315" y="2254905"/>
                    <a:pt x="663916" y="2381670"/>
                    <a:pt x="650882" y="2540851"/>
                  </a:cubicBezTo>
                  <a:lnTo>
                    <a:pt x="649904" y="2572292"/>
                  </a:lnTo>
                  <a:lnTo>
                    <a:pt x="653129" y="2597782"/>
                  </a:lnTo>
                  <a:cubicBezTo>
                    <a:pt x="659929" y="2623523"/>
                    <a:pt x="676675" y="2645973"/>
                    <a:pt x="700293" y="2659741"/>
                  </a:cubicBezTo>
                  <a:cubicBezTo>
                    <a:pt x="731783" y="2678099"/>
                    <a:pt x="770684" y="2678221"/>
                    <a:pt x="802289" y="2660063"/>
                  </a:cubicBezTo>
                  <a:cubicBezTo>
                    <a:pt x="825993" y="2646443"/>
                    <a:pt x="842880" y="2624100"/>
                    <a:pt x="849842" y="2598402"/>
                  </a:cubicBezTo>
                  <a:lnTo>
                    <a:pt x="852832" y="2575908"/>
                  </a:lnTo>
                  <a:lnTo>
                    <a:pt x="852405" y="2571595"/>
                  </a:lnTo>
                  <a:cubicBezTo>
                    <a:pt x="852405" y="2497841"/>
                    <a:pt x="911088" y="2438051"/>
                    <a:pt x="983477" y="2438051"/>
                  </a:cubicBezTo>
                  <a:cubicBezTo>
                    <a:pt x="1055866" y="2438051"/>
                    <a:pt x="1114548" y="2497841"/>
                    <a:pt x="1114548" y="2571595"/>
                  </a:cubicBezTo>
                  <a:lnTo>
                    <a:pt x="1113993" y="2577208"/>
                  </a:lnTo>
                  <a:lnTo>
                    <a:pt x="1111150" y="2619937"/>
                  </a:lnTo>
                  <a:cubicBezTo>
                    <a:pt x="1096320" y="2730797"/>
                    <a:pt x="1030842" y="2829729"/>
                    <a:pt x="932301" y="2886346"/>
                  </a:cubicBezTo>
                  <a:cubicBezTo>
                    <a:pt x="875992" y="2918698"/>
                    <a:pt x="813183" y="2934765"/>
                    <a:pt x="750426" y="2934567"/>
                  </a:cubicBezTo>
                  <a:cubicBezTo>
                    <a:pt x="687668" y="2934370"/>
                    <a:pt x="624962" y="2917907"/>
                    <a:pt x="568858" y="2885201"/>
                  </a:cubicBezTo>
                  <a:cubicBezTo>
                    <a:pt x="470676" y="2827964"/>
                    <a:pt x="405822" y="2728622"/>
                    <a:pt x="391690" y="2617671"/>
                  </a:cubicBezTo>
                  <a:lnTo>
                    <a:pt x="389308" y="2578099"/>
                  </a:lnTo>
                  <a:lnTo>
                    <a:pt x="388890" y="2578107"/>
                  </a:lnTo>
                  <a:lnTo>
                    <a:pt x="389032" y="2573524"/>
                  </a:lnTo>
                  <a:lnTo>
                    <a:pt x="388790" y="2569499"/>
                  </a:lnTo>
                  <a:lnTo>
                    <a:pt x="389157" y="2569501"/>
                  </a:lnTo>
                  <a:lnTo>
                    <a:pt x="390721" y="2519237"/>
                  </a:lnTo>
                  <a:cubicBezTo>
                    <a:pt x="414520" y="2228591"/>
                    <a:pt x="654441" y="1997134"/>
                    <a:pt x="952216" y="1990076"/>
                  </a:cubicBezTo>
                  <a:cubicBezTo>
                    <a:pt x="1249991" y="1983019"/>
                    <a:pt x="1500608" y="2202849"/>
                    <a:pt x="1538150" y="2492042"/>
                  </a:cubicBezTo>
                  <a:lnTo>
                    <a:pt x="1542359" y="2545566"/>
                  </a:lnTo>
                  <a:lnTo>
                    <a:pt x="1542986" y="2545563"/>
                  </a:lnTo>
                  <a:lnTo>
                    <a:pt x="1542758" y="2550630"/>
                  </a:lnTo>
                  <a:lnTo>
                    <a:pt x="1542768" y="2550758"/>
                  </a:lnTo>
                  <a:lnTo>
                    <a:pt x="1542752" y="2550759"/>
                  </a:lnTo>
                  <a:lnTo>
                    <a:pt x="1539440" y="2624132"/>
                  </a:lnTo>
                  <a:cubicBezTo>
                    <a:pt x="1502250" y="3011772"/>
                    <a:pt x="1177911" y="3316521"/>
                    <a:pt x="780205" y="3321040"/>
                  </a:cubicBezTo>
                  <a:cubicBezTo>
                    <a:pt x="355986" y="3325861"/>
                    <a:pt x="7459" y="2987277"/>
                    <a:pt x="1" y="2563095"/>
                  </a:cubicBezTo>
                  <a:lnTo>
                    <a:pt x="615" y="2563084"/>
                  </a:lnTo>
                  <a:lnTo>
                    <a:pt x="648" y="2504211"/>
                  </a:lnTo>
                  <a:cubicBezTo>
                    <a:pt x="11891" y="2173541"/>
                    <a:pt x="187813" y="1868347"/>
                    <a:pt x="472089" y="1693428"/>
                  </a:cubicBezTo>
                  <a:lnTo>
                    <a:pt x="500461" y="1678477"/>
                  </a:lnTo>
                  <a:lnTo>
                    <a:pt x="472088" y="1663525"/>
                  </a:lnTo>
                  <a:cubicBezTo>
                    <a:pt x="187812" y="1488606"/>
                    <a:pt x="11889" y="1183411"/>
                    <a:pt x="646" y="852743"/>
                  </a:cubicBezTo>
                  <a:lnTo>
                    <a:pt x="615" y="793869"/>
                  </a:lnTo>
                  <a:lnTo>
                    <a:pt x="0" y="793858"/>
                  </a:lnTo>
                  <a:cubicBezTo>
                    <a:pt x="7458" y="369676"/>
                    <a:pt x="355985" y="31093"/>
                    <a:pt x="780205" y="35913"/>
                  </a:cubicBezTo>
                  <a:cubicBezTo>
                    <a:pt x="1177911" y="40432"/>
                    <a:pt x="1502249" y="345181"/>
                    <a:pt x="1539439" y="732821"/>
                  </a:cubicBezTo>
                  <a:lnTo>
                    <a:pt x="1542751" y="806194"/>
                  </a:lnTo>
                  <a:lnTo>
                    <a:pt x="1542767" y="806194"/>
                  </a:lnTo>
                  <a:lnTo>
                    <a:pt x="1542757" y="806322"/>
                  </a:lnTo>
                  <a:lnTo>
                    <a:pt x="1542985" y="811390"/>
                  </a:lnTo>
                  <a:lnTo>
                    <a:pt x="1542358" y="811387"/>
                  </a:lnTo>
                  <a:lnTo>
                    <a:pt x="1538149" y="864912"/>
                  </a:lnTo>
                  <a:cubicBezTo>
                    <a:pt x="1500607" y="1154104"/>
                    <a:pt x="1249990" y="1373934"/>
                    <a:pt x="952215" y="1366876"/>
                  </a:cubicBezTo>
                  <a:cubicBezTo>
                    <a:pt x="654440" y="1359818"/>
                    <a:pt x="414519" y="1128362"/>
                    <a:pt x="390720" y="837716"/>
                  </a:cubicBezTo>
                  <a:lnTo>
                    <a:pt x="389157" y="787451"/>
                  </a:lnTo>
                  <a:lnTo>
                    <a:pt x="388789" y="787454"/>
                  </a:lnTo>
                  <a:lnTo>
                    <a:pt x="389032" y="783429"/>
                  </a:lnTo>
                  <a:lnTo>
                    <a:pt x="388889" y="778846"/>
                  </a:lnTo>
                  <a:lnTo>
                    <a:pt x="389307" y="778854"/>
                  </a:lnTo>
                  <a:lnTo>
                    <a:pt x="391689" y="739282"/>
                  </a:lnTo>
                  <a:cubicBezTo>
                    <a:pt x="405821" y="628331"/>
                    <a:pt x="470675" y="528989"/>
                    <a:pt x="568857" y="471752"/>
                  </a:cubicBezTo>
                  <a:cubicBezTo>
                    <a:pt x="624961" y="439045"/>
                    <a:pt x="687668" y="422583"/>
                    <a:pt x="750425" y="422386"/>
                  </a:cubicBezTo>
                  <a:cubicBezTo>
                    <a:pt x="813182" y="422188"/>
                    <a:pt x="875991" y="438255"/>
                    <a:pt x="932300" y="470607"/>
                  </a:cubicBezTo>
                  <a:cubicBezTo>
                    <a:pt x="1030841" y="527224"/>
                    <a:pt x="1096319" y="626156"/>
                    <a:pt x="1111149" y="737016"/>
                  </a:cubicBezTo>
                  <a:lnTo>
                    <a:pt x="1113992" y="779745"/>
                  </a:lnTo>
                  <a:lnTo>
                    <a:pt x="1114547" y="785357"/>
                  </a:lnTo>
                  <a:cubicBezTo>
                    <a:pt x="1114547" y="859112"/>
                    <a:pt x="1055865" y="918902"/>
                    <a:pt x="983476" y="918902"/>
                  </a:cubicBezTo>
                  <a:cubicBezTo>
                    <a:pt x="911087" y="918902"/>
                    <a:pt x="852404" y="859112"/>
                    <a:pt x="852404" y="785357"/>
                  </a:cubicBezTo>
                  <a:lnTo>
                    <a:pt x="852831" y="781044"/>
                  </a:lnTo>
                  <a:lnTo>
                    <a:pt x="849841" y="758551"/>
                  </a:lnTo>
                  <a:cubicBezTo>
                    <a:pt x="842879" y="732853"/>
                    <a:pt x="825992" y="710509"/>
                    <a:pt x="802288" y="696890"/>
                  </a:cubicBezTo>
                  <a:cubicBezTo>
                    <a:pt x="770683" y="678732"/>
                    <a:pt x="731782" y="678854"/>
                    <a:pt x="700292" y="697211"/>
                  </a:cubicBezTo>
                  <a:cubicBezTo>
                    <a:pt x="676674" y="710980"/>
                    <a:pt x="659928" y="733429"/>
                    <a:pt x="653128" y="759171"/>
                  </a:cubicBezTo>
                  <a:lnTo>
                    <a:pt x="649903" y="784661"/>
                  </a:lnTo>
                  <a:lnTo>
                    <a:pt x="650881" y="816102"/>
                  </a:lnTo>
                  <a:cubicBezTo>
                    <a:pt x="663915" y="975283"/>
                    <a:pt x="795315" y="1102047"/>
                    <a:pt x="958400" y="1105913"/>
                  </a:cubicBezTo>
                  <a:cubicBezTo>
                    <a:pt x="1121486" y="1109778"/>
                    <a:pt x="1258744" y="989381"/>
                    <a:pt x="1279304" y="830996"/>
                  </a:cubicBezTo>
                  <a:lnTo>
                    <a:pt x="1281404" y="804307"/>
                  </a:lnTo>
                  <a:lnTo>
                    <a:pt x="1279318" y="758088"/>
                  </a:lnTo>
                  <a:cubicBezTo>
                    <a:pt x="1254723" y="501741"/>
                    <a:pt x="1040239" y="300211"/>
                    <a:pt x="777235" y="297223"/>
                  </a:cubicBezTo>
                  <a:cubicBezTo>
                    <a:pt x="514232" y="294234"/>
                    <a:pt x="295224" y="490839"/>
                    <a:pt x="264811" y="746560"/>
                  </a:cubicBezTo>
                  <a:lnTo>
                    <a:pt x="261529" y="794876"/>
                  </a:lnTo>
                  <a:lnTo>
                    <a:pt x="262287" y="794900"/>
                  </a:lnTo>
                  <a:cubicBezTo>
                    <a:pt x="253679" y="1056799"/>
                    <a:pt x="386119" y="1303215"/>
                    <a:pt x="609294" y="1440538"/>
                  </a:cubicBezTo>
                  <a:cubicBezTo>
                    <a:pt x="665088" y="1474869"/>
                    <a:pt x="724413" y="1501064"/>
                    <a:pt x="785607" y="1519081"/>
                  </a:cubicBezTo>
                  <a:lnTo>
                    <a:pt x="963053" y="1546971"/>
                  </a:lnTo>
                  <a:lnTo>
                    <a:pt x="966446" y="1546663"/>
                  </a:lnTo>
                  <a:lnTo>
                    <a:pt x="984413" y="1547372"/>
                  </a:lnTo>
                  <a:lnTo>
                    <a:pt x="1161938" y="1528710"/>
                  </a:lnTo>
                  <a:cubicBezTo>
                    <a:pt x="1223974" y="1513845"/>
                    <a:pt x="1284560" y="1490718"/>
                    <a:pt x="1342036" y="1459285"/>
                  </a:cubicBezTo>
                  <a:cubicBezTo>
                    <a:pt x="1571942" y="1333554"/>
                    <a:pt x="1716809" y="1094233"/>
                    <a:pt x="1721605" y="832237"/>
                  </a:cubicBezTo>
                  <a:lnTo>
                    <a:pt x="1723924" y="832280"/>
                  </a:lnTo>
                  <a:lnTo>
                    <a:pt x="1734456" y="708550"/>
                  </a:lnTo>
                  <a:cubicBezTo>
                    <a:pt x="1774978" y="443383"/>
                    <a:pt x="1921580" y="205326"/>
                    <a:pt x="2140704" y="498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707E9D00-819D-4CA8-98EB-F31EA1D1A596}"/>
                </a:ext>
              </a:extLst>
            </p:cNvPr>
            <p:cNvSpPr/>
            <p:nvPr/>
          </p:nvSpPr>
          <p:spPr>
            <a:xfrm rot="1800000">
              <a:off x="2597262" y="4396707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CF58E60F-07B6-4A7B-8ACF-4838408155CA}"/>
                </a:ext>
              </a:extLst>
            </p:cNvPr>
            <p:cNvSpPr/>
            <p:nvPr/>
          </p:nvSpPr>
          <p:spPr>
            <a:xfrm rot="18900000">
              <a:off x="2511537" y="3328676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A58AEC60-37FB-4686-AD44-4724DE837184}"/>
                </a:ext>
              </a:extLst>
            </p:cNvPr>
            <p:cNvSpPr/>
            <p:nvPr/>
          </p:nvSpPr>
          <p:spPr>
            <a:xfrm rot="18000000">
              <a:off x="4502261" y="3126708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F59885A3-79B4-48F3-8D4F-A4C22C75A403}"/>
                </a:ext>
              </a:extLst>
            </p:cNvPr>
            <p:cNvSpPr/>
            <p:nvPr/>
          </p:nvSpPr>
          <p:spPr>
            <a:xfrm rot="13500000">
              <a:off x="3116761" y="3136434"/>
              <a:ext cx="566154" cy="466265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167DB4FC-7C6A-4E7A-8790-4FCB9E2C941B}"/>
                </a:ext>
              </a:extLst>
            </p:cNvPr>
            <p:cNvSpPr/>
            <p:nvPr/>
          </p:nvSpPr>
          <p:spPr>
            <a:xfrm rot="19800000">
              <a:off x="2562822" y="1551123"/>
              <a:ext cx="479128" cy="394592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C9287C5-6EB6-473E-A810-CE0047B3017B}"/>
              </a:ext>
            </a:extLst>
          </p:cNvPr>
          <p:cNvGrpSpPr/>
          <p:nvPr/>
        </p:nvGrpSpPr>
        <p:grpSpPr>
          <a:xfrm>
            <a:off x="664590" y="850428"/>
            <a:ext cx="1502348" cy="1524471"/>
            <a:chOff x="664590" y="850428"/>
            <a:chExt cx="1502348" cy="1524471"/>
          </a:xfrm>
        </p:grpSpPr>
        <p:sp>
          <p:nvSpPr>
            <p:cNvPr id="390" name="正方形/長方形 389">
              <a:extLst>
                <a:ext uri="{FF2B5EF4-FFF2-40B4-BE49-F238E27FC236}">
                  <a16:creationId xmlns:a16="http://schemas.microsoft.com/office/drawing/2014/main" id="{D3B6728B-442E-43AE-88A2-2164D8E60560}"/>
                </a:ext>
              </a:extLst>
            </p:cNvPr>
            <p:cNvSpPr/>
            <p:nvPr/>
          </p:nvSpPr>
          <p:spPr>
            <a:xfrm>
              <a:off x="664590" y="850428"/>
              <a:ext cx="1502348" cy="152447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DC6AD7E8-A4C7-455C-8441-197525397706}"/>
                </a:ext>
              </a:extLst>
            </p:cNvPr>
            <p:cNvSpPr/>
            <p:nvPr/>
          </p:nvSpPr>
          <p:spPr>
            <a:xfrm>
              <a:off x="666196" y="863420"/>
              <a:ext cx="1499387" cy="1498240"/>
            </a:xfrm>
            <a:custGeom>
              <a:avLst/>
              <a:gdLst>
                <a:gd name="connsiteX0" fmla="*/ 728167 w 1499387"/>
                <a:gd name="connsiteY0" fmla="*/ 1309002 h 1498240"/>
                <a:gd name="connsiteX1" fmla="*/ 757410 w 1499387"/>
                <a:gd name="connsiteY1" fmla="*/ 1320278 h 1498240"/>
                <a:gd name="connsiteX2" fmla="*/ 761510 w 1499387"/>
                <a:gd name="connsiteY2" fmla="*/ 1324451 h 1498240"/>
                <a:gd name="connsiteX3" fmla="*/ 760701 w 1499387"/>
                <a:gd name="connsiteY3" fmla="*/ 1328360 h 1498240"/>
                <a:gd name="connsiteX4" fmla="*/ 761965 w 1499387"/>
                <a:gd name="connsiteY4" fmla="*/ 1328580 h 1498240"/>
                <a:gd name="connsiteX5" fmla="*/ 765008 w 1499387"/>
                <a:gd name="connsiteY5" fmla="*/ 1327950 h 1498240"/>
                <a:gd name="connsiteX6" fmla="*/ 769181 w 1499387"/>
                <a:gd name="connsiteY6" fmla="*/ 1332050 h 1498240"/>
                <a:gd name="connsiteX7" fmla="*/ 778793 w 1499387"/>
                <a:gd name="connsiteY7" fmla="*/ 1400383 h 1498240"/>
                <a:gd name="connsiteX8" fmla="*/ 754000 w 1499387"/>
                <a:gd name="connsiteY8" fmla="*/ 1447209 h 1498240"/>
                <a:gd name="connsiteX9" fmla="*/ 742577 w 1499387"/>
                <a:gd name="connsiteY9" fmla="*/ 1454203 h 1498240"/>
                <a:gd name="connsiteX10" fmla="*/ 737272 w 1499387"/>
                <a:gd name="connsiteY10" fmla="*/ 1455301 h 1498240"/>
                <a:gd name="connsiteX11" fmla="*/ 733099 w 1499387"/>
                <a:gd name="connsiteY11" fmla="*/ 1451202 h 1498240"/>
                <a:gd name="connsiteX12" fmla="*/ 721822 w 1499387"/>
                <a:gd name="connsiteY12" fmla="*/ 1421958 h 1498240"/>
                <a:gd name="connsiteX13" fmla="*/ 722280 w 1499387"/>
                <a:gd name="connsiteY13" fmla="*/ 1411210 h 1498240"/>
                <a:gd name="connsiteX14" fmla="*/ 683885 w 1499387"/>
                <a:gd name="connsiteY14" fmla="*/ 1440473 h 1498240"/>
                <a:gd name="connsiteX15" fmla="*/ 648797 w 1499387"/>
                <a:gd name="connsiteY15" fmla="*/ 1451053 h 1498240"/>
                <a:gd name="connsiteX16" fmla="*/ 642808 w 1499387"/>
                <a:gd name="connsiteY16" fmla="*/ 1450007 h 1498240"/>
                <a:gd name="connsiteX17" fmla="*/ 641761 w 1499387"/>
                <a:gd name="connsiteY17" fmla="*/ 1444018 h 1498240"/>
                <a:gd name="connsiteX18" fmla="*/ 682824 w 1499387"/>
                <a:gd name="connsiteY18" fmla="*/ 1368935 h 1498240"/>
                <a:gd name="connsiteX19" fmla="*/ 685168 w 1499387"/>
                <a:gd name="connsiteY19" fmla="*/ 1366885 h 1498240"/>
                <a:gd name="connsiteX20" fmla="*/ 667501 w 1499387"/>
                <a:gd name="connsiteY20" fmla="*/ 1367636 h 1498240"/>
                <a:gd name="connsiteX21" fmla="*/ 638258 w 1499387"/>
                <a:gd name="connsiteY21" fmla="*/ 1356361 h 1498240"/>
                <a:gd name="connsiteX22" fmla="*/ 634159 w 1499387"/>
                <a:gd name="connsiteY22" fmla="*/ 1352187 h 1498240"/>
                <a:gd name="connsiteX23" fmla="*/ 635256 w 1499387"/>
                <a:gd name="connsiteY23" fmla="*/ 1346882 h 1498240"/>
                <a:gd name="connsiteX24" fmla="*/ 689077 w 1499387"/>
                <a:gd name="connsiteY24" fmla="*/ 1310666 h 1498240"/>
                <a:gd name="connsiteX25" fmla="*/ 728167 w 1499387"/>
                <a:gd name="connsiteY25" fmla="*/ 1309002 h 1498240"/>
                <a:gd name="connsiteX26" fmla="*/ 32013 w 1499387"/>
                <a:gd name="connsiteY26" fmla="*/ 675098 h 1498240"/>
                <a:gd name="connsiteX27" fmla="*/ 37829 w 1499387"/>
                <a:gd name="connsiteY27" fmla="*/ 676230 h 1498240"/>
                <a:gd name="connsiteX28" fmla="*/ 102240 w 1499387"/>
                <a:gd name="connsiteY28" fmla="*/ 744547 h 1498240"/>
                <a:gd name="connsiteX29" fmla="*/ 103807 w 1499387"/>
                <a:gd name="connsiteY29" fmla="*/ 747633 h 1498240"/>
                <a:gd name="connsiteX30" fmla="*/ 105872 w 1499387"/>
                <a:gd name="connsiteY30" fmla="*/ 729710 h 1498240"/>
                <a:gd name="connsiteX31" fmla="*/ 121107 w 1499387"/>
                <a:gd name="connsiteY31" fmla="*/ 704592 h 1498240"/>
                <a:gd name="connsiteX32" fmla="*/ 125690 w 1499387"/>
                <a:gd name="connsiteY32" fmla="*/ 702013 h 1498240"/>
                <a:gd name="connsiteX33" fmla="*/ 130525 w 1499387"/>
                <a:gd name="connsiteY33" fmla="*/ 705039 h 1498240"/>
                <a:gd name="connsiteX34" fmla="*/ 156249 w 1499387"/>
                <a:gd name="connsiteY34" fmla="*/ 771973 h 1498240"/>
                <a:gd name="connsiteX35" fmla="*/ 136444 w 1499387"/>
                <a:gd name="connsiteY35" fmla="*/ 836749 h 1498240"/>
                <a:gd name="connsiteX36" fmla="*/ 131861 w 1499387"/>
                <a:gd name="connsiteY36" fmla="*/ 839328 h 1498240"/>
                <a:gd name="connsiteX37" fmla="*/ 128300 w 1499387"/>
                <a:gd name="connsiteY37" fmla="*/ 837100 h 1498240"/>
                <a:gd name="connsiteX38" fmla="*/ 127893 w 1499387"/>
                <a:gd name="connsiteY38" fmla="*/ 838282 h 1498240"/>
                <a:gd name="connsiteX39" fmla="*/ 128009 w 1499387"/>
                <a:gd name="connsiteY39" fmla="*/ 841552 h 1498240"/>
                <a:gd name="connsiteX40" fmla="*/ 123485 w 1499387"/>
                <a:gd name="connsiteY40" fmla="*/ 844231 h 1498240"/>
                <a:gd name="connsiteX41" fmla="*/ 57483 w 1499387"/>
                <a:gd name="connsiteY41" fmla="*/ 828995 h 1498240"/>
                <a:gd name="connsiteX42" fmla="*/ 17185 w 1499387"/>
                <a:gd name="connsiteY42" fmla="*/ 787205 h 1498240"/>
                <a:gd name="connsiteX43" fmla="*/ 12379 w 1499387"/>
                <a:gd name="connsiteY43" fmla="*/ 773249 h 1498240"/>
                <a:gd name="connsiteX44" fmla="*/ 12176 w 1499387"/>
                <a:gd name="connsiteY44" fmla="*/ 767551 h 1498240"/>
                <a:gd name="connsiteX45" fmla="*/ 16701 w 1499387"/>
                <a:gd name="connsiteY45" fmla="*/ 764872 h 1498240"/>
                <a:gd name="connsiteX46" fmla="*/ 46071 w 1499387"/>
                <a:gd name="connsiteY46" fmla="*/ 764236 h 1498240"/>
                <a:gd name="connsiteX47" fmla="*/ 56143 w 1499387"/>
                <a:gd name="connsiteY47" fmla="*/ 768600 h 1498240"/>
                <a:gd name="connsiteX48" fmla="*/ 34558 w 1499387"/>
                <a:gd name="connsiteY48" fmla="*/ 719603 h 1498240"/>
                <a:gd name="connsiteX49" fmla="*/ 30084 w 1499387"/>
                <a:gd name="connsiteY49" fmla="*/ 680702 h 1498240"/>
                <a:gd name="connsiteX50" fmla="*/ 1349479 w 1499387"/>
                <a:gd name="connsiteY50" fmla="*/ 659919 h 1498240"/>
                <a:gd name="connsiteX51" fmla="*/ 1348645 w 1499387"/>
                <a:gd name="connsiteY51" fmla="*/ 660389 h 1498240"/>
                <a:gd name="connsiteX52" fmla="*/ 1349199 w 1499387"/>
                <a:gd name="connsiteY52" fmla="*/ 660735 h 1498240"/>
                <a:gd name="connsiteX53" fmla="*/ 666459 w 1499387"/>
                <a:gd name="connsiteY53" fmla="*/ 126723 h 1498240"/>
                <a:gd name="connsiteX54" fmla="*/ 664288 w 1499387"/>
                <a:gd name="connsiteY54" fmla="*/ 127172 h 1498240"/>
                <a:gd name="connsiteX55" fmla="*/ 667174 w 1499387"/>
                <a:gd name="connsiteY55" fmla="*/ 129591 h 1498240"/>
                <a:gd name="connsiteX56" fmla="*/ 667722 w 1499387"/>
                <a:gd name="connsiteY56" fmla="*/ 126943 h 1498240"/>
                <a:gd name="connsiteX57" fmla="*/ 502888 w 1499387"/>
                <a:gd name="connsiteY57" fmla="*/ 88129 h 1498240"/>
                <a:gd name="connsiteX58" fmla="*/ 390734 w 1499387"/>
                <a:gd name="connsiteY58" fmla="*/ 100130 h 1498240"/>
                <a:gd name="connsiteX59" fmla="*/ 138743 w 1499387"/>
                <a:gd name="connsiteY59" fmla="*/ 435099 h 1498240"/>
                <a:gd name="connsiteX60" fmla="*/ 137632 w 1499387"/>
                <a:gd name="connsiteY60" fmla="*/ 464615 h 1498240"/>
                <a:gd name="connsiteX61" fmla="*/ 137881 w 1499387"/>
                <a:gd name="connsiteY61" fmla="*/ 464615 h 1498240"/>
                <a:gd name="connsiteX62" fmla="*/ 269668 w 1499387"/>
                <a:gd name="connsiteY62" fmla="*/ 719836 h 1498240"/>
                <a:gd name="connsiteX63" fmla="*/ 534232 w 1499387"/>
                <a:gd name="connsiteY63" fmla="*/ 720218 h 1498240"/>
                <a:gd name="connsiteX64" fmla="*/ 664285 w 1499387"/>
                <a:gd name="connsiteY64" fmla="*/ 504371 h 1498240"/>
                <a:gd name="connsiteX65" fmla="*/ 666497 w 1499387"/>
                <a:gd name="connsiteY65" fmla="*/ 467348 h 1498240"/>
                <a:gd name="connsiteX66" fmla="*/ 665426 w 1499387"/>
                <a:gd name="connsiteY66" fmla="*/ 446557 h 1498240"/>
                <a:gd name="connsiteX67" fmla="*/ 472669 w 1499387"/>
                <a:gd name="connsiteY67" fmla="*/ 254983 h 1498240"/>
                <a:gd name="connsiteX68" fmla="*/ 281099 w 1499387"/>
                <a:gd name="connsiteY68" fmla="*/ 448024 h 1498240"/>
                <a:gd name="connsiteX69" fmla="*/ 280139 w 1499387"/>
                <a:gd name="connsiteY69" fmla="*/ 469237 h 1498240"/>
                <a:gd name="connsiteX70" fmla="*/ 280804 w 1499387"/>
                <a:gd name="connsiteY70" fmla="*/ 483801 h 1498240"/>
                <a:gd name="connsiteX71" fmla="*/ 337431 w 1499387"/>
                <a:gd name="connsiteY71" fmla="*/ 580546 h 1498240"/>
                <a:gd name="connsiteX72" fmla="*/ 454960 w 1499387"/>
                <a:gd name="connsiteY72" fmla="*/ 581579 h 1498240"/>
                <a:gd name="connsiteX73" fmla="*/ 509903 w 1499387"/>
                <a:gd name="connsiteY73" fmla="*/ 502644 h 1498240"/>
                <a:gd name="connsiteX74" fmla="*/ 510656 w 1499387"/>
                <a:gd name="connsiteY74" fmla="*/ 496354 h 1498240"/>
                <a:gd name="connsiteX75" fmla="*/ 491864 w 1499387"/>
                <a:gd name="connsiteY75" fmla="*/ 501828 h 1498240"/>
                <a:gd name="connsiteX76" fmla="*/ 452374 w 1499387"/>
                <a:gd name="connsiteY76" fmla="*/ 495978 h 1498240"/>
                <a:gd name="connsiteX77" fmla="*/ 402633 w 1499387"/>
                <a:gd name="connsiteY77" fmla="*/ 466042 h 1498240"/>
                <a:gd name="connsiteX78" fmla="*/ 394379 w 1499387"/>
                <a:gd name="connsiteY78" fmla="*/ 453807 h 1498240"/>
                <a:gd name="connsiteX79" fmla="*/ 392707 w 1499387"/>
                <a:gd name="connsiteY79" fmla="*/ 448354 h 1498240"/>
                <a:gd name="connsiteX80" fmla="*/ 396385 w 1499387"/>
                <a:gd name="connsiteY80" fmla="*/ 444595 h 1498240"/>
                <a:gd name="connsiteX81" fmla="*/ 424589 w 1499387"/>
                <a:gd name="connsiteY81" fmla="*/ 436379 h 1498240"/>
                <a:gd name="connsiteX82" fmla="*/ 435448 w 1499387"/>
                <a:gd name="connsiteY82" fmla="*/ 437988 h 1498240"/>
                <a:gd name="connsiteX83" fmla="*/ 401917 w 1499387"/>
                <a:gd name="connsiteY83" fmla="*/ 396247 h 1498240"/>
                <a:gd name="connsiteX84" fmla="*/ 387527 w 1499387"/>
                <a:gd name="connsiteY84" fmla="*/ 359829 h 1498240"/>
                <a:gd name="connsiteX85" fmla="*/ 387939 w 1499387"/>
                <a:gd name="connsiteY85" fmla="*/ 353918 h 1498240"/>
                <a:gd name="connsiteX86" fmla="*/ 393851 w 1499387"/>
                <a:gd name="connsiteY86" fmla="*/ 353505 h 1498240"/>
                <a:gd name="connsiteX87" fmla="*/ 473749 w 1499387"/>
                <a:gd name="connsiteY87" fmla="*/ 402824 h 1498240"/>
                <a:gd name="connsiteX88" fmla="*/ 476061 w 1499387"/>
                <a:gd name="connsiteY88" fmla="*/ 405400 h 1498240"/>
                <a:gd name="connsiteX89" fmla="*/ 473416 w 1499387"/>
                <a:gd name="connsiteY89" fmla="*/ 387552 h 1498240"/>
                <a:gd name="connsiteX90" fmla="*/ 481632 w 1499387"/>
                <a:gd name="connsiteY90" fmla="*/ 359347 h 1498240"/>
                <a:gd name="connsiteX91" fmla="*/ 485392 w 1499387"/>
                <a:gd name="connsiteY91" fmla="*/ 355669 h 1498240"/>
                <a:gd name="connsiteX92" fmla="*/ 490844 w 1499387"/>
                <a:gd name="connsiteY92" fmla="*/ 357341 h 1498240"/>
                <a:gd name="connsiteX93" fmla="*/ 533016 w 1499387"/>
                <a:gd name="connsiteY93" fmla="*/ 415337 h 1498240"/>
                <a:gd name="connsiteX94" fmla="*/ 530650 w 1499387"/>
                <a:gd name="connsiteY94" fmla="*/ 483032 h 1498240"/>
                <a:gd name="connsiteX95" fmla="*/ 529618 w 1499387"/>
                <a:gd name="connsiteY95" fmla="*/ 484041 h 1498240"/>
                <a:gd name="connsiteX96" fmla="*/ 526777 w 1499387"/>
                <a:gd name="connsiteY96" fmla="*/ 507745 h 1498240"/>
                <a:gd name="connsiteX97" fmla="*/ 463622 w 1499387"/>
                <a:gd name="connsiteY97" fmla="*/ 598477 h 1498240"/>
                <a:gd name="connsiteX98" fmla="*/ 328529 w 1499387"/>
                <a:gd name="connsiteY98" fmla="*/ 597289 h 1498240"/>
                <a:gd name="connsiteX99" fmla="*/ 263440 w 1499387"/>
                <a:gd name="connsiteY99" fmla="*/ 486085 h 1498240"/>
                <a:gd name="connsiteX100" fmla="*/ 262702 w 1499387"/>
                <a:gd name="connsiteY100" fmla="*/ 469952 h 1498240"/>
                <a:gd name="connsiteX101" fmla="*/ 262511 w 1499387"/>
                <a:gd name="connsiteY101" fmla="*/ 469951 h 1498240"/>
                <a:gd name="connsiteX102" fmla="*/ 262606 w 1499387"/>
                <a:gd name="connsiteY102" fmla="*/ 467857 h 1498240"/>
                <a:gd name="connsiteX103" fmla="*/ 262528 w 1499387"/>
                <a:gd name="connsiteY103" fmla="*/ 466146 h 1498240"/>
                <a:gd name="connsiteX104" fmla="*/ 262683 w 1499387"/>
                <a:gd name="connsiteY104" fmla="*/ 466148 h 1498240"/>
                <a:gd name="connsiteX105" fmla="*/ 263595 w 1499387"/>
                <a:gd name="connsiteY105" fmla="*/ 446028 h 1498240"/>
                <a:gd name="connsiteX106" fmla="*/ 472609 w 1499387"/>
                <a:gd name="connsiteY106" fmla="*/ 235408 h 1498240"/>
                <a:gd name="connsiteX107" fmla="*/ 682919 w 1499387"/>
                <a:gd name="connsiteY107" fmla="*/ 444426 h 1498240"/>
                <a:gd name="connsiteX108" fmla="*/ 683997 w 1499387"/>
                <a:gd name="connsiteY108" fmla="*/ 465379 h 1498240"/>
                <a:gd name="connsiteX109" fmla="*/ 684154 w 1499387"/>
                <a:gd name="connsiteY109" fmla="*/ 465380 h 1498240"/>
                <a:gd name="connsiteX110" fmla="*/ 684070 w 1499387"/>
                <a:gd name="connsiteY110" fmla="*/ 466794 h 1498240"/>
                <a:gd name="connsiteX111" fmla="*/ 684149 w 1499387"/>
                <a:gd name="connsiteY111" fmla="*/ 468341 h 1498240"/>
                <a:gd name="connsiteX112" fmla="*/ 683977 w 1499387"/>
                <a:gd name="connsiteY112" fmla="*/ 468342 h 1498240"/>
                <a:gd name="connsiteX113" fmla="*/ 681671 w 1499387"/>
                <a:gd name="connsiteY113" fmla="*/ 506958 h 1498240"/>
                <a:gd name="connsiteX114" fmla="*/ 542989 w 1499387"/>
                <a:gd name="connsiteY114" fmla="*/ 737126 h 1498240"/>
                <a:gd name="connsiteX115" fmla="*/ 474325 w 1499387"/>
                <a:gd name="connsiteY115" fmla="*/ 768592 h 1498240"/>
                <a:gd name="connsiteX116" fmla="*/ 439347 w 1499387"/>
                <a:gd name="connsiteY116" fmla="*/ 773621 h 1498240"/>
                <a:gd name="connsiteX117" fmla="*/ 464079 w 1499387"/>
                <a:gd name="connsiteY117" fmla="*/ 781012 h 1498240"/>
                <a:gd name="connsiteX118" fmla="*/ 510410 w 1499387"/>
                <a:gd name="connsiteY118" fmla="*/ 804541 h 1498240"/>
                <a:gd name="connsiteX119" fmla="*/ 531359 w 1499387"/>
                <a:gd name="connsiteY119" fmla="*/ 820398 h 1498240"/>
                <a:gd name="connsiteX120" fmla="*/ 531402 w 1499387"/>
                <a:gd name="connsiteY120" fmla="*/ 817885 h 1498240"/>
                <a:gd name="connsiteX121" fmla="*/ 547357 w 1499387"/>
                <a:gd name="connsiteY121" fmla="*/ 781358 h 1498240"/>
                <a:gd name="connsiteX122" fmla="*/ 554952 w 1499387"/>
                <a:gd name="connsiteY122" fmla="*/ 774649 h 1498240"/>
                <a:gd name="connsiteX123" fmla="*/ 558515 w 1499387"/>
                <a:gd name="connsiteY123" fmla="*/ 773027 h 1498240"/>
                <a:gd name="connsiteX124" fmla="*/ 561401 w 1499387"/>
                <a:gd name="connsiteY124" fmla="*/ 775195 h 1498240"/>
                <a:gd name="connsiteX125" fmla="*/ 569505 w 1499387"/>
                <a:gd name="connsiteY125" fmla="*/ 793666 h 1498240"/>
                <a:gd name="connsiteX126" fmla="*/ 569376 w 1499387"/>
                <a:gd name="connsiteY126" fmla="*/ 801202 h 1498240"/>
                <a:gd name="connsiteX127" fmla="*/ 594808 w 1499387"/>
                <a:gd name="connsiteY127" fmla="*/ 774659 h 1498240"/>
                <a:gd name="connsiteX128" fmla="*/ 618320 w 1499387"/>
                <a:gd name="connsiteY128" fmla="*/ 761622 h 1498240"/>
                <a:gd name="connsiteX129" fmla="*/ 622381 w 1499387"/>
                <a:gd name="connsiteY129" fmla="*/ 761377 h 1498240"/>
                <a:gd name="connsiteX130" fmla="*/ 623189 w 1499387"/>
                <a:gd name="connsiteY130" fmla="*/ 765365 h 1498240"/>
                <a:gd name="connsiteX131" fmla="*/ 596723 w 1499387"/>
                <a:gd name="connsiteY131" fmla="*/ 824147 h 1498240"/>
                <a:gd name="connsiteX132" fmla="*/ 595175 w 1499387"/>
                <a:gd name="connsiteY132" fmla="*/ 825950 h 1498240"/>
                <a:gd name="connsiteX133" fmla="*/ 607090 w 1499387"/>
                <a:gd name="connsiteY133" fmla="*/ 822561 h 1498240"/>
                <a:gd name="connsiteX134" fmla="*/ 627023 w 1499387"/>
                <a:gd name="connsiteY134" fmla="*/ 825645 h 1498240"/>
                <a:gd name="connsiteX135" fmla="*/ 629861 w 1499387"/>
                <a:gd name="connsiteY135" fmla="*/ 827877 h 1498240"/>
                <a:gd name="connsiteX136" fmla="*/ 629209 w 1499387"/>
                <a:gd name="connsiteY136" fmla="*/ 831737 h 1498240"/>
                <a:gd name="connsiteX137" fmla="*/ 593479 w 1499387"/>
                <a:gd name="connsiteY137" fmla="*/ 865609 h 1498240"/>
                <a:gd name="connsiteX138" fmla="*/ 582334 w 1499387"/>
                <a:gd name="connsiteY138" fmla="*/ 868778 h 1498240"/>
                <a:gd name="connsiteX139" fmla="*/ 588090 w 1499387"/>
                <a:gd name="connsiteY139" fmla="*/ 874997 h 1498240"/>
                <a:gd name="connsiteX140" fmla="*/ 617635 w 1499387"/>
                <a:gd name="connsiteY140" fmla="*/ 920792 h 1498240"/>
                <a:gd name="connsiteX141" fmla="*/ 629924 w 1499387"/>
                <a:gd name="connsiteY141" fmla="*/ 949699 h 1498240"/>
                <a:gd name="connsiteX142" fmla="*/ 642320 w 1499387"/>
                <a:gd name="connsiteY142" fmla="*/ 878867 h 1498240"/>
                <a:gd name="connsiteX143" fmla="*/ 689136 w 1499387"/>
                <a:gd name="connsiteY143" fmla="*/ 777905 h 1498240"/>
                <a:gd name="connsiteX144" fmla="*/ 720623 w 1499387"/>
                <a:gd name="connsiteY144" fmla="*/ 736592 h 1498240"/>
                <a:gd name="connsiteX145" fmla="*/ 720089 w 1499387"/>
                <a:gd name="connsiteY145" fmla="*/ 735996 h 1498240"/>
                <a:gd name="connsiteX146" fmla="*/ 774788 w 1499387"/>
                <a:gd name="connsiteY146" fmla="*/ 277422 h 1498240"/>
                <a:gd name="connsiteX147" fmla="*/ 502888 w 1499387"/>
                <a:gd name="connsiteY147" fmla="*/ 88129 h 1498240"/>
                <a:gd name="connsiteX148" fmla="*/ 1197621 w 1499387"/>
                <a:gd name="connsiteY148" fmla="*/ 77615 h 1498240"/>
                <a:gd name="connsiteX149" fmla="*/ 1090485 w 1499387"/>
                <a:gd name="connsiteY149" fmla="*/ 93677 h 1498240"/>
                <a:gd name="connsiteX150" fmla="*/ 833515 w 1499387"/>
                <a:gd name="connsiteY150" fmla="*/ 420255 h 1498240"/>
                <a:gd name="connsiteX151" fmla="*/ 831665 w 1499387"/>
                <a:gd name="connsiteY151" fmla="*/ 420355 h 1498240"/>
                <a:gd name="connsiteX152" fmla="*/ 837119 w 1499387"/>
                <a:gd name="connsiteY152" fmla="*/ 487576 h 1498240"/>
                <a:gd name="connsiteX153" fmla="*/ 771035 w 1499387"/>
                <a:gd name="connsiteY153" fmla="*/ 698638 h 1498240"/>
                <a:gd name="connsiteX154" fmla="*/ 739548 w 1499387"/>
                <a:gd name="connsiteY154" fmla="*/ 739951 h 1498240"/>
                <a:gd name="connsiteX155" fmla="*/ 740080 w 1499387"/>
                <a:gd name="connsiteY155" fmla="*/ 740546 h 1498240"/>
                <a:gd name="connsiteX156" fmla="*/ 685382 w 1499387"/>
                <a:gd name="connsiteY156" fmla="*/ 1199120 h 1498240"/>
                <a:gd name="connsiteX157" fmla="*/ 1069436 w 1499387"/>
                <a:gd name="connsiteY157" fmla="*/ 1376413 h 1498240"/>
                <a:gd name="connsiteX158" fmla="*/ 1321428 w 1499387"/>
                <a:gd name="connsiteY158" fmla="*/ 1041444 h 1498240"/>
                <a:gd name="connsiteX159" fmla="*/ 1322538 w 1499387"/>
                <a:gd name="connsiteY159" fmla="*/ 1011929 h 1498240"/>
                <a:gd name="connsiteX160" fmla="*/ 1322289 w 1499387"/>
                <a:gd name="connsiteY160" fmla="*/ 1011928 h 1498240"/>
                <a:gd name="connsiteX161" fmla="*/ 1190503 w 1499387"/>
                <a:gd name="connsiteY161" fmla="*/ 756708 h 1498240"/>
                <a:gd name="connsiteX162" fmla="*/ 925938 w 1499387"/>
                <a:gd name="connsiteY162" fmla="*/ 756325 h 1498240"/>
                <a:gd name="connsiteX163" fmla="*/ 795885 w 1499387"/>
                <a:gd name="connsiteY163" fmla="*/ 972173 h 1498240"/>
                <a:gd name="connsiteX164" fmla="*/ 793673 w 1499387"/>
                <a:gd name="connsiteY164" fmla="*/ 1009194 h 1498240"/>
                <a:gd name="connsiteX165" fmla="*/ 794744 w 1499387"/>
                <a:gd name="connsiteY165" fmla="*/ 1029987 h 1498240"/>
                <a:gd name="connsiteX166" fmla="*/ 987501 w 1499387"/>
                <a:gd name="connsiteY166" fmla="*/ 1221560 h 1498240"/>
                <a:gd name="connsiteX167" fmla="*/ 1179071 w 1499387"/>
                <a:gd name="connsiteY167" fmla="*/ 1028519 h 1498240"/>
                <a:gd name="connsiteX168" fmla="*/ 1180032 w 1499387"/>
                <a:gd name="connsiteY168" fmla="*/ 1007306 h 1498240"/>
                <a:gd name="connsiteX169" fmla="*/ 1179365 w 1499387"/>
                <a:gd name="connsiteY169" fmla="*/ 992743 h 1498240"/>
                <a:gd name="connsiteX170" fmla="*/ 1122739 w 1499387"/>
                <a:gd name="connsiteY170" fmla="*/ 895998 h 1498240"/>
                <a:gd name="connsiteX171" fmla="*/ 1005210 w 1499387"/>
                <a:gd name="connsiteY171" fmla="*/ 894964 h 1498240"/>
                <a:gd name="connsiteX172" fmla="*/ 950267 w 1499387"/>
                <a:gd name="connsiteY172" fmla="*/ 973899 h 1498240"/>
                <a:gd name="connsiteX173" fmla="*/ 948848 w 1499387"/>
                <a:gd name="connsiteY173" fmla="*/ 985733 h 1498240"/>
                <a:gd name="connsiteX174" fmla="*/ 977969 w 1499387"/>
                <a:gd name="connsiteY174" fmla="*/ 985102 h 1498240"/>
                <a:gd name="connsiteX175" fmla="*/ 1014599 w 1499387"/>
                <a:gd name="connsiteY175" fmla="*/ 1000974 h 1498240"/>
                <a:gd name="connsiteX176" fmla="*/ 1054898 w 1499387"/>
                <a:gd name="connsiteY176" fmla="*/ 1042764 h 1498240"/>
                <a:gd name="connsiteX177" fmla="*/ 1059704 w 1499387"/>
                <a:gd name="connsiteY177" fmla="*/ 1056719 h 1498240"/>
                <a:gd name="connsiteX178" fmla="*/ 1059907 w 1499387"/>
                <a:gd name="connsiteY178" fmla="*/ 1062419 h 1498240"/>
                <a:gd name="connsiteX179" fmla="*/ 1055382 w 1499387"/>
                <a:gd name="connsiteY179" fmla="*/ 1065097 h 1498240"/>
                <a:gd name="connsiteX180" fmla="*/ 1026012 w 1499387"/>
                <a:gd name="connsiteY180" fmla="*/ 1065733 h 1498240"/>
                <a:gd name="connsiteX181" fmla="*/ 1015940 w 1499387"/>
                <a:gd name="connsiteY181" fmla="*/ 1061369 h 1498240"/>
                <a:gd name="connsiteX182" fmla="*/ 1037525 w 1499387"/>
                <a:gd name="connsiteY182" fmla="*/ 1110366 h 1498240"/>
                <a:gd name="connsiteX183" fmla="*/ 1041999 w 1499387"/>
                <a:gd name="connsiteY183" fmla="*/ 1149267 h 1498240"/>
                <a:gd name="connsiteX184" fmla="*/ 1040070 w 1499387"/>
                <a:gd name="connsiteY184" fmla="*/ 1154871 h 1498240"/>
                <a:gd name="connsiteX185" fmla="*/ 1034253 w 1499387"/>
                <a:gd name="connsiteY185" fmla="*/ 1153739 h 1498240"/>
                <a:gd name="connsiteX186" fmla="*/ 969843 w 1499387"/>
                <a:gd name="connsiteY186" fmla="*/ 1085423 h 1498240"/>
                <a:gd name="connsiteX187" fmla="*/ 968277 w 1499387"/>
                <a:gd name="connsiteY187" fmla="*/ 1082335 h 1498240"/>
                <a:gd name="connsiteX188" fmla="*/ 966211 w 1499387"/>
                <a:gd name="connsiteY188" fmla="*/ 1100259 h 1498240"/>
                <a:gd name="connsiteX189" fmla="*/ 950975 w 1499387"/>
                <a:gd name="connsiteY189" fmla="*/ 1125377 h 1498240"/>
                <a:gd name="connsiteX190" fmla="*/ 946393 w 1499387"/>
                <a:gd name="connsiteY190" fmla="*/ 1127956 h 1498240"/>
                <a:gd name="connsiteX191" fmla="*/ 941559 w 1499387"/>
                <a:gd name="connsiteY191" fmla="*/ 1124931 h 1498240"/>
                <a:gd name="connsiteX192" fmla="*/ 915834 w 1499387"/>
                <a:gd name="connsiteY192" fmla="*/ 1057996 h 1498240"/>
                <a:gd name="connsiteX193" fmla="*/ 920404 w 1499387"/>
                <a:gd name="connsiteY193" fmla="*/ 1018338 h 1498240"/>
                <a:gd name="connsiteX194" fmla="*/ 929192 w 1499387"/>
                <a:gd name="connsiteY194" fmla="*/ 1003851 h 1498240"/>
                <a:gd name="connsiteX195" fmla="*/ 933393 w 1499387"/>
                <a:gd name="connsiteY195" fmla="*/ 968798 h 1498240"/>
                <a:gd name="connsiteX196" fmla="*/ 996547 w 1499387"/>
                <a:gd name="connsiteY196" fmla="*/ 878066 h 1498240"/>
                <a:gd name="connsiteX197" fmla="*/ 1131641 w 1499387"/>
                <a:gd name="connsiteY197" fmla="*/ 879254 h 1498240"/>
                <a:gd name="connsiteX198" fmla="*/ 1196731 w 1499387"/>
                <a:gd name="connsiteY198" fmla="*/ 990459 h 1498240"/>
                <a:gd name="connsiteX199" fmla="*/ 1197469 w 1499387"/>
                <a:gd name="connsiteY199" fmla="*/ 1006591 h 1498240"/>
                <a:gd name="connsiteX200" fmla="*/ 1197659 w 1499387"/>
                <a:gd name="connsiteY200" fmla="*/ 1006591 h 1498240"/>
                <a:gd name="connsiteX201" fmla="*/ 1197564 w 1499387"/>
                <a:gd name="connsiteY201" fmla="*/ 1008686 h 1498240"/>
                <a:gd name="connsiteX202" fmla="*/ 1197642 w 1499387"/>
                <a:gd name="connsiteY202" fmla="*/ 1010397 h 1498240"/>
                <a:gd name="connsiteX203" fmla="*/ 1197487 w 1499387"/>
                <a:gd name="connsiteY203" fmla="*/ 1010394 h 1498240"/>
                <a:gd name="connsiteX204" fmla="*/ 1196576 w 1499387"/>
                <a:gd name="connsiteY204" fmla="*/ 1030516 h 1498240"/>
                <a:gd name="connsiteX205" fmla="*/ 987561 w 1499387"/>
                <a:gd name="connsiteY205" fmla="*/ 1241135 h 1498240"/>
                <a:gd name="connsiteX206" fmla="*/ 777251 w 1499387"/>
                <a:gd name="connsiteY206" fmla="*/ 1032117 h 1498240"/>
                <a:gd name="connsiteX207" fmla="*/ 776173 w 1499387"/>
                <a:gd name="connsiteY207" fmla="*/ 1011164 h 1498240"/>
                <a:gd name="connsiteX208" fmla="*/ 776016 w 1499387"/>
                <a:gd name="connsiteY208" fmla="*/ 1011164 h 1498240"/>
                <a:gd name="connsiteX209" fmla="*/ 776100 w 1499387"/>
                <a:gd name="connsiteY209" fmla="*/ 1009748 h 1498240"/>
                <a:gd name="connsiteX210" fmla="*/ 776021 w 1499387"/>
                <a:gd name="connsiteY210" fmla="*/ 1008201 h 1498240"/>
                <a:gd name="connsiteX211" fmla="*/ 776193 w 1499387"/>
                <a:gd name="connsiteY211" fmla="*/ 1008201 h 1498240"/>
                <a:gd name="connsiteX212" fmla="*/ 778499 w 1499387"/>
                <a:gd name="connsiteY212" fmla="*/ 969585 h 1498240"/>
                <a:gd name="connsiteX213" fmla="*/ 917181 w 1499387"/>
                <a:gd name="connsiteY213" fmla="*/ 739417 h 1498240"/>
                <a:gd name="connsiteX214" fmla="*/ 1058289 w 1499387"/>
                <a:gd name="connsiteY214" fmla="*/ 697535 h 1498240"/>
                <a:gd name="connsiteX215" fmla="*/ 1100247 w 1499387"/>
                <a:gd name="connsiteY215" fmla="*/ 703691 h 1498240"/>
                <a:gd name="connsiteX216" fmla="*/ 1061450 w 1499387"/>
                <a:gd name="connsiteY216" fmla="*/ 689401 h 1498240"/>
                <a:gd name="connsiteX217" fmla="*/ 987055 w 1499387"/>
                <a:gd name="connsiteY217" fmla="*/ 625248 h 1498240"/>
                <a:gd name="connsiteX218" fmla="*/ 977548 w 1499387"/>
                <a:gd name="connsiteY218" fmla="*/ 609201 h 1498240"/>
                <a:gd name="connsiteX219" fmla="*/ 970427 w 1499387"/>
                <a:gd name="connsiteY219" fmla="*/ 631875 h 1498240"/>
                <a:gd name="connsiteX220" fmla="*/ 942465 w 1499387"/>
                <a:gd name="connsiteY220" fmla="*/ 661965 h 1498240"/>
                <a:gd name="connsiteX221" fmla="*/ 932508 w 1499387"/>
                <a:gd name="connsiteY221" fmla="*/ 664910 h 1498240"/>
                <a:gd name="connsiteX222" fmla="*/ 928315 w 1499387"/>
                <a:gd name="connsiteY222" fmla="*/ 664668 h 1498240"/>
                <a:gd name="connsiteX223" fmla="*/ 926012 w 1499387"/>
                <a:gd name="connsiteY223" fmla="*/ 660760 h 1498240"/>
                <a:gd name="connsiteX224" fmla="*/ 923436 w 1499387"/>
                <a:gd name="connsiteY224" fmla="*/ 636600 h 1498240"/>
                <a:gd name="connsiteX225" fmla="*/ 925935 w 1499387"/>
                <a:gd name="connsiteY225" fmla="*/ 628642 h 1498240"/>
                <a:gd name="connsiteX226" fmla="*/ 891312 w 1499387"/>
                <a:gd name="connsiteY226" fmla="*/ 642852 h 1498240"/>
                <a:gd name="connsiteX227" fmla="*/ 862914 w 1499387"/>
                <a:gd name="connsiteY227" fmla="*/ 643734 h 1498240"/>
                <a:gd name="connsiteX228" fmla="*/ 858638 w 1499387"/>
                <a:gd name="connsiteY228" fmla="*/ 641749 h 1498240"/>
                <a:gd name="connsiteX229" fmla="*/ 859057 w 1499387"/>
                <a:gd name="connsiteY229" fmla="*/ 637054 h 1498240"/>
                <a:gd name="connsiteX230" fmla="*/ 904871 w 1499387"/>
                <a:gd name="connsiteY230" fmla="*/ 589069 h 1498240"/>
                <a:gd name="connsiteX231" fmla="*/ 907037 w 1499387"/>
                <a:gd name="connsiteY231" fmla="*/ 588003 h 1498240"/>
                <a:gd name="connsiteX232" fmla="*/ 893657 w 1499387"/>
                <a:gd name="connsiteY232" fmla="*/ 585021 h 1498240"/>
                <a:gd name="connsiteX233" fmla="*/ 874021 w 1499387"/>
                <a:gd name="connsiteY233" fmla="*/ 570710 h 1498240"/>
                <a:gd name="connsiteX234" fmla="*/ 871789 w 1499387"/>
                <a:gd name="connsiteY234" fmla="*/ 566762 h 1498240"/>
                <a:gd name="connsiteX235" fmla="*/ 873675 w 1499387"/>
                <a:gd name="connsiteY235" fmla="*/ 563011 h 1498240"/>
                <a:gd name="connsiteX236" fmla="*/ 921245 w 1499387"/>
                <a:gd name="connsiteY236" fmla="*/ 546690 h 1498240"/>
                <a:gd name="connsiteX237" fmla="*/ 950851 w 1499387"/>
                <a:gd name="connsiteY237" fmla="*/ 553286 h 1498240"/>
                <a:gd name="connsiteX238" fmla="*/ 952362 w 1499387"/>
                <a:gd name="connsiteY238" fmla="*/ 554389 h 1498240"/>
                <a:gd name="connsiteX239" fmla="*/ 945478 w 1499387"/>
                <a:gd name="connsiteY239" fmla="*/ 533655 h 1498240"/>
                <a:gd name="connsiteX240" fmla="*/ 1003687 w 1499387"/>
                <a:gd name="connsiteY240" fmla="*/ 298969 h 1498240"/>
                <a:gd name="connsiteX241" fmla="*/ 1026789 w 1499387"/>
                <a:gd name="connsiteY241" fmla="*/ 272933 h 1498240"/>
                <a:gd name="connsiteX242" fmla="*/ 1026680 w 1499387"/>
                <a:gd name="connsiteY242" fmla="*/ 272822 h 1498240"/>
                <a:gd name="connsiteX243" fmla="*/ 1027716 w 1499387"/>
                <a:gd name="connsiteY243" fmla="*/ 271889 h 1498240"/>
                <a:gd name="connsiteX244" fmla="*/ 1028562 w 1499387"/>
                <a:gd name="connsiteY244" fmla="*/ 270934 h 1498240"/>
                <a:gd name="connsiteX245" fmla="*/ 1028662 w 1499387"/>
                <a:gd name="connsiteY245" fmla="*/ 271035 h 1498240"/>
                <a:gd name="connsiteX246" fmla="*/ 1042681 w 1499387"/>
                <a:gd name="connsiteY246" fmla="*/ 258389 h 1498240"/>
                <a:gd name="connsiteX247" fmla="*/ 1309482 w 1499387"/>
                <a:gd name="connsiteY247" fmla="*/ 259211 h 1498240"/>
                <a:gd name="connsiteX248" fmla="*/ 1308461 w 1499387"/>
                <a:gd name="connsiteY248" fmla="*/ 526208 h 1498240"/>
                <a:gd name="connsiteX249" fmla="*/ 1296238 w 1499387"/>
                <a:gd name="connsiteY249" fmla="*/ 539590 h 1498240"/>
                <a:gd name="connsiteX250" fmla="*/ 1296339 w 1499387"/>
                <a:gd name="connsiteY250" fmla="*/ 539687 h 1498240"/>
                <a:gd name="connsiteX251" fmla="*/ 1295201 w 1499387"/>
                <a:gd name="connsiteY251" fmla="*/ 540726 h 1498240"/>
                <a:gd name="connsiteX252" fmla="*/ 1293929 w 1499387"/>
                <a:gd name="connsiteY252" fmla="*/ 542119 h 1498240"/>
                <a:gd name="connsiteX253" fmla="*/ 1293807 w 1499387"/>
                <a:gd name="connsiteY253" fmla="*/ 541998 h 1498240"/>
                <a:gd name="connsiteX254" fmla="*/ 1283073 w 1499387"/>
                <a:gd name="connsiteY254" fmla="*/ 551793 h 1498240"/>
                <a:gd name="connsiteX255" fmla="*/ 1170903 w 1499387"/>
                <a:gd name="connsiteY255" fmla="*/ 581135 h 1498240"/>
                <a:gd name="connsiteX256" fmla="*/ 1084193 w 1499387"/>
                <a:gd name="connsiteY256" fmla="*/ 495935 h 1498240"/>
                <a:gd name="connsiteX257" fmla="*/ 1087472 w 1499387"/>
                <a:gd name="connsiteY257" fmla="*/ 429460 h 1498240"/>
                <a:gd name="connsiteX258" fmla="*/ 1097510 w 1499387"/>
                <a:gd name="connsiteY258" fmla="*/ 407342 h 1498240"/>
                <a:gd name="connsiteX259" fmla="*/ 1096090 w 1499387"/>
                <a:gd name="connsiteY259" fmla="*/ 404138 h 1498240"/>
                <a:gd name="connsiteX260" fmla="*/ 1096141 w 1499387"/>
                <a:gd name="connsiteY260" fmla="*/ 398288 h 1498240"/>
                <a:gd name="connsiteX261" fmla="*/ 1099477 w 1499387"/>
                <a:gd name="connsiteY261" fmla="*/ 396097 h 1498240"/>
                <a:gd name="connsiteX262" fmla="*/ 1098740 w 1499387"/>
                <a:gd name="connsiteY262" fmla="*/ 395048 h 1498240"/>
                <a:gd name="connsiteX263" fmla="*/ 1096142 w 1499387"/>
                <a:gd name="connsiteY263" fmla="*/ 393341 h 1498240"/>
                <a:gd name="connsiteX264" fmla="*/ 1096090 w 1499387"/>
                <a:gd name="connsiteY264" fmla="*/ 387491 h 1498240"/>
                <a:gd name="connsiteX265" fmla="*/ 1137613 w 1499387"/>
                <a:gd name="connsiteY265" fmla="*/ 332375 h 1498240"/>
                <a:gd name="connsiteX266" fmla="*/ 1188255 w 1499387"/>
                <a:gd name="connsiteY266" fmla="*/ 316795 h 1498240"/>
                <a:gd name="connsiteX267" fmla="*/ 1201278 w 1499387"/>
                <a:gd name="connsiteY267" fmla="*/ 319927 h 1498240"/>
                <a:gd name="connsiteX268" fmla="*/ 1205805 w 1499387"/>
                <a:gd name="connsiteY268" fmla="*/ 322902 h 1498240"/>
                <a:gd name="connsiteX269" fmla="*/ 1205858 w 1499387"/>
                <a:gd name="connsiteY269" fmla="*/ 328752 h 1498240"/>
                <a:gd name="connsiteX270" fmla="*/ 1193152 w 1499387"/>
                <a:gd name="connsiteY270" fmla="*/ 357403 h 1498240"/>
                <a:gd name="connsiteX271" fmla="*/ 1185228 w 1499387"/>
                <a:gd name="connsiteY271" fmla="*/ 364680 h 1498240"/>
                <a:gd name="connsiteX272" fmla="*/ 1233071 w 1499387"/>
                <a:gd name="connsiteY272" fmla="*/ 371138 h 1498240"/>
                <a:gd name="connsiteX273" fmla="*/ 1265363 w 1499387"/>
                <a:gd name="connsiteY273" fmla="*/ 388467 h 1498240"/>
                <a:gd name="connsiteX274" fmla="*/ 1268858 w 1499387"/>
                <a:gd name="connsiteY274" fmla="*/ 393442 h 1498240"/>
                <a:gd name="connsiteX275" fmla="*/ 1265363 w 1499387"/>
                <a:gd name="connsiteY275" fmla="*/ 398417 h 1498240"/>
                <a:gd name="connsiteX276" fmla="*/ 1183235 w 1499387"/>
                <a:gd name="connsiteY276" fmla="*/ 422472 h 1498240"/>
                <a:gd name="connsiteX277" fmla="*/ 1180129 w 1499387"/>
                <a:gd name="connsiteY277" fmla="*/ 422265 h 1498240"/>
                <a:gd name="connsiteX278" fmla="*/ 1193153 w 1499387"/>
                <a:gd name="connsiteY278" fmla="*/ 434225 h 1498240"/>
                <a:gd name="connsiteX279" fmla="*/ 1205858 w 1499387"/>
                <a:gd name="connsiteY279" fmla="*/ 462877 h 1498240"/>
                <a:gd name="connsiteX280" fmla="*/ 1205805 w 1499387"/>
                <a:gd name="connsiteY280" fmla="*/ 468727 h 1498240"/>
                <a:gd name="connsiteX281" fmla="*/ 1201278 w 1499387"/>
                <a:gd name="connsiteY281" fmla="*/ 471702 h 1498240"/>
                <a:gd name="connsiteX282" fmla="*/ 1137612 w 1499387"/>
                <a:gd name="connsiteY282" fmla="*/ 459254 h 1498240"/>
                <a:gd name="connsiteX283" fmla="*/ 1108795 w 1499387"/>
                <a:gd name="connsiteY283" fmla="*/ 432790 h 1498240"/>
                <a:gd name="connsiteX284" fmla="*/ 1106505 w 1499387"/>
                <a:gd name="connsiteY284" fmla="*/ 427626 h 1498240"/>
                <a:gd name="connsiteX285" fmla="*/ 1103309 w 1499387"/>
                <a:gd name="connsiteY285" fmla="*/ 432864 h 1498240"/>
                <a:gd name="connsiteX286" fmla="*/ 1100456 w 1499387"/>
                <a:gd name="connsiteY286" fmla="*/ 490696 h 1498240"/>
                <a:gd name="connsiteX287" fmla="*/ 1175893 w 1499387"/>
                <a:gd name="connsiteY287" fmla="*/ 564816 h 1498240"/>
                <a:gd name="connsiteX288" fmla="*/ 1273478 w 1499387"/>
                <a:gd name="connsiteY288" fmla="*/ 539292 h 1498240"/>
                <a:gd name="connsiteX289" fmla="*/ 1283167 w 1499387"/>
                <a:gd name="connsiteY289" fmla="*/ 530449 h 1498240"/>
                <a:gd name="connsiteX290" fmla="*/ 1296053 w 1499387"/>
                <a:gd name="connsiteY290" fmla="*/ 516340 h 1498240"/>
                <a:gd name="connsiteX291" fmla="*/ 1296989 w 1499387"/>
                <a:gd name="connsiteY291" fmla="*/ 271627 h 1498240"/>
                <a:gd name="connsiteX292" fmla="*/ 1052454 w 1499387"/>
                <a:gd name="connsiteY292" fmla="*/ 270874 h 1498240"/>
                <a:gd name="connsiteX293" fmla="*/ 1038544 w 1499387"/>
                <a:gd name="connsiteY293" fmla="*/ 283422 h 1498240"/>
                <a:gd name="connsiteX294" fmla="*/ 1016396 w 1499387"/>
                <a:gd name="connsiteY294" fmla="*/ 308385 h 1498240"/>
                <a:gd name="connsiteX295" fmla="*/ 961808 w 1499387"/>
                <a:gd name="connsiteY295" fmla="*/ 528468 h 1498240"/>
                <a:gd name="connsiteX296" fmla="*/ 1130384 w 1499387"/>
                <a:gd name="connsiteY296" fmla="*/ 696558 h 1498240"/>
                <a:gd name="connsiteX297" fmla="*/ 1376621 w 1499387"/>
                <a:gd name="connsiteY297" fmla="*/ 618021 h 1498240"/>
                <a:gd name="connsiteX298" fmla="*/ 1376780 w 1499387"/>
                <a:gd name="connsiteY298" fmla="*/ 618179 h 1498240"/>
                <a:gd name="connsiteX299" fmla="*/ 1394853 w 1499387"/>
                <a:gd name="connsiteY299" fmla="*/ 598693 h 1498240"/>
                <a:gd name="connsiteX300" fmla="*/ 1447648 w 1499387"/>
                <a:gd name="connsiteY300" fmla="*/ 225233 h 1498240"/>
                <a:gd name="connsiteX301" fmla="*/ 1197621 w 1499387"/>
                <a:gd name="connsiteY301" fmla="*/ 77615 h 1498240"/>
                <a:gd name="connsiteX302" fmla="*/ 691151 w 1499387"/>
                <a:gd name="connsiteY302" fmla="*/ 0 h 1498240"/>
                <a:gd name="connsiteX303" fmla="*/ 695324 w 1499387"/>
                <a:gd name="connsiteY303" fmla="*/ 4101 h 1498240"/>
                <a:gd name="connsiteX304" fmla="*/ 706600 w 1499387"/>
                <a:gd name="connsiteY304" fmla="*/ 33344 h 1498240"/>
                <a:gd name="connsiteX305" fmla="*/ 706142 w 1499387"/>
                <a:gd name="connsiteY305" fmla="*/ 44093 h 1498240"/>
                <a:gd name="connsiteX306" fmla="*/ 744537 w 1499387"/>
                <a:gd name="connsiteY306" fmla="*/ 14830 h 1498240"/>
                <a:gd name="connsiteX307" fmla="*/ 779626 w 1499387"/>
                <a:gd name="connsiteY307" fmla="*/ 4249 h 1498240"/>
                <a:gd name="connsiteX308" fmla="*/ 785616 w 1499387"/>
                <a:gd name="connsiteY308" fmla="*/ 5295 h 1498240"/>
                <a:gd name="connsiteX309" fmla="*/ 786662 w 1499387"/>
                <a:gd name="connsiteY309" fmla="*/ 11285 h 1498240"/>
                <a:gd name="connsiteX310" fmla="*/ 745598 w 1499387"/>
                <a:gd name="connsiteY310" fmla="*/ 86368 h 1498240"/>
                <a:gd name="connsiteX311" fmla="*/ 743255 w 1499387"/>
                <a:gd name="connsiteY311" fmla="*/ 88417 h 1498240"/>
                <a:gd name="connsiteX312" fmla="*/ 760922 w 1499387"/>
                <a:gd name="connsiteY312" fmla="*/ 87665 h 1498240"/>
                <a:gd name="connsiteX313" fmla="*/ 790165 w 1499387"/>
                <a:gd name="connsiteY313" fmla="*/ 98941 h 1498240"/>
                <a:gd name="connsiteX314" fmla="*/ 794264 w 1499387"/>
                <a:gd name="connsiteY314" fmla="*/ 103114 h 1498240"/>
                <a:gd name="connsiteX315" fmla="*/ 793166 w 1499387"/>
                <a:gd name="connsiteY315" fmla="*/ 108420 h 1498240"/>
                <a:gd name="connsiteX316" fmla="*/ 739347 w 1499387"/>
                <a:gd name="connsiteY316" fmla="*/ 144636 h 1498240"/>
                <a:gd name="connsiteX317" fmla="*/ 700257 w 1499387"/>
                <a:gd name="connsiteY317" fmla="*/ 146300 h 1498240"/>
                <a:gd name="connsiteX318" fmla="*/ 675909 w 1499387"/>
                <a:gd name="connsiteY318" fmla="*/ 136912 h 1498240"/>
                <a:gd name="connsiteX319" fmla="*/ 730622 w 1499387"/>
                <a:gd name="connsiteY319" fmla="*/ 182770 h 1498240"/>
                <a:gd name="connsiteX320" fmla="*/ 789691 w 1499387"/>
                <a:gd name="connsiteY320" fmla="*/ 267869 h 1498240"/>
                <a:gd name="connsiteX321" fmla="*/ 824630 w 1499387"/>
                <a:gd name="connsiteY321" fmla="*/ 365838 h 1498240"/>
                <a:gd name="connsiteX322" fmla="*/ 824869 w 1499387"/>
                <a:gd name="connsiteY322" fmla="*/ 364070 h 1498240"/>
                <a:gd name="connsiteX323" fmla="*/ 1087082 w 1499387"/>
                <a:gd name="connsiteY323" fmla="*/ 78117 h 1498240"/>
                <a:gd name="connsiteX324" fmla="*/ 1178811 w 1499387"/>
                <a:gd name="connsiteY324" fmla="*/ 61556 h 1498240"/>
                <a:gd name="connsiteX325" fmla="*/ 1414540 w 1499387"/>
                <a:gd name="connsiteY325" fmla="*/ 151344 h 1498240"/>
                <a:gd name="connsiteX326" fmla="*/ 1462238 w 1499387"/>
                <a:gd name="connsiteY326" fmla="*/ 216299 h 1498240"/>
                <a:gd name="connsiteX327" fmla="*/ 1406783 w 1499387"/>
                <a:gd name="connsiteY327" fmla="*/ 608573 h 1498240"/>
                <a:gd name="connsiteX328" fmla="*/ 1387754 w 1499387"/>
                <a:gd name="connsiteY328" fmla="*/ 629089 h 1498240"/>
                <a:gd name="connsiteX329" fmla="*/ 1387814 w 1499387"/>
                <a:gd name="connsiteY329" fmla="*/ 629149 h 1498240"/>
                <a:gd name="connsiteX330" fmla="*/ 1387153 w 1499387"/>
                <a:gd name="connsiteY330" fmla="*/ 629737 h 1498240"/>
                <a:gd name="connsiteX331" fmla="*/ 1386218 w 1499387"/>
                <a:gd name="connsiteY331" fmla="*/ 630745 h 1498240"/>
                <a:gd name="connsiteX332" fmla="*/ 1386126 w 1499387"/>
                <a:gd name="connsiteY332" fmla="*/ 630653 h 1498240"/>
                <a:gd name="connsiteX333" fmla="*/ 1359836 w 1499387"/>
                <a:gd name="connsiteY333" fmla="*/ 654090 h 1498240"/>
                <a:gd name="connsiteX334" fmla="*/ 1358049 w 1499387"/>
                <a:gd name="connsiteY334" fmla="*/ 655096 h 1498240"/>
                <a:gd name="connsiteX335" fmla="*/ 1375701 w 1499387"/>
                <a:gd name="connsiteY335" fmla="*/ 654714 h 1498240"/>
                <a:gd name="connsiteX336" fmla="*/ 1404099 w 1499387"/>
                <a:gd name="connsiteY336" fmla="*/ 667018 h 1498240"/>
                <a:gd name="connsiteX337" fmla="*/ 1435340 w 1499387"/>
                <a:gd name="connsiteY337" fmla="*/ 699416 h 1498240"/>
                <a:gd name="connsiteX338" fmla="*/ 1439066 w 1499387"/>
                <a:gd name="connsiteY338" fmla="*/ 710235 h 1498240"/>
                <a:gd name="connsiteX339" fmla="*/ 1439224 w 1499387"/>
                <a:gd name="connsiteY339" fmla="*/ 714653 h 1498240"/>
                <a:gd name="connsiteX340" fmla="*/ 1435716 w 1499387"/>
                <a:gd name="connsiteY340" fmla="*/ 716729 h 1498240"/>
                <a:gd name="connsiteX341" fmla="*/ 1412947 w 1499387"/>
                <a:gd name="connsiteY341" fmla="*/ 717223 h 1498240"/>
                <a:gd name="connsiteX342" fmla="*/ 1405138 w 1499387"/>
                <a:gd name="connsiteY342" fmla="*/ 713840 h 1498240"/>
                <a:gd name="connsiteX343" fmla="*/ 1421872 w 1499387"/>
                <a:gd name="connsiteY343" fmla="*/ 751824 h 1498240"/>
                <a:gd name="connsiteX344" fmla="*/ 1425340 w 1499387"/>
                <a:gd name="connsiteY344" fmla="*/ 781983 h 1498240"/>
                <a:gd name="connsiteX345" fmla="*/ 1423845 w 1499387"/>
                <a:gd name="connsiteY345" fmla="*/ 786326 h 1498240"/>
                <a:gd name="connsiteX346" fmla="*/ 1419336 w 1499387"/>
                <a:gd name="connsiteY346" fmla="*/ 785450 h 1498240"/>
                <a:gd name="connsiteX347" fmla="*/ 1369402 w 1499387"/>
                <a:gd name="connsiteY347" fmla="*/ 732487 h 1498240"/>
                <a:gd name="connsiteX348" fmla="*/ 1368186 w 1499387"/>
                <a:gd name="connsiteY348" fmla="*/ 730094 h 1498240"/>
                <a:gd name="connsiteX349" fmla="*/ 1366585 w 1499387"/>
                <a:gd name="connsiteY349" fmla="*/ 743989 h 1498240"/>
                <a:gd name="connsiteX350" fmla="*/ 1354774 w 1499387"/>
                <a:gd name="connsiteY350" fmla="*/ 763461 h 1498240"/>
                <a:gd name="connsiteX351" fmla="*/ 1351221 w 1499387"/>
                <a:gd name="connsiteY351" fmla="*/ 765461 h 1498240"/>
                <a:gd name="connsiteX352" fmla="*/ 1347474 w 1499387"/>
                <a:gd name="connsiteY352" fmla="*/ 763116 h 1498240"/>
                <a:gd name="connsiteX353" fmla="*/ 1327531 w 1499387"/>
                <a:gd name="connsiteY353" fmla="*/ 711225 h 1498240"/>
                <a:gd name="connsiteX354" fmla="*/ 1331074 w 1499387"/>
                <a:gd name="connsiteY354" fmla="*/ 680480 h 1498240"/>
                <a:gd name="connsiteX355" fmla="*/ 1340468 w 1499387"/>
                <a:gd name="connsiteY355" fmla="*/ 664992 h 1498240"/>
                <a:gd name="connsiteX356" fmla="*/ 1276739 w 1499387"/>
                <a:gd name="connsiteY356" fmla="*/ 700866 h 1498240"/>
                <a:gd name="connsiteX357" fmla="*/ 1186010 w 1499387"/>
                <a:gd name="connsiteY357" fmla="*/ 718541 h 1498240"/>
                <a:gd name="connsiteX358" fmla="*/ 1144928 w 1499387"/>
                <a:gd name="connsiteY358" fmla="*/ 714725 h 1498240"/>
                <a:gd name="connsiteX359" fmla="*/ 1199300 w 1499387"/>
                <a:gd name="connsiteY359" fmla="*/ 739825 h 1498240"/>
                <a:gd name="connsiteX360" fmla="*/ 1337443 w 1499387"/>
                <a:gd name="connsiteY360" fmla="*/ 970393 h 1498240"/>
                <a:gd name="connsiteX361" fmla="*/ 1339685 w 1499387"/>
                <a:gd name="connsiteY361" fmla="*/ 1009471 h 1498240"/>
                <a:gd name="connsiteX362" fmla="*/ 1339831 w 1499387"/>
                <a:gd name="connsiteY362" fmla="*/ 1009471 h 1498240"/>
                <a:gd name="connsiteX363" fmla="*/ 1339773 w 1499387"/>
                <a:gd name="connsiteY363" fmla="*/ 1010998 h 1498240"/>
                <a:gd name="connsiteX364" fmla="*/ 1339830 w 1499387"/>
                <a:gd name="connsiteY364" fmla="*/ 1011979 h 1498240"/>
                <a:gd name="connsiteX365" fmla="*/ 1339736 w 1499387"/>
                <a:gd name="connsiteY365" fmla="*/ 1011978 h 1498240"/>
                <a:gd name="connsiteX366" fmla="*/ 1338566 w 1499387"/>
                <a:gd name="connsiteY366" fmla="*/ 1043055 h 1498240"/>
                <a:gd name="connsiteX367" fmla="*/ 1329619 w 1499387"/>
                <a:gd name="connsiteY367" fmla="*/ 1104149 h 1498240"/>
                <a:gd name="connsiteX368" fmla="*/ 1316175 w 1499387"/>
                <a:gd name="connsiteY368" fmla="*/ 1149877 h 1498240"/>
                <a:gd name="connsiteX369" fmla="*/ 1323563 w 1499387"/>
                <a:gd name="connsiteY369" fmla="*/ 1140726 h 1498240"/>
                <a:gd name="connsiteX370" fmla="*/ 1358248 w 1499387"/>
                <a:gd name="connsiteY370" fmla="*/ 1122622 h 1498240"/>
                <a:gd name="connsiteX371" fmla="*/ 1411197 w 1499387"/>
                <a:gd name="connsiteY371" fmla="*/ 1120680 h 1498240"/>
                <a:gd name="connsiteX372" fmla="*/ 1422965 w 1499387"/>
                <a:gd name="connsiteY372" fmla="*/ 1127076 h 1498240"/>
                <a:gd name="connsiteX373" fmla="*/ 1426568 w 1499387"/>
                <a:gd name="connsiteY373" fmla="*/ 1131121 h 1498240"/>
                <a:gd name="connsiteX374" fmla="*/ 1425105 w 1499387"/>
                <a:gd name="connsiteY374" fmla="*/ 1136785 h 1498240"/>
                <a:gd name="connsiteX375" fmla="*/ 1405418 w 1499387"/>
                <a:gd name="connsiteY375" fmla="*/ 1161172 h 1498240"/>
                <a:gd name="connsiteX376" fmla="*/ 1395881 w 1499387"/>
                <a:gd name="connsiteY376" fmla="*/ 1166150 h 1498240"/>
                <a:gd name="connsiteX377" fmla="*/ 1440420 w 1499387"/>
                <a:gd name="connsiteY377" fmla="*/ 1184770 h 1498240"/>
                <a:gd name="connsiteX378" fmla="*/ 1467128 w 1499387"/>
                <a:gd name="connsiteY378" fmla="*/ 1209866 h 1498240"/>
                <a:gd name="connsiteX379" fmla="*/ 1469216 w 1499387"/>
                <a:gd name="connsiteY379" fmla="*/ 1215577 h 1498240"/>
                <a:gd name="connsiteX380" fmla="*/ 1464552 w 1499387"/>
                <a:gd name="connsiteY380" fmla="*/ 1219478 h 1498240"/>
                <a:gd name="connsiteX381" fmla="*/ 1378996 w 1499387"/>
                <a:gd name="connsiteY381" fmla="*/ 1221457 h 1498240"/>
                <a:gd name="connsiteX382" fmla="*/ 1376049 w 1499387"/>
                <a:gd name="connsiteY382" fmla="*/ 1220453 h 1498240"/>
                <a:gd name="connsiteX383" fmla="*/ 1385535 w 1499387"/>
                <a:gd name="connsiteY383" fmla="*/ 1235377 h 1498240"/>
                <a:gd name="connsiteX384" fmla="*/ 1390391 w 1499387"/>
                <a:gd name="connsiteY384" fmla="*/ 1266340 h 1498240"/>
                <a:gd name="connsiteX385" fmla="*/ 1388826 w 1499387"/>
                <a:gd name="connsiteY385" fmla="*/ 1271977 h 1498240"/>
                <a:gd name="connsiteX386" fmla="*/ 1383683 w 1499387"/>
                <a:gd name="connsiteY386" fmla="*/ 1273679 h 1498240"/>
                <a:gd name="connsiteX387" fmla="*/ 1325409 w 1499387"/>
                <a:gd name="connsiteY387" fmla="*/ 1245177 h 1498240"/>
                <a:gd name="connsiteX388" fmla="*/ 1304423 w 1499387"/>
                <a:gd name="connsiteY388" fmla="*/ 1212156 h 1498240"/>
                <a:gd name="connsiteX389" fmla="*/ 1300155 w 1499387"/>
                <a:gd name="connsiteY389" fmla="*/ 1184945 h 1498240"/>
                <a:gd name="connsiteX390" fmla="*/ 1256659 w 1499387"/>
                <a:gd name="connsiteY390" fmla="*/ 1264960 h 1498240"/>
                <a:gd name="connsiteX391" fmla="*/ 1175509 w 1499387"/>
                <a:gd name="connsiteY391" fmla="*/ 1344858 h 1498240"/>
                <a:gd name="connsiteX392" fmla="*/ 1138491 w 1499387"/>
                <a:gd name="connsiteY392" fmla="*/ 1367108 h 1498240"/>
                <a:gd name="connsiteX393" fmla="*/ 1142476 w 1499387"/>
                <a:gd name="connsiteY393" fmla="*/ 1367022 h 1498240"/>
                <a:gd name="connsiteX394" fmla="*/ 1170789 w 1499387"/>
                <a:gd name="connsiteY394" fmla="*/ 1379289 h 1498240"/>
                <a:gd name="connsiteX395" fmla="*/ 1201937 w 1499387"/>
                <a:gd name="connsiteY395" fmla="*/ 1411590 h 1498240"/>
                <a:gd name="connsiteX396" fmla="*/ 1205651 w 1499387"/>
                <a:gd name="connsiteY396" fmla="*/ 1422376 h 1498240"/>
                <a:gd name="connsiteX397" fmla="*/ 1205808 w 1499387"/>
                <a:gd name="connsiteY397" fmla="*/ 1426781 h 1498240"/>
                <a:gd name="connsiteX398" fmla="*/ 1202311 w 1499387"/>
                <a:gd name="connsiteY398" fmla="*/ 1428852 h 1498240"/>
                <a:gd name="connsiteX399" fmla="*/ 1179610 w 1499387"/>
                <a:gd name="connsiteY399" fmla="*/ 1429343 h 1498240"/>
                <a:gd name="connsiteX400" fmla="*/ 1171824 w 1499387"/>
                <a:gd name="connsiteY400" fmla="*/ 1425970 h 1498240"/>
                <a:gd name="connsiteX401" fmla="*/ 1188508 w 1499387"/>
                <a:gd name="connsiteY401" fmla="*/ 1463841 h 1498240"/>
                <a:gd name="connsiteX402" fmla="*/ 1191967 w 1499387"/>
                <a:gd name="connsiteY402" fmla="*/ 1493909 h 1498240"/>
                <a:gd name="connsiteX403" fmla="*/ 1190476 w 1499387"/>
                <a:gd name="connsiteY403" fmla="*/ 1498240 h 1498240"/>
                <a:gd name="connsiteX404" fmla="*/ 1185980 w 1499387"/>
                <a:gd name="connsiteY404" fmla="*/ 1497366 h 1498240"/>
                <a:gd name="connsiteX405" fmla="*/ 1136195 w 1499387"/>
                <a:gd name="connsiteY405" fmla="*/ 1444562 h 1498240"/>
                <a:gd name="connsiteX406" fmla="*/ 1134985 w 1499387"/>
                <a:gd name="connsiteY406" fmla="*/ 1442176 h 1498240"/>
                <a:gd name="connsiteX407" fmla="*/ 1133388 w 1499387"/>
                <a:gd name="connsiteY407" fmla="*/ 1456030 h 1498240"/>
                <a:gd name="connsiteX408" fmla="*/ 1121611 w 1499387"/>
                <a:gd name="connsiteY408" fmla="*/ 1475443 h 1498240"/>
                <a:gd name="connsiteX409" fmla="*/ 1118070 w 1499387"/>
                <a:gd name="connsiteY409" fmla="*/ 1477438 h 1498240"/>
                <a:gd name="connsiteX410" fmla="*/ 1114333 w 1499387"/>
                <a:gd name="connsiteY410" fmla="*/ 1475099 h 1498240"/>
                <a:gd name="connsiteX411" fmla="*/ 1094449 w 1499387"/>
                <a:gd name="connsiteY411" fmla="*/ 1423364 h 1498240"/>
                <a:gd name="connsiteX412" fmla="*/ 1097982 w 1499387"/>
                <a:gd name="connsiteY412" fmla="*/ 1392710 h 1498240"/>
                <a:gd name="connsiteX413" fmla="*/ 1103783 w 1499387"/>
                <a:gd name="connsiteY413" fmla="*/ 1383147 h 1498240"/>
                <a:gd name="connsiteX414" fmla="*/ 1073881 w 1499387"/>
                <a:gd name="connsiteY414" fmla="*/ 1394898 h 1498240"/>
                <a:gd name="connsiteX415" fmla="*/ 985354 w 1499387"/>
                <a:gd name="connsiteY415" fmla="*/ 1408459 h 1498240"/>
                <a:gd name="connsiteX416" fmla="*/ 670479 w 1499387"/>
                <a:gd name="connsiteY416" fmla="*/ 1208675 h 1498240"/>
                <a:gd name="connsiteX417" fmla="*/ 623051 w 1499387"/>
                <a:gd name="connsiteY417" fmla="*/ 988967 h 1498240"/>
                <a:gd name="connsiteX418" fmla="*/ 624738 w 1499387"/>
                <a:gd name="connsiteY418" fmla="*/ 979327 h 1498240"/>
                <a:gd name="connsiteX419" fmla="*/ 603783 w 1499387"/>
                <a:gd name="connsiteY419" fmla="*/ 930037 h 1498240"/>
                <a:gd name="connsiteX420" fmla="*/ 575656 w 1499387"/>
                <a:gd name="connsiteY420" fmla="*/ 886437 h 1498240"/>
                <a:gd name="connsiteX421" fmla="*/ 559691 w 1499387"/>
                <a:gd name="connsiteY421" fmla="*/ 871956 h 1498240"/>
                <a:gd name="connsiteX422" fmla="*/ 547182 w 1499387"/>
                <a:gd name="connsiteY422" fmla="*/ 870021 h 1498240"/>
                <a:gd name="connsiteX423" fmla="*/ 544344 w 1499387"/>
                <a:gd name="connsiteY423" fmla="*/ 867790 h 1498240"/>
                <a:gd name="connsiteX424" fmla="*/ 544825 w 1499387"/>
                <a:gd name="connsiteY424" fmla="*/ 864946 h 1498240"/>
                <a:gd name="connsiteX425" fmla="*/ 543968 w 1499387"/>
                <a:gd name="connsiteY425" fmla="*/ 864998 h 1498240"/>
                <a:gd name="connsiteX426" fmla="*/ 541924 w 1499387"/>
                <a:gd name="connsiteY426" fmla="*/ 865929 h 1498240"/>
                <a:gd name="connsiteX427" fmla="*/ 539038 w 1499387"/>
                <a:gd name="connsiteY427" fmla="*/ 863760 h 1498240"/>
                <a:gd name="connsiteX428" fmla="*/ 531361 w 1499387"/>
                <a:gd name="connsiteY428" fmla="*/ 846262 h 1498240"/>
                <a:gd name="connsiteX429" fmla="*/ 501701 w 1499387"/>
                <a:gd name="connsiteY429" fmla="*/ 819361 h 1498240"/>
                <a:gd name="connsiteX430" fmla="*/ 307046 w 1499387"/>
                <a:gd name="connsiteY430" fmla="*/ 780754 h 1498240"/>
                <a:gd name="connsiteX431" fmla="*/ 21532 w 1499387"/>
                <a:gd name="connsiteY431" fmla="*/ 1075466 h 1498240"/>
                <a:gd name="connsiteX432" fmla="*/ 168579 w 1499387"/>
                <a:gd name="connsiteY432" fmla="*/ 1415188 h 1498240"/>
                <a:gd name="connsiteX433" fmla="*/ 190002 w 1499387"/>
                <a:gd name="connsiteY433" fmla="*/ 1425777 h 1498240"/>
                <a:gd name="connsiteX434" fmla="*/ 190103 w 1499387"/>
                <a:gd name="connsiteY434" fmla="*/ 1425549 h 1498240"/>
                <a:gd name="connsiteX435" fmla="*/ 432102 w 1499387"/>
                <a:gd name="connsiteY435" fmla="*/ 1387457 h 1498240"/>
                <a:gd name="connsiteX436" fmla="*/ 538576 w 1499387"/>
                <a:gd name="connsiteY436" fmla="*/ 1144956 h 1498240"/>
                <a:gd name="connsiteX437" fmla="*/ 430847 w 1499387"/>
                <a:gd name="connsiteY437" fmla="*/ 955690 h 1498240"/>
                <a:gd name="connsiteX438" fmla="*/ 404303 w 1499387"/>
                <a:gd name="connsiteY438" fmla="*/ 941657 h 1498240"/>
                <a:gd name="connsiteX439" fmla="*/ 388468 w 1499387"/>
                <a:gd name="connsiteY439" fmla="*/ 935896 h 1498240"/>
                <a:gd name="connsiteX440" fmla="*/ 169155 w 1499387"/>
                <a:gd name="connsiteY440" fmla="*/ 1050542 h 1498240"/>
                <a:gd name="connsiteX441" fmla="*/ 235295 w 1499387"/>
                <a:gd name="connsiteY441" fmla="*/ 1288828 h 1498240"/>
                <a:gd name="connsiteX442" fmla="*/ 250626 w 1499387"/>
                <a:gd name="connsiteY442" fmla="*/ 1296588 h 1498240"/>
                <a:gd name="connsiteX443" fmla="*/ 261684 w 1499387"/>
                <a:gd name="connsiteY443" fmla="*/ 1300700 h 1498240"/>
                <a:gd name="connsiteX444" fmla="*/ 356095 w 1499387"/>
                <a:gd name="connsiteY444" fmla="*/ 1280142 h 1498240"/>
                <a:gd name="connsiteX445" fmla="*/ 404035 w 1499387"/>
                <a:gd name="connsiteY445" fmla="*/ 1172695 h 1498240"/>
                <a:gd name="connsiteX446" fmla="*/ 386042 w 1499387"/>
                <a:gd name="connsiteY446" fmla="*/ 1117608 h 1498240"/>
                <a:gd name="connsiteX447" fmla="*/ 369845 w 1499387"/>
                <a:gd name="connsiteY447" fmla="*/ 1103863 h 1498240"/>
                <a:gd name="connsiteX448" fmla="*/ 374872 w 1499387"/>
                <a:gd name="connsiteY448" fmla="*/ 1116899 h 1498240"/>
                <a:gd name="connsiteX449" fmla="*/ 373207 w 1499387"/>
                <a:gd name="connsiteY449" fmla="*/ 1155988 h 1498240"/>
                <a:gd name="connsiteX450" fmla="*/ 348415 w 1499387"/>
                <a:gd name="connsiteY450" fmla="*/ 1202814 h 1498240"/>
                <a:gd name="connsiteX451" fmla="*/ 336991 w 1499387"/>
                <a:gd name="connsiteY451" fmla="*/ 1209808 h 1498240"/>
                <a:gd name="connsiteX452" fmla="*/ 331686 w 1499387"/>
                <a:gd name="connsiteY452" fmla="*/ 1210907 h 1498240"/>
                <a:gd name="connsiteX453" fmla="*/ 327513 w 1499387"/>
                <a:gd name="connsiteY453" fmla="*/ 1206807 h 1498240"/>
                <a:gd name="connsiteX454" fmla="*/ 316237 w 1499387"/>
                <a:gd name="connsiteY454" fmla="*/ 1177563 h 1498240"/>
                <a:gd name="connsiteX455" fmla="*/ 316694 w 1499387"/>
                <a:gd name="connsiteY455" fmla="*/ 1166815 h 1498240"/>
                <a:gd name="connsiteX456" fmla="*/ 278299 w 1499387"/>
                <a:gd name="connsiteY456" fmla="*/ 1196078 h 1498240"/>
                <a:gd name="connsiteX457" fmla="*/ 243212 w 1499387"/>
                <a:gd name="connsiteY457" fmla="*/ 1206659 h 1498240"/>
                <a:gd name="connsiteX458" fmla="*/ 237221 w 1499387"/>
                <a:gd name="connsiteY458" fmla="*/ 1205612 h 1498240"/>
                <a:gd name="connsiteX459" fmla="*/ 236176 w 1499387"/>
                <a:gd name="connsiteY459" fmla="*/ 1199623 h 1498240"/>
                <a:gd name="connsiteX460" fmla="*/ 277239 w 1499387"/>
                <a:gd name="connsiteY460" fmla="*/ 1124539 h 1498240"/>
                <a:gd name="connsiteX461" fmla="*/ 279582 w 1499387"/>
                <a:gd name="connsiteY461" fmla="*/ 1122490 h 1498240"/>
                <a:gd name="connsiteX462" fmla="*/ 261915 w 1499387"/>
                <a:gd name="connsiteY462" fmla="*/ 1123242 h 1498240"/>
                <a:gd name="connsiteX463" fmla="*/ 232672 w 1499387"/>
                <a:gd name="connsiteY463" fmla="*/ 1111966 h 1498240"/>
                <a:gd name="connsiteX464" fmla="*/ 228573 w 1499387"/>
                <a:gd name="connsiteY464" fmla="*/ 1107792 h 1498240"/>
                <a:gd name="connsiteX465" fmla="*/ 229670 w 1499387"/>
                <a:gd name="connsiteY465" fmla="*/ 1102487 h 1498240"/>
                <a:gd name="connsiteX466" fmla="*/ 283491 w 1499387"/>
                <a:gd name="connsiteY466" fmla="*/ 1066271 h 1498240"/>
                <a:gd name="connsiteX467" fmla="*/ 322581 w 1499387"/>
                <a:gd name="connsiteY467" fmla="*/ 1064607 h 1498240"/>
                <a:gd name="connsiteX468" fmla="*/ 347340 w 1499387"/>
                <a:gd name="connsiteY468" fmla="*/ 1074154 h 1498240"/>
                <a:gd name="connsiteX469" fmla="*/ 350972 w 1499387"/>
                <a:gd name="connsiteY469" fmla="*/ 1065854 h 1498240"/>
                <a:gd name="connsiteX470" fmla="*/ 420032 w 1499387"/>
                <a:gd name="connsiteY470" fmla="*/ 1170230 h 1498240"/>
                <a:gd name="connsiteX471" fmla="*/ 364928 w 1499387"/>
                <a:gd name="connsiteY471" fmla="*/ 1293736 h 1498240"/>
                <a:gd name="connsiteX472" fmla="*/ 256407 w 1499387"/>
                <a:gd name="connsiteY472" fmla="*/ 1317366 h 1498240"/>
                <a:gd name="connsiteX473" fmla="*/ 244157 w 1499387"/>
                <a:gd name="connsiteY473" fmla="*/ 1312810 h 1498240"/>
                <a:gd name="connsiteX474" fmla="*/ 244080 w 1499387"/>
                <a:gd name="connsiteY474" fmla="*/ 1312985 h 1498240"/>
                <a:gd name="connsiteX475" fmla="*/ 242567 w 1499387"/>
                <a:gd name="connsiteY475" fmla="*/ 1312219 h 1498240"/>
                <a:gd name="connsiteX476" fmla="*/ 241268 w 1499387"/>
                <a:gd name="connsiteY476" fmla="*/ 1311736 h 1498240"/>
                <a:gd name="connsiteX477" fmla="*/ 241332 w 1499387"/>
                <a:gd name="connsiteY477" fmla="*/ 1311594 h 1498240"/>
                <a:gd name="connsiteX478" fmla="*/ 226788 w 1499387"/>
                <a:gd name="connsiteY478" fmla="*/ 1304233 h 1498240"/>
                <a:gd name="connsiteX479" fmla="*/ 154627 w 1499387"/>
                <a:gd name="connsiteY479" fmla="*/ 1044250 h 1498240"/>
                <a:gd name="connsiteX480" fmla="*/ 393910 w 1499387"/>
                <a:gd name="connsiteY480" fmla="*/ 919163 h 1498240"/>
                <a:gd name="connsiteX481" fmla="*/ 409868 w 1499387"/>
                <a:gd name="connsiteY481" fmla="*/ 924969 h 1498240"/>
                <a:gd name="connsiteX482" fmla="*/ 409931 w 1499387"/>
                <a:gd name="connsiteY482" fmla="*/ 924825 h 1498240"/>
                <a:gd name="connsiteX483" fmla="*/ 410946 w 1499387"/>
                <a:gd name="connsiteY483" fmla="*/ 925362 h 1498240"/>
                <a:gd name="connsiteX484" fmla="*/ 412124 w 1499387"/>
                <a:gd name="connsiteY484" fmla="*/ 925790 h 1498240"/>
                <a:gd name="connsiteX485" fmla="*/ 412056 w 1499387"/>
                <a:gd name="connsiteY485" fmla="*/ 925947 h 1498240"/>
                <a:gd name="connsiteX486" fmla="*/ 439742 w 1499387"/>
                <a:gd name="connsiteY486" fmla="*/ 940586 h 1498240"/>
                <a:gd name="connsiteX487" fmla="*/ 554619 w 1499387"/>
                <a:gd name="connsiteY487" fmla="*/ 1142408 h 1498240"/>
                <a:gd name="connsiteX488" fmla="*/ 441081 w 1499387"/>
                <a:gd name="connsiteY488" fmla="*/ 1400999 h 1498240"/>
                <a:gd name="connsiteX489" fmla="*/ 214795 w 1499387"/>
                <a:gd name="connsiteY489" fmla="*/ 1452916 h 1498240"/>
                <a:gd name="connsiteX490" fmla="*/ 184941 w 1499387"/>
                <a:gd name="connsiteY490" fmla="*/ 1442299 h 1498240"/>
                <a:gd name="connsiteX491" fmla="*/ 184882 w 1499387"/>
                <a:gd name="connsiteY491" fmla="*/ 1442433 h 1498240"/>
                <a:gd name="connsiteX492" fmla="*/ 183775 w 1499387"/>
                <a:gd name="connsiteY492" fmla="*/ 1441885 h 1498240"/>
                <a:gd name="connsiteX493" fmla="*/ 183025 w 1499387"/>
                <a:gd name="connsiteY493" fmla="*/ 1441618 h 1498240"/>
                <a:gd name="connsiteX494" fmla="*/ 183063 w 1499387"/>
                <a:gd name="connsiteY494" fmla="*/ 1441533 h 1498240"/>
                <a:gd name="connsiteX495" fmla="*/ 160506 w 1499387"/>
                <a:gd name="connsiteY495" fmla="*/ 1430383 h 1498240"/>
                <a:gd name="connsiteX496" fmla="*/ 6051 w 1499387"/>
                <a:gd name="connsiteY496" fmla="*/ 1073548 h 1498240"/>
                <a:gd name="connsiteX497" fmla="*/ 31535 w 1499387"/>
                <a:gd name="connsiteY497" fmla="*/ 987964 h 1498240"/>
                <a:gd name="connsiteX498" fmla="*/ 305948 w 1499387"/>
                <a:gd name="connsiteY498" fmla="*/ 763989 h 1498240"/>
                <a:gd name="connsiteX499" fmla="*/ 318115 w 1499387"/>
                <a:gd name="connsiteY499" fmla="*/ 763145 h 1498240"/>
                <a:gd name="connsiteX500" fmla="*/ 260871 w 1499387"/>
                <a:gd name="connsiteY500" fmla="*/ 736718 h 1498240"/>
                <a:gd name="connsiteX501" fmla="*/ 122728 w 1499387"/>
                <a:gd name="connsiteY501" fmla="*/ 506150 h 1498240"/>
                <a:gd name="connsiteX502" fmla="*/ 120485 w 1499387"/>
                <a:gd name="connsiteY502" fmla="*/ 467073 h 1498240"/>
                <a:gd name="connsiteX503" fmla="*/ 120340 w 1499387"/>
                <a:gd name="connsiteY503" fmla="*/ 467073 h 1498240"/>
                <a:gd name="connsiteX504" fmla="*/ 120397 w 1499387"/>
                <a:gd name="connsiteY504" fmla="*/ 465546 h 1498240"/>
                <a:gd name="connsiteX505" fmla="*/ 120341 w 1499387"/>
                <a:gd name="connsiteY505" fmla="*/ 464564 h 1498240"/>
                <a:gd name="connsiteX506" fmla="*/ 120435 w 1499387"/>
                <a:gd name="connsiteY506" fmla="*/ 464564 h 1498240"/>
                <a:gd name="connsiteX507" fmla="*/ 121603 w 1499387"/>
                <a:gd name="connsiteY507" fmla="*/ 433488 h 1498240"/>
                <a:gd name="connsiteX508" fmla="*/ 203512 w 1499387"/>
                <a:gd name="connsiteY508" fmla="*/ 211584 h 1498240"/>
                <a:gd name="connsiteX509" fmla="*/ 272482 w 1499387"/>
                <a:gd name="connsiteY509" fmla="*/ 143676 h 1498240"/>
                <a:gd name="connsiteX510" fmla="*/ 244788 w 1499387"/>
                <a:gd name="connsiteY510" fmla="*/ 131678 h 1498240"/>
                <a:gd name="connsiteX511" fmla="*/ 213547 w 1499387"/>
                <a:gd name="connsiteY511" fmla="*/ 99279 h 1498240"/>
                <a:gd name="connsiteX512" fmla="*/ 209821 w 1499387"/>
                <a:gd name="connsiteY512" fmla="*/ 88461 h 1498240"/>
                <a:gd name="connsiteX513" fmla="*/ 209663 w 1499387"/>
                <a:gd name="connsiteY513" fmla="*/ 84042 h 1498240"/>
                <a:gd name="connsiteX514" fmla="*/ 213171 w 1499387"/>
                <a:gd name="connsiteY514" fmla="*/ 81965 h 1498240"/>
                <a:gd name="connsiteX515" fmla="*/ 235940 w 1499387"/>
                <a:gd name="connsiteY515" fmla="*/ 81472 h 1498240"/>
                <a:gd name="connsiteX516" fmla="*/ 243749 w 1499387"/>
                <a:gd name="connsiteY516" fmla="*/ 84856 h 1498240"/>
                <a:gd name="connsiteX517" fmla="*/ 227015 w 1499387"/>
                <a:gd name="connsiteY517" fmla="*/ 46871 h 1498240"/>
                <a:gd name="connsiteX518" fmla="*/ 223546 w 1499387"/>
                <a:gd name="connsiteY518" fmla="*/ 16712 h 1498240"/>
                <a:gd name="connsiteX519" fmla="*/ 225041 w 1499387"/>
                <a:gd name="connsiteY519" fmla="*/ 12368 h 1498240"/>
                <a:gd name="connsiteX520" fmla="*/ 229551 w 1499387"/>
                <a:gd name="connsiteY520" fmla="*/ 13246 h 1498240"/>
                <a:gd name="connsiteX521" fmla="*/ 279486 w 1499387"/>
                <a:gd name="connsiteY521" fmla="*/ 66208 h 1498240"/>
                <a:gd name="connsiteX522" fmla="*/ 280700 w 1499387"/>
                <a:gd name="connsiteY522" fmla="*/ 68601 h 1498240"/>
                <a:gd name="connsiteX523" fmla="*/ 282301 w 1499387"/>
                <a:gd name="connsiteY523" fmla="*/ 54705 h 1498240"/>
                <a:gd name="connsiteX524" fmla="*/ 294114 w 1499387"/>
                <a:gd name="connsiteY524" fmla="*/ 35233 h 1498240"/>
                <a:gd name="connsiteX525" fmla="*/ 297665 w 1499387"/>
                <a:gd name="connsiteY525" fmla="*/ 33234 h 1498240"/>
                <a:gd name="connsiteX526" fmla="*/ 301414 w 1499387"/>
                <a:gd name="connsiteY526" fmla="*/ 35579 h 1498240"/>
                <a:gd name="connsiteX527" fmla="*/ 321357 w 1499387"/>
                <a:gd name="connsiteY527" fmla="*/ 87470 h 1498240"/>
                <a:gd name="connsiteX528" fmla="*/ 318613 w 1499387"/>
                <a:gd name="connsiteY528" fmla="*/ 111277 h 1498240"/>
                <a:gd name="connsiteX529" fmla="*/ 333211 w 1499387"/>
                <a:gd name="connsiteY529" fmla="*/ 102504 h 1498240"/>
                <a:gd name="connsiteX530" fmla="*/ 386289 w 1499387"/>
                <a:gd name="connsiteY530" fmla="*/ 81644 h 1498240"/>
                <a:gd name="connsiteX531" fmla="*/ 474816 w 1499387"/>
                <a:gd name="connsiteY531" fmla="*/ 68083 h 1498240"/>
                <a:gd name="connsiteX532" fmla="*/ 655334 w 1499387"/>
                <a:gd name="connsiteY532" fmla="*/ 119666 h 1498240"/>
                <a:gd name="connsiteX533" fmla="*/ 659064 w 1499387"/>
                <a:gd name="connsiteY533" fmla="*/ 122794 h 1498240"/>
                <a:gd name="connsiteX534" fmla="*/ 647966 w 1499387"/>
                <a:gd name="connsiteY534" fmla="*/ 94009 h 1498240"/>
                <a:gd name="connsiteX535" fmla="*/ 649630 w 1499387"/>
                <a:gd name="connsiteY535" fmla="*/ 54919 h 1498240"/>
                <a:gd name="connsiteX536" fmla="*/ 674423 w 1499387"/>
                <a:gd name="connsiteY536" fmla="*/ 8094 h 1498240"/>
                <a:gd name="connsiteX537" fmla="*/ 685845 w 1499387"/>
                <a:gd name="connsiteY537" fmla="*/ 1099 h 149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</a:cxnLst>
              <a:rect l="l" t="t" r="r" b="b"/>
              <a:pathLst>
                <a:path w="1499387" h="1498240">
                  <a:moveTo>
                    <a:pt x="728167" y="1309002"/>
                  </a:moveTo>
                  <a:cubicBezTo>
                    <a:pt x="740027" y="1310744"/>
                    <a:pt x="750246" y="1314641"/>
                    <a:pt x="757410" y="1320278"/>
                  </a:cubicBezTo>
                  <a:lnTo>
                    <a:pt x="761510" y="1324451"/>
                  </a:lnTo>
                  <a:lnTo>
                    <a:pt x="760701" y="1328360"/>
                  </a:lnTo>
                  <a:lnTo>
                    <a:pt x="761965" y="1328580"/>
                  </a:lnTo>
                  <a:lnTo>
                    <a:pt x="765008" y="1327950"/>
                  </a:lnTo>
                  <a:lnTo>
                    <a:pt x="769181" y="1332050"/>
                  </a:lnTo>
                  <a:cubicBezTo>
                    <a:pt x="780456" y="1346377"/>
                    <a:pt x="784773" y="1372927"/>
                    <a:pt x="778793" y="1400383"/>
                  </a:cubicBezTo>
                  <a:cubicBezTo>
                    <a:pt x="774308" y="1420976"/>
                    <a:pt x="764987" y="1437691"/>
                    <a:pt x="754000" y="1447209"/>
                  </a:cubicBezTo>
                  <a:cubicBezTo>
                    <a:pt x="750339" y="1450381"/>
                    <a:pt x="746491" y="1452753"/>
                    <a:pt x="742577" y="1454203"/>
                  </a:cubicBezTo>
                  <a:lnTo>
                    <a:pt x="737272" y="1455301"/>
                  </a:lnTo>
                  <a:lnTo>
                    <a:pt x="733099" y="1451202"/>
                  </a:lnTo>
                  <a:cubicBezTo>
                    <a:pt x="727463" y="1444038"/>
                    <a:pt x="723564" y="1433819"/>
                    <a:pt x="721822" y="1421958"/>
                  </a:cubicBezTo>
                  <a:lnTo>
                    <a:pt x="722280" y="1411210"/>
                  </a:lnTo>
                  <a:lnTo>
                    <a:pt x="683885" y="1440473"/>
                  </a:lnTo>
                  <a:cubicBezTo>
                    <a:pt x="670823" y="1447528"/>
                    <a:pt x="658579" y="1451267"/>
                    <a:pt x="648797" y="1451053"/>
                  </a:cubicBezTo>
                  <a:lnTo>
                    <a:pt x="642808" y="1450007"/>
                  </a:lnTo>
                  <a:lnTo>
                    <a:pt x="641761" y="1444018"/>
                  </a:lnTo>
                  <a:cubicBezTo>
                    <a:pt x="641333" y="1424453"/>
                    <a:pt x="656718" y="1395041"/>
                    <a:pt x="682824" y="1368935"/>
                  </a:cubicBezTo>
                  <a:lnTo>
                    <a:pt x="685168" y="1366885"/>
                  </a:lnTo>
                  <a:lnTo>
                    <a:pt x="667501" y="1367636"/>
                  </a:lnTo>
                  <a:cubicBezTo>
                    <a:pt x="655641" y="1365895"/>
                    <a:pt x="645422" y="1361998"/>
                    <a:pt x="638258" y="1356361"/>
                  </a:cubicBezTo>
                  <a:lnTo>
                    <a:pt x="634159" y="1352187"/>
                  </a:lnTo>
                  <a:lnTo>
                    <a:pt x="635256" y="1346882"/>
                  </a:lnTo>
                  <a:cubicBezTo>
                    <a:pt x="641055" y="1331225"/>
                    <a:pt x="661620" y="1316646"/>
                    <a:pt x="689077" y="1310666"/>
                  </a:cubicBezTo>
                  <a:cubicBezTo>
                    <a:pt x="702805" y="1307676"/>
                    <a:pt x="716307" y="1307261"/>
                    <a:pt x="728167" y="1309002"/>
                  </a:cubicBezTo>
                  <a:close/>
                  <a:moveTo>
                    <a:pt x="32013" y="675098"/>
                  </a:moveTo>
                  <a:lnTo>
                    <a:pt x="37829" y="676230"/>
                  </a:lnTo>
                  <a:cubicBezTo>
                    <a:pt x="56361" y="682914"/>
                    <a:pt x="81703" y="708976"/>
                    <a:pt x="102240" y="744547"/>
                  </a:cubicBezTo>
                  <a:lnTo>
                    <a:pt x="103807" y="747633"/>
                  </a:lnTo>
                  <a:lnTo>
                    <a:pt x="105872" y="729710"/>
                  </a:lnTo>
                  <a:cubicBezTo>
                    <a:pt x="109379" y="718493"/>
                    <a:pt x="114663" y="709701"/>
                    <a:pt x="121107" y="704592"/>
                  </a:cubicBezTo>
                  <a:lnTo>
                    <a:pt x="125690" y="702013"/>
                  </a:lnTo>
                  <a:lnTo>
                    <a:pt x="130525" y="705039"/>
                  </a:lnTo>
                  <a:cubicBezTo>
                    <a:pt x="144391" y="716522"/>
                    <a:pt x="154920" y="742368"/>
                    <a:pt x="156249" y="771973"/>
                  </a:cubicBezTo>
                  <a:cubicBezTo>
                    <a:pt x="157579" y="801577"/>
                    <a:pt x="149334" y="826532"/>
                    <a:pt x="136444" y="836749"/>
                  </a:cubicBezTo>
                  <a:lnTo>
                    <a:pt x="131861" y="839328"/>
                  </a:lnTo>
                  <a:lnTo>
                    <a:pt x="128300" y="837100"/>
                  </a:lnTo>
                  <a:lnTo>
                    <a:pt x="127893" y="838282"/>
                  </a:lnTo>
                  <a:lnTo>
                    <a:pt x="128009" y="841552"/>
                  </a:lnTo>
                  <a:lnTo>
                    <a:pt x="123485" y="844231"/>
                  </a:lnTo>
                  <a:cubicBezTo>
                    <a:pt x="108192" y="850286"/>
                    <a:pt x="82456" y="844950"/>
                    <a:pt x="57483" y="828995"/>
                  </a:cubicBezTo>
                  <a:cubicBezTo>
                    <a:pt x="38754" y="817029"/>
                    <a:pt x="24441" y="801640"/>
                    <a:pt x="17185" y="787205"/>
                  </a:cubicBezTo>
                  <a:cubicBezTo>
                    <a:pt x="14767" y="782393"/>
                    <a:pt x="13132" y="777688"/>
                    <a:pt x="12379" y="773249"/>
                  </a:cubicBezTo>
                  <a:lnTo>
                    <a:pt x="12176" y="767551"/>
                  </a:lnTo>
                  <a:lnTo>
                    <a:pt x="16701" y="764872"/>
                  </a:lnTo>
                  <a:cubicBezTo>
                    <a:pt x="24348" y="761844"/>
                    <a:pt x="34604" y="761664"/>
                    <a:pt x="46071" y="764236"/>
                  </a:cubicBezTo>
                  <a:lnTo>
                    <a:pt x="56143" y="768600"/>
                  </a:lnTo>
                  <a:lnTo>
                    <a:pt x="34558" y="719603"/>
                  </a:lnTo>
                  <a:cubicBezTo>
                    <a:pt x="29951" y="703989"/>
                    <a:pt x="28345" y="690397"/>
                    <a:pt x="30084" y="680702"/>
                  </a:cubicBezTo>
                  <a:close/>
                  <a:moveTo>
                    <a:pt x="1349479" y="659919"/>
                  </a:moveTo>
                  <a:lnTo>
                    <a:pt x="1348645" y="660389"/>
                  </a:lnTo>
                  <a:lnTo>
                    <a:pt x="1349199" y="660735"/>
                  </a:lnTo>
                  <a:close/>
                  <a:moveTo>
                    <a:pt x="666459" y="126723"/>
                  </a:moveTo>
                  <a:lnTo>
                    <a:pt x="664288" y="127172"/>
                  </a:lnTo>
                  <a:lnTo>
                    <a:pt x="667174" y="129591"/>
                  </a:lnTo>
                  <a:lnTo>
                    <a:pt x="667722" y="126943"/>
                  </a:lnTo>
                  <a:close/>
                  <a:moveTo>
                    <a:pt x="502888" y="88129"/>
                  </a:moveTo>
                  <a:cubicBezTo>
                    <a:pt x="465914" y="85232"/>
                    <a:pt x="428067" y="89019"/>
                    <a:pt x="390734" y="100130"/>
                  </a:cubicBezTo>
                  <a:cubicBezTo>
                    <a:pt x="250735" y="141795"/>
                    <a:pt x="150700" y="276693"/>
                    <a:pt x="138743" y="435099"/>
                  </a:cubicBezTo>
                  <a:lnTo>
                    <a:pt x="137632" y="464615"/>
                  </a:lnTo>
                  <a:lnTo>
                    <a:pt x="137881" y="464615"/>
                  </a:lnTo>
                  <a:cubicBezTo>
                    <a:pt x="137636" y="569783"/>
                    <a:pt x="187883" y="667094"/>
                    <a:pt x="269668" y="719836"/>
                  </a:cubicBezTo>
                  <a:cubicBezTo>
                    <a:pt x="351451" y="772578"/>
                    <a:pt x="452325" y="772724"/>
                    <a:pt x="534232" y="720218"/>
                  </a:cubicBezTo>
                  <a:cubicBezTo>
                    <a:pt x="605901" y="674276"/>
                    <a:pt x="653504" y="594141"/>
                    <a:pt x="664285" y="504371"/>
                  </a:cubicBezTo>
                  <a:lnTo>
                    <a:pt x="666497" y="467348"/>
                  </a:lnTo>
                  <a:lnTo>
                    <a:pt x="665426" y="446557"/>
                  </a:lnTo>
                  <a:cubicBezTo>
                    <a:pt x="654909" y="338483"/>
                    <a:pt x="572472" y="254602"/>
                    <a:pt x="472669" y="254983"/>
                  </a:cubicBezTo>
                  <a:cubicBezTo>
                    <a:pt x="372867" y="255364"/>
                    <a:pt x="290949" y="339874"/>
                    <a:pt x="281099" y="448024"/>
                  </a:cubicBezTo>
                  <a:lnTo>
                    <a:pt x="280139" y="469237"/>
                  </a:lnTo>
                  <a:lnTo>
                    <a:pt x="280804" y="483801"/>
                  </a:lnTo>
                  <a:cubicBezTo>
                    <a:pt x="285049" y="523775"/>
                    <a:pt x="305785" y="559720"/>
                    <a:pt x="337431" y="580546"/>
                  </a:cubicBezTo>
                  <a:cubicBezTo>
                    <a:pt x="373598" y="604345"/>
                    <a:pt x="418459" y="604740"/>
                    <a:pt x="454960" y="581579"/>
                  </a:cubicBezTo>
                  <a:cubicBezTo>
                    <a:pt x="482335" y="564209"/>
                    <a:pt x="501855" y="535590"/>
                    <a:pt x="509903" y="502644"/>
                  </a:cubicBezTo>
                  <a:lnTo>
                    <a:pt x="510656" y="496354"/>
                  </a:lnTo>
                  <a:lnTo>
                    <a:pt x="491864" y="501828"/>
                  </a:lnTo>
                  <a:cubicBezTo>
                    <a:pt x="480122" y="502312"/>
                    <a:pt x="466500" y="500452"/>
                    <a:pt x="452374" y="495978"/>
                  </a:cubicBezTo>
                  <a:cubicBezTo>
                    <a:pt x="431185" y="489268"/>
                    <a:pt x="413378" y="478107"/>
                    <a:pt x="402633" y="466042"/>
                  </a:cubicBezTo>
                  <a:cubicBezTo>
                    <a:pt x="399051" y="462020"/>
                    <a:pt x="396254" y="457898"/>
                    <a:pt x="394379" y="453807"/>
                  </a:cubicBezTo>
                  <a:lnTo>
                    <a:pt x="392707" y="448354"/>
                  </a:lnTo>
                  <a:lnTo>
                    <a:pt x="396385" y="444595"/>
                  </a:lnTo>
                  <a:cubicBezTo>
                    <a:pt x="402987" y="439691"/>
                    <a:pt x="412848" y="436863"/>
                    <a:pt x="424589" y="436379"/>
                  </a:cubicBezTo>
                  <a:lnTo>
                    <a:pt x="435448" y="437988"/>
                  </a:lnTo>
                  <a:lnTo>
                    <a:pt x="401917" y="396247"/>
                  </a:lnTo>
                  <a:cubicBezTo>
                    <a:pt x="393425" y="382357"/>
                    <a:pt x="388357" y="369644"/>
                    <a:pt x="387527" y="359829"/>
                  </a:cubicBezTo>
                  <a:lnTo>
                    <a:pt x="387939" y="353918"/>
                  </a:lnTo>
                  <a:lnTo>
                    <a:pt x="393851" y="353505"/>
                  </a:lnTo>
                  <a:cubicBezTo>
                    <a:pt x="413481" y="355164"/>
                    <a:pt x="444705" y="373780"/>
                    <a:pt x="473749" y="402824"/>
                  </a:cubicBezTo>
                  <a:lnTo>
                    <a:pt x="476061" y="405400"/>
                  </a:lnTo>
                  <a:lnTo>
                    <a:pt x="473416" y="387552"/>
                  </a:lnTo>
                  <a:cubicBezTo>
                    <a:pt x="473901" y="375810"/>
                    <a:pt x="476729" y="365949"/>
                    <a:pt x="481632" y="359347"/>
                  </a:cubicBezTo>
                  <a:lnTo>
                    <a:pt x="485392" y="355669"/>
                  </a:lnTo>
                  <a:lnTo>
                    <a:pt x="490844" y="357341"/>
                  </a:lnTo>
                  <a:cubicBezTo>
                    <a:pt x="507210" y="364845"/>
                    <a:pt x="524069" y="387084"/>
                    <a:pt x="533016" y="415337"/>
                  </a:cubicBezTo>
                  <a:cubicBezTo>
                    <a:pt x="541963" y="443588"/>
                    <a:pt x="540457" y="469827"/>
                    <a:pt x="530650" y="483032"/>
                  </a:cubicBezTo>
                  <a:lnTo>
                    <a:pt x="529618" y="484041"/>
                  </a:lnTo>
                  <a:lnTo>
                    <a:pt x="526777" y="507745"/>
                  </a:lnTo>
                  <a:cubicBezTo>
                    <a:pt x="517526" y="545614"/>
                    <a:pt x="495090" y="578511"/>
                    <a:pt x="463622" y="598477"/>
                  </a:cubicBezTo>
                  <a:cubicBezTo>
                    <a:pt x="421667" y="625099"/>
                    <a:pt x="370101" y="624646"/>
                    <a:pt x="328529" y="597289"/>
                  </a:cubicBezTo>
                  <a:cubicBezTo>
                    <a:pt x="292154" y="573352"/>
                    <a:pt x="268318" y="532034"/>
                    <a:pt x="263440" y="486085"/>
                  </a:cubicBezTo>
                  <a:lnTo>
                    <a:pt x="262702" y="469952"/>
                  </a:lnTo>
                  <a:lnTo>
                    <a:pt x="262511" y="469951"/>
                  </a:lnTo>
                  <a:lnTo>
                    <a:pt x="262606" y="467857"/>
                  </a:lnTo>
                  <a:lnTo>
                    <a:pt x="262528" y="466146"/>
                  </a:lnTo>
                  <a:lnTo>
                    <a:pt x="262683" y="466148"/>
                  </a:lnTo>
                  <a:lnTo>
                    <a:pt x="263595" y="446028"/>
                  </a:lnTo>
                  <a:cubicBezTo>
                    <a:pt x="274341" y="328028"/>
                    <a:pt x="363718" y="235824"/>
                    <a:pt x="472609" y="235408"/>
                  </a:cubicBezTo>
                  <a:cubicBezTo>
                    <a:pt x="581500" y="234992"/>
                    <a:pt x="671443" y="326512"/>
                    <a:pt x="682919" y="444426"/>
                  </a:cubicBezTo>
                  <a:lnTo>
                    <a:pt x="683997" y="465379"/>
                  </a:lnTo>
                  <a:lnTo>
                    <a:pt x="684154" y="465380"/>
                  </a:lnTo>
                  <a:lnTo>
                    <a:pt x="684070" y="466794"/>
                  </a:lnTo>
                  <a:lnTo>
                    <a:pt x="684149" y="468341"/>
                  </a:lnTo>
                  <a:lnTo>
                    <a:pt x="683977" y="468342"/>
                  </a:lnTo>
                  <a:lnTo>
                    <a:pt x="681671" y="506958"/>
                  </a:lnTo>
                  <a:cubicBezTo>
                    <a:pt x="670175" y="602684"/>
                    <a:pt x="619413" y="688136"/>
                    <a:pt x="542989" y="737126"/>
                  </a:cubicBezTo>
                  <a:cubicBezTo>
                    <a:pt x="521154" y="751124"/>
                    <a:pt x="498055" y="761611"/>
                    <a:pt x="474325" y="768592"/>
                  </a:cubicBezTo>
                  <a:lnTo>
                    <a:pt x="439347" y="773621"/>
                  </a:lnTo>
                  <a:lnTo>
                    <a:pt x="464079" y="781012"/>
                  </a:lnTo>
                  <a:cubicBezTo>
                    <a:pt x="480205" y="787461"/>
                    <a:pt x="495698" y="795336"/>
                    <a:pt x="510410" y="804541"/>
                  </a:cubicBezTo>
                  <a:lnTo>
                    <a:pt x="531359" y="820398"/>
                  </a:lnTo>
                  <a:lnTo>
                    <a:pt x="531402" y="817885"/>
                  </a:lnTo>
                  <a:cubicBezTo>
                    <a:pt x="534085" y="802862"/>
                    <a:pt x="540099" y="789747"/>
                    <a:pt x="547357" y="781358"/>
                  </a:cubicBezTo>
                  <a:cubicBezTo>
                    <a:pt x="549775" y="778562"/>
                    <a:pt x="552334" y="776291"/>
                    <a:pt x="554952" y="774649"/>
                  </a:cubicBezTo>
                  <a:lnTo>
                    <a:pt x="558515" y="773027"/>
                  </a:lnTo>
                  <a:lnTo>
                    <a:pt x="561401" y="775195"/>
                  </a:lnTo>
                  <a:cubicBezTo>
                    <a:pt x="565327" y="779254"/>
                    <a:pt x="568130" y="785715"/>
                    <a:pt x="569505" y="793666"/>
                  </a:cubicBezTo>
                  <a:lnTo>
                    <a:pt x="569376" y="801202"/>
                  </a:lnTo>
                  <a:lnTo>
                    <a:pt x="594808" y="774659"/>
                  </a:lnTo>
                  <a:cubicBezTo>
                    <a:pt x="603509" y="767642"/>
                    <a:pt x="611713" y="763060"/>
                    <a:pt x="618320" y="761622"/>
                  </a:cubicBezTo>
                  <a:lnTo>
                    <a:pt x="622381" y="761377"/>
                  </a:lnTo>
                  <a:lnTo>
                    <a:pt x="623189" y="765365"/>
                  </a:lnTo>
                  <a:cubicBezTo>
                    <a:pt x="623806" y="778876"/>
                    <a:pt x="613911" y="801789"/>
                    <a:pt x="596723" y="824147"/>
                  </a:cubicBezTo>
                  <a:lnTo>
                    <a:pt x="595175" y="825950"/>
                  </a:lnTo>
                  <a:lnTo>
                    <a:pt x="607090" y="822561"/>
                  </a:lnTo>
                  <a:cubicBezTo>
                    <a:pt x="615127" y="821846"/>
                    <a:pt x="622092" y="822894"/>
                    <a:pt x="627023" y="825645"/>
                  </a:cubicBezTo>
                  <a:lnTo>
                    <a:pt x="629861" y="827877"/>
                  </a:lnTo>
                  <a:lnTo>
                    <a:pt x="629209" y="831737"/>
                  </a:lnTo>
                  <a:cubicBezTo>
                    <a:pt x="625556" y="843546"/>
                    <a:pt x="611916" y="857003"/>
                    <a:pt x="593479" y="865609"/>
                  </a:cubicBezTo>
                  <a:lnTo>
                    <a:pt x="582334" y="868778"/>
                  </a:lnTo>
                  <a:lnTo>
                    <a:pt x="588090" y="874997"/>
                  </a:lnTo>
                  <a:cubicBezTo>
                    <a:pt x="599071" y="889150"/>
                    <a:pt x="608970" y="904447"/>
                    <a:pt x="617635" y="920792"/>
                  </a:cubicBezTo>
                  <a:lnTo>
                    <a:pt x="629924" y="949699"/>
                  </a:lnTo>
                  <a:lnTo>
                    <a:pt x="642320" y="878867"/>
                  </a:lnTo>
                  <a:cubicBezTo>
                    <a:pt x="653380" y="843302"/>
                    <a:pt x="669032" y="809261"/>
                    <a:pt x="689136" y="777905"/>
                  </a:cubicBezTo>
                  <a:lnTo>
                    <a:pt x="720623" y="736592"/>
                  </a:lnTo>
                  <a:lnTo>
                    <a:pt x="720089" y="735996"/>
                  </a:lnTo>
                  <a:cubicBezTo>
                    <a:pt x="829531" y="614541"/>
                    <a:pt x="851969" y="426430"/>
                    <a:pt x="774788" y="277422"/>
                  </a:cubicBezTo>
                  <a:cubicBezTo>
                    <a:pt x="716903" y="165665"/>
                    <a:pt x="613815" y="96818"/>
                    <a:pt x="502888" y="88129"/>
                  </a:cubicBezTo>
                  <a:close/>
                  <a:moveTo>
                    <a:pt x="1197621" y="77615"/>
                  </a:moveTo>
                  <a:cubicBezTo>
                    <a:pt x="1162604" y="77056"/>
                    <a:pt x="1126464" y="82252"/>
                    <a:pt x="1090485" y="93677"/>
                  </a:cubicBezTo>
                  <a:cubicBezTo>
                    <a:pt x="946569" y="139378"/>
                    <a:pt x="841159" y="273342"/>
                    <a:pt x="833515" y="420255"/>
                  </a:cubicBezTo>
                  <a:lnTo>
                    <a:pt x="831665" y="420355"/>
                  </a:lnTo>
                  <a:lnTo>
                    <a:pt x="837119" y="487576"/>
                  </a:lnTo>
                  <a:cubicBezTo>
                    <a:pt x="833640" y="562472"/>
                    <a:pt x="811242" y="635927"/>
                    <a:pt x="771035" y="698638"/>
                  </a:cubicBezTo>
                  <a:lnTo>
                    <a:pt x="739548" y="739951"/>
                  </a:lnTo>
                  <a:lnTo>
                    <a:pt x="740080" y="740546"/>
                  </a:lnTo>
                  <a:cubicBezTo>
                    <a:pt x="630638" y="862003"/>
                    <a:pt x="608200" y="1050112"/>
                    <a:pt x="685382" y="1199120"/>
                  </a:cubicBezTo>
                  <a:cubicBezTo>
                    <a:pt x="762562" y="1348129"/>
                    <a:pt x="920104" y="1420856"/>
                    <a:pt x="1069436" y="1376413"/>
                  </a:cubicBezTo>
                  <a:cubicBezTo>
                    <a:pt x="1209435" y="1334748"/>
                    <a:pt x="1309470" y="1199849"/>
                    <a:pt x="1321428" y="1041444"/>
                  </a:cubicBezTo>
                  <a:lnTo>
                    <a:pt x="1322538" y="1011929"/>
                  </a:lnTo>
                  <a:lnTo>
                    <a:pt x="1322289" y="1011928"/>
                  </a:lnTo>
                  <a:cubicBezTo>
                    <a:pt x="1322535" y="906761"/>
                    <a:pt x="1272288" y="809449"/>
                    <a:pt x="1190503" y="756708"/>
                  </a:cubicBezTo>
                  <a:cubicBezTo>
                    <a:pt x="1108718" y="703966"/>
                    <a:pt x="1007845" y="703820"/>
                    <a:pt x="925938" y="756325"/>
                  </a:cubicBezTo>
                  <a:cubicBezTo>
                    <a:pt x="854269" y="802267"/>
                    <a:pt x="806666" y="882401"/>
                    <a:pt x="795885" y="972173"/>
                  </a:cubicBezTo>
                  <a:lnTo>
                    <a:pt x="793673" y="1009194"/>
                  </a:lnTo>
                  <a:lnTo>
                    <a:pt x="794744" y="1029987"/>
                  </a:lnTo>
                  <a:cubicBezTo>
                    <a:pt x="805261" y="1138060"/>
                    <a:pt x="887698" y="1221942"/>
                    <a:pt x="987501" y="1221560"/>
                  </a:cubicBezTo>
                  <a:cubicBezTo>
                    <a:pt x="1087304" y="1221179"/>
                    <a:pt x="1169221" y="1136670"/>
                    <a:pt x="1179071" y="1028519"/>
                  </a:cubicBezTo>
                  <a:lnTo>
                    <a:pt x="1180032" y="1007306"/>
                  </a:lnTo>
                  <a:lnTo>
                    <a:pt x="1179365" y="992743"/>
                  </a:lnTo>
                  <a:cubicBezTo>
                    <a:pt x="1175121" y="952768"/>
                    <a:pt x="1154385" y="916822"/>
                    <a:pt x="1122739" y="895998"/>
                  </a:cubicBezTo>
                  <a:cubicBezTo>
                    <a:pt x="1086572" y="872198"/>
                    <a:pt x="1041710" y="871804"/>
                    <a:pt x="1005210" y="894964"/>
                  </a:cubicBezTo>
                  <a:cubicBezTo>
                    <a:pt x="977835" y="912334"/>
                    <a:pt x="958316" y="940954"/>
                    <a:pt x="950267" y="973899"/>
                  </a:cubicBezTo>
                  <a:lnTo>
                    <a:pt x="948848" y="985733"/>
                  </a:lnTo>
                  <a:lnTo>
                    <a:pt x="977969" y="985102"/>
                  </a:lnTo>
                  <a:cubicBezTo>
                    <a:pt x="989436" y="987674"/>
                    <a:pt x="1002113" y="992997"/>
                    <a:pt x="1014599" y="1000974"/>
                  </a:cubicBezTo>
                  <a:cubicBezTo>
                    <a:pt x="1033330" y="1012939"/>
                    <a:pt x="1047641" y="1028329"/>
                    <a:pt x="1054898" y="1042764"/>
                  </a:cubicBezTo>
                  <a:cubicBezTo>
                    <a:pt x="1057316" y="1047576"/>
                    <a:pt x="1058951" y="1052281"/>
                    <a:pt x="1059704" y="1056719"/>
                  </a:cubicBezTo>
                  <a:lnTo>
                    <a:pt x="1059907" y="1062419"/>
                  </a:lnTo>
                  <a:lnTo>
                    <a:pt x="1055382" y="1065097"/>
                  </a:lnTo>
                  <a:cubicBezTo>
                    <a:pt x="1047737" y="1068125"/>
                    <a:pt x="1037479" y="1068305"/>
                    <a:pt x="1026012" y="1065733"/>
                  </a:cubicBezTo>
                  <a:lnTo>
                    <a:pt x="1015940" y="1061369"/>
                  </a:lnTo>
                  <a:lnTo>
                    <a:pt x="1037525" y="1110366"/>
                  </a:lnTo>
                  <a:cubicBezTo>
                    <a:pt x="1042133" y="1125981"/>
                    <a:pt x="1043738" y="1139573"/>
                    <a:pt x="1041999" y="1149267"/>
                  </a:cubicBezTo>
                  <a:lnTo>
                    <a:pt x="1040070" y="1154871"/>
                  </a:lnTo>
                  <a:lnTo>
                    <a:pt x="1034253" y="1153739"/>
                  </a:lnTo>
                  <a:cubicBezTo>
                    <a:pt x="1015722" y="1147056"/>
                    <a:pt x="990381" y="1120994"/>
                    <a:pt x="969843" y="1085423"/>
                  </a:cubicBezTo>
                  <a:lnTo>
                    <a:pt x="968277" y="1082335"/>
                  </a:lnTo>
                  <a:lnTo>
                    <a:pt x="966211" y="1100259"/>
                  </a:lnTo>
                  <a:cubicBezTo>
                    <a:pt x="962705" y="1111476"/>
                    <a:pt x="957420" y="1120268"/>
                    <a:pt x="950975" y="1125377"/>
                  </a:cubicBezTo>
                  <a:lnTo>
                    <a:pt x="946393" y="1127956"/>
                  </a:lnTo>
                  <a:lnTo>
                    <a:pt x="941559" y="1124931"/>
                  </a:lnTo>
                  <a:cubicBezTo>
                    <a:pt x="927692" y="1113447"/>
                    <a:pt x="917164" y="1087602"/>
                    <a:pt x="915834" y="1057996"/>
                  </a:cubicBezTo>
                  <a:cubicBezTo>
                    <a:pt x="915168" y="1043195"/>
                    <a:pt x="916897" y="1029554"/>
                    <a:pt x="920404" y="1018338"/>
                  </a:cubicBezTo>
                  <a:lnTo>
                    <a:pt x="929192" y="1003851"/>
                  </a:lnTo>
                  <a:lnTo>
                    <a:pt x="933393" y="968798"/>
                  </a:lnTo>
                  <a:cubicBezTo>
                    <a:pt x="942644" y="930928"/>
                    <a:pt x="965081" y="898032"/>
                    <a:pt x="996547" y="878066"/>
                  </a:cubicBezTo>
                  <a:cubicBezTo>
                    <a:pt x="1038503" y="851444"/>
                    <a:pt x="1090068" y="851898"/>
                    <a:pt x="1131641" y="879254"/>
                  </a:cubicBezTo>
                  <a:cubicBezTo>
                    <a:pt x="1168017" y="903191"/>
                    <a:pt x="1191852" y="944509"/>
                    <a:pt x="1196731" y="990459"/>
                  </a:cubicBezTo>
                  <a:lnTo>
                    <a:pt x="1197469" y="1006591"/>
                  </a:lnTo>
                  <a:lnTo>
                    <a:pt x="1197659" y="1006591"/>
                  </a:lnTo>
                  <a:lnTo>
                    <a:pt x="1197564" y="1008686"/>
                  </a:lnTo>
                  <a:lnTo>
                    <a:pt x="1197642" y="1010397"/>
                  </a:lnTo>
                  <a:lnTo>
                    <a:pt x="1197487" y="1010394"/>
                  </a:lnTo>
                  <a:lnTo>
                    <a:pt x="1196576" y="1030516"/>
                  </a:lnTo>
                  <a:cubicBezTo>
                    <a:pt x="1185829" y="1148515"/>
                    <a:pt x="1096451" y="1240720"/>
                    <a:pt x="987561" y="1241135"/>
                  </a:cubicBezTo>
                  <a:cubicBezTo>
                    <a:pt x="878670" y="1241552"/>
                    <a:pt x="788726" y="1150031"/>
                    <a:pt x="777251" y="1032117"/>
                  </a:cubicBezTo>
                  <a:lnTo>
                    <a:pt x="776173" y="1011164"/>
                  </a:lnTo>
                  <a:lnTo>
                    <a:pt x="776016" y="1011164"/>
                  </a:lnTo>
                  <a:lnTo>
                    <a:pt x="776100" y="1009748"/>
                  </a:lnTo>
                  <a:lnTo>
                    <a:pt x="776021" y="1008201"/>
                  </a:lnTo>
                  <a:lnTo>
                    <a:pt x="776193" y="1008201"/>
                  </a:lnTo>
                  <a:lnTo>
                    <a:pt x="778499" y="969585"/>
                  </a:lnTo>
                  <a:cubicBezTo>
                    <a:pt x="789995" y="873859"/>
                    <a:pt x="840757" y="788407"/>
                    <a:pt x="917181" y="739417"/>
                  </a:cubicBezTo>
                  <a:cubicBezTo>
                    <a:pt x="960852" y="711423"/>
                    <a:pt x="1009578" y="697464"/>
                    <a:pt x="1058289" y="697535"/>
                  </a:cubicBezTo>
                  <a:lnTo>
                    <a:pt x="1100247" y="703691"/>
                  </a:lnTo>
                  <a:lnTo>
                    <a:pt x="1061450" y="689401"/>
                  </a:lnTo>
                  <a:cubicBezTo>
                    <a:pt x="1032091" y="673497"/>
                    <a:pt x="1006838" y="651659"/>
                    <a:pt x="987055" y="625248"/>
                  </a:cubicBezTo>
                  <a:lnTo>
                    <a:pt x="977548" y="609201"/>
                  </a:lnTo>
                  <a:lnTo>
                    <a:pt x="970427" y="631875"/>
                  </a:lnTo>
                  <a:cubicBezTo>
                    <a:pt x="962936" y="646395"/>
                    <a:pt x="952601" y="657042"/>
                    <a:pt x="942465" y="661965"/>
                  </a:cubicBezTo>
                  <a:cubicBezTo>
                    <a:pt x="939086" y="663605"/>
                    <a:pt x="935729" y="664610"/>
                    <a:pt x="932508" y="664910"/>
                  </a:cubicBezTo>
                  <a:lnTo>
                    <a:pt x="928315" y="664668"/>
                  </a:lnTo>
                  <a:lnTo>
                    <a:pt x="926012" y="660760"/>
                  </a:lnTo>
                  <a:cubicBezTo>
                    <a:pt x="923229" y="654265"/>
                    <a:pt x="922360" y="645831"/>
                    <a:pt x="923436" y="636600"/>
                  </a:cubicBezTo>
                  <a:lnTo>
                    <a:pt x="925935" y="628642"/>
                  </a:lnTo>
                  <a:lnTo>
                    <a:pt x="891312" y="642852"/>
                  </a:lnTo>
                  <a:cubicBezTo>
                    <a:pt x="880115" y="645514"/>
                    <a:pt x="870196" y="645857"/>
                    <a:pt x="862914" y="643734"/>
                  </a:cubicBezTo>
                  <a:lnTo>
                    <a:pt x="858638" y="641749"/>
                  </a:lnTo>
                  <a:lnTo>
                    <a:pt x="859057" y="637054"/>
                  </a:lnTo>
                  <a:cubicBezTo>
                    <a:pt x="862662" y="622318"/>
                    <a:pt x="880084" y="603379"/>
                    <a:pt x="904871" y="589069"/>
                  </a:cubicBezTo>
                  <a:lnTo>
                    <a:pt x="907037" y="588003"/>
                  </a:lnTo>
                  <a:lnTo>
                    <a:pt x="893657" y="585021"/>
                  </a:lnTo>
                  <a:cubicBezTo>
                    <a:pt x="885126" y="581338"/>
                    <a:pt x="878255" y="576369"/>
                    <a:pt x="874021" y="570710"/>
                  </a:cubicBezTo>
                  <a:lnTo>
                    <a:pt x="871789" y="566762"/>
                  </a:lnTo>
                  <a:lnTo>
                    <a:pt x="873675" y="563011"/>
                  </a:lnTo>
                  <a:cubicBezTo>
                    <a:pt x="881159" y="552450"/>
                    <a:pt x="899484" y="545658"/>
                    <a:pt x="921245" y="546690"/>
                  </a:cubicBezTo>
                  <a:cubicBezTo>
                    <a:pt x="932125" y="547205"/>
                    <a:pt x="942319" y="549603"/>
                    <a:pt x="950851" y="553286"/>
                  </a:cubicBezTo>
                  <a:lnTo>
                    <a:pt x="952362" y="554389"/>
                  </a:lnTo>
                  <a:lnTo>
                    <a:pt x="945478" y="533655"/>
                  </a:lnTo>
                  <a:cubicBezTo>
                    <a:pt x="928023" y="453859"/>
                    <a:pt x="950095" y="367191"/>
                    <a:pt x="1003687" y="298969"/>
                  </a:cubicBezTo>
                  <a:lnTo>
                    <a:pt x="1026789" y="272933"/>
                  </a:lnTo>
                  <a:lnTo>
                    <a:pt x="1026680" y="272822"/>
                  </a:lnTo>
                  <a:lnTo>
                    <a:pt x="1027716" y="271889"/>
                  </a:lnTo>
                  <a:lnTo>
                    <a:pt x="1028562" y="270934"/>
                  </a:lnTo>
                  <a:lnTo>
                    <a:pt x="1028662" y="271035"/>
                  </a:lnTo>
                  <a:lnTo>
                    <a:pt x="1042681" y="258389"/>
                  </a:lnTo>
                  <a:cubicBezTo>
                    <a:pt x="1125005" y="190665"/>
                    <a:pt x="1240464" y="189662"/>
                    <a:pt x="1309482" y="259211"/>
                  </a:cubicBezTo>
                  <a:cubicBezTo>
                    <a:pt x="1378501" y="328758"/>
                    <a:pt x="1376701" y="444292"/>
                    <a:pt x="1308461" y="526208"/>
                  </a:cubicBezTo>
                  <a:lnTo>
                    <a:pt x="1296238" y="539590"/>
                  </a:lnTo>
                  <a:lnTo>
                    <a:pt x="1296339" y="539687"/>
                  </a:lnTo>
                  <a:lnTo>
                    <a:pt x="1295201" y="540726"/>
                  </a:lnTo>
                  <a:lnTo>
                    <a:pt x="1293929" y="542119"/>
                  </a:lnTo>
                  <a:lnTo>
                    <a:pt x="1293807" y="541998"/>
                  </a:lnTo>
                  <a:lnTo>
                    <a:pt x="1283073" y="551793"/>
                  </a:lnTo>
                  <a:cubicBezTo>
                    <a:pt x="1250733" y="577925"/>
                    <a:pt x="1209278" y="589049"/>
                    <a:pt x="1170903" y="581135"/>
                  </a:cubicBezTo>
                  <a:cubicBezTo>
                    <a:pt x="1127047" y="572089"/>
                    <a:pt x="1093949" y="539568"/>
                    <a:pt x="1084193" y="495935"/>
                  </a:cubicBezTo>
                  <a:cubicBezTo>
                    <a:pt x="1079314" y="474119"/>
                    <a:pt x="1080646" y="451200"/>
                    <a:pt x="1087472" y="429460"/>
                  </a:cubicBezTo>
                  <a:lnTo>
                    <a:pt x="1097510" y="407342"/>
                  </a:lnTo>
                  <a:lnTo>
                    <a:pt x="1096090" y="404138"/>
                  </a:lnTo>
                  <a:lnTo>
                    <a:pt x="1096141" y="398288"/>
                  </a:lnTo>
                  <a:lnTo>
                    <a:pt x="1099477" y="396097"/>
                  </a:lnTo>
                  <a:lnTo>
                    <a:pt x="1098740" y="395048"/>
                  </a:lnTo>
                  <a:lnTo>
                    <a:pt x="1096142" y="393341"/>
                  </a:lnTo>
                  <a:lnTo>
                    <a:pt x="1096090" y="387491"/>
                  </a:lnTo>
                  <a:cubicBezTo>
                    <a:pt x="1098249" y="369387"/>
                    <a:pt x="1113969" y="347561"/>
                    <a:pt x="1137613" y="332375"/>
                  </a:cubicBezTo>
                  <a:cubicBezTo>
                    <a:pt x="1155345" y="320985"/>
                    <a:pt x="1173757" y="315757"/>
                    <a:pt x="1188255" y="316795"/>
                  </a:cubicBezTo>
                  <a:cubicBezTo>
                    <a:pt x="1193087" y="317141"/>
                    <a:pt x="1197485" y="318184"/>
                    <a:pt x="1201278" y="319927"/>
                  </a:cubicBezTo>
                  <a:lnTo>
                    <a:pt x="1205805" y="322902"/>
                  </a:lnTo>
                  <a:lnTo>
                    <a:pt x="1205858" y="328752"/>
                  </a:lnTo>
                  <a:cubicBezTo>
                    <a:pt x="1204777" y="337803"/>
                    <a:pt x="1200308" y="347785"/>
                    <a:pt x="1193152" y="357403"/>
                  </a:cubicBezTo>
                  <a:lnTo>
                    <a:pt x="1185228" y="364680"/>
                  </a:lnTo>
                  <a:lnTo>
                    <a:pt x="1233071" y="371138"/>
                  </a:lnTo>
                  <a:cubicBezTo>
                    <a:pt x="1247296" y="375385"/>
                    <a:pt x="1258598" y="381399"/>
                    <a:pt x="1265363" y="388467"/>
                  </a:cubicBezTo>
                  <a:lnTo>
                    <a:pt x="1268858" y="393442"/>
                  </a:lnTo>
                  <a:lnTo>
                    <a:pt x="1265363" y="398417"/>
                  </a:lnTo>
                  <a:cubicBezTo>
                    <a:pt x="1251832" y="412554"/>
                    <a:pt x="1220155" y="422473"/>
                    <a:pt x="1183235" y="422472"/>
                  </a:cubicBezTo>
                  <a:lnTo>
                    <a:pt x="1180129" y="422265"/>
                  </a:lnTo>
                  <a:lnTo>
                    <a:pt x="1193153" y="434225"/>
                  </a:lnTo>
                  <a:cubicBezTo>
                    <a:pt x="1200308" y="443844"/>
                    <a:pt x="1204777" y="453826"/>
                    <a:pt x="1205858" y="462877"/>
                  </a:cubicBezTo>
                  <a:lnTo>
                    <a:pt x="1205805" y="468727"/>
                  </a:lnTo>
                  <a:lnTo>
                    <a:pt x="1201278" y="471702"/>
                  </a:lnTo>
                  <a:cubicBezTo>
                    <a:pt x="1186106" y="478673"/>
                    <a:pt x="1161256" y="474440"/>
                    <a:pt x="1137612" y="459254"/>
                  </a:cubicBezTo>
                  <a:cubicBezTo>
                    <a:pt x="1125791" y="451661"/>
                    <a:pt x="1115951" y="442408"/>
                    <a:pt x="1108795" y="432790"/>
                  </a:cubicBezTo>
                  <a:lnTo>
                    <a:pt x="1106505" y="427626"/>
                  </a:lnTo>
                  <a:lnTo>
                    <a:pt x="1103309" y="432864"/>
                  </a:lnTo>
                  <a:cubicBezTo>
                    <a:pt x="1097371" y="451776"/>
                    <a:pt x="1096213" y="471716"/>
                    <a:pt x="1100456" y="490696"/>
                  </a:cubicBezTo>
                  <a:cubicBezTo>
                    <a:pt x="1108944" y="528656"/>
                    <a:pt x="1137739" y="556948"/>
                    <a:pt x="1175893" y="564816"/>
                  </a:cubicBezTo>
                  <a:cubicBezTo>
                    <a:pt x="1209278" y="571702"/>
                    <a:pt x="1245343" y="562025"/>
                    <a:pt x="1273478" y="539292"/>
                  </a:cubicBezTo>
                  <a:lnTo>
                    <a:pt x="1283167" y="530449"/>
                  </a:lnTo>
                  <a:lnTo>
                    <a:pt x="1296053" y="516340"/>
                  </a:lnTo>
                  <a:cubicBezTo>
                    <a:pt x="1358598" y="441261"/>
                    <a:pt x="1360247" y="335371"/>
                    <a:pt x="1296989" y="271627"/>
                  </a:cubicBezTo>
                  <a:cubicBezTo>
                    <a:pt x="1233731" y="207883"/>
                    <a:pt x="1127909" y="208803"/>
                    <a:pt x="1052454" y="270874"/>
                  </a:cubicBezTo>
                  <a:lnTo>
                    <a:pt x="1038544" y="283422"/>
                  </a:lnTo>
                  <a:lnTo>
                    <a:pt x="1016396" y="308385"/>
                  </a:lnTo>
                  <a:cubicBezTo>
                    <a:pt x="966137" y="372362"/>
                    <a:pt x="945439" y="453637"/>
                    <a:pt x="961808" y="528468"/>
                  </a:cubicBezTo>
                  <a:cubicBezTo>
                    <a:pt x="980515" y="613990"/>
                    <a:pt x="1044790" y="678079"/>
                    <a:pt x="1130384" y="696558"/>
                  </a:cubicBezTo>
                  <a:cubicBezTo>
                    <a:pt x="1215977" y="715036"/>
                    <a:pt x="1309863" y="685091"/>
                    <a:pt x="1376621" y="618021"/>
                  </a:cubicBezTo>
                  <a:lnTo>
                    <a:pt x="1376780" y="618179"/>
                  </a:lnTo>
                  <a:lnTo>
                    <a:pt x="1394853" y="598693"/>
                  </a:lnTo>
                  <a:cubicBezTo>
                    <a:pt x="1488032" y="490297"/>
                    <a:pt x="1510215" y="340818"/>
                    <a:pt x="1447648" y="225233"/>
                  </a:cubicBezTo>
                  <a:cubicBezTo>
                    <a:pt x="1397595" y="132763"/>
                    <a:pt x="1302670" y="79291"/>
                    <a:pt x="1197621" y="77615"/>
                  </a:cubicBezTo>
                  <a:close/>
                  <a:moveTo>
                    <a:pt x="691151" y="0"/>
                  </a:moveTo>
                  <a:lnTo>
                    <a:pt x="695324" y="4101"/>
                  </a:lnTo>
                  <a:cubicBezTo>
                    <a:pt x="700961" y="11265"/>
                    <a:pt x="704858" y="21483"/>
                    <a:pt x="706600" y="33344"/>
                  </a:cubicBezTo>
                  <a:lnTo>
                    <a:pt x="706142" y="44093"/>
                  </a:lnTo>
                  <a:lnTo>
                    <a:pt x="744537" y="14830"/>
                  </a:lnTo>
                  <a:cubicBezTo>
                    <a:pt x="757599" y="7774"/>
                    <a:pt x="769844" y="4034"/>
                    <a:pt x="779626" y="4249"/>
                  </a:cubicBezTo>
                  <a:lnTo>
                    <a:pt x="785616" y="5295"/>
                  </a:lnTo>
                  <a:lnTo>
                    <a:pt x="786662" y="11285"/>
                  </a:lnTo>
                  <a:cubicBezTo>
                    <a:pt x="787089" y="30848"/>
                    <a:pt x="771705" y="60261"/>
                    <a:pt x="745598" y="86368"/>
                  </a:cubicBezTo>
                  <a:lnTo>
                    <a:pt x="743255" y="88417"/>
                  </a:lnTo>
                  <a:lnTo>
                    <a:pt x="760922" y="87665"/>
                  </a:lnTo>
                  <a:cubicBezTo>
                    <a:pt x="772782" y="89407"/>
                    <a:pt x="783001" y="93305"/>
                    <a:pt x="790165" y="98941"/>
                  </a:cubicBezTo>
                  <a:lnTo>
                    <a:pt x="794264" y="103114"/>
                  </a:lnTo>
                  <a:lnTo>
                    <a:pt x="793166" y="108420"/>
                  </a:lnTo>
                  <a:cubicBezTo>
                    <a:pt x="787368" y="124077"/>
                    <a:pt x="766803" y="138656"/>
                    <a:pt x="739347" y="144636"/>
                  </a:cubicBezTo>
                  <a:cubicBezTo>
                    <a:pt x="725618" y="147625"/>
                    <a:pt x="712117" y="148041"/>
                    <a:pt x="700257" y="146300"/>
                  </a:cubicBezTo>
                  <a:lnTo>
                    <a:pt x="675909" y="136912"/>
                  </a:lnTo>
                  <a:lnTo>
                    <a:pt x="730622" y="182770"/>
                  </a:lnTo>
                  <a:cubicBezTo>
                    <a:pt x="753274" y="207589"/>
                    <a:pt x="773224" y="236077"/>
                    <a:pt x="789691" y="267869"/>
                  </a:cubicBezTo>
                  <a:lnTo>
                    <a:pt x="824630" y="365838"/>
                  </a:lnTo>
                  <a:lnTo>
                    <a:pt x="824869" y="364070"/>
                  </a:lnTo>
                  <a:cubicBezTo>
                    <a:pt x="853507" y="233102"/>
                    <a:pt x="954812" y="120120"/>
                    <a:pt x="1087082" y="78117"/>
                  </a:cubicBezTo>
                  <a:cubicBezTo>
                    <a:pt x="1117787" y="68366"/>
                    <a:pt x="1148606" y="62934"/>
                    <a:pt x="1178811" y="61556"/>
                  </a:cubicBezTo>
                  <a:cubicBezTo>
                    <a:pt x="1269427" y="57418"/>
                    <a:pt x="1354529" y="89751"/>
                    <a:pt x="1414540" y="151344"/>
                  </a:cubicBezTo>
                  <a:cubicBezTo>
                    <a:pt x="1433005" y="170295"/>
                    <a:pt x="1449094" y="192017"/>
                    <a:pt x="1462238" y="216299"/>
                  </a:cubicBezTo>
                  <a:cubicBezTo>
                    <a:pt x="1527957" y="337708"/>
                    <a:pt x="1504656" y="494717"/>
                    <a:pt x="1406783" y="608573"/>
                  </a:cubicBezTo>
                  <a:lnTo>
                    <a:pt x="1387754" y="629089"/>
                  </a:lnTo>
                  <a:lnTo>
                    <a:pt x="1387814" y="629149"/>
                  </a:lnTo>
                  <a:lnTo>
                    <a:pt x="1387153" y="629737"/>
                  </a:lnTo>
                  <a:lnTo>
                    <a:pt x="1386218" y="630745"/>
                  </a:lnTo>
                  <a:lnTo>
                    <a:pt x="1386126" y="630653"/>
                  </a:lnTo>
                  <a:lnTo>
                    <a:pt x="1359836" y="654090"/>
                  </a:lnTo>
                  <a:lnTo>
                    <a:pt x="1358049" y="655096"/>
                  </a:lnTo>
                  <a:lnTo>
                    <a:pt x="1375701" y="654714"/>
                  </a:lnTo>
                  <a:cubicBezTo>
                    <a:pt x="1384591" y="656707"/>
                    <a:pt x="1394419" y="660833"/>
                    <a:pt x="1404099" y="667018"/>
                  </a:cubicBezTo>
                  <a:cubicBezTo>
                    <a:pt x="1418620" y="676294"/>
                    <a:pt x="1429716" y="688225"/>
                    <a:pt x="1435340" y="699416"/>
                  </a:cubicBezTo>
                  <a:cubicBezTo>
                    <a:pt x="1437216" y="703146"/>
                    <a:pt x="1438483" y="706794"/>
                    <a:pt x="1439066" y="710235"/>
                  </a:cubicBezTo>
                  <a:lnTo>
                    <a:pt x="1439224" y="714653"/>
                  </a:lnTo>
                  <a:lnTo>
                    <a:pt x="1435716" y="716729"/>
                  </a:lnTo>
                  <a:cubicBezTo>
                    <a:pt x="1429788" y="719077"/>
                    <a:pt x="1421837" y="719217"/>
                    <a:pt x="1412947" y="717223"/>
                  </a:cubicBezTo>
                  <a:lnTo>
                    <a:pt x="1405138" y="713840"/>
                  </a:lnTo>
                  <a:lnTo>
                    <a:pt x="1421872" y="751824"/>
                  </a:lnTo>
                  <a:cubicBezTo>
                    <a:pt x="1425444" y="763929"/>
                    <a:pt x="1426688" y="774467"/>
                    <a:pt x="1425340" y="781983"/>
                  </a:cubicBezTo>
                  <a:lnTo>
                    <a:pt x="1423845" y="786326"/>
                  </a:lnTo>
                  <a:lnTo>
                    <a:pt x="1419336" y="785450"/>
                  </a:lnTo>
                  <a:cubicBezTo>
                    <a:pt x="1404969" y="780268"/>
                    <a:pt x="1385323" y="760064"/>
                    <a:pt x="1369402" y="732487"/>
                  </a:cubicBezTo>
                  <a:lnTo>
                    <a:pt x="1368186" y="730094"/>
                  </a:lnTo>
                  <a:lnTo>
                    <a:pt x="1366585" y="743989"/>
                  </a:lnTo>
                  <a:cubicBezTo>
                    <a:pt x="1363867" y="752685"/>
                    <a:pt x="1359770" y="759502"/>
                    <a:pt x="1354774" y="763461"/>
                  </a:cubicBezTo>
                  <a:lnTo>
                    <a:pt x="1351221" y="765461"/>
                  </a:lnTo>
                  <a:lnTo>
                    <a:pt x="1347474" y="763116"/>
                  </a:lnTo>
                  <a:cubicBezTo>
                    <a:pt x="1336724" y="754212"/>
                    <a:pt x="1328562" y="734176"/>
                    <a:pt x="1327531" y="711225"/>
                  </a:cubicBezTo>
                  <a:cubicBezTo>
                    <a:pt x="1327015" y="699750"/>
                    <a:pt x="1328355" y="689175"/>
                    <a:pt x="1331074" y="680480"/>
                  </a:cubicBezTo>
                  <a:lnTo>
                    <a:pt x="1340468" y="664992"/>
                  </a:lnTo>
                  <a:lnTo>
                    <a:pt x="1276739" y="700866"/>
                  </a:lnTo>
                  <a:cubicBezTo>
                    <a:pt x="1247323" y="711750"/>
                    <a:pt x="1216635" y="717783"/>
                    <a:pt x="1186010" y="718541"/>
                  </a:cubicBezTo>
                  <a:lnTo>
                    <a:pt x="1144928" y="714725"/>
                  </a:lnTo>
                  <a:lnTo>
                    <a:pt x="1199300" y="739825"/>
                  </a:lnTo>
                  <a:cubicBezTo>
                    <a:pt x="1275608" y="789035"/>
                    <a:pt x="1326170" y="874634"/>
                    <a:pt x="1337443" y="970393"/>
                  </a:cubicBezTo>
                  <a:lnTo>
                    <a:pt x="1339685" y="1009471"/>
                  </a:lnTo>
                  <a:lnTo>
                    <a:pt x="1339831" y="1009471"/>
                  </a:lnTo>
                  <a:lnTo>
                    <a:pt x="1339773" y="1010998"/>
                  </a:lnTo>
                  <a:lnTo>
                    <a:pt x="1339830" y="1011979"/>
                  </a:lnTo>
                  <a:lnTo>
                    <a:pt x="1339736" y="1011978"/>
                  </a:lnTo>
                  <a:lnTo>
                    <a:pt x="1338566" y="1043055"/>
                  </a:lnTo>
                  <a:cubicBezTo>
                    <a:pt x="1336997" y="1063853"/>
                    <a:pt x="1333981" y="1084266"/>
                    <a:pt x="1329619" y="1104149"/>
                  </a:cubicBezTo>
                  <a:lnTo>
                    <a:pt x="1316175" y="1149877"/>
                  </a:lnTo>
                  <a:lnTo>
                    <a:pt x="1323563" y="1140726"/>
                  </a:lnTo>
                  <a:cubicBezTo>
                    <a:pt x="1332963" y="1133287"/>
                    <a:pt x="1344863" y="1126896"/>
                    <a:pt x="1358248" y="1122622"/>
                  </a:cubicBezTo>
                  <a:cubicBezTo>
                    <a:pt x="1378324" y="1116210"/>
                    <a:pt x="1397461" y="1115924"/>
                    <a:pt x="1411197" y="1120680"/>
                  </a:cubicBezTo>
                  <a:cubicBezTo>
                    <a:pt x="1415774" y="1122265"/>
                    <a:pt x="1419753" y="1124411"/>
                    <a:pt x="1422965" y="1127076"/>
                  </a:cubicBezTo>
                  <a:lnTo>
                    <a:pt x="1426568" y="1131121"/>
                  </a:lnTo>
                  <a:lnTo>
                    <a:pt x="1425105" y="1136785"/>
                  </a:lnTo>
                  <a:cubicBezTo>
                    <a:pt x="1421719" y="1145248"/>
                    <a:pt x="1414818" y="1153734"/>
                    <a:pt x="1405418" y="1161172"/>
                  </a:cubicBezTo>
                  <a:lnTo>
                    <a:pt x="1395881" y="1166150"/>
                  </a:lnTo>
                  <a:lnTo>
                    <a:pt x="1440420" y="1184770"/>
                  </a:lnTo>
                  <a:cubicBezTo>
                    <a:pt x="1453061" y="1192553"/>
                    <a:pt x="1462422" y="1201288"/>
                    <a:pt x="1467128" y="1209866"/>
                  </a:cubicBezTo>
                  <a:lnTo>
                    <a:pt x="1469216" y="1215577"/>
                  </a:lnTo>
                  <a:lnTo>
                    <a:pt x="1464552" y="1219478"/>
                  </a:lnTo>
                  <a:cubicBezTo>
                    <a:pt x="1447824" y="1229631"/>
                    <a:pt x="1414659" y="1231013"/>
                    <a:pt x="1378996" y="1221457"/>
                  </a:cubicBezTo>
                  <a:lnTo>
                    <a:pt x="1376049" y="1220453"/>
                  </a:lnTo>
                  <a:lnTo>
                    <a:pt x="1385535" y="1235377"/>
                  </a:lnTo>
                  <a:cubicBezTo>
                    <a:pt x="1389957" y="1246519"/>
                    <a:pt x="1391690" y="1257318"/>
                    <a:pt x="1390391" y="1266340"/>
                  </a:cubicBezTo>
                  <a:lnTo>
                    <a:pt x="1388826" y="1271977"/>
                  </a:lnTo>
                  <a:lnTo>
                    <a:pt x="1383683" y="1273679"/>
                  </a:lnTo>
                  <a:cubicBezTo>
                    <a:pt x="1367225" y="1276486"/>
                    <a:pt x="1344316" y="1265966"/>
                    <a:pt x="1325409" y="1245177"/>
                  </a:cubicBezTo>
                  <a:cubicBezTo>
                    <a:pt x="1315956" y="1234784"/>
                    <a:pt x="1308845" y="1223298"/>
                    <a:pt x="1304423" y="1212156"/>
                  </a:cubicBezTo>
                  <a:lnTo>
                    <a:pt x="1300155" y="1184945"/>
                  </a:lnTo>
                  <a:lnTo>
                    <a:pt x="1256659" y="1264960"/>
                  </a:lnTo>
                  <a:cubicBezTo>
                    <a:pt x="1233549" y="1295806"/>
                    <a:pt x="1206236" y="1322820"/>
                    <a:pt x="1175509" y="1344858"/>
                  </a:cubicBezTo>
                  <a:lnTo>
                    <a:pt x="1138491" y="1367108"/>
                  </a:lnTo>
                  <a:lnTo>
                    <a:pt x="1142476" y="1367022"/>
                  </a:lnTo>
                  <a:cubicBezTo>
                    <a:pt x="1151340" y="1369010"/>
                    <a:pt x="1161138" y="1373124"/>
                    <a:pt x="1170789" y="1379289"/>
                  </a:cubicBezTo>
                  <a:cubicBezTo>
                    <a:pt x="1185267" y="1388538"/>
                    <a:pt x="1196328" y="1400432"/>
                    <a:pt x="1201937" y="1411590"/>
                  </a:cubicBezTo>
                  <a:cubicBezTo>
                    <a:pt x="1203806" y="1415309"/>
                    <a:pt x="1205069" y="1418946"/>
                    <a:pt x="1205651" y="1422376"/>
                  </a:cubicBezTo>
                  <a:lnTo>
                    <a:pt x="1205808" y="1426781"/>
                  </a:lnTo>
                  <a:lnTo>
                    <a:pt x="1202311" y="1428852"/>
                  </a:lnTo>
                  <a:cubicBezTo>
                    <a:pt x="1196400" y="1431192"/>
                    <a:pt x="1188473" y="1431331"/>
                    <a:pt x="1179610" y="1429343"/>
                  </a:cubicBezTo>
                  <a:lnTo>
                    <a:pt x="1171824" y="1425970"/>
                  </a:lnTo>
                  <a:lnTo>
                    <a:pt x="1188508" y="1463841"/>
                  </a:lnTo>
                  <a:cubicBezTo>
                    <a:pt x="1192070" y="1475910"/>
                    <a:pt x="1193310" y="1486416"/>
                    <a:pt x="1191967" y="1493909"/>
                  </a:cubicBezTo>
                  <a:lnTo>
                    <a:pt x="1190476" y="1498240"/>
                  </a:lnTo>
                  <a:lnTo>
                    <a:pt x="1185980" y="1497366"/>
                  </a:lnTo>
                  <a:cubicBezTo>
                    <a:pt x="1171656" y="1492199"/>
                    <a:pt x="1152069" y="1472056"/>
                    <a:pt x="1136195" y="1444562"/>
                  </a:cubicBezTo>
                  <a:lnTo>
                    <a:pt x="1134985" y="1442176"/>
                  </a:lnTo>
                  <a:lnTo>
                    <a:pt x="1133388" y="1456030"/>
                  </a:lnTo>
                  <a:cubicBezTo>
                    <a:pt x="1130677" y="1464699"/>
                    <a:pt x="1126594" y="1471496"/>
                    <a:pt x="1121611" y="1475443"/>
                  </a:cubicBezTo>
                  <a:lnTo>
                    <a:pt x="1118070" y="1477438"/>
                  </a:lnTo>
                  <a:lnTo>
                    <a:pt x="1114333" y="1475099"/>
                  </a:lnTo>
                  <a:cubicBezTo>
                    <a:pt x="1103616" y="1466222"/>
                    <a:pt x="1095478" y="1446246"/>
                    <a:pt x="1094449" y="1423364"/>
                  </a:cubicBezTo>
                  <a:cubicBezTo>
                    <a:pt x="1093936" y="1411923"/>
                    <a:pt x="1095272" y="1401380"/>
                    <a:pt x="1097982" y="1392710"/>
                  </a:cubicBezTo>
                  <a:lnTo>
                    <a:pt x="1103783" y="1383147"/>
                  </a:lnTo>
                  <a:lnTo>
                    <a:pt x="1073881" y="1394898"/>
                  </a:lnTo>
                  <a:cubicBezTo>
                    <a:pt x="1044471" y="1403652"/>
                    <a:pt x="1014757" y="1408077"/>
                    <a:pt x="985354" y="1408459"/>
                  </a:cubicBezTo>
                  <a:cubicBezTo>
                    <a:pt x="857939" y="1410117"/>
                    <a:pt x="736348" y="1335843"/>
                    <a:pt x="670479" y="1208675"/>
                  </a:cubicBezTo>
                  <a:cubicBezTo>
                    <a:pt x="635012" y="1140199"/>
                    <a:pt x="619572" y="1063863"/>
                    <a:pt x="623051" y="988967"/>
                  </a:cubicBezTo>
                  <a:lnTo>
                    <a:pt x="624738" y="979327"/>
                  </a:lnTo>
                  <a:lnTo>
                    <a:pt x="603783" y="930037"/>
                  </a:lnTo>
                  <a:cubicBezTo>
                    <a:pt x="595534" y="914475"/>
                    <a:pt x="586110" y="899912"/>
                    <a:pt x="575656" y="886437"/>
                  </a:cubicBezTo>
                  <a:lnTo>
                    <a:pt x="559691" y="871956"/>
                  </a:lnTo>
                  <a:lnTo>
                    <a:pt x="547182" y="870021"/>
                  </a:lnTo>
                  <a:lnTo>
                    <a:pt x="544344" y="867790"/>
                  </a:lnTo>
                  <a:lnTo>
                    <a:pt x="544825" y="864946"/>
                  </a:lnTo>
                  <a:lnTo>
                    <a:pt x="543968" y="864998"/>
                  </a:lnTo>
                  <a:lnTo>
                    <a:pt x="541924" y="865929"/>
                  </a:lnTo>
                  <a:lnTo>
                    <a:pt x="539038" y="863760"/>
                  </a:lnTo>
                  <a:lnTo>
                    <a:pt x="531361" y="846262"/>
                  </a:lnTo>
                  <a:lnTo>
                    <a:pt x="501701" y="819361"/>
                  </a:lnTo>
                  <a:cubicBezTo>
                    <a:pt x="445677" y="784305"/>
                    <a:pt x="377738" y="769525"/>
                    <a:pt x="307046" y="780754"/>
                  </a:cubicBezTo>
                  <a:cubicBezTo>
                    <a:pt x="165660" y="803212"/>
                    <a:pt x="48541" y="924104"/>
                    <a:pt x="21532" y="1075466"/>
                  </a:cubicBezTo>
                  <a:cubicBezTo>
                    <a:pt x="-3790" y="1217367"/>
                    <a:pt x="56009" y="1352853"/>
                    <a:pt x="168579" y="1415188"/>
                  </a:cubicBezTo>
                  <a:lnTo>
                    <a:pt x="190002" y="1425777"/>
                  </a:lnTo>
                  <a:lnTo>
                    <a:pt x="190103" y="1425549"/>
                  </a:lnTo>
                  <a:cubicBezTo>
                    <a:pt x="267927" y="1459879"/>
                    <a:pt x="360197" y="1445355"/>
                    <a:pt x="432102" y="1387457"/>
                  </a:cubicBezTo>
                  <a:cubicBezTo>
                    <a:pt x="504007" y="1329559"/>
                    <a:pt x="544603" y="1237097"/>
                    <a:pt x="538576" y="1144956"/>
                  </a:cubicBezTo>
                  <a:cubicBezTo>
                    <a:pt x="533302" y="1064332"/>
                    <a:pt x="493034" y="994689"/>
                    <a:pt x="430847" y="955690"/>
                  </a:cubicBezTo>
                  <a:lnTo>
                    <a:pt x="404303" y="941657"/>
                  </a:lnTo>
                  <a:lnTo>
                    <a:pt x="388468" y="935896"/>
                  </a:lnTo>
                  <a:cubicBezTo>
                    <a:pt x="304171" y="910493"/>
                    <a:pt x="208932" y="958892"/>
                    <a:pt x="169155" y="1050542"/>
                  </a:cubicBezTo>
                  <a:cubicBezTo>
                    <a:pt x="129379" y="1142193"/>
                    <a:pt x="159114" y="1244722"/>
                    <a:pt x="235295" y="1288828"/>
                  </a:cubicBezTo>
                  <a:lnTo>
                    <a:pt x="250626" y="1296588"/>
                  </a:lnTo>
                  <a:lnTo>
                    <a:pt x="261684" y="1300700"/>
                  </a:lnTo>
                  <a:cubicBezTo>
                    <a:pt x="293007" y="1309770"/>
                    <a:pt x="327963" y="1302411"/>
                    <a:pt x="356095" y="1280142"/>
                  </a:cubicBezTo>
                  <a:cubicBezTo>
                    <a:pt x="388246" y="1254692"/>
                    <a:pt x="406544" y="1213680"/>
                    <a:pt x="404035" y="1172695"/>
                  </a:cubicBezTo>
                  <a:cubicBezTo>
                    <a:pt x="402780" y="1152203"/>
                    <a:pt x="396419" y="1133291"/>
                    <a:pt x="386042" y="1117608"/>
                  </a:cubicBezTo>
                  <a:lnTo>
                    <a:pt x="369845" y="1103863"/>
                  </a:lnTo>
                  <a:lnTo>
                    <a:pt x="374872" y="1116899"/>
                  </a:lnTo>
                  <a:cubicBezTo>
                    <a:pt x="376613" y="1128758"/>
                    <a:pt x="376197" y="1142259"/>
                    <a:pt x="373207" y="1155988"/>
                  </a:cubicBezTo>
                  <a:cubicBezTo>
                    <a:pt x="368722" y="1176580"/>
                    <a:pt x="359401" y="1193297"/>
                    <a:pt x="348415" y="1202814"/>
                  </a:cubicBezTo>
                  <a:cubicBezTo>
                    <a:pt x="344753" y="1205986"/>
                    <a:pt x="340905" y="1208359"/>
                    <a:pt x="336991" y="1209808"/>
                  </a:cubicBezTo>
                  <a:lnTo>
                    <a:pt x="331686" y="1210907"/>
                  </a:lnTo>
                  <a:lnTo>
                    <a:pt x="327513" y="1206807"/>
                  </a:lnTo>
                  <a:cubicBezTo>
                    <a:pt x="321877" y="1199643"/>
                    <a:pt x="317978" y="1189424"/>
                    <a:pt x="316237" y="1177563"/>
                  </a:cubicBezTo>
                  <a:lnTo>
                    <a:pt x="316694" y="1166815"/>
                  </a:lnTo>
                  <a:lnTo>
                    <a:pt x="278299" y="1196078"/>
                  </a:lnTo>
                  <a:cubicBezTo>
                    <a:pt x="265237" y="1203133"/>
                    <a:pt x="252993" y="1206873"/>
                    <a:pt x="243212" y="1206659"/>
                  </a:cubicBezTo>
                  <a:lnTo>
                    <a:pt x="237221" y="1205612"/>
                  </a:lnTo>
                  <a:lnTo>
                    <a:pt x="236176" y="1199623"/>
                  </a:lnTo>
                  <a:cubicBezTo>
                    <a:pt x="235747" y="1180059"/>
                    <a:pt x="251132" y="1150646"/>
                    <a:pt x="277239" y="1124539"/>
                  </a:cubicBezTo>
                  <a:lnTo>
                    <a:pt x="279582" y="1122490"/>
                  </a:lnTo>
                  <a:lnTo>
                    <a:pt x="261915" y="1123242"/>
                  </a:lnTo>
                  <a:cubicBezTo>
                    <a:pt x="250055" y="1121500"/>
                    <a:pt x="239836" y="1117602"/>
                    <a:pt x="232672" y="1111966"/>
                  </a:cubicBezTo>
                  <a:lnTo>
                    <a:pt x="228573" y="1107792"/>
                  </a:lnTo>
                  <a:lnTo>
                    <a:pt x="229670" y="1102487"/>
                  </a:lnTo>
                  <a:cubicBezTo>
                    <a:pt x="235469" y="1086830"/>
                    <a:pt x="256034" y="1072251"/>
                    <a:pt x="283491" y="1066271"/>
                  </a:cubicBezTo>
                  <a:cubicBezTo>
                    <a:pt x="297219" y="1063282"/>
                    <a:pt x="310720" y="1062865"/>
                    <a:pt x="322581" y="1064607"/>
                  </a:cubicBezTo>
                  <a:lnTo>
                    <a:pt x="347340" y="1074154"/>
                  </a:lnTo>
                  <a:lnTo>
                    <a:pt x="350972" y="1065854"/>
                  </a:lnTo>
                  <a:cubicBezTo>
                    <a:pt x="390787" y="1083280"/>
                    <a:pt x="417147" y="1123121"/>
                    <a:pt x="420032" y="1170230"/>
                  </a:cubicBezTo>
                  <a:cubicBezTo>
                    <a:pt x="422917" y="1217340"/>
                    <a:pt x="401883" y="1264483"/>
                    <a:pt x="364928" y="1293736"/>
                  </a:cubicBezTo>
                  <a:cubicBezTo>
                    <a:pt x="332592" y="1319332"/>
                    <a:pt x="292411" y="1327792"/>
                    <a:pt x="256407" y="1317366"/>
                  </a:cubicBezTo>
                  <a:lnTo>
                    <a:pt x="244157" y="1312810"/>
                  </a:lnTo>
                  <a:lnTo>
                    <a:pt x="244080" y="1312985"/>
                  </a:lnTo>
                  <a:lnTo>
                    <a:pt x="242567" y="1312219"/>
                  </a:lnTo>
                  <a:lnTo>
                    <a:pt x="241268" y="1311736"/>
                  </a:lnTo>
                  <a:lnTo>
                    <a:pt x="241332" y="1311594"/>
                  </a:lnTo>
                  <a:lnTo>
                    <a:pt x="226788" y="1304233"/>
                  </a:lnTo>
                  <a:cubicBezTo>
                    <a:pt x="143673" y="1256112"/>
                    <a:pt x="111229" y="1144246"/>
                    <a:pt x="154627" y="1044250"/>
                  </a:cubicBezTo>
                  <a:cubicBezTo>
                    <a:pt x="198026" y="944254"/>
                    <a:pt x="301938" y="891448"/>
                    <a:pt x="393910" y="919163"/>
                  </a:cubicBezTo>
                  <a:lnTo>
                    <a:pt x="409868" y="924969"/>
                  </a:lnTo>
                  <a:lnTo>
                    <a:pt x="409931" y="924825"/>
                  </a:lnTo>
                  <a:lnTo>
                    <a:pt x="410946" y="925362"/>
                  </a:lnTo>
                  <a:lnTo>
                    <a:pt x="412124" y="925790"/>
                  </a:lnTo>
                  <a:lnTo>
                    <a:pt x="412056" y="925947"/>
                  </a:lnTo>
                  <a:lnTo>
                    <a:pt x="439742" y="940586"/>
                  </a:lnTo>
                  <a:cubicBezTo>
                    <a:pt x="506055" y="982172"/>
                    <a:pt x="548995" y="1056435"/>
                    <a:pt x="554619" y="1142408"/>
                  </a:cubicBezTo>
                  <a:cubicBezTo>
                    <a:pt x="561046" y="1240664"/>
                    <a:pt x="517756" y="1339258"/>
                    <a:pt x="441081" y="1400999"/>
                  </a:cubicBezTo>
                  <a:cubicBezTo>
                    <a:pt x="373989" y="1455022"/>
                    <a:pt x="290272" y="1473632"/>
                    <a:pt x="214795" y="1452916"/>
                  </a:cubicBezTo>
                  <a:lnTo>
                    <a:pt x="184941" y="1442299"/>
                  </a:lnTo>
                  <a:lnTo>
                    <a:pt x="184882" y="1442433"/>
                  </a:lnTo>
                  <a:lnTo>
                    <a:pt x="183775" y="1441885"/>
                  </a:lnTo>
                  <a:lnTo>
                    <a:pt x="183025" y="1441618"/>
                  </a:lnTo>
                  <a:lnTo>
                    <a:pt x="183063" y="1441533"/>
                  </a:lnTo>
                  <a:lnTo>
                    <a:pt x="160506" y="1430383"/>
                  </a:lnTo>
                  <a:cubicBezTo>
                    <a:pt x="42266" y="1364907"/>
                    <a:pt x="-20547" y="1222597"/>
                    <a:pt x="6051" y="1073548"/>
                  </a:cubicBezTo>
                  <a:cubicBezTo>
                    <a:pt x="11370" y="1043738"/>
                    <a:pt x="20017" y="1015053"/>
                    <a:pt x="31535" y="987964"/>
                  </a:cubicBezTo>
                  <a:cubicBezTo>
                    <a:pt x="81449" y="870578"/>
                    <a:pt x="185286" y="783156"/>
                    <a:pt x="305948" y="763989"/>
                  </a:cubicBezTo>
                  <a:lnTo>
                    <a:pt x="318115" y="763145"/>
                  </a:lnTo>
                  <a:lnTo>
                    <a:pt x="260871" y="736718"/>
                  </a:lnTo>
                  <a:cubicBezTo>
                    <a:pt x="184562" y="687507"/>
                    <a:pt x="134000" y="601909"/>
                    <a:pt x="122728" y="506150"/>
                  </a:cubicBezTo>
                  <a:lnTo>
                    <a:pt x="120485" y="467073"/>
                  </a:lnTo>
                  <a:lnTo>
                    <a:pt x="120340" y="467073"/>
                  </a:lnTo>
                  <a:lnTo>
                    <a:pt x="120397" y="465546"/>
                  </a:lnTo>
                  <a:lnTo>
                    <a:pt x="120341" y="464564"/>
                  </a:lnTo>
                  <a:lnTo>
                    <a:pt x="120435" y="464564"/>
                  </a:lnTo>
                  <a:lnTo>
                    <a:pt x="121603" y="433488"/>
                  </a:lnTo>
                  <a:cubicBezTo>
                    <a:pt x="127883" y="350296"/>
                    <a:pt x="157292" y="273276"/>
                    <a:pt x="203512" y="211584"/>
                  </a:cubicBezTo>
                  <a:lnTo>
                    <a:pt x="272482" y="143676"/>
                  </a:lnTo>
                  <a:lnTo>
                    <a:pt x="244788" y="131678"/>
                  </a:lnTo>
                  <a:cubicBezTo>
                    <a:pt x="230268" y="122400"/>
                    <a:pt x="219172" y="110470"/>
                    <a:pt x="213547" y="99279"/>
                  </a:cubicBezTo>
                  <a:cubicBezTo>
                    <a:pt x="211672" y="95549"/>
                    <a:pt x="210404" y="91901"/>
                    <a:pt x="209821" y="88461"/>
                  </a:cubicBezTo>
                  <a:lnTo>
                    <a:pt x="209663" y="84042"/>
                  </a:lnTo>
                  <a:lnTo>
                    <a:pt x="213171" y="81965"/>
                  </a:lnTo>
                  <a:cubicBezTo>
                    <a:pt x="219099" y="79618"/>
                    <a:pt x="227050" y="79479"/>
                    <a:pt x="235940" y="81472"/>
                  </a:cubicBezTo>
                  <a:lnTo>
                    <a:pt x="243749" y="84856"/>
                  </a:lnTo>
                  <a:lnTo>
                    <a:pt x="227015" y="46871"/>
                  </a:lnTo>
                  <a:cubicBezTo>
                    <a:pt x="223444" y="34765"/>
                    <a:pt x="222199" y="24228"/>
                    <a:pt x="223546" y="16712"/>
                  </a:cubicBezTo>
                  <a:lnTo>
                    <a:pt x="225041" y="12368"/>
                  </a:lnTo>
                  <a:lnTo>
                    <a:pt x="229551" y="13246"/>
                  </a:lnTo>
                  <a:cubicBezTo>
                    <a:pt x="243917" y="18427"/>
                    <a:pt x="263564" y="38632"/>
                    <a:pt x="279486" y="66208"/>
                  </a:cubicBezTo>
                  <a:lnTo>
                    <a:pt x="280700" y="68601"/>
                  </a:lnTo>
                  <a:lnTo>
                    <a:pt x="282301" y="54705"/>
                  </a:lnTo>
                  <a:cubicBezTo>
                    <a:pt x="285020" y="46010"/>
                    <a:pt x="289117" y="39193"/>
                    <a:pt x="294114" y="35233"/>
                  </a:cubicBezTo>
                  <a:lnTo>
                    <a:pt x="297665" y="33234"/>
                  </a:lnTo>
                  <a:lnTo>
                    <a:pt x="301414" y="35579"/>
                  </a:lnTo>
                  <a:cubicBezTo>
                    <a:pt x="312164" y="44482"/>
                    <a:pt x="320326" y="64519"/>
                    <a:pt x="321357" y="87470"/>
                  </a:cubicBezTo>
                  <a:lnTo>
                    <a:pt x="318613" y="111277"/>
                  </a:lnTo>
                  <a:lnTo>
                    <a:pt x="333211" y="102504"/>
                  </a:lnTo>
                  <a:cubicBezTo>
                    <a:pt x="350182" y="94116"/>
                    <a:pt x="367908" y="87116"/>
                    <a:pt x="386289" y="81644"/>
                  </a:cubicBezTo>
                  <a:cubicBezTo>
                    <a:pt x="415699" y="72892"/>
                    <a:pt x="445414" y="68466"/>
                    <a:pt x="474816" y="68083"/>
                  </a:cubicBezTo>
                  <a:cubicBezTo>
                    <a:pt x="538524" y="67255"/>
                    <a:pt x="600775" y="85409"/>
                    <a:pt x="655334" y="119666"/>
                  </a:cubicBezTo>
                  <a:lnTo>
                    <a:pt x="659064" y="122794"/>
                  </a:lnTo>
                  <a:lnTo>
                    <a:pt x="647966" y="94009"/>
                  </a:lnTo>
                  <a:cubicBezTo>
                    <a:pt x="646225" y="82149"/>
                    <a:pt x="646640" y="68647"/>
                    <a:pt x="649630" y="54919"/>
                  </a:cubicBezTo>
                  <a:cubicBezTo>
                    <a:pt x="654115" y="34327"/>
                    <a:pt x="663437" y="17611"/>
                    <a:pt x="674423" y="8094"/>
                  </a:cubicBezTo>
                  <a:cubicBezTo>
                    <a:pt x="678084" y="4921"/>
                    <a:pt x="681932" y="2548"/>
                    <a:pt x="685845" y="10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DD9A3B4-BDCF-4B1A-83CA-0A20D7729310}"/>
              </a:ext>
            </a:extLst>
          </p:cNvPr>
          <p:cNvGrpSpPr/>
          <p:nvPr/>
        </p:nvGrpSpPr>
        <p:grpSpPr>
          <a:xfrm>
            <a:off x="2454616" y="860660"/>
            <a:ext cx="1474447" cy="1501539"/>
            <a:chOff x="2454616" y="860660"/>
            <a:chExt cx="1474447" cy="1501539"/>
          </a:xfrm>
        </p:grpSpPr>
        <p:sp>
          <p:nvSpPr>
            <p:cNvPr id="391" name="正方形/長方形 390">
              <a:extLst>
                <a:ext uri="{FF2B5EF4-FFF2-40B4-BE49-F238E27FC236}">
                  <a16:creationId xmlns:a16="http://schemas.microsoft.com/office/drawing/2014/main" id="{9CF39FE3-9E3B-46AF-A7AA-3E53C12CEC98}"/>
                </a:ext>
              </a:extLst>
            </p:cNvPr>
            <p:cNvSpPr/>
            <p:nvPr/>
          </p:nvSpPr>
          <p:spPr>
            <a:xfrm>
              <a:off x="2454616" y="860660"/>
              <a:ext cx="1474447" cy="150153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252C6F11-BFC2-414D-A92B-9EDF282DC196}"/>
                </a:ext>
              </a:extLst>
            </p:cNvPr>
            <p:cNvSpPr/>
            <p:nvPr/>
          </p:nvSpPr>
          <p:spPr>
            <a:xfrm>
              <a:off x="2455951" y="897686"/>
              <a:ext cx="1469177" cy="1410290"/>
            </a:xfrm>
            <a:custGeom>
              <a:avLst/>
              <a:gdLst>
                <a:gd name="connsiteX0" fmla="*/ 499048 w 1469177"/>
                <a:gd name="connsiteY0" fmla="*/ 62573 h 1410290"/>
                <a:gd name="connsiteX1" fmla="*/ 387808 w 1469177"/>
                <a:gd name="connsiteY1" fmla="*/ 74394 h 1410290"/>
                <a:gd name="connsiteX2" fmla="*/ 137871 w 1469177"/>
                <a:gd name="connsiteY2" fmla="*/ 404324 h 1410290"/>
                <a:gd name="connsiteX3" fmla="*/ 136769 w 1469177"/>
                <a:gd name="connsiteY3" fmla="*/ 433395 h 1410290"/>
                <a:gd name="connsiteX4" fmla="*/ 137016 w 1469177"/>
                <a:gd name="connsiteY4" fmla="*/ 433396 h 1410290"/>
                <a:gd name="connsiteX5" fmla="*/ 267728 w 1469177"/>
                <a:gd name="connsiteY5" fmla="*/ 684777 h 1410290"/>
                <a:gd name="connsiteX6" fmla="*/ 530136 w 1469177"/>
                <a:gd name="connsiteY6" fmla="*/ 685154 h 1410290"/>
                <a:gd name="connsiteX7" fmla="*/ 659129 w 1469177"/>
                <a:gd name="connsiteY7" fmla="*/ 472553 h 1410290"/>
                <a:gd name="connsiteX8" fmla="*/ 661322 w 1469177"/>
                <a:gd name="connsiteY8" fmla="*/ 436088 h 1410290"/>
                <a:gd name="connsiteX9" fmla="*/ 660261 w 1469177"/>
                <a:gd name="connsiteY9" fmla="*/ 415609 h 1410290"/>
                <a:gd name="connsiteX10" fmla="*/ 469075 w 1469177"/>
                <a:gd name="connsiteY10" fmla="*/ 226917 h 1410290"/>
                <a:gd name="connsiteX11" fmla="*/ 279067 w 1469177"/>
                <a:gd name="connsiteY11" fmla="*/ 417054 h 1410290"/>
                <a:gd name="connsiteX12" fmla="*/ 278114 w 1469177"/>
                <a:gd name="connsiteY12" fmla="*/ 437948 h 1410290"/>
                <a:gd name="connsiteX13" fmla="*/ 278774 w 1469177"/>
                <a:gd name="connsiteY13" fmla="*/ 452293 h 1410290"/>
                <a:gd name="connsiteX14" fmla="*/ 334940 w 1469177"/>
                <a:gd name="connsiteY14" fmla="*/ 547582 h 1410290"/>
                <a:gd name="connsiteX15" fmla="*/ 451510 w 1469177"/>
                <a:gd name="connsiteY15" fmla="*/ 548600 h 1410290"/>
                <a:gd name="connsiteX16" fmla="*/ 494363 w 1469177"/>
                <a:gd name="connsiteY16" fmla="*/ 501630 h 1410290"/>
                <a:gd name="connsiteX17" fmla="*/ 500259 w 1469177"/>
                <a:gd name="connsiteY17" fmla="*/ 486043 h 1410290"/>
                <a:gd name="connsiteX18" fmla="*/ 484326 w 1469177"/>
                <a:gd name="connsiteY18" fmla="*/ 489597 h 1410290"/>
                <a:gd name="connsiteX19" fmla="*/ 440583 w 1469177"/>
                <a:gd name="connsiteY19" fmla="*/ 441270 h 1410290"/>
                <a:gd name="connsiteX20" fmla="*/ 484326 w 1469177"/>
                <a:gd name="connsiteY20" fmla="*/ 392943 h 1410290"/>
                <a:gd name="connsiteX21" fmla="*/ 515257 w 1469177"/>
                <a:gd name="connsiteY21" fmla="*/ 407098 h 1410290"/>
                <a:gd name="connsiteX22" fmla="*/ 526556 w 1469177"/>
                <a:gd name="connsiteY22" fmla="*/ 437234 h 1410290"/>
                <a:gd name="connsiteX23" fmla="*/ 527406 w 1469177"/>
                <a:gd name="connsiteY23" fmla="*/ 437234 h 1410290"/>
                <a:gd name="connsiteX24" fmla="*/ 527199 w 1469177"/>
                <a:gd name="connsiteY24" fmla="*/ 438950 h 1410290"/>
                <a:gd name="connsiteX25" fmla="*/ 528069 w 1469177"/>
                <a:gd name="connsiteY25" fmla="*/ 441270 h 1410290"/>
                <a:gd name="connsiteX26" fmla="*/ 526373 w 1469177"/>
                <a:gd name="connsiteY26" fmla="*/ 445793 h 1410290"/>
                <a:gd name="connsiteX27" fmla="*/ 522742 w 1469177"/>
                <a:gd name="connsiteY27" fmla="*/ 475877 h 1410290"/>
                <a:gd name="connsiteX28" fmla="*/ 460103 w 1469177"/>
                <a:gd name="connsiteY28" fmla="*/ 565244 h 1410290"/>
                <a:gd name="connsiteX29" fmla="*/ 326110 w 1469177"/>
                <a:gd name="connsiteY29" fmla="*/ 564074 h 1410290"/>
                <a:gd name="connsiteX30" fmla="*/ 261551 w 1469177"/>
                <a:gd name="connsiteY30" fmla="*/ 454543 h 1410290"/>
                <a:gd name="connsiteX31" fmla="*/ 260819 w 1469177"/>
                <a:gd name="connsiteY31" fmla="*/ 438652 h 1410290"/>
                <a:gd name="connsiteX32" fmla="*/ 260630 w 1469177"/>
                <a:gd name="connsiteY32" fmla="*/ 438652 h 1410290"/>
                <a:gd name="connsiteX33" fmla="*/ 260724 w 1469177"/>
                <a:gd name="connsiteY33" fmla="*/ 436589 h 1410290"/>
                <a:gd name="connsiteX34" fmla="*/ 260646 w 1469177"/>
                <a:gd name="connsiteY34" fmla="*/ 434904 h 1410290"/>
                <a:gd name="connsiteX35" fmla="*/ 260801 w 1469177"/>
                <a:gd name="connsiteY35" fmla="*/ 434907 h 1410290"/>
                <a:gd name="connsiteX36" fmla="*/ 261705 w 1469177"/>
                <a:gd name="connsiteY36" fmla="*/ 415088 h 1410290"/>
                <a:gd name="connsiteX37" fmla="*/ 469016 w 1469177"/>
                <a:gd name="connsiteY37" fmla="*/ 207637 h 1410290"/>
                <a:gd name="connsiteX38" fmla="*/ 677610 w 1469177"/>
                <a:gd name="connsiteY38" fmla="*/ 413511 h 1410290"/>
                <a:gd name="connsiteX39" fmla="*/ 678680 w 1469177"/>
                <a:gd name="connsiteY39" fmla="*/ 434149 h 1410290"/>
                <a:gd name="connsiteX40" fmla="*/ 678836 w 1469177"/>
                <a:gd name="connsiteY40" fmla="*/ 434149 h 1410290"/>
                <a:gd name="connsiteX41" fmla="*/ 678752 w 1469177"/>
                <a:gd name="connsiteY41" fmla="*/ 435543 h 1410290"/>
                <a:gd name="connsiteX42" fmla="*/ 678831 w 1469177"/>
                <a:gd name="connsiteY42" fmla="*/ 437066 h 1410290"/>
                <a:gd name="connsiteX43" fmla="*/ 678661 w 1469177"/>
                <a:gd name="connsiteY43" fmla="*/ 437067 h 1410290"/>
                <a:gd name="connsiteX44" fmla="*/ 676373 w 1469177"/>
                <a:gd name="connsiteY44" fmla="*/ 475101 h 1410290"/>
                <a:gd name="connsiteX45" fmla="*/ 538822 w 1469177"/>
                <a:gd name="connsiteY45" fmla="*/ 701807 h 1410290"/>
                <a:gd name="connsiteX46" fmla="*/ 470717 w 1469177"/>
                <a:gd name="connsiteY46" fmla="*/ 732799 h 1410290"/>
                <a:gd name="connsiteX47" fmla="*/ 443964 w 1469177"/>
                <a:gd name="connsiteY47" fmla="*/ 736620 h 1410290"/>
                <a:gd name="connsiteX48" fmla="*/ 464929 w 1469177"/>
                <a:gd name="connsiteY48" fmla="*/ 743299 h 1410290"/>
                <a:gd name="connsiteX49" fmla="*/ 615018 w 1469177"/>
                <a:gd name="connsiteY49" fmla="*/ 884122 h 1410290"/>
                <a:gd name="connsiteX50" fmla="*/ 625361 w 1469177"/>
                <a:gd name="connsiteY50" fmla="*/ 909407 h 1410290"/>
                <a:gd name="connsiteX51" fmla="*/ 637343 w 1469177"/>
                <a:gd name="connsiteY51" fmla="*/ 841417 h 1410290"/>
                <a:gd name="connsiteX52" fmla="*/ 683777 w 1469177"/>
                <a:gd name="connsiteY52" fmla="*/ 741973 h 1410290"/>
                <a:gd name="connsiteX53" fmla="*/ 715008 w 1469177"/>
                <a:gd name="connsiteY53" fmla="*/ 701281 h 1410290"/>
                <a:gd name="connsiteX54" fmla="*/ 714478 w 1469177"/>
                <a:gd name="connsiteY54" fmla="*/ 700695 h 1410290"/>
                <a:gd name="connsiteX55" fmla="*/ 811018 w 1469177"/>
                <a:gd name="connsiteY55" fmla="*/ 485034 h 1410290"/>
                <a:gd name="connsiteX56" fmla="*/ 813534 w 1469177"/>
                <a:gd name="connsiteY56" fmla="*/ 431194 h 1410290"/>
                <a:gd name="connsiteX57" fmla="*/ 813043 w 1469177"/>
                <a:gd name="connsiteY57" fmla="*/ 431325 h 1410290"/>
                <a:gd name="connsiteX58" fmla="*/ 808499 w 1469177"/>
                <a:gd name="connsiteY58" fmla="*/ 374634 h 1410290"/>
                <a:gd name="connsiteX59" fmla="*/ 808637 w 1469177"/>
                <a:gd name="connsiteY59" fmla="*/ 372919 h 1410290"/>
                <a:gd name="connsiteX60" fmla="*/ 807815 w 1469177"/>
                <a:gd name="connsiteY60" fmla="*/ 364688 h 1410290"/>
                <a:gd name="connsiteX61" fmla="*/ 768732 w 1469177"/>
                <a:gd name="connsiteY61" fmla="*/ 249019 h 1410290"/>
                <a:gd name="connsiteX62" fmla="*/ 499048 w 1469177"/>
                <a:gd name="connsiteY62" fmla="*/ 62573 h 1410290"/>
                <a:gd name="connsiteX63" fmla="*/ 1174078 w 1469177"/>
                <a:gd name="connsiteY63" fmla="*/ 45 h 1410290"/>
                <a:gd name="connsiteX64" fmla="*/ 1334157 w 1469177"/>
                <a:gd name="connsiteY64" fmla="*/ 49238 h 1410290"/>
                <a:gd name="connsiteX65" fmla="*/ 1393944 w 1469177"/>
                <a:gd name="connsiteY65" fmla="*/ 102271 h 1410290"/>
                <a:gd name="connsiteX66" fmla="*/ 1422738 w 1469177"/>
                <a:gd name="connsiteY66" fmla="*/ 492413 h 1410290"/>
                <a:gd name="connsiteX67" fmla="*/ 1408644 w 1469177"/>
                <a:gd name="connsiteY67" fmla="*/ 516099 h 1410290"/>
                <a:gd name="connsiteX68" fmla="*/ 1408714 w 1469177"/>
                <a:gd name="connsiteY68" fmla="*/ 516144 h 1410290"/>
                <a:gd name="connsiteX69" fmla="*/ 1408199 w 1469177"/>
                <a:gd name="connsiteY69" fmla="*/ 516847 h 1410290"/>
                <a:gd name="connsiteX70" fmla="*/ 1407506 w 1469177"/>
                <a:gd name="connsiteY70" fmla="*/ 518011 h 1410290"/>
                <a:gd name="connsiteX71" fmla="*/ 1407398 w 1469177"/>
                <a:gd name="connsiteY71" fmla="*/ 517941 h 1410290"/>
                <a:gd name="connsiteX72" fmla="*/ 1386894 w 1469177"/>
                <a:gd name="connsiteY72" fmla="*/ 545923 h 1410290"/>
                <a:gd name="connsiteX73" fmla="*/ 1172336 w 1469177"/>
                <a:gd name="connsiteY73" fmla="*/ 650438 h 1410290"/>
                <a:gd name="connsiteX74" fmla="*/ 960796 w 1469177"/>
                <a:gd name="connsiteY74" fmla="*/ 513889 h 1410290"/>
                <a:gd name="connsiteX75" fmla="*/ 967781 w 1469177"/>
                <a:gd name="connsiteY75" fmla="*/ 275387 h 1410290"/>
                <a:gd name="connsiteX76" fmla="*/ 984655 w 1469177"/>
                <a:gd name="connsiteY76" fmla="*/ 245541 h 1410290"/>
                <a:gd name="connsiteX77" fmla="*/ 984527 w 1469177"/>
                <a:gd name="connsiteY77" fmla="*/ 245457 h 1410290"/>
                <a:gd name="connsiteX78" fmla="*/ 985332 w 1469177"/>
                <a:gd name="connsiteY78" fmla="*/ 244345 h 1410290"/>
                <a:gd name="connsiteX79" fmla="*/ 985950 w 1469177"/>
                <a:gd name="connsiteY79" fmla="*/ 243251 h 1410290"/>
                <a:gd name="connsiteX80" fmla="*/ 986068 w 1469177"/>
                <a:gd name="connsiteY80" fmla="*/ 243327 h 1410290"/>
                <a:gd name="connsiteX81" fmla="*/ 996970 w 1469177"/>
                <a:gd name="connsiteY81" fmla="*/ 228263 h 1410290"/>
                <a:gd name="connsiteX82" fmla="*/ 1255208 w 1469177"/>
                <a:gd name="connsiteY82" fmla="*/ 174787 h 1410290"/>
                <a:gd name="connsiteX83" fmla="*/ 1310327 w 1469177"/>
                <a:gd name="connsiteY83" fmla="*/ 432863 h 1410290"/>
                <a:gd name="connsiteX84" fmla="*/ 1301317 w 1469177"/>
                <a:gd name="connsiteY84" fmla="*/ 448274 h 1410290"/>
                <a:gd name="connsiteX85" fmla="*/ 1301435 w 1469177"/>
                <a:gd name="connsiteY85" fmla="*/ 448348 h 1410290"/>
                <a:gd name="connsiteX86" fmla="*/ 1300552 w 1469177"/>
                <a:gd name="connsiteY86" fmla="*/ 449583 h 1410290"/>
                <a:gd name="connsiteX87" fmla="*/ 1299614 w 1469177"/>
                <a:gd name="connsiteY87" fmla="*/ 451187 h 1410290"/>
                <a:gd name="connsiteX88" fmla="*/ 1299472 w 1469177"/>
                <a:gd name="connsiteY88" fmla="*/ 451094 h 1410290"/>
                <a:gd name="connsiteX89" fmla="*/ 1291147 w 1469177"/>
                <a:gd name="connsiteY89" fmla="*/ 462739 h 1410290"/>
                <a:gd name="connsiteX90" fmla="*/ 1188817 w 1469177"/>
                <a:gd name="connsiteY90" fmla="*/ 513892 h 1410290"/>
                <a:gd name="connsiteX91" fmla="*/ 1087042 w 1469177"/>
                <a:gd name="connsiteY91" fmla="*/ 449244 h 1410290"/>
                <a:gd name="connsiteX92" fmla="*/ 1083438 w 1469177"/>
                <a:gd name="connsiteY92" fmla="*/ 351110 h 1410290"/>
                <a:gd name="connsiteX93" fmla="*/ 1093594 w 1469177"/>
                <a:gd name="connsiteY93" fmla="*/ 330325 h 1410290"/>
                <a:gd name="connsiteX94" fmla="*/ 1093334 w 1469177"/>
                <a:gd name="connsiteY94" fmla="*/ 329631 h 1410290"/>
                <a:gd name="connsiteX95" fmla="*/ 1137077 w 1469177"/>
                <a:gd name="connsiteY95" fmla="*/ 281304 h 1410290"/>
                <a:gd name="connsiteX96" fmla="*/ 1180820 w 1469177"/>
                <a:gd name="connsiteY96" fmla="*/ 329631 h 1410290"/>
                <a:gd name="connsiteX97" fmla="*/ 1137077 w 1469177"/>
                <a:gd name="connsiteY97" fmla="*/ 377958 h 1410290"/>
                <a:gd name="connsiteX98" fmla="*/ 1106146 w 1469177"/>
                <a:gd name="connsiteY98" fmla="*/ 363803 h 1410290"/>
                <a:gd name="connsiteX99" fmla="*/ 1102689 w 1469177"/>
                <a:gd name="connsiteY99" fmla="*/ 354582 h 1410290"/>
                <a:gd name="connsiteX100" fmla="*/ 1092278 w 1469177"/>
                <a:gd name="connsiteY100" fmla="*/ 384440 h 1410290"/>
                <a:gd name="connsiteX101" fmla="*/ 1101672 w 1469177"/>
                <a:gd name="connsiteY101" fmla="*/ 440875 h 1410290"/>
                <a:gd name="connsiteX102" fmla="*/ 1190214 w 1469177"/>
                <a:gd name="connsiteY102" fmla="*/ 497118 h 1410290"/>
                <a:gd name="connsiteX103" fmla="*/ 1279239 w 1469177"/>
                <a:gd name="connsiteY103" fmla="*/ 452616 h 1410290"/>
                <a:gd name="connsiteX104" fmla="*/ 1286753 w 1469177"/>
                <a:gd name="connsiteY104" fmla="*/ 442105 h 1410290"/>
                <a:gd name="connsiteX105" fmla="*/ 1296252 w 1469177"/>
                <a:gd name="connsiteY105" fmla="*/ 425857 h 1410290"/>
                <a:gd name="connsiteX106" fmla="*/ 1245733 w 1469177"/>
                <a:gd name="connsiteY106" fmla="*/ 189320 h 1410290"/>
                <a:gd name="connsiteX107" fmla="*/ 1009048 w 1469177"/>
                <a:gd name="connsiteY107" fmla="*/ 238333 h 1410290"/>
                <a:gd name="connsiteX108" fmla="*/ 998230 w 1469177"/>
                <a:gd name="connsiteY108" fmla="*/ 253282 h 1410290"/>
                <a:gd name="connsiteX109" fmla="*/ 982052 w 1469177"/>
                <a:gd name="connsiteY109" fmla="*/ 281896 h 1410290"/>
                <a:gd name="connsiteX110" fmla="*/ 975501 w 1469177"/>
                <a:gd name="connsiteY110" fmla="*/ 505558 h 1410290"/>
                <a:gd name="connsiteX111" fmla="*/ 1173879 w 1469177"/>
                <a:gd name="connsiteY111" fmla="*/ 633612 h 1410290"/>
                <a:gd name="connsiteX112" fmla="*/ 1395549 w 1469177"/>
                <a:gd name="connsiteY112" fmla="*/ 507674 h 1410290"/>
                <a:gd name="connsiteX113" fmla="*/ 1395736 w 1469177"/>
                <a:gd name="connsiteY113" fmla="*/ 507794 h 1410290"/>
                <a:gd name="connsiteX114" fmla="*/ 1409123 w 1469177"/>
                <a:gd name="connsiteY114" fmla="*/ 485298 h 1410290"/>
                <a:gd name="connsiteX115" fmla="*/ 1381709 w 1469177"/>
                <a:gd name="connsiteY115" fmla="*/ 113866 h 1410290"/>
                <a:gd name="connsiteX116" fmla="*/ 1008596 w 1469177"/>
                <a:gd name="connsiteY116" fmla="*/ 59458 h 1410290"/>
                <a:gd name="connsiteX117" fmla="*/ 828668 w 1469177"/>
                <a:gd name="connsiteY117" fmla="*/ 427139 h 1410290"/>
                <a:gd name="connsiteX118" fmla="*/ 828205 w 1469177"/>
                <a:gd name="connsiteY118" fmla="*/ 427263 h 1410290"/>
                <a:gd name="connsiteX119" fmla="*/ 830554 w 1469177"/>
                <a:gd name="connsiteY119" fmla="*/ 456011 h 1410290"/>
                <a:gd name="connsiteX120" fmla="*/ 765009 w 1469177"/>
                <a:gd name="connsiteY120" fmla="*/ 663899 h 1410290"/>
                <a:gd name="connsiteX121" fmla="*/ 733778 w 1469177"/>
                <a:gd name="connsiteY121" fmla="*/ 704590 h 1410290"/>
                <a:gd name="connsiteX122" fmla="*/ 734307 w 1469177"/>
                <a:gd name="connsiteY122" fmla="*/ 705177 h 1410290"/>
                <a:gd name="connsiteX123" fmla="*/ 680053 w 1469177"/>
                <a:gd name="connsiteY123" fmla="*/ 1156853 h 1410290"/>
                <a:gd name="connsiteX124" fmla="*/ 1060977 w 1469177"/>
                <a:gd name="connsiteY124" fmla="*/ 1331478 h 1410290"/>
                <a:gd name="connsiteX125" fmla="*/ 1310914 w 1469177"/>
                <a:gd name="connsiteY125" fmla="*/ 1001548 h 1410290"/>
                <a:gd name="connsiteX126" fmla="*/ 1312016 w 1469177"/>
                <a:gd name="connsiteY126" fmla="*/ 972477 h 1410290"/>
                <a:gd name="connsiteX127" fmla="*/ 1311769 w 1469177"/>
                <a:gd name="connsiteY127" fmla="*/ 972476 h 1410290"/>
                <a:gd name="connsiteX128" fmla="*/ 1181057 w 1469177"/>
                <a:gd name="connsiteY128" fmla="*/ 721095 h 1410290"/>
                <a:gd name="connsiteX129" fmla="*/ 918649 w 1469177"/>
                <a:gd name="connsiteY129" fmla="*/ 720718 h 1410290"/>
                <a:gd name="connsiteX130" fmla="*/ 789656 w 1469177"/>
                <a:gd name="connsiteY130" fmla="*/ 933318 h 1410290"/>
                <a:gd name="connsiteX131" fmla="*/ 787463 w 1469177"/>
                <a:gd name="connsiteY131" fmla="*/ 969783 h 1410290"/>
                <a:gd name="connsiteX132" fmla="*/ 788525 w 1469177"/>
                <a:gd name="connsiteY132" fmla="*/ 990263 h 1410290"/>
                <a:gd name="connsiteX133" fmla="*/ 979710 w 1469177"/>
                <a:gd name="connsiteY133" fmla="*/ 1178955 h 1410290"/>
                <a:gd name="connsiteX134" fmla="*/ 1169718 w 1469177"/>
                <a:gd name="connsiteY134" fmla="*/ 988817 h 1410290"/>
                <a:gd name="connsiteX135" fmla="*/ 1170671 w 1469177"/>
                <a:gd name="connsiteY135" fmla="*/ 967923 h 1410290"/>
                <a:gd name="connsiteX136" fmla="*/ 1170011 w 1469177"/>
                <a:gd name="connsiteY136" fmla="*/ 953579 h 1410290"/>
                <a:gd name="connsiteX137" fmla="*/ 1113846 w 1469177"/>
                <a:gd name="connsiteY137" fmla="*/ 858290 h 1410290"/>
                <a:gd name="connsiteX138" fmla="*/ 997275 w 1469177"/>
                <a:gd name="connsiteY138" fmla="*/ 857271 h 1410290"/>
                <a:gd name="connsiteX139" fmla="*/ 954422 w 1469177"/>
                <a:gd name="connsiteY139" fmla="*/ 904242 h 1410290"/>
                <a:gd name="connsiteX140" fmla="*/ 948820 w 1469177"/>
                <a:gd name="connsiteY140" fmla="*/ 919052 h 1410290"/>
                <a:gd name="connsiteX141" fmla="*/ 963766 w 1469177"/>
                <a:gd name="connsiteY141" fmla="*/ 915718 h 1410290"/>
                <a:gd name="connsiteX142" fmla="*/ 1007509 w 1469177"/>
                <a:gd name="connsiteY142" fmla="*/ 964045 h 1410290"/>
                <a:gd name="connsiteX143" fmla="*/ 963766 w 1469177"/>
                <a:gd name="connsiteY143" fmla="*/ 1012372 h 1410290"/>
                <a:gd name="connsiteX144" fmla="*/ 932835 w 1469177"/>
                <a:gd name="connsiteY144" fmla="*/ 998217 h 1410290"/>
                <a:gd name="connsiteX145" fmla="*/ 921745 w 1469177"/>
                <a:gd name="connsiteY145" fmla="*/ 968638 h 1410290"/>
                <a:gd name="connsiteX146" fmla="*/ 921379 w 1469177"/>
                <a:gd name="connsiteY146" fmla="*/ 968638 h 1410290"/>
                <a:gd name="connsiteX147" fmla="*/ 921468 w 1469177"/>
                <a:gd name="connsiteY147" fmla="*/ 967899 h 1410290"/>
                <a:gd name="connsiteX148" fmla="*/ 920023 w 1469177"/>
                <a:gd name="connsiteY148" fmla="*/ 964045 h 1410290"/>
                <a:gd name="connsiteX149" fmla="*/ 922840 w 1469177"/>
                <a:gd name="connsiteY149" fmla="*/ 956531 h 1410290"/>
                <a:gd name="connsiteX150" fmla="*/ 926043 w 1469177"/>
                <a:gd name="connsiteY150" fmla="*/ 929995 h 1410290"/>
                <a:gd name="connsiteX151" fmla="*/ 988683 w 1469177"/>
                <a:gd name="connsiteY151" fmla="*/ 840628 h 1410290"/>
                <a:gd name="connsiteX152" fmla="*/ 1122675 w 1469177"/>
                <a:gd name="connsiteY152" fmla="*/ 841798 h 1410290"/>
                <a:gd name="connsiteX153" fmla="*/ 1187234 w 1469177"/>
                <a:gd name="connsiteY153" fmla="*/ 951329 h 1410290"/>
                <a:gd name="connsiteX154" fmla="*/ 1187966 w 1469177"/>
                <a:gd name="connsiteY154" fmla="*/ 967220 h 1410290"/>
                <a:gd name="connsiteX155" fmla="*/ 1188155 w 1469177"/>
                <a:gd name="connsiteY155" fmla="*/ 967220 h 1410290"/>
                <a:gd name="connsiteX156" fmla="*/ 1188061 w 1469177"/>
                <a:gd name="connsiteY156" fmla="*/ 969283 h 1410290"/>
                <a:gd name="connsiteX157" fmla="*/ 1188139 w 1469177"/>
                <a:gd name="connsiteY157" fmla="*/ 970968 h 1410290"/>
                <a:gd name="connsiteX158" fmla="*/ 1187984 w 1469177"/>
                <a:gd name="connsiteY158" fmla="*/ 970965 h 1410290"/>
                <a:gd name="connsiteX159" fmla="*/ 1187080 w 1469177"/>
                <a:gd name="connsiteY159" fmla="*/ 990784 h 1410290"/>
                <a:gd name="connsiteX160" fmla="*/ 979770 w 1469177"/>
                <a:gd name="connsiteY160" fmla="*/ 1198235 h 1410290"/>
                <a:gd name="connsiteX161" fmla="*/ 771175 w 1469177"/>
                <a:gd name="connsiteY161" fmla="*/ 992361 h 1410290"/>
                <a:gd name="connsiteX162" fmla="*/ 770105 w 1469177"/>
                <a:gd name="connsiteY162" fmla="*/ 971723 h 1410290"/>
                <a:gd name="connsiteX163" fmla="*/ 769949 w 1469177"/>
                <a:gd name="connsiteY163" fmla="*/ 971723 h 1410290"/>
                <a:gd name="connsiteX164" fmla="*/ 770033 w 1469177"/>
                <a:gd name="connsiteY164" fmla="*/ 970329 h 1410290"/>
                <a:gd name="connsiteX165" fmla="*/ 769954 w 1469177"/>
                <a:gd name="connsiteY165" fmla="*/ 968806 h 1410290"/>
                <a:gd name="connsiteX166" fmla="*/ 770125 w 1469177"/>
                <a:gd name="connsiteY166" fmla="*/ 968804 h 1410290"/>
                <a:gd name="connsiteX167" fmla="*/ 772412 w 1469177"/>
                <a:gd name="connsiteY167" fmla="*/ 930770 h 1410290"/>
                <a:gd name="connsiteX168" fmla="*/ 909963 w 1469177"/>
                <a:gd name="connsiteY168" fmla="*/ 704064 h 1410290"/>
                <a:gd name="connsiteX169" fmla="*/ 1189782 w 1469177"/>
                <a:gd name="connsiteY169" fmla="*/ 704466 h 1410290"/>
                <a:gd name="connsiteX170" fmla="*/ 1326799 w 1469177"/>
                <a:gd name="connsiteY170" fmla="*/ 931566 h 1410290"/>
                <a:gd name="connsiteX171" fmla="*/ 1329023 w 1469177"/>
                <a:gd name="connsiteY171" fmla="*/ 970055 h 1410290"/>
                <a:gd name="connsiteX172" fmla="*/ 1329167 w 1469177"/>
                <a:gd name="connsiteY172" fmla="*/ 970055 h 1410290"/>
                <a:gd name="connsiteX173" fmla="*/ 1329110 w 1469177"/>
                <a:gd name="connsiteY173" fmla="*/ 971559 h 1410290"/>
                <a:gd name="connsiteX174" fmla="*/ 1329166 w 1469177"/>
                <a:gd name="connsiteY174" fmla="*/ 972526 h 1410290"/>
                <a:gd name="connsiteX175" fmla="*/ 1329073 w 1469177"/>
                <a:gd name="connsiteY175" fmla="*/ 972526 h 1410290"/>
                <a:gd name="connsiteX176" fmla="*/ 1327914 w 1469177"/>
                <a:gd name="connsiteY176" fmla="*/ 1003135 h 1410290"/>
                <a:gd name="connsiteX177" fmla="*/ 1065386 w 1469177"/>
                <a:gd name="connsiteY177" fmla="*/ 1349685 h 1410290"/>
                <a:gd name="connsiteX178" fmla="*/ 977580 w 1469177"/>
                <a:gd name="connsiteY178" fmla="*/ 1363043 h 1410290"/>
                <a:gd name="connsiteX179" fmla="*/ 665273 w 1469177"/>
                <a:gd name="connsiteY179" fmla="*/ 1166263 h 1410290"/>
                <a:gd name="connsiteX180" fmla="*/ 618231 w 1469177"/>
                <a:gd name="connsiteY180" fmla="*/ 949861 h 1410290"/>
                <a:gd name="connsiteX181" fmla="*/ 620100 w 1469177"/>
                <a:gd name="connsiteY181" fmla="*/ 939258 h 1410290"/>
                <a:gd name="connsiteX182" fmla="*/ 601165 w 1469177"/>
                <a:gd name="connsiteY182" fmla="*/ 892965 h 1410290"/>
                <a:gd name="connsiteX183" fmla="*/ 411212 w 1469177"/>
                <a:gd name="connsiteY183" fmla="*/ 743904 h 1410290"/>
                <a:gd name="connsiteX184" fmla="*/ 401657 w 1469177"/>
                <a:gd name="connsiteY184" fmla="*/ 742661 h 1410290"/>
                <a:gd name="connsiteX185" fmla="*/ 398864 w 1469177"/>
                <a:gd name="connsiteY185" fmla="*/ 743060 h 1410290"/>
                <a:gd name="connsiteX186" fmla="*/ 360412 w 1469177"/>
                <a:gd name="connsiteY186" fmla="*/ 737457 h 1410290"/>
                <a:gd name="connsiteX187" fmla="*/ 309383 w 1469177"/>
                <a:gd name="connsiteY187" fmla="*/ 739973 h 1410290"/>
                <a:gd name="connsiteX188" fmla="*/ 22317 w 1469177"/>
                <a:gd name="connsiteY188" fmla="*/ 1024963 h 1410290"/>
                <a:gd name="connsiteX189" fmla="*/ 163076 w 1469177"/>
                <a:gd name="connsiteY189" fmla="*/ 1362792 h 1410290"/>
                <a:gd name="connsiteX190" fmla="*/ 184145 w 1469177"/>
                <a:gd name="connsiteY190" fmla="*/ 1373653 h 1410290"/>
                <a:gd name="connsiteX191" fmla="*/ 184248 w 1469177"/>
                <a:gd name="connsiteY191" fmla="*/ 1373430 h 1410290"/>
                <a:gd name="connsiteX192" fmla="*/ 424509 w 1469177"/>
                <a:gd name="connsiteY192" fmla="*/ 1340606 h 1410290"/>
                <a:gd name="connsiteX193" fmla="*/ 533474 w 1469177"/>
                <a:gd name="connsiteY193" fmla="*/ 1103592 h 1410290"/>
                <a:gd name="connsiteX194" fmla="*/ 429492 w 1469177"/>
                <a:gd name="connsiteY194" fmla="*/ 914876 h 1410290"/>
                <a:gd name="connsiteX195" fmla="*/ 403402 w 1469177"/>
                <a:gd name="connsiteY195" fmla="*/ 900520 h 1410290"/>
                <a:gd name="connsiteX196" fmla="*/ 387799 w 1469177"/>
                <a:gd name="connsiteY196" fmla="*/ 894530 h 1410290"/>
                <a:gd name="connsiteX197" fmla="*/ 168905 w 1469177"/>
                <a:gd name="connsiteY197" fmla="*/ 1003277 h 1410290"/>
                <a:gd name="connsiteX198" fmla="*/ 230984 w 1469177"/>
                <a:gd name="connsiteY198" fmla="*/ 1239511 h 1410290"/>
                <a:gd name="connsiteX199" fmla="*/ 246059 w 1469177"/>
                <a:gd name="connsiteY199" fmla="*/ 1247462 h 1410290"/>
                <a:gd name="connsiteX200" fmla="*/ 256953 w 1469177"/>
                <a:gd name="connsiteY200" fmla="*/ 1251733 h 1410290"/>
                <a:gd name="connsiteX201" fmla="*/ 350768 w 1469177"/>
                <a:gd name="connsiteY201" fmla="*/ 1233311 h 1410290"/>
                <a:gd name="connsiteX202" fmla="*/ 399804 w 1469177"/>
                <a:gd name="connsiteY202" fmla="*/ 1128310 h 1410290"/>
                <a:gd name="connsiteX203" fmla="*/ 382776 w 1469177"/>
                <a:gd name="connsiteY203" fmla="*/ 1073644 h 1410290"/>
                <a:gd name="connsiteX204" fmla="*/ 365277 w 1469177"/>
                <a:gd name="connsiteY204" fmla="*/ 1058327 h 1410290"/>
                <a:gd name="connsiteX205" fmla="*/ 369646 w 1469177"/>
                <a:gd name="connsiteY205" fmla="*/ 1069982 h 1410290"/>
                <a:gd name="connsiteX206" fmla="*/ 325903 w 1469177"/>
                <a:gd name="connsiteY206" fmla="*/ 1118309 h 1410290"/>
                <a:gd name="connsiteX207" fmla="*/ 282160 w 1469177"/>
                <a:gd name="connsiteY207" fmla="*/ 1069982 h 1410290"/>
                <a:gd name="connsiteX208" fmla="*/ 325903 w 1469177"/>
                <a:gd name="connsiteY208" fmla="*/ 1021655 h 1410290"/>
                <a:gd name="connsiteX209" fmla="*/ 342930 w 1469177"/>
                <a:gd name="connsiteY209" fmla="*/ 1025453 h 1410290"/>
                <a:gd name="connsiteX210" fmla="*/ 346091 w 1469177"/>
                <a:gd name="connsiteY210" fmla="*/ 1027807 h 1410290"/>
                <a:gd name="connsiteX211" fmla="*/ 348784 w 1469177"/>
                <a:gd name="connsiteY211" fmla="*/ 1021931 h 1410290"/>
                <a:gd name="connsiteX212" fmla="*/ 415686 w 1469177"/>
                <a:gd name="connsiteY212" fmla="*/ 1126193 h 1410290"/>
                <a:gd name="connsiteX213" fmla="*/ 359322 w 1469177"/>
                <a:gd name="connsiteY213" fmla="*/ 1246887 h 1410290"/>
                <a:gd name="connsiteX214" fmla="*/ 251486 w 1469177"/>
                <a:gd name="connsiteY214" fmla="*/ 1268062 h 1410290"/>
                <a:gd name="connsiteX215" fmla="*/ 239417 w 1469177"/>
                <a:gd name="connsiteY215" fmla="*/ 1263331 h 1410290"/>
                <a:gd name="connsiteX216" fmla="*/ 239339 w 1469177"/>
                <a:gd name="connsiteY216" fmla="*/ 1263502 h 1410290"/>
                <a:gd name="connsiteX217" fmla="*/ 237850 w 1469177"/>
                <a:gd name="connsiteY217" fmla="*/ 1262716 h 1410290"/>
                <a:gd name="connsiteX218" fmla="*/ 236570 w 1469177"/>
                <a:gd name="connsiteY218" fmla="*/ 1262215 h 1410290"/>
                <a:gd name="connsiteX219" fmla="*/ 236636 w 1469177"/>
                <a:gd name="connsiteY219" fmla="*/ 1262076 h 1410290"/>
                <a:gd name="connsiteX220" fmla="*/ 222337 w 1469177"/>
                <a:gd name="connsiteY220" fmla="*/ 1254534 h 1410290"/>
                <a:gd name="connsiteX221" fmla="*/ 154605 w 1469177"/>
                <a:gd name="connsiteY221" fmla="*/ 996789 h 1410290"/>
                <a:gd name="connsiteX222" fmla="*/ 393431 w 1469177"/>
                <a:gd name="connsiteY222" fmla="*/ 878139 h 1410290"/>
                <a:gd name="connsiteX223" fmla="*/ 409155 w 1469177"/>
                <a:gd name="connsiteY223" fmla="*/ 884175 h 1410290"/>
                <a:gd name="connsiteX224" fmla="*/ 409219 w 1469177"/>
                <a:gd name="connsiteY224" fmla="*/ 884034 h 1410290"/>
                <a:gd name="connsiteX225" fmla="*/ 410217 w 1469177"/>
                <a:gd name="connsiteY225" fmla="*/ 884583 h 1410290"/>
                <a:gd name="connsiteX226" fmla="*/ 411378 w 1469177"/>
                <a:gd name="connsiteY226" fmla="*/ 885029 h 1410290"/>
                <a:gd name="connsiteX227" fmla="*/ 411308 w 1469177"/>
                <a:gd name="connsiteY227" fmla="*/ 885183 h 1410290"/>
                <a:gd name="connsiteX228" fmla="*/ 438521 w 1469177"/>
                <a:gd name="connsiteY228" fmla="*/ 900157 h 1410290"/>
                <a:gd name="connsiteX229" fmla="*/ 549402 w 1469177"/>
                <a:gd name="connsiteY229" fmla="*/ 1101394 h 1410290"/>
                <a:gd name="connsiteX230" fmla="*/ 433208 w 1469177"/>
                <a:gd name="connsiteY230" fmla="*/ 1354134 h 1410290"/>
                <a:gd name="connsiteX231" fmla="*/ 208312 w 1469177"/>
                <a:gd name="connsiteY231" fmla="*/ 1400895 h 1410290"/>
                <a:gd name="connsiteX232" fmla="*/ 178893 w 1469177"/>
                <a:gd name="connsiteY232" fmla="*/ 1389844 h 1410290"/>
                <a:gd name="connsiteX233" fmla="*/ 178834 w 1469177"/>
                <a:gd name="connsiteY233" fmla="*/ 1389974 h 1410290"/>
                <a:gd name="connsiteX234" fmla="*/ 177744 w 1469177"/>
                <a:gd name="connsiteY234" fmla="*/ 1389412 h 1410290"/>
                <a:gd name="connsiteX235" fmla="*/ 177005 w 1469177"/>
                <a:gd name="connsiteY235" fmla="*/ 1389135 h 1410290"/>
                <a:gd name="connsiteX236" fmla="*/ 177043 w 1469177"/>
                <a:gd name="connsiteY236" fmla="*/ 1389051 h 1410290"/>
                <a:gd name="connsiteX237" fmla="*/ 154861 w 1469177"/>
                <a:gd name="connsiteY237" fmla="*/ 1377617 h 1410290"/>
                <a:gd name="connsiteX238" fmla="*/ 7010 w 1469177"/>
                <a:gd name="connsiteY238" fmla="*/ 1022769 h 1410290"/>
                <a:gd name="connsiteX239" fmla="*/ 33488 w 1469177"/>
                <a:gd name="connsiteY239" fmla="*/ 938885 h 1410290"/>
                <a:gd name="connsiteX240" fmla="*/ 222212 w 1469177"/>
                <a:gd name="connsiteY240" fmla="*/ 747926 h 1410290"/>
                <a:gd name="connsiteX241" fmla="*/ 307605 w 1469177"/>
                <a:gd name="connsiteY241" fmla="*/ 723687 h 1410290"/>
                <a:gd name="connsiteX242" fmla="*/ 259003 w 1469177"/>
                <a:gd name="connsiteY242" fmla="*/ 701406 h 1410290"/>
                <a:gd name="connsiteX243" fmla="*/ 121986 w 1469177"/>
                <a:gd name="connsiteY243" fmla="*/ 474306 h 1410290"/>
                <a:gd name="connsiteX244" fmla="*/ 119762 w 1469177"/>
                <a:gd name="connsiteY244" fmla="*/ 435817 h 1410290"/>
                <a:gd name="connsiteX245" fmla="*/ 119618 w 1469177"/>
                <a:gd name="connsiteY245" fmla="*/ 435817 h 1410290"/>
                <a:gd name="connsiteX246" fmla="*/ 119675 w 1469177"/>
                <a:gd name="connsiteY246" fmla="*/ 434313 h 1410290"/>
                <a:gd name="connsiteX247" fmla="*/ 119619 w 1469177"/>
                <a:gd name="connsiteY247" fmla="*/ 433346 h 1410290"/>
                <a:gd name="connsiteX248" fmla="*/ 119712 w 1469177"/>
                <a:gd name="connsiteY248" fmla="*/ 433346 h 1410290"/>
                <a:gd name="connsiteX249" fmla="*/ 120871 w 1469177"/>
                <a:gd name="connsiteY249" fmla="*/ 402737 h 1410290"/>
                <a:gd name="connsiteX250" fmla="*/ 383399 w 1469177"/>
                <a:gd name="connsiteY250" fmla="*/ 56187 h 1410290"/>
                <a:gd name="connsiteX251" fmla="*/ 471205 w 1469177"/>
                <a:gd name="connsiteY251" fmla="*/ 42830 h 1410290"/>
                <a:gd name="connsiteX252" fmla="*/ 783513 w 1469177"/>
                <a:gd name="connsiteY252" fmla="*/ 239609 h 1410290"/>
                <a:gd name="connsiteX253" fmla="*/ 812794 w 1469177"/>
                <a:gd name="connsiteY253" fmla="*/ 321143 h 1410290"/>
                <a:gd name="connsiteX254" fmla="*/ 813025 w 1469177"/>
                <a:gd name="connsiteY254" fmla="*/ 318261 h 1410290"/>
                <a:gd name="connsiteX255" fmla="*/ 1002034 w 1469177"/>
                <a:gd name="connsiteY255" fmla="*/ 45122 h 1410290"/>
                <a:gd name="connsiteX256" fmla="*/ 1174078 w 1469177"/>
                <a:gd name="connsiteY256" fmla="*/ 45 h 1410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</a:cxnLst>
              <a:rect l="l" t="t" r="r" b="b"/>
              <a:pathLst>
                <a:path w="1469177" h="1410290">
                  <a:moveTo>
                    <a:pt x="499048" y="62573"/>
                  </a:moveTo>
                  <a:cubicBezTo>
                    <a:pt x="462375" y="59720"/>
                    <a:pt x="424837" y="63451"/>
                    <a:pt x="387808" y="74394"/>
                  </a:cubicBezTo>
                  <a:cubicBezTo>
                    <a:pt x="248950" y="115432"/>
                    <a:pt x="149730" y="248301"/>
                    <a:pt x="137871" y="404324"/>
                  </a:cubicBezTo>
                  <a:lnTo>
                    <a:pt x="136769" y="433395"/>
                  </a:lnTo>
                  <a:lnTo>
                    <a:pt x="137016" y="433396"/>
                  </a:lnTo>
                  <a:cubicBezTo>
                    <a:pt x="136772" y="536982"/>
                    <a:pt x="186610" y="632829"/>
                    <a:pt x="267728" y="684777"/>
                  </a:cubicBezTo>
                  <a:cubicBezTo>
                    <a:pt x="348846" y="736726"/>
                    <a:pt x="448897" y="736869"/>
                    <a:pt x="530136" y="685154"/>
                  </a:cubicBezTo>
                  <a:cubicBezTo>
                    <a:pt x="601221" y="639903"/>
                    <a:pt x="648436" y="560973"/>
                    <a:pt x="659129" y="472553"/>
                  </a:cubicBezTo>
                  <a:lnTo>
                    <a:pt x="661322" y="436088"/>
                  </a:lnTo>
                  <a:lnTo>
                    <a:pt x="660261" y="415609"/>
                  </a:lnTo>
                  <a:cubicBezTo>
                    <a:pt x="649830" y="309161"/>
                    <a:pt x="568065" y="226542"/>
                    <a:pt x="469075" y="226917"/>
                  </a:cubicBezTo>
                  <a:cubicBezTo>
                    <a:pt x="370086" y="227293"/>
                    <a:pt x="288836" y="310531"/>
                    <a:pt x="279067" y="417054"/>
                  </a:cubicBezTo>
                  <a:lnTo>
                    <a:pt x="278114" y="437948"/>
                  </a:lnTo>
                  <a:lnTo>
                    <a:pt x="278774" y="452293"/>
                  </a:lnTo>
                  <a:cubicBezTo>
                    <a:pt x="282984" y="491666"/>
                    <a:pt x="303552" y="527071"/>
                    <a:pt x="334940" y="547582"/>
                  </a:cubicBezTo>
                  <a:cubicBezTo>
                    <a:pt x="370812" y="571024"/>
                    <a:pt x="415307" y="571413"/>
                    <a:pt x="451510" y="548600"/>
                  </a:cubicBezTo>
                  <a:cubicBezTo>
                    <a:pt x="469612" y="537194"/>
                    <a:pt x="484250" y="520864"/>
                    <a:pt x="494363" y="501630"/>
                  </a:cubicBezTo>
                  <a:lnTo>
                    <a:pt x="500259" y="486043"/>
                  </a:lnTo>
                  <a:lnTo>
                    <a:pt x="484326" y="489597"/>
                  </a:lnTo>
                  <a:cubicBezTo>
                    <a:pt x="460167" y="489597"/>
                    <a:pt x="440583" y="467960"/>
                    <a:pt x="440583" y="441270"/>
                  </a:cubicBezTo>
                  <a:cubicBezTo>
                    <a:pt x="440583" y="414580"/>
                    <a:pt x="460167" y="392943"/>
                    <a:pt x="484326" y="392943"/>
                  </a:cubicBezTo>
                  <a:cubicBezTo>
                    <a:pt x="496406" y="392943"/>
                    <a:pt x="507341" y="398352"/>
                    <a:pt x="515257" y="407098"/>
                  </a:cubicBezTo>
                  <a:lnTo>
                    <a:pt x="526556" y="437234"/>
                  </a:lnTo>
                  <a:lnTo>
                    <a:pt x="527406" y="437234"/>
                  </a:lnTo>
                  <a:lnTo>
                    <a:pt x="527199" y="438950"/>
                  </a:lnTo>
                  <a:lnTo>
                    <a:pt x="528069" y="441270"/>
                  </a:lnTo>
                  <a:lnTo>
                    <a:pt x="526373" y="445793"/>
                  </a:lnTo>
                  <a:lnTo>
                    <a:pt x="522742" y="475877"/>
                  </a:lnTo>
                  <a:cubicBezTo>
                    <a:pt x="513566" y="513177"/>
                    <a:pt x="491313" y="545578"/>
                    <a:pt x="460103" y="565244"/>
                  </a:cubicBezTo>
                  <a:cubicBezTo>
                    <a:pt x="418489" y="591466"/>
                    <a:pt x="367343" y="591019"/>
                    <a:pt x="326110" y="564074"/>
                  </a:cubicBezTo>
                  <a:cubicBezTo>
                    <a:pt x="290031" y="540497"/>
                    <a:pt x="266390" y="499801"/>
                    <a:pt x="261551" y="454543"/>
                  </a:cubicBezTo>
                  <a:lnTo>
                    <a:pt x="260819" y="438652"/>
                  </a:lnTo>
                  <a:lnTo>
                    <a:pt x="260630" y="438652"/>
                  </a:lnTo>
                  <a:lnTo>
                    <a:pt x="260724" y="436589"/>
                  </a:lnTo>
                  <a:lnTo>
                    <a:pt x="260646" y="434904"/>
                  </a:lnTo>
                  <a:lnTo>
                    <a:pt x="260801" y="434907"/>
                  </a:lnTo>
                  <a:lnTo>
                    <a:pt x="261705" y="415088"/>
                  </a:lnTo>
                  <a:cubicBezTo>
                    <a:pt x="272364" y="298864"/>
                    <a:pt x="361012" y="208046"/>
                    <a:pt x="469016" y="207637"/>
                  </a:cubicBezTo>
                  <a:cubicBezTo>
                    <a:pt x="577019" y="207227"/>
                    <a:pt x="666229" y="297370"/>
                    <a:pt x="677610" y="413511"/>
                  </a:cubicBezTo>
                  <a:lnTo>
                    <a:pt x="678680" y="434149"/>
                  </a:lnTo>
                  <a:lnTo>
                    <a:pt x="678836" y="434149"/>
                  </a:lnTo>
                  <a:lnTo>
                    <a:pt x="678752" y="435543"/>
                  </a:lnTo>
                  <a:lnTo>
                    <a:pt x="678831" y="437066"/>
                  </a:lnTo>
                  <a:lnTo>
                    <a:pt x="678661" y="437067"/>
                  </a:lnTo>
                  <a:lnTo>
                    <a:pt x="676373" y="475101"/>
                  </a:lnTo>
                  <a:cubicBezTo>
                    <a:pt x="664971" y="569388"/>
                    <a:pt x="614623" y="653554"/>
                    <a:pt x="538822" y="701807"/>
                  </a:cubicBezTo>
                  <a:cubicBezTo>
                    <a:pt x="517165" y="715594"/>
                    <a:pt x="494253" y="725924"/>
                    <a:pt x="470717" y="732799"/>
                  </a:cubicBezTo>
                  <a:lnTo>
                    <a:pt x="443964" y="736620"/>
                  </a:lnTo>
                  <a:lnTo>
                    <a:pt x="464929" y="743299"/>
                  </a:lnTo>
                  <a:cubicBezTo>
                    <a:pt x="528450" y="769996"/>
                    <a:pt x="581628" y="818979"/>
                    <a:pt x="615018" y="884122"/>
                  </a:cubicBezTo>
                  <a:lnTo>
                    <a:pt x="625361" y="909407"/>
                  </a:lnTo>
                  <a:lnTo>
                    <a:pt x="637343" y="841417"/>
                  </a:lnTo>
                  <a:cubicBezTo>
                    <a:pt x="648314" y="806387"/>
                    <a:pt x="663837" y="772857"/>
                    <a:pt x="683777" y="741973"/>
                  </a:cubicBezTo>
                  <a:lnTo>
                    <a:pt x="715008" y="701281"/>
                  </a:lnTo>
                  <a:lnTo>
                    <a:pt x="714478" y="700695"/>
                  </a:lnTo>
                  <a:cubicBezTo>
                    <a:pt x="768753" y="640880"/>
                    <a:pt x="801455" y="564653"/>
                    <a:pt x="811018" y="485034"/>
                  </a:cubicBezTo>
                  <a:lnTo>
                    <a:pt x="813534" y="431194"/>
                  </a:lnTo>
                  <a:lnTo>
                    <a:pt x="813043" y="431325"/>
                  </a:lnTo>
                  <a:cubicBezTo>
                    <a:pt x="809960" y="412491"/>
                    <a:pt x="808474" y="393536"/>
                    <a:pt x="808499" y="374634"/>
                  </a:cubicBezTo>
                  <a:lnTo>
                    <a:pt x="808637" y="372919"/>
                  </a:lnTo>
                  <a:lnTo>
                    <a:pt x="807815" y="364688"/>
                  </a:lnTo>
                  <a:cubicBezTo>
                    <a:pt x="800832" y="324810"/>
                    <a:pt x="787870" y="285711"/>
                    <a:pt x="768732" y="249019"/>
                  </a:cubicBezTo>
                  <a:cubicBezTo>
                    <a:pt x="711318" y="138944"/>
                    <a:pt x="609070" y="71132"/>
                    <a:pt x="499048" y="62573"/>
                  </a:cubicBezTo>
                  <a:close/>
                  <a:moveTo>
                    <a:pt x="1174078" y="45"/>
                  </a:moveTo>
                  <a:cubicBezTo>
                    <a:pt x="1231451" y="1026"/>
                    <a:pt x="1286831" y="17718"/>
                    <a:pt x="1334157" y="49238"/>
                  </a:cubicBezTo>
                  <a:cubicBezTo>
                    <a:pt x="1356000" y="63786"/>
                    <a:pt x="1376128" y="81493"/>
                    <a:pt x="1393944" y="102271"/>
                  </a:cubicBezTo>
                  <a:cubicBezTo>
                    <a:pt x="1483023" y="206161"/>
                    <a:pt x="1493480" y="362542"/>
                    <a:pt x="1422738" y="492413"/>
                  </a:cubicBezTo>
                  <a:lnTo>
                    <a:pt x="1408644" y="516099"/>
                  </a:lnTo>
                  <a:lnTo>
                    <a:pt x="1408714" y="516144"/>
                  </a:lnTo>
                  <a:lnTo>
                    <a:pt x="1408199" y="516847"/>
                  </a:lnTo>
                  <a:lnTo>
                    <a:pt x="1407506" y="518011"/>
                  </a:lnTo>
                  <a:lnTo>
                    <a:pt x="1407398" y="517941"/>
                  </a:lnTo>
                  <a:lnTo>
                    <a:pt x="1386894" y="545923"/>
                  </a:lnTo>
                  <a:cubicBezTo>
                    <a:pt x="1332320" y="611694"/>
                    <a:pt x="1253208" y="650845"/>
                    <a:pt x="1172336" y="650438"/>
                  </a:cubicBezTo>
                  <a:cubicBezTo>
                    <a:pt x="1079911" y="649973"/>
                    <a:pt x="999255" y="597909"/>
                    <a:pt x="960796" y="513889"/>
                  </a:cubicBezTo>
                  <a:cubicBezTo>
                    <a:pt x="927144" y="440371"/>
                    <a:pt x="930280" y="352177"/>
                    <a:pt x="967781" y="275387"/>
                  </a:cubicBezTo>
                  <a:lnTo>
                    <a:pt x="984655" y="245541"/>
                  </a:lnTo>
                  <a:lnTo>
                    <a:pt x="984527" y="245457"/>
                  </a:lnTo>
                  <a:lnTo>
                    <a:pt x="985332" y="244345"/>
                  </a:lnTo>
                  <a:lnTo>
                    <a:pt x="985950" y="243251"/>
                  </a:lnTo>
                  <a:lnTo>
                    <a:pt x="986068" y="243327"/>
                  </a:lnTo>
                  <a:lnTo>
                    <a:pt x="996970" y="228263"/>
                  </a:lnTo>
                  <a:cubicBezTo>
                    <a:pt x="1062367" y="146109"/>
                    <a:pt x="1173834" y="121655"/>
                    <a:pt x="1255208" y="174787"/>
                  </a:cubicBezTo>
                  <a:cubicBezTo>
                    <a:pt x="1336581" y="227918"/>
                    <a:pt x="1359119" y="339867"/>
                    <a:pt x="1310327" y="432863"/>
                  </a:cubicBezTo>
                  <a:lnTo>
                    <a:pt x="1301317" y="448274"/>
                  </a:lnTo>
                  <a:lnTo>
                    <a:pt x="1301435" y="448348"/>
                  </a:lnTo>
                  <a:lnTo>
                    <a:pt x="1300552" y="449583"/>
                  </a:lnTo>
                  <a:lnTo>
                    <a:pt x="1299614" y="451187"/>
                  </a:lnTo>
                  <a:lnTo>
                    <a:pt x="1299472" y="451094"/>
                  </a:lnTo>
                  <a:lnTo>
                    <a:pt x="1291147" y="462739"/>
                  </a:lnTo>
                  <a:cubicBezTo>
                    <a:pt x="1265358" y="494555"/>
                    <a:pt x="1227598" y="513730"/>
                    <a:pt x="1188817" y="513892"/>
                  </a:cubicBezTo>
                  <a:cubicBezTo>
                    <a:pt x="1144496" y="514077"/>
                    <a:pt x="1105648" y="489401"/>
                    <a:pt x="1087042" y="449244"/>
                  </a:cubicBezTo>
                  <a:cubicBezTo>
                    <a:pt x="1073087" y="419126"/>
                    <a:pt x="1072126" y="383770"/>
                    <a:pt x="1083438" y="351110"/>
                  </a:cubicBezTo>
                  <a:lnTo>
                    <a:pt x="1093594" y="330325"/>
                  </a:lnTo>
                  <a:lnTo>
                    <a:pt x="1093334" y="329631"/>
                  </a:lnTo>
                  <a:cubicBezTo>
                    <a:pt x="1093334" y="302941"/>
                    <a:pt x="1112918" y="281304"/>
                    <a:pt x="1137077" y="281304"/>
                  </a:cubicBezTo>
                  <a:cubicBezTo>
                    <a:pt x="1161236" y="281304"/>
                    <a:pt x="1180820" y="302941"/>
                    <a:pt x="1180820" y="329631"/>
                  </a:cubicBezTo>
                  <a:cubicBezTo>
                    <a:pt x="1180820" y="356321"/>
                    <a:pt x="1161236" y="377958"/>
                    <a:pt x="1137077" y="377958"/>
                  </a:cubicBezTo>
                  <a:cubicBezTo>
                    <a:pt x="1124998" y="377958"/>
                    <a:pt x="1114062" y="372549"/>
                    <a:pt x="1106146" y="363803"/>
                  </a:cubicBezTo>
                  <a:lnTo>
                    <a:pt x="1102689" y="354582"/>
                  </a:lnTo>
                  <a:lnTo>
                    <a:pt x="1092278" y="384440"/>
                  </a:lnTo>
                  <a:cubicBezTo>
                    <a:pt x="1090509" y="403914"/>
                    <a:pt x="1093578" y="423407"/>
                    <a:pt x="1101672" y="440875"/>
                  </a:cubicBezTo>
                  <a:cubicBezTo>
                    <a:pt x="1117858" y="475811"/>
                    <a:pt x="1151655" y="497279"/>
                    <a:pt x="1190214" y="497118"/>
                  </a:cubicBezTo>
                  <a:cubicBezTo>
                    <a:pt x="1223953" y="496977"/>
                    <a:pt x="1256803" y="480295"/>
                    <a:pt x="1279239" y="452616"/>
                  </a:cubicBezTo>
                  <a:lnTo>
                    <a:pt x="1286753" y="442105"/>
                  </a:lnTo>
                  <a:lnTo>
                    <a:pt x="1296252" y="425857"/>
                  </a:lnTo>
                  <a:cubicBezTo>
                    <a:pt x="1340972" y="340623"/>
                    <a:pt x="1320315" y="238017"/>
                    <a:pt x="1245733" y="189320"/>
                  </a:cubicBezTo>
                  <a:cubicBezTo>
                    <a:pt x="1171151" y="140623"/>
                    <a:pt x="1068987" y="163035"/>
                    <a:pt x="1009048" y="238333"/>
                  </a:cubicBezTo>
                  <a:lnTo>
                    <a:pt x="998230" y="253282"/>
                  </a:lnTo>
                  <a:lnTo>
                    <a:pt x="982052" y="281896"/>
                  </a:lnTo>
                  <a:cubicBezTo>
                    <a:pt x="946884" y="353909"/>
                    <a:pt x="943942" y="436615"/>
                    <a:pt x="975501" y="505558"/>
                  </a:cubicBezTo>
                  <a:cubicBezTo>
                    <a:pt x="1011567" y="584351"/>
                    <a:pt x="1087205" y="633175"/>
                    <a:pt x="1173879" y="633612"/>
                  </a:cubicBezTo>
                  <a:cubicBezTo>
                    <a:pt x="1260553" y="634048"/>
                    <a:pt x="1345072" y="586030"/>
                    <a:pt x="1395549" y="507674"/>
                  </a:cubicBezTo>
                  <a:lnTo>
                    <a:pt x="1395736" y="507794"/>
                  </a:lnTo>
                  <a:lnTo>
                    <a:pt x="1409123" y="485298"/>
                  </a:lnTo>
                  <a:cubicBezTo>
                    <a:pt x="1476472" y="361655"/>
                    <a:pt x="1466516" y="212774"/>
                    <a:pt x="1381709" y="113866"/>
                  </a:cubicBezTo>
                  <a:cubicBezTo>
                    <a:pt x="1291248" y="8364"/>
                    <a:pt x="1138195" y="-13954"/>
                    <a:pt x="1008596" y="59458"/>
                  </a:cubicBezTo>
                  <a:cubicBezTo>
                    <a:pt x="878996" y="132870"/>
                    <a:pt x="805189" y="283695"/>
                    <a:pt x="828668" y="427139"/>
                  </a:cubicBezTo>
                  <a:lnTo>
                    <a:pt x="828205" y="427263"/>
                  </a:lnTo>
                  <a:lnTo>
                    <a:pt x="830554" y="456011"/>
                  </a:lnTo>
                  <a:cubicBezTo>
                    <a:pt x="827103" y="529780"/>
                    <a:pt x="804888" y="602130"/>
                    <a:pt x="765009" y="663899"/>
                  </a:cubicBezTo>
                  <a:lnTo>
                    <a:pt x="733778" y="704590"/>
                  </a:lnTo>
                  <a:lnTo>
                    <a:pt x="734307" y="705177"/>
                  </a:lnTo>
                  <a:cubicBezTo>
                    <a:pt x="625757" y="824806"/>
                    <a:pt x="603502" y="1010086"/>
                    <a:pt x="680053" y="1156853"/>
                  </a:cubicBezTo>
                  <a:cubicBezTo>
                    <a:pt x="756605" y="1303620"/>
                    <a:pt x="912862" y="1375252"/>
                    <a:pt x="1060977" y="1331478"/>
                  </a:cubicBezTo>
                  <a:cubicBezTo>
                    <a:pt x="1199835" y="1290440"/>
                    <a:pt x="1299055" y="1157571"/>
                    <a:pt x="1310914" y="1001548"/>
                  </a:cubicBezTo>
                  <a:lnTo>
                    <a:pt x="1312016" y="972477"/>
                  </a:lnTo>
                  <a:lnTo>
                    <a:pt x="1311769" y="972476"/>
                  </a:lnTo>
                  <a:cubicBezTo>
                    <a:pt x="1312013" y="868890"/>
                    <a:pt x="1262175" y="773043"/>
                    <a:pt x="1181057" y="721095"/>
                  </a:cubicBezTo>
                  <a:cubicBezTo>
                    <a:pt x="1099940" y="669146"/>
                    <a:pt x="999888" y="669003"/>
                    <a:pt x="918649" y="720718"/>
                  </a:cubicBezTo>
                  <a:cubicBezTo>
                    <a:pt x="847564" y="765969"/>
                    <a:pt x="800349" y="844898"/>
                    <a:pt x="789656" y="933318"/>
                  </a:cubicBezTo>
                  <a:lnTo>
                    <a:pt x="787463" y="969783"/>
                  </a:lnTo>
                  <a:lnTo>
                    <a:pt x="788525" y="990263"/>
                  </a:lnTo>
                  <a:cubicBezTo>
                    <a:pt x="798956" y="1096711"/>
                    <a:pt x="880721" y="1179330"/>
                    <a:pt x="979710" y="1178955"/>
                  </a:cubicBezTo>
                  <a:cubicBezTo>
                    <a:pt x="1078699" y="1178579"/>
                    <a:pt x="1159949" y="1095341"/>
                    <a:pt x="1169718" y="988817"/>
                  </a:cubicBezTo>
                  <a:lnTo>
                    <a:pt x="1170671" y="967923"/>
                  </a:lnTo>
                  <a:lnTo>
                    <a:pt x="1170011" y="953579"/>
                  </a:lnTo>
                  <a:cubicBezTo>
                    <a:pt x="1165801" y="914206"/>
                    <a:pt x="1145234" y="878801"/>
                    <a:pt x="1113846" y="858290"/>
                  </a:cubicBezTo>
                  <a:cubicBezTo>
                    <a:pt x="1077974" y="834848"/>
                    <a:pt x="1033478" y="834459"/>
                    <a:pt x="997275" y="857271"/>
                  </a:cubicBezTo>
                  <a:cubicBezTo>
                    <a:pt x="979174" y="868678"/>
                    <a:pt x="964535" y="885008"/>
                    <a:pt x="954422" y="904242"/>
                  </a:cubicBezTo>
                  <a:lnTo>
                    <a:pt x="948820" y="919052"/>
                  </a:lnTo>
                  <a:lnTo>
                    <a:pt x="963766" y="915718"/>
                  </a:lnTo>
                  <a:cubicBezTo>
                    <a:pt x="987925" y="915718"/>
                    <a:pt x="1007509" y="937355"/>
                    <a:pt x="1007509" y="964045"/>
                  </a:cubicBezTo>
                  <a:cubicBezTo>
                    <a:pt x="1007509" y="990735"/>
                    <a:pt x="987925" y="1012372"/>
                    <a:pt x="963766" y="1012372"/>
                  </a:cubicBezTo>
                  <a:cubicBezTo>
                    <a:pt x="951687" y="1012372"/>
                    <a:pt x="940751" y="1006963"/>
                    <a:pt x="932835" y="998217"/>
                  </a:cubicBezTo>
                  <a:lnTo>
                    <a:pt x="921745" y="968638"/>
                  </a:lnTo>
                  <a:lnTo>
                    <a:pt x="921379" y="968638"/>
                  </a:lnTo>
                  <a:lnTo>
                    <a:pt x="921468" y="967899"/>
                  </a:lnTo>
                  <a:lnTo>
                    <a:pt x="920023" y="964045"/>
                  </a:lnTo>
                  <a:lnTo>
                    <a:pt x="922840" y="956531"/>
                  </a:lnTo>
                  <a:lnTo>
                    <a:pt x="926043" y="929995"/>
                  </a:lnTo>
                  <a:cubicBezTo>
                    <a:pt x="935219" y="892695"/>
                    <a:pt x="957472" y="860294"/>
                    <a:pt x="988683" y="840628"/>
                  </a:cubicBezTo>
                  <a:cubicBezTo>
                    <a:pt x="1030296" y="814406"/>
                    <a:pt x="1081442" y="814853"/>
                    <a:pt x="1122675" y="841798"/>
                  </a:cubicBezTo>
                  <a:cubicBezTo>
                    <a:pt x="1158754" y="865375"/>
                    <a:pt x="1182395" y="906071"/>
                    <a:pt x="1187234" y="951329"/>
                  </a:cubicBezTo>
                  <a:lnTo>
                    <a:pt x="1187966" y="967220"/>
                  </a:lnTo>
                  <a:lnTo>
                    <a:pt x="1188155" y="967220"/>
                  </a:lnTo>
                  <a:lnTo>
                    <a:pt x="1188061" y="969283"/>
                  </a:lnTo>
                  <a:lnTo>
                    <a:pt x="1188139" y="970968"/>
                  </a:lnTo>
                  <a:lnTo>
                    <a:pt x="1187984" y="970965"/>
                  </a:lnTo>
                  <a:lnTo>
                    <a:pt x="1187080" y="990784"/>
                  </a:lnTo>
                  <a:cubicBezTo>
                    <a:pt x="1176421" y="1107008"/>
                    <a:pt x="1087773" y="1197826"/>
                    <a:pt x="979770" y="1198235"/>
                  </a:cubicBezTo>
                  <a:cubicBezTo>
                    <a:pt x="871766" y="1198645"/>
                    <a:pt x="782556" y="1108502"/>
                    <a:pt x="771175" y="992361"/>
                  </a:cubicBezTo>
                  <a:lnTo>
                    <a:pt x="770105" y="971723"/>
                  </a:lnTo>
                  <a:lnTo>
                    <a:pt x="769949" y="971723"/>
                  </a:lnTo>
                  <a:lnTo>
                    <a:pt x="770033" y="970329"/>
                  </a:lnTo>
                  <a:lnTo>
                    <a:pt x="769954" y="968806"/>
                  </a:lnTo>
                  <a:lnTo>
                    <a:pt x="770125" y="968804"/>
                  </a:lnTo>
                  <a:lnTo>
                    <a:pt x="772412" y="930770"/>
                  </a:lnTo>
                  <a:cubicBezTo>
                    <a:pt x="783815" y="836484"/>
                    <a:pt x="834163" y="752318"/>
                    <a:pt x="909963" y="704064"/>
                  </a:cubicBezTo>
                  <a:cubicBezTo>
                    <a:pt x="996593" y="648918"/>
                    <a:pt x="1103282" y="649071"/>
                    <a:pt x="1189782" y="704466"/>
                  </a:cubicBezTo>
                  <a:cubicBezTo>
                    <a:pt x="1265469" y="752937"/>
                    <a:pt x="1315619" y="837247"/>
                    <a:pt x="1326799" y="931566"/>
                  </a:cubicBezTo>
                  <a:lnTo>
                    <a:pt x="1329023" y="970055"/>
                  </a:lnTo>
                  <a:lnTo>
                    <a:pt x="1329167" y="970055"/>
                  </a:lnTo>
                  <a:lnTo>
                    <a:pt x="1329110" y="971559"/>
                  </a:lnTo>
                  <a:lnTo>
                    <a:pt x="1329166" y="972526"/>
                  </a:lnTo>
                  <a:lnTo>
                    <a:pt x="1329073" y="972526"/>
                  </a:lnTo>
                  <a:lnTo>
                    <a:pt x="1327914" y="1003135"/>
                  </a:lnTo>
                  <a:cubicBezTo>
                    <a:pt x="1315457" y="1167017"/>
                    <a:pt x="1211239" y="1306580"/>
                    <a:pt x="1065386" y="1349685"/>
                  </a:cubicBezTo>
                  <a:cubicBezTo>
                    <a:pt x="1036215" y="1358306"/>
                    <a:pt x="1006744" y="1362666"/>
                    <a:pt x="977580" y="1363043"/>
                  </a:cubicBezTo>
                  <a:cubicBezTo>
                    <a:pt x="851204" y="1364675"/>
                    <a:pt x="730604" y="1291519"/>
                    <a:pt x="665273" y="1166263"/>
                  </a:cubicBezTo>
                  <a:cubicBezTo>
                    <a:pt x="630094" y="1098818"/>
                    <a:pt x="614780" y="1023630"/>
                    <a:pt x="618231" y="949861"/>
                  </a:cubicBezTo>
                  <a:lnTo>
                    <a:pt x="620100" y="939258"/>
                  </a:lnTo>
                  <a:lnTo>
                    <a:pt x="601165" y="892965"/>
                  </a:lnTo>
                  <a:cubicBezTo>
                    <a:pt x="561429" y="815442"/>
                    <a:pt x="492257" y="761958"/>
                    <a:pt x="411212" y="743904"/>
                  </a:cubicBezTo>
                  <a:lnTo>
                    <a:pt x="401657" y="742661"/>
                  </a:lnTo>
                  <a:lnTo>
                    <a:pt x="398864" y="743060"/>
                  </a:lnTo>
                  <a:lnTo>
                    <a:pt x="360412" y="737457"/>
                  </a:lnTo>
                  <a:lnTo>
                    <a:pt x="309383" y="739973"/>
                  </a:lnTo>
                  <a:cubicBezTo>
                    <a:pt x="169010" y="759350"/>
                    <a:pt x="51254" y="876255"/>
                    <a:pt x="22317" y="1024963"/>
                  </a:cubicBezTo>
                  <a:cubicBezTo>
                    <a:pt x="-4812" y="1164377"/>
                    <a:pt x="52469" y="1299130"/>
                    <a:pt x="163076" y="1362792"/>
                  </a:cubicBezTo>
                  <a:lnTo>
                    <a:pt x="184145" y="1373653"/>
                  </a:lnTo>
                  <a:lnTo>
                    <a:pt x="184248" y="1373430"/>
                  </a:lnTo>
                  <a:cubicBezTo>
                    <a:pt x="260842" y="1408800"/>
                    <a:pt x="352449" y="1396286"/>
                    <a:pt x="424509" y="1340606"/>
                  </a:cubicBezTo>
                  <a:cubicBezTo>
                    <a:pt x="496570" y="1284927"/>
                    <a:pt x="538116" y="1194558"/>
                    <a:pt x="533474" y="1103592"/>
                  </a:cubicBezTo>
                  <a:cubicBezTo>
                    <a:pt x="529413" y="1023996"/>
                    <a:pt x="490529" y="954544"/>
                    <a:pt x="429492" y="914876"/>
                  </a:cubicBezTo>
                  <a:lnTo>
                    <a:pt x="403402" y="900520"/>
                  </a:lnTo>
                  <a:lnTo>
                    <a:pt x="387799" y="894530"/>
                  </a:lnTo>
                  <a:cubicBezTo>
                    <a:pt x="304665" y="867835"/>
                    <a:pt x="209627" y="913691"/>
                    <a:pt x="168905" y="1003277"/>
                  </a:cubicBezTo>
                  <a:cubicBezTo>
                    <a:pt x="128183" y="1092863"/>
                    <a:pt x="156160" y="1194535"/>
                    <a:pt x="230984" y="1239511"/>
                  </a:cubicBezTo>
                  <a:lnTo>
                    <a:pt x="246059" y="1247462"/>
                  </a:lnTo>
                  <a:lnTo>
                    <a:pt x="256953" y="1251733"/>
                  </a:lnTo>
                  <a:cubicBezTo>
                    <a:pt x="287849" y="1261289"/>
                    <a:pt x="322581" y="1254717"/>
                    <a:pt x="350768" y="1233311"/>
                  </a:cubicBezTo>
                  <a:cubicBezTo>
                    <a:pt x="382982" y="1208848"/>
                    <a:pt x="401700" y="1168768"/>
                    <a:pt x="399804" y="1128310"/>
                  </a:cubicBezTo>
                  <a:cubicBezTo>
                    <a:pt x="398857" y="1108081"/>
                    <a:pt x="392829" y="1089311"/>
                    <a:pt x="382776" y="1073644"/>
                  </a:cubicBezTo>
                  <a:lnTo>
                    <a:pt x="365277" y="1058327"/>
                  </a:lnTo>
                  <a:lnTo>
                    <a:pt x="369646" y="1069982"/>
                  </a:lnTo>
                  <a:cubicBezTo>
                    <a:pt x="369646" y="1096672"/>
                    <a:pt x="350062" y="1118309"/>
                    <a:pt x="325903" y="1118309"/>
                  </a:cubicBezTo>
                  <a:cubicBezTo>
                    <a:pt x="301744" y="1118309"/>
                    <a:pt x="282160" y="1096672"/>
                    <a:pt x="282160" y="1069982"/>
                  </a:cubicBezTo>
                  <a:cubicBezTo>
                    <a:pt x="282160" y="1043292"/>
                    <a:pt x="301744" y="1021655"/>
                    <a:pt x="325903" y="1021655"/>
                  </a:cubicBezTo>
                  <a:cubicBezTo>
                    <a:pt x="331943" y="1021655"/>
                    <a:pt x="337697" y="1023007"/>
                    <a:pt x="342930" y="1025453"/>
                  </a:cubicBezTo>
                  <a:lnTo>
                    <a:pt x="346091" y="1027807"/>
                  </a:lnTo>
                  <a:lnTo>
                    <a:pt x="348784" y="1021931"/>
                  </a:lnTo>
                  <a:cubicBezTo>
                    <a:pt x="387971" y="1039891"/>
                    <a:pt x="413508" y="1079688"/>
                    <a:pt x="415686" y="1126193"/>
                  </a:cubicBezTo>
                  <a:cubicBezTo>
                    <a:pt x="417865" y="1172697"/>
                    <a:pt x="396350" y="1218767"/>
                    <a:pt x="359322" y="1246887"/>
                  </a:cubicBezTo>
                  <a:cubicBezTo>
                    <a:pt x="326922" y="1271491"/>
                    <a:pt x="286999" y="1279046"/>
                    <a:pt x="251486" y="1268062"/>
                  </a:cubicBezTo>
                  <a:lnTo>
                    <a:pt x="239417" y="1263331"/>
                  </a:lnTo>
                  <a:lnTo>
                    <a:pt x="239339" y="1263502"/>
                  </a:lnTo>
                  <a:lnTo>
                    <a:pt x="237850" y="1262716"/>
                  </a:lnTo>
                  <a:lnTo>
                    <a:pt x="236570" y="1262215"/>
                  </a:lnTo>
                  <a:lnTo>
                    <a:pt x="236636" y="1262076"/>
                  </a:lnTo>
                  <a:lnTo>
                    <a:pt x="222337" y="1254534"/>
                  </a:lnTo>
                  <a:cubicBezTo>
                    <a:pt x="140699" y="1205462"/>
                    <a:pt x="110175" y="1094532"/>
                    <a:pt x="154605" y="996789"/>
                  </a:cubicBezTo>
                  <a:cubicBezTo>
                    <a:pt x="199036" y="899045"/>
                    <a:pt x="302727" y="849013"/>
                    <a:pt x="393431" y="878139"/>
                  </a:cubicBezTo>
                  <a:lnTo>
                    <a:pt x="409155" y="884175"/>
                  </a:lnTo>
                  <a:lnTo>
                    <a:pt x="409219" y="884034"/>
                  </a:lnTo>
                  <a:lnTo>
                    <a:pt x="410217" y="884583"/>
                  </a:lnTo>
                  <a:lnTo>
                    <a:pt x="411378" y="885029"/>
                  </a:lnTo>
                  <a:lnTo>
                    <a:pt x="411308" y="885183"/>
                  </a:lnTo>
                  <a:lnTo>
                    <a:pt x="438521" y="900157"/>
                  </a:lnTo>
                  <a:cubicBezTo>
                    <a:pt x="503608" y="942456"/>
                    <a:pt x="545071" y="1016517"/>
                    <a:pt x="549402" y="1101394"/>
                  </a:cubicBezTo>
                  <a:cubicBezTo>
                    <a:pt x="554352" y="1198395"/>
                    <a:pt x="510049" y="1294760"/>
                    <a:pt x="433208" y="1354134"/>
                  </a:cubicBezTo>
                  <a:cubicBezTo>
                    <a:pt x="365971" y="1406085"/>
                    <a:pt x="282777" y="1422797"/>
                    <a:pt x="208312" y="1400895"/>
                  </a:cubicBezTo>
                  <a:lnTo>
                    <a:pt x="178893" y="1389844"/>
                  </a:lnTo>
                  <a:lnTo>
                    <a:pt x="178834" y="1389974"/>
                  </a:lnTo>
                  <a:lnTo>
                    <a:pt x="177744" y="1389412"/>
                  </a:lnTo>
                  <a:lnTo>
                    <a:pt x="177005" y="1389135"/>
                  </a:lnTo>
                  <a:lnTo>
                    <a:pt x="177043" y="1389051"/>
                  </a:lnTo>
                  <a:lnTo>
                    <a:pt x="154861" y="1377617"/>
                  </a:lnTo>
                  <a:cubicBezTo>
                    <a:pt x="38682" y="1310747"/>
                    <a:pt x="-21485" y="1169206"/>
                    <a:pt x="7010" y="1022769"/>
                  </a:cubicBezTo>
                  <a:cubicBezTo>
                    <a:pt x="12709" y="993481"/>
                    <a:pt x="21688" y="965368"/>
                    <a:pt x="33488" y="938885"/>
                  </a:cubicBezTo>
                  <a:cubicBezTo>
                    <a:pt x="71840" y="852813"/>
                    <a:pt x="139993" y="783953"/>
                    <a:pt x="222212" y="747926"/>
                  </a:cubicBezTo>
                  <a:lnTo>
                    <a:pt x="307605" y="723687"/>
                  </a:lnTo>
                  <a:lnTo>
                    <a:pt x="259003" y="701406"/>
                  </a:lnTo>
                  <a:cubicBezTo>
                    <a:pt x="183316" y="652935"/>
                    <a:pt x="133166" y="568625"/>
                    <a:pt x="121986" y="474306"/>
                  </a:cubicBezTo>
                  <a:lnTo>
                    <a:pt x="119762" y="435817"/>
                  </a:lnTo>
                  <a:lnTo>
                    <a:pt x="119618" y="435817"/>
                  </a:lnTo>
                  <a:lnTo>
                    <a:pt x="119675" y="434313"/>
                  </a:lnTo>
                  <a:lnTo>
                    <a:pt x="119619" y="433346"/>
                  </a:lnTo>
                  <a:lnTo>
                    <a:pt x="119712" y="433346"/>
                  </a:lnTo>
                  <a:lnTo>
                    <a:pt x="120871" y="402737"/>
                  </a:lnTo>
                  <a:cubicBezTo>
                    <a:pt x="133328" y="238855"/>
                    <a:pt x="237546" y="99292"/>
                    <a:pt x="383399" y="56187"/>
                  </a:cubicBezTo>
                  <a:cubicBezTo>
                    <a:pt x="412570" y="47566"/>
                    <a:pt x="442041" y="43206"/>
                    <a:pt x="471205" y="42830"/>
                  </a:cubicBezTo>
                  <a:cubicBezTo>
                    <a:pt x="597581" y="41197"/>
                    <a:pt x="718181" y="114353"/>
                    <a:pt x="783513" y="239609"/>
                  </a:cubicBezTo>
                  <a:lnTo>
                    <a:pt x="812794" y="321143"/>
                  </a:lnTo>
                  <a:lnTo>
                    <a:pt x="813025" y="318261"/>
                  </a:lnTo>
                  <a:cubicBezTo>
                    <a:pt x="830806" y="206526"/>
                    <a:pt x="899938" y="102955"/>
                    <a:pt x="1002034" y="45122"/>
                  </a:cubicBezTo>
                  <a:cubicBezTo>
                    <a:pt x="1057336" y="13796"/>
                    <a:pt x="1116704" y="-935"/>
                    <a:pt x="117407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E443602-8489-4E47-934B-294BB1271A85}"/>
              </a:ext>
            </a:extLst>
          </p:cNvPr>
          <p:cNvGrpSpPr/>
          <p:nvPr/>
        </p:nvGrpSpPr>
        <p:grpSpPr>
          <a:xfrm>
            <a:off x="4226199" y="846628"/>
            <a:ext cx="1482451" cy="1520105"/>
            <a:chOff x="4226199" y="846628"/>
            <a:chExt cx="1482451" cy="1520105"/>
          </a:xfrm>
        </p:grpSpPr>
        <p:sp>
          <p:nvSpPr>
            <p:cNvPr id="392" name="正方形/長方形 391">
              <a:extLst>
                <a:ext uri="{FF2B5EF4-FFF2-40B4-BE49-F238E27FC236}">
                  <a16:creationId xmlns:a16="http://schemas.microsoft.com/office/drawing/2014/main" id="{44F55ADC-CBA3-435C-B7C6-E5AC552AA194}"/>
                </a:ext>
              </a:extLst>
            </p:cNvPr>
            <p:cNvSpPr/>
            <p:nvPr/>
          </p:nvSpPr>
          <p:spPr>
            <a:xfrm>
              <a:off x="4226199" y="846628"/>
              <a:ext cx="1482451" cy="152010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756DD215-1C1A-420E-BC23-C85FDE5C24BB}"/>
                </a:ext>
              </a:extLst>
            </p:cNvPr>
            <p:cNvSpPr/>
            <p:nvPr/>
          </p:nvSpPr>
          <p:spPr>
            <a:xfrm>
              <a:off x="4235443" y="856185"/>
              <a:ext cx="1462158" cy="1510374"/>
            </a:xfrm>
            <a:custGeom>
              <a:avLst/>
              <a:gdLst>
                <a:gd name="connsiteX0" fmla="*/ 1087149 w 1462158"/>
                <a:gd name="connsiteY0" fmla="*/ 756192 h 1510374"/>
                <a:gd name="connsiteX1" fmla="*/ 1069644 w 1462158"/>
                <a:gd name="connsiteY1" fmla="*/ 766235 h 1510374"/>
                <a:gd name="connsiteX2" fmla="*/ 1037439 w 1462158"/>
                <a:gd name="connsiteY2" fmla="*/ 777672 h 1510374"/>
                <a:gd name="connsiteX3" fmla="*/ 1037682 w 1462158"/>
                <a:gd name="connsiteY3" fmla="*/ 778939 h 1510374"/>
                <a:gd name="connsiteX4" fmla="*/ 936484 w 1462158"/>
                <a:gd name="connsiteY4" fmla="*/ 828554 h 1510374"/>
                <a:gd name="connsiteX5" fmla="*/ 898199 w 1462158"/>
                <a:gd name="connsiteY5" fmla="*/ 864155 h 1510374"/>
                <a:gd name="connsiteX6" fmla="*/ 892533 w 1462158"/>
                <a:gd name="connsiteY6" fmla="*/ 882917 h 1510374"/>
                <a:gd name="connsiteX7" fmla="*/ 874631 w 1462158"/>
                <a:gd name="connsiteY7" fmla="*/ 905869 h 1510374"/>
                <a:gd name="connsiteX8" fmla="*/ 875155 w 1462158"/>
                <a:gd name="connsiteY8" fmla="*/ 906396 h 1510374"/>
                <a:gd name="connsiteX9" fmla="*/ 872733 w 1462158"/>
                <a:gd name="connsiteY9" fmla="*/ 908305 h 1510374"/>
                <a:gd name="connsiteX10" fmla="*/ 871197 w 1462158"/>
                <a:gd name="connsiteY10" fmla="*/ 910272 h 1510374"/>
                <a:gd name="connsiteX11" fmla="*/ 870783 w 1462158"/>
                <a:gd name="connsiteY11" fmla="*/ 909840 h 1510374"/>
                <a:gd name="connsiteX12" fmla="*/ 855963 w 1462158"/>
                <a:gd name="connsiteY12" fmla="*/ 921514 h 1510374"/>
                <a:gd name="connsiteX13" fmla="*/ 832739 w 1462158"/>
                <a:gd name="connsiteY13" fmla="*/ 966827 h 1510374"/>
                <a:gd name="connsiteX14" fmla="*/ 805761 w 1462158"/>
                <a:gd name="connsiteY14" fmla="*/ 1151062 h 1510374"/>
                <a:gd name="connsiteX15" fmla="*/ 1046295 w 1462158"/>
                <a:gd name="connsiteY15" fmla="*/ 1450799 h 1510374"/>
                <a:gd name="connsiteX16" fmla="*/ 1101653 w 1462158"/>
                <a:gd name="connsiteY16" fmla="*/ 1456762 h 1510374"/>
                <a:gd name="connsiteX17" fmla="*/ 1116857 w 1462158"/>
                <a:gd name="connsiteY17" fmla="*/ 1456680 h 1510374"/>
                <a:gd name="connsiteX18" fmla="*/ 1290323 w 1462158"/>
                <a:gd name="connsiteY18" fmla="*/ 1337292 h 1510374"/>
                <a:gd name="connsiteX19" fmla="*/ 1297525 w 1462158"/>
                <a:gd name="connsiteY19" fmla="*/ 1074036 h 1510374"/>
                <a:gd name="connsiteX20" fmla="*/ 1130928 w 1462158"/>
                <a:gd name="connsiteY20" fmla="*/ 942326 h 1510374"/>
                <a:gd name="connsiteX21" fmla="*/ 1100651 w 1462158"/>
                <a:gd name="connsiteY21" fmla="*/ 939965 h 1510374"/>
                <a:gd name="connsiteX22" fmla="*/ 1067075 w 1462158"/>
                <a:gd name="connsiteY22" fmla="*/ 944109 h 1510374"/>
                <a:gd name="connsiteX23" fmla="*/ 969585 w 1462158"/>
                <a:gd name="connsiteY23" fmla="*/ 1026766 h 1510374"/>
                <a:gd name="connsiteX24" fmla="*/ 967511 w 1462158"/>
                <a:gd name="connsiteY24" fmla="*/ 1209251 h 1510374"/>
                <a:gd name="connsiteX25" fmla="*/ 1063088 w 1462158"/>
                <a:gd name="connsiteY25" fmla="*/ 1294813 h 1510374"/>
                <a:gd name="connsiteX26" fmla="*/ 1101990 w 1462158"/>
                <a:gd name="connsiteY26" fmla="*/ 1300805 h 1510374"/>
                <a:gd name="connsiteX27" fmla="*/ 1122857 w 1462158"/>
                <a:gd name="connsiteY27" fmla="*/ 1298814 h 1510374"/>
                <a:gd name="connsiteX28" fmla="*/ 1179604 w 1462158"/>
                <a:gd name="connsiteY28" fmla="*/ 1245548 h 1510374"/>
                <a:gd name="connsiteX29" fmla="*/ 1164037 w 1462158"/>
                <a:gd name="connsiteY29" fmla="*/ 1137265 h 1510374"/>
                <a:gd name="connsiteX30" fmla="*/ 1120345 w 1462158"/>
                <a:gd name="connsiteY30" fmla="*/ 1109474 h 1510374"/>
                <a:gd name="connsiteX31" fmla="*/ 1112038 w 1462158"/>
                <a:gd name="connsiteY31" fmla="*/ 1108941 h 1510374"/>
                <a:gd name="connsiteX32" fmla="*/ 1112762 w 1462158"/>
                <a:gd name="connsiteY32" fmla="*/ 1115018 h 1510374"/>
                <a:gd name="connsiteX33" fmla="*/ 1102192 w 1462158"/>
                <a:gd name="connsiteY33" fmla="*/ 1150773 h 1510374"/>
                <a:gd name="connsiteX34" fmla="*/ 1068614 w 1462158"/>
                <a:gd name="connsiteY34" fmla="*/ 1187616 h 1510374"/>
                <a:gd name="connsiteX35" fmla="*/ 1056515 w 1462158"/>
                <a:gd name="connsiteY35" fmla="*/ 1191092 h 1510374"/>
                <a:gd name="connsiteX36" fmla="*/ 1051393 w 1462158"/>
                <a:gd name="connsiteY36" fmla="*/ 1190716 h 1510374"/>
                <a:gd name="connsiteX37" fmla="*/ 1048513 w 1462158"/>
                <a:gd name="connsiteY37" fmla="*/ 1185825 h 1510374"/>
                <a:gd name="connsiteX38" fmla="*/ 1044932 w 1462158"/>
                <a:gd name="connsiteY38" fmla="*/ 1155789 h 1510374"/>
                <a:gd name="connsiteX39" fmla="*/ 1047839 w 1462158"/>
                <a:gd name="connsiteY39" fmla="*/ 1145958 h 1510374"/>
                <a:gd name="connsiteX40" fmla="*/ 1005842 w 1462158"/>
                <a:gd name="connsiteY40" fmla="*/ 1162968 h 1510374"/>
                <a:gd name="connsiteX41" fmla="*/ 971202 w 1462158"/>
                <a:gd name="connsiteY41" fmla="*/ 1163551 h 1510374"/>
                <a:gd name="connsiteX42" fmla="*/ 965949 w 1462158"/>
                <a:gd name="connsiteY42" fmla="*/ 1161009 h 1510374"/>
                <a:gd name="connsiteX43" fmla="*/ 966374 w 1462158"/>
                <a:gd name="connsiteY43" fmla="*/ 1155190 h 1510374"/>
                <a:gd name="connsiteX44" fmla="*/ 1021419 w 1462158"/>
                <a:gd name="connsiteY44" fmla="*/ 1096456 h 1510374"/>
                <a:gd name="connsiteX45" fmla="*/ 1024043 w 1462158"/>
                <a:gd name="connsiteY45" fmla="*/ 1095174 h 1510374"/>
                <a:gd name="connsiteX46" fmla="*/ 1007660 w 1462158"/>
                <a:gd name="connsiteY46" fmla="*/ 1091231 h 1510374"/>
                <a:gd name="connsiteX47" fmla="*/ 983439 w 1462158"/>
                <a:gd name="connsiteY47" fmla="*/ 1073113 h 1510374"/>
                <a:gd name="connsiteX48" fmla="*/ 980643 w 1462158"/>
                <a:gd name="connsiteY48" fmla="*/ 1068172 h 1510374"/>
                <a:gd name="connsiteX49" fmla="*/ 982877 w 1462158"/>
                <a:gd name="connsiteY49" fmla="*/ 1063549 h 1510374"/>
                <a:gd name="connsiteX50" fmla="*/ 1040634 w 1462158"/>
                <a:gd name="connsiteY50" fmla="*/ 1044151 h 1510374"/>
                <a:gd name="connsiteX51" fmla="*/ 1076883 w 1462158"/>
                <a:gd name="connsiteY51" fmla="*/ 1052874 h 1510374"/>
                <a:gd name="connsiteX52" fmla="*/ 1084271 w 1462158"/>
                <a:gd name="connsiteY52" fmla="*/ 1058400 h 1510374"/>
                <a:gd name="connsiteX53" fmla="*/ 1091227 w 1462158"/>
                <a:gd name="connsiteY53" fmla="*/ 1056397 h 1510374"/>
                <a:gd name="connsiteX54" fmla="*/ 1196433 w 1462158"/>
                <a:gd name="connsiteY54" fmla="*/ 1101451 h 1510374"/>
                <a:gd name="connsiteX55" fmla="*/ 1220297 w 1462158"/>
                <a:gd name="connsiteY55" fmla="*/ 1267443 h 1510374"/>
                <a:gd name="connsiteX56" fmla="*/ 1133308 w 1462158"/>
                <a:gd name="connsiteY56" fmla="*/ 1349098 h 1510374"/>
                <a:gd name="connsiteX57" fmla="*/ 1104492 w 1462158"/>
                <a:gd name="connsiteY57" fmla="*/ 1351844 h 1510374"/>
                <a:gd name="connsiteX58" fmla="*/ 1104492 w 1462158"/>
                <a:gd name="connsiteY58" fmla="*/ 1353170 h 1510374"/>
                <a:gd name="connsiteX59" fmla="*/ 1096809 w 1462158"/>
                <a:gd name="connsiteY59" fmla="*/ 1352578 h 1510374"/>
                <a:gd name="connsiteX60" fmla="*/ 1094325 w 1462158"/>
                <a:gd name="connsiteY60" fmla="*/ 1352814 h 1510374"/>
                <a:gd name="connsiteX61" fmla="*/ 1094351 w 1462158"/>
                <a:gd name="connsiteY61" fmla="*/ 1352388 h 1510374"/>
                <a:gd name="connsiteX62" fmla="*/ 1077434 w 1462158"/>
                <a:gd name="connsiteY62" fmla="*/ 1351085 h 1510374"/>
                <a:gd name="connsiteX63" fmla="*/ 928201 w 1462158"/>
                <a:gd name="connsiteY63" fmla="*/ 1234847 h 1510374"/>
                <a:gd name="connsiteX64" fmla="*/ 930872 w 1462158"/>
                <a:gd name="connsiteY64" fmla="*/ 999995 h 1510374"/>
                <a:gd name="connsiteX65" fmla="*/ 1082695 w 1462158"/>
                <a:gd name="connsiteY65" fmla="*/ 888290 h 1510374"/>
                <a:gd name="connsiteX66" fmla="*/ 1100544 w 1462158"/>
                <a:gd name="connsiteY66" fmla="*/ 887454 h 1510374"/>
                <a:gd name="connsiteX67" fmla="*/ 1100544 w 1462158"/>
                <a:gd name="connsiteY67" fmla="*/ 886941 h 1510374"/>
                <a:gd name="connsiteX68" fmla="*/ 1104653 w 1462158"/>
                <a:gd name="connsiteY68" fmla="*/ 887261 h 1510374"/>
                <a:gd name="connsiteX69" fmla="*/ 1109791 w 1462158"/>
                <a:gd name="connsiteY69" fmla="*/ 887021 h 1510374"/>
                <a:gd name="connsiteX70" fmla="*/ 1109776 w 1462158"/>
                <a:gd name="connsiteY70" fmla="*/ 887661 h 1510374"/>
                <a:gd name="connsiteX71" fmla="*/ 1130694 w 1462158"/>
                <a:gd name="connsiteY71" fmla="*/ 889292 h 1510374"/>
                <a:gd name="connsiteX72" fmla="*/ 1126453 w 1462158"/>
                <a:gd name="connsiteY72" fmla="*/ 885978 h 1510374"/>
                <a:gd name="connsiteX73" fmla="*/ 1090402 w 1462158"/>
                <a:gd name="connsiteY73" fmla="*/ 817088 h 1510374"/>
                <a:gd name="connsiteX74" fmla="*/ 1085021 w 1462158"/>
                <a:gd name="connsiteY74" fmla="*/ 778366 h 1510374"/>
                <a:gd name="connsiteX75" fmla="*/ 547810 w 1462158"/>
                <a:gd name="connsiteY75" fmla="*/ 736418 h 1510374"/>
                <a:gd name="connsiteX76" fmla="*/ 498940 w 1462158"/>
                <a:gd name="connsiteY76" fmla="*/ 766235 h 1510374"/>
                <a:gd name="connsiteX77" fmla="*/ 466734 w 1462158"/>
                <a:gd name="connsiteY77" fmla="*/ 777672 h 1510374"/>
                <a:gd name="connsiteX78" fmla="*/ 466977 w 1462158"/>
                <a:gd name="connsiteY78" fmla="*/ 778939 h 1510374"/>
                <a:gd name="connsiteX79" fmla="*/ 235056 w 1462158"/>
                <a:gd name="connsiteY79" fmla="*/ 1151062 h 1510374"/>
                <a:gd name="connsiteX80" fmla="*/ 475590 w 1462158"/>
                <a:gd name="connsiteY80" fmla="*/ 1450799 h 1510374"/>
                <a:gd name="connsiteX81" fmla="*/ 530947 w 1462158"/>
                <a:gd name="connsiteY81" fmla="*/ 1456762 h 1510374"/>
                <a:gd name="connsiteX82" fmla="*/ 546153 w 1462158"/>
                <a:gd name="connsiteY82" fmla="*/ 1456680 h 1510374"/>
                <a:gd name="connsiteX83" fmla="*/ 719618 w 1462158"/>
                <a:gd name="connsiteY83" fmla="*/ 1337292 h 1510374"/>
                <a:gd name="connsiteX84" fmla="*/ 726821 w 1462158"/>
                <a:gd name="connsiteY84" fmla="*/ 1074036 h 1510374"/>
                <a:gd name="connsiteX85" fmla="*/ 560224 w 1462158"/>
                <a:gd name="connsiteY85" fmla="*/ 942326 h 1510374"/>
                <a:gd name="connsiteX86" fmla="*/ 529946 w 1462158"/>
                <a:gd name="connsiteY86" fmla="*/ 939965 h 1510374"/>
                <a:gd name="connsiteX87" fmla="*/ 496370 w 1462158"/>
                <a:gd name="connsiteY87" fmla="*/ 944110 h 1510374"/>
                <a:gd name="connsiteX88" fmla="*/ 398881 w 1462158"/>
                <a:gd name="connsiteY88" fmla="*/ 1026766 h 1510374"/>
                <a:gd name="connsiteX89" fmla="*/ 396806 w 1462158"/>
                <a:gd name="connsiteY89" fmla="*/ 1209250 h 1510374"/>
                <a:gd name="connsiteX90" fmla="*/ 492383 w 1462158"/>
                <a:gd name="connsiteY90" fmla="*/ 1294814 h 1510374"/>
                <a:gd name="connsiteX91" fmla="*/ 531285 w 1462158"/>
                <a:gd name="connsiteY91" fmla="*/ 1300804 h 1510374"/>
                <a:gd name="connsiteX92" fmla="*/ 552152 w 1462158"/>
                <a:gd name="connsiteY92" fmla="*/ 1298815 h 1510374"/>
                <a:gd name="connsiteX93" fmla="*/ 608899 w 1462158"/>
                <a:gd name="connsiteY93" fmla="*/ 1245548 h 1510374"/>
                <a:gd name="connsiteX94" fmla="*/ 593332 w 1462158"/>
                <a:gd name="connsiteY94" fmla="*/ 1137265 h 1510374"/>
                <a:gd name="connsiteX95" fmla="*/ 549639 w 1462158"/>
                <a:gd name="connsiteY95" fmla="*/ 1109474 h 1510374"/>
                <a:gd name="connsiteX96" fmla="*/ 538353 w 1462158"/>
                <a:gd name="connsiteY96" fmla="*/ 1108750 h 1510374"/>
                <a:gd name="connsiteX97" fmla="*/ 539101 w 1462158"/>
                <a:gd name="connsiteY97" fmla="*/ 1115019 h 1510374"/>
                <a:gd name="connsiteX98" fmla="*/ 528531 w 1462158"/>
                <a:gd name="connsiteY98" fmla="*/ 1150773 h 1510374"/>
                <a:gd name="connsiteX99" fmla="*/ 494952 w 1462158"/>
                <a:gd name="connsiteY99" fmla="*/ 1187616 h 1510374"/>
                <a:gd name="connsiteX100" fmla="*/ 482854 w 1462158"/>
                <a:gd name="connsiteY100" fmla="*/ 1191093 h 1510374"/>
                <a:gd name="connsiteX101" fmla="*/ 477732 w 1462158"/>
                <a:gd name="connsiteY101" fmla="*/ 1190716 h 1510374"/>
                <a:gd name="connsiteX102" fmla="*/ 474852 w 1462158"/>
                <a:gd name="connsiteY102" fmla="*/ 1185824 h 1510374"/>
                <a:gd name="connsiteX103" fmla="*/ 471271 w 1462158"/>
                <a:gd name="connsiteY103" fmla="*/ 1155789 h 1510374"/>
                <a:gd name="connsiteX104" fmla="*/ 474178 w 1462158"/>
                <a:gd name="connsiteY104" fmla="*/ 1145957 h 1510374"/>
                <a:gd name="connsiteX105" fmla="*/ 432181 w 1462158"/>
                <a:gd name="connsiteY105" fmla="*/ 1162968 h 1510374"/>
                <a:gd name="connsiteX106" fmla="*/ 397541 w 1462158"/>
                <a:gd name="connsiteY106" fmla="*/ 1163551 h 1510374"/>
                <a:gd name="connsiteX107" fmla="*/ 392288 w 1462158"/>
                <a:gd name="connsiteY107" fmla="*/ 1161010 h 1510374"/>
                <a:gd name="connsiteX108" fmla="*/ 392713 w 1462158"/>
                <a:gd name="connsiteY108" fmla="*/ 1155189 h 1510374"/>
                <a:gd name="connsiteX109" fmla="*/ 447758 w 1462158"/>
                <a:gd name="connsiteY109" fmla="*/ 1096457 h 1510374"/>
                <a:gd name="connsiteX110" fmla="*/ 450382 w 1462158"/>
                <a:gd name="connsiteY110" fmla="*/ 1095174 h 1510374"/>
                <a:gd name="connsiteX111" fmla="*/ 433999 w 1462158"/>
                <a:gd name="connsiteY111" fmla="*/ 1091231 h 1510374"/>
                <a:gd name="connsiteX112" fmla="*/ 409777 w 1462158"/>
                <a:gd name="connsiteY112" fmla="*/ 1073112 h 1510374"/>
                <a:gd name="connsiteX113" fmla="*/ 406982 w 1462158"/>
                <a:gd name="connsiteY113" fmla="*/ 1068172 h 1510374"/>
                <a:gd name="connsiteX114" fmla="*/ 409216 w 1462158"/>
                <a:gd name="connsiteY114" fmla="*/ 1063549 h 1510374"/>
                <a:gd name="connsiteX115" fmla="*/ 466972 w 1462158"/>
                <a:gd name="connsiteY115" fmla="*/ 1044150 h 1510374"/>
                <a:gd name="connsiteX116" fmla="*/ 503222 w 1462158"/>
                <a:gd name="connsiteY116" fmla="*/ 1052874 h 1510374"/>
                <a:gd name="connsiteX117" fmla="*/ 511432 w 1462158"/>
                <a:gd name="connsiteY117" fmla="*/ 1059016 h 1510374"/>
                <a:gd name="connsiteX118" fmla="*/ 520523 w 1462158"/>
                <a:gd name="connsiteY118" fmla="*/ 1056397 h 1510374"/>
                <a:gd name="connsiteX119" fmla="*/ 625729 w 1462158"/>
                <a:gd name="connsiteY119" fmla="*/ 1101452 h 1510374"/>
                <a:gd name="connsiteX120" fmla="*/ 649592 w 1462158"/>
                <a:gd name="connsiteY120" fmla="*/ 1267443 h 1510374"/>
                <a:gd name="connsiteX121" fmla="*/ 562602 w 1462158"/>
                <a:gd name="connsiteY121" fmla="*/ 1349097 h 1510374"/>
                <a:gd name="connsiteX122" fmla="*/ 533787 w 1462158"/>
                <a:gd name="connsiteY122" fmla="*/ 1351845 h 1510374"/>
                <a:gd name="connsiteX123" fmla="*/ 533787 w 1462158"/>
                <a:gd name="connsiteY123" fmla="*/ 1353169 h 1510374"/>
                <a:gd name="connsiteX124" fmla="*/ 526104 w 1462158"/>
                <a:gd name="connsiteY124" fmla="*/ 1352577 h 1510374"/>
                <a:gd name="connsiteX125" fmla="*/ 523620 w 1462158"/>
                <a:gd name="connsiteY125" fmla="*/ 1352814 h 1510374"/>
                <a:gd name="connsiteX126" fmla="*/ 523645 w 1462158"/>
                <a:gd name="connsiteY126" fmla="*/ 1352388 h 1510374"/>
                <a:gd name="connsiteX127" fmla="*/ 506728 w 1462158"/>
                <a:gd name="connsiteY127" fmla="*/ 1351084 h 1510374"/>
                <a:gd name="connsiteX128" fmla="*/ 357497 w 1462158"/>
                <a:gd name="connsiteY128" fmla="*/ 1234847 h 1510374"/>
                <a:gd name="connsiteX129" fmla="*/ 360166 w 1462158"/>
                <a:gd name="connsiteY129" fmla="*/ 999994 h 1510374"/>
                <a:gd name="connsiteX130" fmla="*/ 466534 w 1462158"/>
                <a:gd name="connsiteY130" fmla="*/ 900162 h 1510374"/>
                <a:gd name="connsiteX131" fmla="*/ 481703 w 1462158"/>
                <a:gd name="connsiteY131" fmla="*/ 896200 h 1510374"/>
                <a:gd name="connsiteX132" fmla="*/ 475983 w 1462158"/>
                <a:gd name="connsiteY132" fmla="*/ 893419 h 1510374"/>
                <a:gd name="connsiteX133" fmla="*/ 460441 w 1462158"/>
                <a:gd name="connsiteY133" fmla="*/ 874429 h 1510374"/>
                <a:gd name="connsiteX134" fmla="*/ 449807 w 1462158"/>
                <a:gd name="connsiteY134" fmla="*/ 839993 h 1510374"/>
                <a:gd name="connsiteX135" fmla="*/ 450923 w 1462158"/>
                <a:gd name="connsiteY135" fmla="*/ 830891 h 1510374"/>
                <a:gd name="connsiteX136" fmla="*/ 452327 w 1462158"/>
                <a:gd name="connsiteY136" fmla="*/ 827663 h 1510374"/>
                <a:gd name="connsiteX137" fmla="*/ 455480 w 1462158"/>
                <a:gd name="connsiteY137" fmla="*/ 827426 h 1510374"/>
                <a:gd name="connsiteX138" fmla="*/ 471493 w 1462158"/>
                <a:gd name="connsiteY138" fmla="*/ 835213 h 1510374"/>
                <a:gd name="connsiteX139" fmla="*/ 475767 w 1462158"/>
                <a:gd name="connsiteY139" fmla="*/ 840435 h 1510374"/>
                <a:gd name="connsiteX140" fmla="*/ 477142 w 1462158"/>
                <a:gd name="connsiteY140" fmla="*/ 807174 h 1510374"/>
                <a:gd name="connsiteX141" fmla="*/ 485066 w 1462158"/>
                <a:gd name="connsiteY141" fmla="*/ 784278 h 1510374"/>
                <a:gd name="connsiteX142" fmla="*/ 487595 w 1462158"/>
                <a:gd name="connsiteY142" fmla="*/ 781694 h 1510374"/>
                <a:gd name="connsiteX143" fmla="*/ 490432 w 1462158"/>
                <a:gd name="connsiteY143" fmla="*/ 783936 h 1510374"/>
                <a:gd name="connsiteX144" fmla="*/ 507024 w 1462158"/>
                <a:gd name="connsiteY144" fmla="*/ 839823 h 1510374"/>
                <a:gd name="connsiteX145" fmla="*/ 507049 w 1462158"/>
                <a:gd name="connsiteY145" fmla="*/ 841976 h 1510374"/>
                <a:gd name="connsiteX146" fmla="*/ 512926 w 1462158"/>
                <a:gd name="connsiteY146" fmla="*/ 832570 h 1510374"/>
                <a:gd name="connsiteX147" fmla="*/ 527820 w 1462158"/>
                <a:gd name="connsiteY147" fmla="*/ 822811 h 1510374"/>
                <a:gd name="connsiteX148" fmla="*/ 530978 w 1462158"/>
                <a:gd name="connsiteY148" fmla="*/ 822645 h 1510374"/>
                <a:gd name="connsiteX149" fmla="*/ 532781 w 1462158"/>
                <a:gd name="connsiteY149" fmla="*/ 825669 h 1510374"/>
                <a:gd name="connsiteX150" fmla="*/ 528873 w 1462158"/>
                <a:gd name="connsiteY150" fmla="*/ 870063 h 1510374"/>
                <a:gd name="connsiteX151" fmla="*/ 517649 w 1462158"/>
                <a:gd name="connsiteY151" fmla="*/ 888025 h 1510374"/>
                <a:gd name="connsiteX152" fmla="*/ 529839 w 1462158"/>
                <a:gd name="connsiteY152" fmla="*/ 887454 h 1510374"/>
                <a:gd name="connsiteX153" fmla="*/ 529839 w 1462158"/>
                <a:gd name="connsiteY153" fmla="*/ 886940 h 1510374"/>
                <a:gd name="connsiteX154" fmla="*/ 533948 w 1462158"/>
                <a:gd name="connsiteY154" fmla="*/ 887262 h 1510374"/>
                <a:gd name="connsiteX155" fmla="*/ 539087 w 1462158"/>
                <a:gd name="connsiteY155" fmla="*/ 887021 h 1510374"/>
                <a:gd name="connsiteX156" fmla="*/ 539071 w 1462158"/>
                <a:gd name="connsiteY156" fmla="*/ 887661 h 1510374"/>
                <a:gd name="connsiteX157" fmla="*/ 566451 w 1462158"/>
                <a:gd name="connsiteY157" fmla="*/ 889796 h 1510374"/>
                <a:gd name="connsiteX158" fmla="*/ 730102 w 1462158"/>
                <a:gd name="connsiteY158" fmla="*/ 988775 h 1510374"/>
                <a:gd name="connsiteX159" fmla="*/ 763950 w 1462158"/>
                <a:gd name="connsiteY159" fmla="*/ 1043282 h 1510374"/>
                <a:gd name="connsiteX160" fmla="*/ 767245 w 1462158"/>
                <a:gd name="connsiteY160" fmla="*/ 1019659 h 1510374"/>
                <a:gd name="connsiteX161" fmla="*/ 790112 w 1462158"/>
                <a:gd name="connsiteY161" fmla="*/ 949463 h 1510374"/>
                <a:gd name="connsiteX162" fmla="*/ 728985 w 1462158"/>
                <a:gd name="connsiteY162" fmla="*/ 949628 h 1510374"/>
                <a:gd name="connsiteX163" fmla="*/ 610948 w 1462158"/>
                <a:gd name="connsiteY163" fmla="*/ 888181 h 1510374"/>
                <a:gd name="connsiteX164" fmla="*/ 545968 w 1462158"/>
                <a:gd name="connsiteY164" fmla="*/ 752606 h 1510374"/>
                <a:gd name="connsiteX165" fmla="*/ 1214136 w 1462158"/>
                <a:gd name="connsiteY165" fmla="*/ 678031 h 1510374"/>
                <a:gd name="connsiteX166" fmla="*/ 1189496 w 1462158"/>
                <a:gd name="connsiteY166" fmla="*/ 681680 h 1510374"/>
                <a:gd name="connsiteX167" fmla="*/ 1168425 w 1462158"/>
                <a:gd name="connsiteY167" fmla="*/ 690296 h 1510374"/>
                <a:gd name="connsiteX168" fmla="*/ 1155136 w 1462158"/>
                <a:gd name="connsiteY168" fmla="*/ 702856 h 1510374"/>
                <a:gd name="connsiteX169" fmla="*/ 1141032 w 1462158"/>
                <a:gd name="connsiteY169" fmla="*/ 716575 h 1510374"/>
                <a:gd name="connsiteX170" fmla="*/ 1125565 w 1462158"/>
                <a:gd name="connsiteY170" fmla="*/ 752525 h 1510374"/>
                <a:gd name="connsiteX171" fmla="*/ 1152440 w 1462158"/>
                <a:gd name="connsiteY171" fmla="*/ 856977 h 1510374"/>
                <a:gd name="connsiteX172" fmla="*/ 1220103 w 1462158"/>
                <a:gd name="connsiteY172" fmla="*/ 891149 h 1510374"/>
                <a:gd name="connsiteX173" fmla="*/ 1241015 w 1462158"/>
                <a:gd name="connsiteY173" fmla="*/ 888858 h 1510374"/>
                <a:gd name="connsiteX174" fmla="*/ 1259540 w 1462158"/>
                <a:gd name="connsiteY174" fmla="*/ 881699 h 1510374"/>
                <a:gd name="connsiteX175" fmla="*/ 1274622 w 1462158"/>
                <a:gd name="connsiteY175" fmla="*/ 859319 h 1510374"/>
                <a:gd name="connsiteX176" fmla="*/ 1264418 w 1462158"/>
                <a:gd name="connsiteY176" fmla="*/ 803802 h 1510374"/>
                <a:gd name="connsiteX177" fmla="*/ 1242190 w 1462158"/>
                <a:gd name="connsiteY177" fmla="*/ 787289 h 1510374"/>
                <a:gd name="connsiteX178" fmla="*/ 1230543 w 1462158"/>
                <a:gd name="connsiteY178" fmla="*/ 786653 h 1510374"/>
                <a:gd name="connsiteX179" fmla="*/ 1230439 w 1462158"/>
                <a:gd name="connsiteY179" fmla="*/ 787381 h 1510374"/>
                <a:gd name="connsiteX180" fmla="*/ 1217963 w 1462158"/>
                <a:gd name="connsiteY180" fmla="*/ 807765 h 1510374"/>
                <a:gd name="connsiteX181" fmla="*/ 1191060 w 1462158"/>
                <a:gd name="connsiteY181" fmla="*/ 825005 h 1510374"/>
                <a:gd name="connsiteX182" fmla="*/ 1182993 w 1462158"/>
                <a:gd name="connsiteY182" fmla="*/ 825151 h 1510374"/>
                <a:gd name="connsiteX183" fmla="*/ 1179885 w 1462158"/>
                <a:gd name="connsiteY183" fmla="*/ 824068 h 1510374"/>
                <a:gd name="connsiteX184" fmla="*/ 1178912 w 1462158"/>
                <a:gd name="connsiteY184" fmla="*/ 820562 h 1510374"/>
                <a:gd name="connsiteX185" fmla="*/ 1181679 w 1462158"/>
                <a:gd name="connsiteY185" fmla="*/ 801371 h 1510374"/>
                <a:gd name="connsiteX186" fmla="*/ 1185109 w 1462158"/>
                <a:gd name="connsiteY186" fmla="*/ 795766 h 1510374"/>
                <a:gd name="connsiteX187" fmla="*/ 1156285 w 1462158"/>
                <a:gd name="connsiteY187" fmla="*/ 799331 h 1510374"/>
                <a:gd name="connsiteX188" fmla="*/ 1134741 w 1462158"/>
                <a:gd name="connsiteY188" fmla="*/ 793945 h 1510374"/>
                <a:gd name="connsiteX189" fmla="*/ 1131910 w 1462158"/>
                <a:gd name="connsiteY189" fmla="*/ 791500 h 1510374"/>
                <a:gd name="connsiteX190" fmla="*/ 1133140 w 1462158"/>
                <a:gd name="connsiteY190" fmla="*/ 787967 h 1510374"/>
                <a:gd name="connsiteX191" fmla="*/ 1176963 w 1462158"/>
                <a:gd name="connsiteY191" fmla="*/ 760734 h 1510374"/>
                <a:gd name="connsiteX192" fmla="*/ 1178801 w 1462158"/>
                <a:gd name="connsiteY192" fmla="*/ 760375 h 1510374"/>
                <a:gd name="connsiteX193" fmla="*/ 1169311 w 1462158"/>
                <a:gd name="connsiteY193" fmla="*/ 755216 h 1510374"/>
                <a:gd name="connsiteX194" fmla="*/ 1157320 w 1462158"/>
                <a:gd name="connsiteY194" fmla="*/ 739980 h 1510374"/>
                <a:gd name="connsiteX195" fmla="*/ 1156409 w 1462158"/>
                <a:gd name="connsiteY195" fmla="*/ 736456 h 1510374"/>
                <a:gd name="connsiteX196" fmla="*/ 1158560 w 1462158"/>
                <a:gd name="connsiteY196" fmla="*/ 733965 h 1510374"/>
                <a:gd name="connsiteX197" fmla="*/ 1197537 w 1462158"/>
                <a:gd name="connsiteY197" fmla="*/ 731536 h 1510374"/>
                <a:gd name="connsiteX198" fmla="*/ 1218534 w 1462158"/>
                <a:gd name="connsiteY198" fmla="*/ 742952 h 1510374"/>
                <a:gd name="connsiteX199" fmla="*/ 1220906 w 1462158"/>
                <a:gd name="connsiteY199" fmla="*/ 745966 h 1510374"/>
                <a:gd name="connsiteX200" fmla="*/ 1251544 w 1462158"/>
                <a:gd name="connsiteY200" fmla="*/ 747640 h 1510374"/>
                <a:gd name="connsiteX201" fmla="*/ 1291246 w 1462158"/>
                <a:gd name="connsiteY201" fmla="*/ 777134 h 1510374"/>
                <a:gd name="connsiteX202" fmla="*/ 1309470 w 1462158"/>
                <a:gd name="connsiteY202" fmla="*/ 876292 h 1510374"/>
                <a:gd name="connsiteX203" fmla="*/ 1262673 w 1462158"/>
                <a:gd name="connsiteY203" fmla="*/ 927858 h 1510374"/>
                <a:gd name="connsiteX204" fmla="*/ 1255672 w 1462158"/>
                <a:gd name="connsiteY204" fmla="*/ 929355 h 1510374"/>
                <a:gd name="connsiteX205" fmla="*/ 1255879 w 1462158"/>
                <a:gd name="connsiteY205" fmla="*/ 930128 h 1510374"/>
                <a:gd name="connsiteX206" fmla="*/ 1248050 w 1462158"/>
                <a:gd name="connsiteY206" fmla="*/ 930985 h 1510374"/>
                <a:gd name="connsiteX207" fmla="*/ 1239954 w 1462158"/>
                <a:gd name="connsiteY207" fmla="*/ 932718 h 1510374"/>
                <a:gd name="connsiteX208" fmla="*/ 1239869 w 1462158"/>
                <a:gd name="connsiteY208" fmla="*/ 931882 h 1510374"/>
                <a:gd name="connsiteX209" fmla="*/ 1238102 w 1462158"/>
                <a:gd name="connsiteY209" fmla="*/ 932076 h 1510374"/>
                <a:gd name="connsiteX210" fmla="*/ 1253501 w 1462158"/>
                <a:gd name="connsiteY210" fmla="*/ 941406 h 1510374"/>
                <a:gd name="connsiteX211" fmla="*/ 1288561 w 1462158"/>
                <a:gd name="connsiteY211" fmla="*/ 976513 h 1510374"/>
                <a:gd name="connsiteX212" fmla="*/ 1318544 w 1462158"/>
                <a:gd name="connsiteY212" fmla="*/ 959752 h 1510374"/>
                <a:gd name="connsiteX213" fmla="*/ 1359745 w 1462158"/>
                <a:gd name="connsiteY213" fmla="*/ 797658 h 1510374"/>
                <a:gd name="connsiteX214" fmla="*/ 1214136 w 1462158"/>
                <a:gd name="connsiteY214" fmla="*/ 678031 h 1510374"/>
                <a:gd name="connsiteX215" fmla="*/ 370709 w 1462158"/>
                <a:gd name="connsiteY215" fmla="*/ 55354 h 1510374"/>
                <a:gd name="connsiteX216" fmla="*/ 355503 w 1462158"/>
                <a:gd name="connsiteY216" fmla="*/ 55437 h 1510374"/>
                <a:gd name="connsiteX217" fmla="*/ 182038 w 1462158"/>
                <a:gd name="connsiteY217" fmla="*/ 174825 h 1510374"/>
                <a:gd name="connsiteX218" fmla="*/ 174835 w 1462158"/>
                <a:gd name="connsiteY218" fmla="*/ 438080 h 1510374"/>
                <a:gd name="connsiteX219" fmla="*/ 341432 w 1462158"/>
                <a:gd name="connsiteY219" fmla="*/ 569790 h 1510374"/>
                <a:gd name="connsiteX220" fmla="*/ 371710 w 1462158"/>
                <a:gd name="connsiteY220" fmla="*/ 572151 h 1510374"/>
                <a:gd name="connsiteX221" fmla="*/ 405286 w 1462158"/>
                <a:gd name="connsiteY221" fmla="*/ 568006 h 1510374"/>
                <a:gd name="connsiteX222" fmla="*/ 502776 w 1462158"/>
                <a:gd name="connsiteY222" fmla="*/ 485351 h 1510374"/>
                <a:gd name="connsiteX223" fmla="*/ 504851 w 1462158"/>
                <a:gd name="connsiteY223" fmla="*/ 302866 h 1510374"/>
                <a:gd name="connsiteX224" fmla="*/ 409273 w 1462158"/>
                <a:gd name="connsiteY224" fmla="*/ 217303 h 1510374"/>
                <a:gd name="connsiteX225" fmla="*/ 370371 w 1462158"/>
                <a:gd name="connsiteY225" fmla="*/ 211312 h 1510374"/>
                <a:gd name="connsiteX226" fmla="*/ 349504 w 1462158"/>
                <a:gd name="connsiteY226" fmla="*/ 213302 h 1510374"/>
                <a:gd name="connsiteX227" fmla="*/ 292757 w 1462158"/>
                <a:gd name="connsiteY227" fmla="*/ 266568 h 1510374"/>
                <a:gd name="connsiteX228" fmla="*/ 308324 w 1462158"/>
                <a:gd name="connsiteY228" fmla="*/ 374851 h 1510374"/>
                <a:gd name="connsiteX229" fmla="*/ 352017 w 1462158"/>
                <a:gd name="connsiteY229" fmla="*/ 402643 h 1510374"/>
                <a:gd name="connsiteX230" fmla="*/ 358078 w 1462158"/>
                <a:gd name="connsiteY230" fmla="*/ 403031 h 1510374"/>
                <a:gd name="connsiteX231" fmla="*/ 367118 w 1462158"/>
                <a:gd name="connsiteY231" fmla="*/ 381940 h 1510374"/>
                <a:gd name="connsiteX232" fmla="*/ 394150 w 1462158"/>
                <a:gd name="connsiteY232" fmla="*/ 356260 h 1510374"/>
                <a:gd name="connsiteX233" fmla="*/ 441652 w 1462158"/>
                <a:gd name="connsiteY233" fmla="*/ 341142 h 1510374"/>
                <a:gd name="connsiteX234" fmla="*/ 453868 w 1462158"/>
                <a:gd name="connsiteY234" fmla="*/ 344181 h 1510374"/>
                <a:gd name="connsiteX235" fmla="*/ 458115 w 1462158"/>
                <a:gd name="connsiteY235" fmla="*/ 347068 h 1510374"/>
                <a:gd name="connsiteX236" fmla="*/ 458163 w 1462158"/>
                <a:gd name="connsiteY236" fmla="*/ 352744 h 1510374"/>
                <a:gd name="connsiteX237" fmla="*/ 446246 w 1462158"/>
                <a:gd name="connsiteY237" fmla="*/ 380547 h 1510374"/>
                <a:gd name="connsiteX238" fmla="*/ 438814 w 1462158"/>
                <a:gd name="connsiteY238" fmla="*/ 387607 h 1510374"/>
                <a:gd name="connsiteX239" fmla="*/ 483689 w 1462158"/>
                <a:gd name="connsiteY239" fmla="*/ 393874 h 1510374"/>
                <a:gd name="connsiteX240" fmla="*/ 513979 w 1462158"/>
                <a:gd name="connsiteY240" fmla="*/ 410689 h 1510374"/>
                <a:gd name="connsiteX241" fmla="*/ 517258 w 1462158"/>
                <a:gd name="connsiteY241" fmla="*/ 415517 h 1510374"/>
                <a:gd name="connsiteX242" fmla="*/ 513979 w 1462158"/>
                <a:gd name="connsiteY242" fmla="*/ 420344 h 1510374"/>
                <a:gd name="connsiteX243" fmla="*/ 436944 w 1462158"/>
                <a:gd name="connsiteY243" fmla="*/ 443687 h 1510374"/>
                <a:gd name="connsiteX244" fmla="*/ 434029 w 1462158"/>
                <a:gd name="connsiteY244" fmla="*/ 443485 h 1510374"/>
                <a:gd name="connsiteX245" fmla="*/ 446246 w 1462158"/>
                <a:gd name="connsiteY245" fmla="*/ 455091 h 1510374"/>
                <a:gd name="connsiteX246" fmla="*/ 458163 w 1462158"/>
                <a:gd name="connsiteY246" fmla="*/ 482893 h 1510374"/>
                <a:gd name="connsiteX247" fmla="*/ 458115 w 1462158"/>
                <a:gd name="connsiteY247" fmla="*/ 488570 h 1510374"/>
                <a:gd name="connsiteX248" fmla="*/ 453867 w 1462158"/>
                <a:gd name="connsiteY248" fmla="*/ 491456 h 1510374"/>
                <a:gd name="connsiteX249" fmla="*/ 394150 w 1462158"/>
                <a:gd name="connsiteY249" fmla="*/ 479378 h 1510374"/>
                <a:gd name="connsiteX250" fmla="*/ 368386 w 1462158"/>
                <a:gd name="connsiteY250" fmla="*/ 454902 h 1510374"/>
                <a:gd name="connsiteX251" fmla="*/ 342907 w 1462158"/>
                <a:gd name="connsiteY251" fmla="*/ 453267 h 1510374"/>
                <a:gd name="connsiteX252" fmla="*/ 275927 w 1462158"/>
                <a:gd name="connsiteY252" fmla="*/ 410665 h 1510374"/>
                <a:gd name="connsiteX253" fmla="*/ 252064 w 1462158"/>
                <a:gd name="connsiteY253" fmla="*/ 244673 h 1510374"/>
                <a:gd name="connsiteX254" fmla="*/ 339054 w 1462158"/>
                <a:gd name="connsiteY254" fmla="*/ 163019 h 1510374"/>
                <a:gd name="connsiteX255" fmla="*/ 367868 w 1462158"/>
                <a:gd name="connsiteY255" fmla="*/ 160272 h 1510374"/>
                <a:gd name="connsiteX256" fmla="*/ 367869 w 1462158"/>
                <a:gd name="connsiteY256" fmla="*/ 158947 h 1510374"/>
                <a:gd name="connsiteX257" fmla="*/ 375553 w 1462158"/>
                <a:gd name="connsiteY257" fmla="*/ 159539 h 1510374"/>
                <a:gd name="connsiteX258" fmla="*/ 378036 w 1462158"/>
                <a:gd name="connsiteY258" fmla="*/ 159302 h 1510374"/>
                <a:gd name="connsiteX259" fmla="*/ 378010 w 1462158"/>
                <a:gd name="connsiteY259" fmla="*/ 159728 h 1510374"/>
                <a:gd name="connsiteX260" fmla="*/ 394928 w 1462158"/>
                <a:gd name="connsiteY260" fmla="*/ 161032 h 1510374"/>
                <a:gd name="connsiteX261" fmla="*/ 544159 w 1462158"/>
                <a:gd name="connsiteY261" fmla="*/ 277270 h 1510374"/>
                <a:gd name="connsiteX262" fmla="*/ 541490 w 1462158"/>
                <a:gd name="connsiteY262" fmla="*/ 512122 h 1510374"/>
                <a:gd name="connsiteX263" fmla="*/ 389666 w 1462158"/>
                <a:gd name="connsiteY263" fmla="*/ 623826 h 1510374"/>
                <a:gd name="connsiteX264" fmla="*/ 371817 w 1462158"/>
                <a:gd name="connsiteY264" fmla="*/ 624662 h 1510374"/>
                <a:gd name="connsiteX265" fmla="*/ 371817 w 1462158"/>
                <a:gd name="connsiteY265" fmla="*/ 625176 h 1510374"/>
                <a:gd name="connsiteX266" fmla="*/ 367708 w 1462158"/>
                <a:gd name="connsiteY266" fmla="*/ 624855 h 1510374"/>
                <a:gd name="connsiteX267" fmla="*/ 362569 w 1462158"/>
                <a:gd name="connsiteY267" fmla="*/ 625096 h 1510374"/>
                <a:gd name="connsiteX268" fmla="*/ 362585 w 1462158"/>
                <a:gd name="connsiteY268" fmla="*/ 624456 h 1510374"/>
                <a:gd name="connsiteX269" fmla="*/ 335206 w 1462158"/>
                <a:gd name="connsiteY269" fmla="*/ 622321 h 1510374"/>
                <a:gd name="connsiteX270" fmla="*/ 245648 w 1462158"/>
                <a:gd name="connsiteY270" fmla="*/ 589289 h 1510374"/>
                <a:gd name="connsiteX271" fmla="*/ 236679 w 1462158"/>
                <a:gd name="connsiteY271" fmla="*/ 582655 h 1510374"/>
                <a:gd name="connsiteX272" fmla="*/ 190474 w 1462158"/>
                <a:gd name="connsiteY272" fmla="*/ 582013 h 1510374"/>
                <a:gd name="connsiteX273" fmla="*/ 73745 w 1462158"/>
                <a:gd name="connsiteY273" fmla="*/ 701791 h 1510374"/>
                <a:gd name="connsiteX274" fmla="*/ 140034 w 1462158"/>
                <a:gd name="connsiteY274" fmla="*/ 878196 h 1510374"/>
                <a:gd name="connsiteX275" fmla="*/ 163197 w 1462158"/>
                <a:gd name="connsiteY275" fmla="*/ 887356 h 1510374"/>
                <a:gd name="connsiteX276" fmla="*/ 185753 w 1462158"/>
                <a:gd name="connsiteY276" fmla="*/ 890430 h 1510374"/>
                <a:gd name="connsiteX277" fmla="*/ 253985 w 1462158"/>
                <a:gd name="connsiteY277" fmla="*/ 857967 h 1510374"/>
                <a:gd name="connsiteX278" fmla="*/ 282936 w 1462158"/>
                <a:gd name="connsiteY278" fmla="*/ 754072 h 1510374"/>
                <a:gd name="connsiteX279" fmla="*/ 241425 w 1462158"/>
                <a:gd name="connsiteY279" fmla="*/ 690646 h 1510374"/>
                <a:gd name="connsiteX280" fmla="*/ 222168 w 1462158"/>
                <a:gd name="connsiteY280" fmla="*/ 682175 h 1510374"/>
                <a:gd name="connsiteX281" fmla="*/ 202546 w 1462158"/>
                <a:gd name="connsiteY281" fmla="*/ 679112 h 1510374"/>
                <a:gd name="connsiteX282" fmla="*/ 178295 w 1462158"/>
                <a:gd name="connsiteY282" fmla="*/ 690953 h 1510374"/>
                <a:gd name="connsiteX283" fmla="*/ 159373 w 1462158"/>
                <a:gd name="connsiteY283" fmla="*/ 744134 h 1510374"/>
                <a:gd name="connsiteX284" fmla="*/ 170367 w 1462158"/>
                <a:gd name="connsiteY284" fmla="*/ 769548 h 1510374"/>
                <a:gd name="connsiteX285" fmla="*/ 181362 w 1462158"/>
                <a:gd name="connsiteY285" fmla="*/ 776723 h 1510374"/>
                <a:gd name="connsiteX286" fmla="*/ 199271 w 1462158"/>
                <a:gd name="connsiteY286" fmla="*/ 768850 h 1510374"/>
                <a:gd name="connsiteX287" fmla="*/ 221621 w 1462158"/>
                <a:gd name="connsiteY287" fmla="*/ 767506 h 1510374"/>
                <a:gd name="connsiteX288" fmla="*/ 237036 w 1462158"/>
                <a:gd name="connsiteY288" fmla="*/ 774403 h 1510374"/>
                <a:gd name="connsiteX289" fmla="*/ 238927 w 1462158"/>
                <a:gd name="connsiteY289" fmla="*/ 777006 h 1510374"/>
                <a:gd name="connsiteX290" fmla="*/ 237751 w 1462158"/>
                <a:gd name="connsiteY290" fmla="*/ 780362 h 1510374"/>
                <a:gd name="connsiteX291" fmla="*/ 224827 w 1462158"/>
                <a:gd name="connsiteY291" fmla="*/ 794222 h 1510374"/>
                <a:gd name="connsiteX292" fmla="*/ 215162 w 1462158"/>
                <a:gd name="connsiteY292" fmla="*/ 798470 h 1510374"/>
                <a:gd name="connsiteX293" fmla="*/ 216923 w 1462158"/>
                <a:gd name="connsiteY293" fmla="*/ 798970 h 1510374"/>
                <a:gd name="connsiteX294" fmla="*/ 257379 w 1462158"/>
                <a:gd name="connsiteY294" fmla="*/ 829077 h 1510374"/>
                <a:gd name="connsiteX295" fmla="*/ 258288 w 1462158"/>
                <a:gd name="connsiteY295" fmla="*/ 832619 h 1510374"/>
                <a:gd name="connsiteX296" fmla="*/ 255330 w 1462158"/>
                <a:gd name="connsiteY296" fmla="*/ 834769 h 1510374"/>
                <a:gd name="connsiteX297" fmla="*/ 233907 w 1462158"/>
                <a:gd name="connsiteY297" fmla="*/ 838253 h 1510374"/>
                <a:gd name="connsiteX298" fmla="*/ 206125 w 1462158"/>
                <a:gd name="connsiteY298" fmla="*/ 832424 h 1510374"/>
                <a:gd name="connsiteX299" fmla="*/ 209008 w 1462158"/>
                <a:gd name="connsiteY299" fmla="*/ 838163 h 1510374"/>
                <a:gd name="connsiteX300" fmla="*/ 210132 w 1462158"/>
                <a:gd name="connsiteY300" fmla="*/ 857081 h 1510374"/>
                <a:gd name="connsiteX301" fmla="*/ 208900 w 1462158"/>
                <a:gd name="connsiteY301" fmla="*/ 860417 h 1510374"/>
                <a:gd name="connsiteX302" fmla="*/ 205783 w 1462158"/>
                <a:gd name="connsiteY302" fmla="*/ 861216 h 1510374"/>
                <a:gd name="connsiteX303" fmla="*/ 197937 w 1462158"/>
                <a:gd name="connsiteY303" fmla="*/ 860416 h 1510374"/>
                <a:gd name="connsiteX304" fmla="*/ 173144 w 1462158"/>
                <a:gd name="connsiteY304" fmla="*/ 841424 h 1510374"/>
                <a:gd name="connsiteX305" fmla="*/ 162660 w 1462158"/>
                <a:gd name="connsiteY305" fmla="*/ 820550 h 1510374"/>
                <a:gd name="connsiteX306" fmla="*/ 162156 w 1462158"/>
                <a:gd name="connsiteY306" fmla="*/ 812074 h 1510374"/>
                <a:gd name="connsiteX307" fmla="*/ 142442 w 1462158"/>
                <a:gd name="connsiteY307" fmla="*/ 799208 h 1510374"/>
                <a:gd name="connsiteX308" fmla="*/ 122805 w 1462158"/>
                <a:gd name="connsiteY308" fmla="*/ 753815 h 1510374"/>
                <a:gd name="connsiteX309" fmla="*/ 156603 w 1462158"/>
                <a:gd name="connsiteY309" fmla="*/ 658829 h 1510374"/>
                <a:gd name="connsiteX310" fmla="*/ 222913 w 1462158"/>
                <a:gd name="connsiteY310" fmla="*/ 637571 h 1510374"/>
                <a:gd name="connsiteX311" fmla="*/ 229725 w 1462158"/>
                <a:gd name="connsiteY311" fmla="*/ 639775 h 1510374"/>
                <a:gd name="connsiteX312" fmla="*/ 229932 w 1462158"/>
                <a:gd name="connsiteY312" fmla="*/ 639002 h 1510374"/>
                <a:gd name="connsiteX313" fmla="*/ 237141 w 1462158"/>
                <a:gd name="connsiteY313" fmla="*/ 642174 h 1510374"/>
                <a:gd name="connsiteX314" fmla="*/ 245017 w 1462158"/>
                <a:gd name="connsiteY314" fmla="*/ 644721 h 1510374"/>
                <a:gd name="connsiteX315" fmla="*/ 244674 w 1462158"/>
                <a:gd name="connsiteY315" fmla="*/ 645487 h 1510374"/>
                <a:gd name="connsiteX316" fmla="*/ 261716 w 1462158"/>
                <a:gd name="connsiteY316" fmla="*/ 652985 h 1510374"/>
                <a:gd name="connsiteX317" fmla="*/ 319943 w 1462158"/>
                <a:gd name="connsiteY317" fmla="*/ 741951 h 1510374"/>
                <a:gd name="connsiteX318" fmla="*/ 322878 w 1462158"/>
                <a:gd name="connsiteY318" fmla="*/ 781002 h 1510374"/>
                <a:gd name="connsiteX319" fmla="*/ 319710 w 1462158"/>
                <a:gd name="connsiteY319" fmla="*/ 800869 h 1510374"/>
                <a:gd name="connsiteX320" fmla="*/ 402717 w 1462158"/>
                <a:gd name="connsiteY320" fmla="*/ 745883 h 1510374"/>
                <a:gd name="connsiteX321" fmla="*/ 434923 w 1462158"/>
                <a:gd name="connsiteY321" fmla="*/ 734444 h 1510374"/>
                <a:gd name="connsiteX322" fmla="*/ 434679 w 1462158"/>
                <a:gd name="connsiteY322" fmla="*/ 733177 h 1510374"/>
                <a:gd name="connsiteX323" fmla="*/ 535877 w 1462158"/>
                <a:gd name="connsiteY323" fmla="*/ 683562 h 1510374"/>
                <a:gd name="connsiteX324" fmla="*/ 575963 w 1462158"/>
                <a:gd name="connsiteY324" fmla="*/ 646286 h 1510374"/>
                <a:gd name="connsiteX325" fmla="*/ 589636 w 1462158"/>
                <a:gd name="connsiteY325" fmla="*/ 623521 h 1510374"/>
                <a:gd name="connsiteX326" fmla="*/ 591888 w 1462158"/>
                <a:gd name="connsiteY326" fmla="*/ 625717 h 1510374"/>
                <a:gd name="connsiteX327" fmla="*/ 612509 w 1462158"/>
                <a:gd name="connsiteY327" fmla="*/ 598190 h 1510374"/>
                <a:gd name="connsiteX328" fmla="*/ 666599 w 1462158"/>
                <a:gd name="connsiteY328" fmla="*/ 361054 h 1510374"/>
                <a:gd name="connsiteX329" fmla="*/ 426067 w 1462158"/>
                <a:gd name="connsiteY329" fmla="*/ 61318 h 1510374"/>
                <a:gd name="connsiteX330" fmla="*/ 941413 w 1462158"/>
                <a:gd name="connsiteY330" fmla="*/ 55354 h 1510374"/>
                <a:gd name="connsiteX331" fmla="*/ 926208 w 1462158"/>
                <a:gd name="connsiteY331" fmla="*/ 55437 h 1510374"/>
                <a:gd name="connsiteX332" fmla="*/ 752742 w 1462158"/>
                <a:gd name="connsiteY332" fmla="*/ 174825 h 1510374"/>
                <a:gd name="connsiteX333" fmla="*/ 745540 w 1462158"/>
                <a:gd name="connsiteY333" fmla="*/ 438080 h 1510374"/>
                <a:gd name="connsiteX334" fmla="*/ 912137 w 1462158"/>
                <a:gd name="connsiteY334" fmla="*/ 569790 h 1510374"/>
                <a:gd name="connsiteX335" fmla="*/ 942413 w 1462158"/>
                <a:gd name="connsiteY335" fmla="*/ 572151 h 1510374"/>
                <a:gd name="connsiteX336" fmla="*/ 975991 w 1462158"/>
                <a:gd name="connsiteY336" fmla="*/ 568006 h 1510374"/>
                <a:gd name="connsiteX337" fmla="*/ 1073480 w 1462158"/>
                <a:gd name="connsiteY337" fmla="*/ 485351 h 1510374"/>
                <a:gd name="connsiteX338" fmla="*/ 1075554 w 1462158"/>
                <a:gd name="connsiteY338" fmla="*/ 302866 h 1510374"/>
                <a:gd name="connsiteX339" fmla="*/ 979978 w 1462158"/>
                <a:gd name="connsiteY339" fmla="*/ 217303 h 1510374"/>
                <a:gd name="connsiteX340" fmla="*/ 941075 w 1462158"/>
                <a:gd name="connsiteY340" fmla="*/ 211312 h 1510374"/>
                <a:gd name="connsiteX341" fmla="*/ 920208 w 1462158"/>
                <a:gd name="connsiteY341" fmla="*/ 213302 h 1510374"/>
                <a:gd name="connsiteX342" fmla="*/ 863461 w 1462158"/>
                <a:gd name="connsiteY342" fmla="*/ 266568 h 1510374"/>
                <a:gd name="connsiteX343" fmla="*/ 879029 w 1462158"/>
                <a:gd name="connsiteY343" fmla="*/ 374851 h 1510374"/>
                <a:gd name="connsiteX344" fmla="*/ 920645 w 1462158"/>
                <a:gd name="connsiteY344" fmla="*/ 401321 h 1510374"/>
                <a:gd name="connsiteX345" fmla="*/ 928951 w 1462158"/>
                <a:gd name="connsiteY345" fmla="*/ 381940 h 1510374"/>
                <a:gd name="connsiteX346" fmla="*/ 955983 w 1462158"/>
                <a:gd name="connsiteY346" fmla="*/ 356260 h 1510374"/>
                <a:gd name="connsiteX347" fmla="*/ 1003485 w 1462158"/>
                <a:gd name="connsiteY347" fmla="*/ 341142 h 1510374"/>
                <a:gd name="connsiteX348" fmla="*/ 1015701 w 1462158"/>
                <a:gd name="connsiteY348" fmla="*/ 344181 h 1510374"/>
                <a:gd name="connsiteX349" fmla="*/ 1019948 w 1462158"/>
                <a:gd name="connsiteY349" fmla="*/ 347068 h 1510374"/>
                <a:gd name="connsiteX350" fmla="*/ 1019996 w 1462158"/>
                <a:gd name="connsiteY350" fmla="*/ 352744 h 1510374"/>
                <a:gd name="connsiteX351" fmla="*/ 1008079 w 1462158"/>
                <a:gd name="connsiteY351" fmla="*/ 380547 h 1510374"/>
                <a:gd name="connsiteX352" fmla="*/ 1000647 w 1462158"/>
                <a:gd name="connsiteY352" fmla="*/ 387607 h 1510374"/>
                <a:gd name="connsiteX353" fmla="*/ 1045522 w 1462158"/>
                <a:gd name="connsiteY353" fmla="*/ 393874 h 1510374"/>
                <a:gd name="connsiteX354" fmla="*/ 1075812 w 1462158"/>
                <a:gd name="connsiteY354" fmla="*/ 410689 h 1510374"/>
                <a:gd name="connsiteX355" fmla="*/ 1079091 w 1462158"/>
                <a:gd name="connsiteY355" fmla="*/ 415517 h 1510374"/>
                <a:gd name="connsiteX356" fmla="*/ 1075812 w 1462158"/>
                <a:gd name="connsiteY356" fmla="*/ 420344 h 1510374"/>
                <a:gd name="connsiteX357" fmla="*/ 998777 w 1462158"/>
                <a:gd name="connsiteY357" fmla="*/ 443687 h 1510374"/>
                <a:gd name="connsiteX358" fmla="*/ 995862 w 1462158"/>
                <a:gd name="connsiteY358" fmla="*/ 443485 h 1510374"/>
                <a:gd name="connsiteX359" fmla="*/ 1008079 w 1462158"/>
                <a:gd name="connsiteY359" fmla="*/ 455091 h 1510374"/>
                <a:gd name="connsiteX360" fmla="*/ 1019996 w 1462158"/>
                <a:gd name="connsiteY360" fmla="*/ 482893 h 1510374"/>
                <a:gd name="connsiteX361" fmla="*/ 1019948 w 1462158"/>
                <a:gd name="connsiteY361" fmla="*/ 488570 h 1510374"/>
                <a:gd name="connsiteX362" fmla="*/ 1015700 w 1462158"/>
                <a:gd name="connsiteY362" fmla="*/ 491456 h 1510374"/>
                <a:gd name="connsiteX363" fmla="*/ 955983 w 1462158"/>
                <a:gd name="connsiteY363" fmla="*/ 479378 h 1510374"/>
                <a:gd name="connsiteX364" fmla="*/ 929577 w 1462158"/>
                <a:gd name="connsiteY364" fmla="*/ 454291 h 1510374"/>
                <a:gd name="connsiteX365" fmla="*/ 913611 w 1462158"/>
                <a:gd name="connsiteY365" fmla="*/ 453267 h 1510374"/>
                <a:gd name="connsiteX366" fmla="*/ 846632 w 1462158"/>
                <a:gd name="connsiteY366" fmla="*/ 410665 h 1510374"/>
                <a:gd name="connsiteX367" fmla="*/ 822769 w 1462158"/>
                <a:gd name="connsiteY367" fmla="*/ 244673 h 1510374"/>
                <a:gd name="connsiteX368" fmla="*/ 909758 w 1462158"/>
                <a:gd name="connsiteY368" fmla="*/ 163019 h 1510374"/>
                <a:gd name="connsiteX369" fmla="*/ 938573 w 1462158"/>
                <a:gd name="connsiteY369" fmla="*/ 160271 h 1510374"/>
                <a:gd name="connsiteX370" fmla="*/ 938573 w 1462158"/>
                <a:gd name="connsiteY370" fmla="*/ 158947 h 1510374"/>
                <a:gd name="connsiteX371" fmla="*/ 946256 w 1462158"/>
                <a:gd name="connsiteY371" fmla="*/ 159539 h 1510374"/>
                <a:gd name="connsiteX372" fmla="*/ 948741 w 1462158"/>
                <a:gd name="connsiteY372" fmla="*/ 159303 h 1510374"/>
                <a:gd name="connsiteX373" fmla="*/ 948715 w 1462158"/>
                <a:gd name="connsiteY373" fmla="*/ 159728 h 1510374"/>
                <a:gd name="connsiteX374" fmla="*/ 965632 w 1462158"/>
                <a:gd name="connsiteY374" fmla="*/ 161032 h 1510374"/>
                <a:gd name="connsiteX375" fmla="*/ 1114864 w 1462158"/>
                <a:gd name="connsiteY375" fmla="*/ 277270 h 1510374"/>
                <a:gd name="connsiteX376" fmla="*/ 1112194 w 1462158"/>
                <a:gd name="connsiteY376" fmla="*/ 512122 h 1510374"/>
                <a:gd name="connsiteX377" fmla="*/ 960371 w 1462158"/>
                <a:gd name="connsiteY377" fmla="*/ 623826 h 1510374"/>
                <a:gd name="connsiteX378" fmla="*/ 942522 w 1462158"/>
                <a:gd name="connsiteY378" fmla="*/ 624662 h 1510374"/>
                <a:gd name="connsiteX379" fmla="*/ 942522 w 1462158"/>
                <a:gd name="connsiteY379" fmla="*/ 625176 h 1510374"/>
                <a:gd name="connsiteX380" fmla="*/ 938413 w 1462158"/>
                <a:gd name="connsiteY380" fmla="*/ 624855 h 1510374"/>
                <a:gd name="connsiteX381" fmla="*/ 933274 w 1462158"/>
                <a:gd name="connsiteY381" fmla="*/ 625097 h 1510374"/>
                <a:gd name="connsiteX382" fmla="*/ 933289 w 1462158"/>
                <a:gd name="connsiteY382" fmla="*/ 624456 h 1510374"/>
                <a:gd name="connsiteX383" fmla="*/ 905910 w 1462158"/>
                <a:gd name="connsiteY383" fmla="*/ 622321 h 1510374"/>
                <a:gd name="connsiteX384" fmla="*/ 742258 w 1462158"/>
                <a:gd name="connsiteY384" fmla="*/ 523341 h 1510374"/>
                <a:gd name="connsiteX385" fmla="*/ 706805 w 1462158"/>
                <a:gd name="connsiteY385" fmla="*/ 466249 h 1510374"/>
                <a:gd name="connsiteX386" fmla="*/ 693039 w 1462158"/>
                <a:gd name="connsiteY386" fmla="*/ 537458 h 1510374"/>
                <a:gd name="connsiteX387" fmla="*/ 617566 w 1462158"/>
                <a:gd name="connsiteY387" fmla="*/ 674544 h 1510374"/>
                <a:gd name="connsiteX388" fmla="*/ 594688 w 1462158"/>
                <a:gd name="connsiteY388" fmla="*/ 696592 h 1510374"/>
                <a:gd name="connsiteX389" fmla="*/ 592417 w 1462158"/>
                <a:gd name="connsiteY389" fmla="*/ 700374 h 1510374"/>
                <a:gd name="connsiteX390" fmla="*/ 637241 w 1462158"/>
                <a:gd name="connsiteY390" fmla="*/ 861504 h 1510374"/>
                <a:gd name="connsiteX391" fmla="*/ 778666 w 1462158"/>
                <a:gd name="connsiteY391" fmla="*/ 909639 h 1510374"/>
                <a:gd name="connsiteX392" fmla="*/ 817492 w 1462158"/>
                <a:gd name="connsiteY392" fmla="*/ 895019 h 1510374"/>
                <a:gd name="connsiteX393" fmla="*/ 841112 w 1462158"/>
                <a:gd name="connsiteY393" fmla="*/ 854795 h 1510374"/>
                <a:gd name="connsiteX394" fmla="*/ 865970 w 1462158"/>
                <a:gd name="connsiteY394" fmla="*/ 828596 h 1510374"/>
                <a:gd name="connsiteX395" fmla="*/ 867405 w 1462158"/>
                <a:gd name="connsiteY395" fmla="*/ 823844 h 1510374"/>
                <a:gd name="connsiteX396" fmla="*/ 862875 w 1462158"/>
                <a:gd name="connsiteY396" fmla="*/ 784260 h 1510374"/>
                <a:gd name="connsiteX397" fmla="*/ 787634 w 1462158"/>
                <a:gd name="connsiteY397" fmla="*/ 706985 h 1510374"/>
                <a:gd name="connsiteX398" fmla="*/ 711936 w 1462158"/>
                <a:gd name="connsiteY398" fmla="*/ 710967 h 1510374"/>
                <a:gd name="connsiteX399" fmla="*/ 694931 w 1462158"/>
                <a:gd name="connsiteY399" fmla="*/ 723350 h 1510374"/>
                <a:gd name="connsiteX400" fmla="*/ 682415 w 1462158"/>
                <a:gd name="connsiteY400" fmla="*/ 738771 h 1510374"/>
                <a:gd name="connsiteX401" fmla="*/ 680453 w 1462158"/>
                <a:gd name="connsiteY401" fmla="*/ 765687 h 1510374"/>
                <a:gd name="connsiteX402" fmla="*/ 716903 w 1462158"/>
                <a:gd name="connsiteY402" fmla="*/ 808787 h 1510374"/>
                <a:gd name="connsiteX403" fmla="*/ 744399 w 1462158"/>
                <a:gd name="connsiteY403" fmla="*/ 812066 h 1510374"/>
                <a:gd name="connsiteX404" fmla="*/ 745071 w 1462158"/>
                <a:gd name="connsiteY404" fmla="*/ 811728 h 1510374"/>
                <a:gd name="connsiteX405" fmla="*/ 748847 w 1462158"/>
                <a:gd name="connsiteY405" fmla="*/ 788796 h 1510374"/>
                <a:gd name="connsiteX406" fmla="*/ 774646 w 1462158"/>
                <a:gd name="connsiteY406" fmla="*/ 753699 h 1510374"/>
                <a:gd name="connsiteX407" fmla="*/ 777923 w 1462158"/>
                <a:gd name="connsiteY407" fmla="*/ 752645 h 1510374"/>
                <a:gd name="connsiteX408" fmla="*/ 780132 w 1462158"/>
                <a:gd name="connsiteY408" fmla="*/ 754804 h 1510374"/>
                <a:gd name="connsiteX409" fmla="*/ 784758 w 1462158"/>
                <a:gd name="connsiteY409" fmla="*/ 771582 h 1510374"/>
                <a:gd name="connsiteX410" fmla="*/ 782996 w 1462158"/>
                <a:gd name="connsiteY410" fmla="*/ 782278 h 1510374"/>
                <a:gd name="connsiteX411" fmla="*/ 784405 w 1462158"/>
                <a:gd name="connsiteY411" fmla="*/ 780715 h 1510374"/>
                <a:gd name="connsiteX412" fmla="*/ 832667 w 1462158"/>
                <a:gd name="connsiteY412" fmla="*/ 750423 h 1510374"/>
                <a:gd name="connsiteX413" fmla="*/ 836197 w 1462158"/>
                <a:gd name="connsiteY413" fmla="*/ 750610 h 1510374"/>
                <a:gd name="connsiteX414" fmla="*/ 836384 w 1462158"/>
                <a:gd name="connsiteY414" fmla="*/ 754140 h 1510374"/>
                <a:gd name="connsiteX415" fmla="*/ 827412 w 1462158"/>
                <a:gd name="connsiteY415" fmla="*/ 776056 h 1510374"/>
                <a:gd name="connsiteX416" fmla="*/ 806944 w 1462158"/>
                <a:gd name="connsiteY416" fmla="*/ 801348 h 1510374"/>
                <a:gd name="connsiteX417" fmla="*/ 813451 w 1462158"/>
                <a:gd name="connsiteY417" fmla="*/ 800276 h 1510374"/>
                <a:gd name="connsiteX418" fmla="*/ 830229 w 1462158"/>
                <a:gd name="connsiteY418" fmla="*/ 804902 h 1510374"/>
                <a:gd name="connsiteX419" fmla="*/ 832390 w 1462158"/>
                <a:gd name="connsiteY419" fmla="*/ 807111 h 1510374"/>
                <a:gd name="connsiteX420" fmla="*/ 831335 w 1462158"/>
                <a:gd name="connsiteY420" fmla="*/ 810388 h 1510374"/>
                <a:gd name="connsiteX421" fmla="*/ 826277 w 1462158"/>
                <a:gd name="connsiteY421" fmla="*/ 817786 h 1510374"/>
                <a:gd name="connsiteX422" fmla="*/ 796238 w 1462158"/>
                <a:gd name="connsiteY422" fmla="*/ 836187 h 1510374"/>
                <a:gd name="connsiteX423" fmla="*/ 780575 w 1462158"/>
                <a:gd name="connsiteY423" fmla="*/ 838766 h 1510374"/>
                <a:gd name="connsiteX424" fmla="*/ 755991 w 1462158"/>
                <a:gd name="connsiteY424" fmla="*/ 851119 h 1510374"/>
                <a:gd name="connsiteX425" fmla="*/ 706880 w 1462158"/>
                <a:gd name="connsiteY425" fmla="*/ 845263 h 1510374"/>
                <a:gd name="connsiteX426" fmla="*/ 641778 w 1462158"/>
                <a:gd name="connsiteY426" fmla="*/ 768281 h 1510374"/>
                <a:gd name="connsiteX427" fmla="*/ 656753 w 1462158"/>
                <a:gd name="connsiteY427" fmla="*/ 700275 h 1510374"/>
                <a:gd name="connsiteX428" fmla="*/ 662081 w 1462158"/>
                <a:gd name="connsiteY428" fmla="*/ 695496 h 1510374"/>
                <a:gd name="connsiteX429" fmla="*/ 661518 w 1462158"/>
                <a:gd name="connsiteY429" fmla="*/ 694929 h 1510374"/>
                <a:gd name="connsiteX430" fmla="*/ 667885 w 1462158"/>
                <a:gd name="connsiteY430" fmla="*/ 690293 h 1510374"/>
                <a:gd name="connsiteX431" fmla="*/ 674049 w 1462158"/>
                <a:gd name="connsiteY431" fmla="*/ 684765 h 1510374"/>
                <a:gd name="connsiteX432" fmla="*/ 674538 w 1462158"/>
                <a:gd name="connsiteY432" fmla="*/ 685448 h 1510374"/>
                <a:gd name="connsiteX433" fmla="*/ 689588 w 1462158"/>
                <a:gd name="connsiteY433" fmla="*/ 674488 h 1510374"/>
                <a:gd name="connsiteX434" fmla="*/ 795769 w 1462158"/>
                <a:gd name="connsiteY434" fmla="*/ 668902 h 1510374"/>
                <a:gd name="connsiteX435" fmla="*/ 861294 w 1462158"/>
                <a:gd name="connsiteY435" fmla="*/ 710759 h 1510374"/>
                <a:gd name="connsiteX436" fmla="*/ 901308 w 1462158"/>
                <a:gd name="connsiteY436" fmla="*/ 777294 h 1510374"/>
                <a:gd name="connsiteX437" fmla="*/ 902821 w 1462158"/>
                <a:gd name="connsiteY437" fmla="*/ 790524 h 1510374"/>
                <a:gd name="connsiteX438" fmla="*/ 973422 w 1462158"/>
                <a:gd name="connsiteY438" fmla="*/ 745882 h 1510374"/>
                <a:gd name="connsiteX439" fmla="*/ 1005627 w 1462158"/>
                <a:gd name="connsiteY439" fmla="*/ 734445 h 1510374"/>
                <a:gd name="connsiteX440" fmla="*/ 1005384 w 1462158"/>
                <a:gd name="connsiteY440" fmla="*/ 733177 h 1510374"/>
                <a:gd name="connsiteX441" fmla="*/ 1237303 w 1462158"/>
                <a:gd name="connsiteY441" fmla="*/ 361054 h 1510374"/>
                <a:gd name="connsiteX442" fmla="*/ 996771 w 1462158"/>
                <a:gd name="connsiteY442" fmla="*/ 61318 h 1510374"/>
                <a:gd name="connsiteX443" fmla="*/ 680622 w 1462158"/>
                <a:gd name="connsiteY443" fmla="*/ 0 h 1510374"/>
                <a:gd name="connsiteX444" fmla="*/ 682149 w 1462158"/>
                <a:gd name="connsiteY444" fmla="*/ 4689 h 1510374"/>
                <a:gd name="connsiteX445" fmla="*/ 658750 w 1462158"/>
                <a:gd name="connsiteY445" fmla="*/ 80678 h 1510374"/>
                <a:gd name="connsiteX446" fmla="*/ 657152 w 1462158"/>
                <a:gd name="connsiteY446" fmla="*/ 83140 h 1510374"/>
                <a:gd name="connsiteX447" fmla="*/ 670933 w 1462158"/>
                <a:gd name="connsiteY447" fmla="*/ 76904 h 1510374"/>
                <a:gd name="connsiteX448" fmla="*/ 695215 w 1462158"/>
                <a:gd name="connsiteY448" fmla="*/ 77079 h 1510374"/>
                <a:gd name="connsiteX449" fmla="*/ 698926 w 1462158"/>
                <a:gd name="connsiteY449" fmla="*/ 79278 h 1510374"/>
                <a:gd name="connsiteX450" fmla="*/ 698688 w 1462158"/>
                <a:gd name="connsiteY450" fmla="*/ 84075 h 1510374"/>
                <a:gd name="connsiteX451" fmla="*/ 660701 w 1462158"/>
                <a:gd name="connsiteY451" fmla="*/ 131520 h 1510374"/>
                <a:gd name="connsiteX452" fmla="*/ 632741 w 1462158"/>
                <a:gd name="connsiteY452" fmla="*/ 144175 h 1510374"/>
                <a:gd name="connsiteX453" fmla="*/ 656115 w 1462158"/>
                <a:gd name="connsiteY453" fmla="*/ 176653 h 1510374"/>
                <a:gd name="connsiteX454" fmla="*/ 682363 w 1462158"/>
                <a:gd name="connsiteY454" fmla="*/ 230135 h 1510374"/>
                <a:gd name="connsiteX455" fmla="*/ 683464 w 1462158"/>
                <a:gd name="connsiteY455" fmla="*/ 222465 h 1510374"/>
                <a:gd name="connsiteX456" fmla="*/ 713849 w 1462158"/>
                <a:gd name="connsiteY456" fmla="*/ 146413 h 1510374"/>
                <a:gd name="connsiteX457" fmla="*/ 922864 w 1462158"/>
                <a:gd name="connsiteY457" fmla="*/ 2558 h 1510374"/>
                <a:gd name="connsiteX458" fmla="*/ 941059 w 1462158"/>
                <a:gd name="connsiteY458" fmla="*/ 2460 h 1510374"/>
                <a:gd name="connsiteX459" fmla="*/ 941060 w 1462158"/>
                <a:gd name="connsiteY459" fmla="*/ 1743 h 1510374"/>
                <a:gd name="connsiteX460" fmla="*/ 947400 w 1462158"/>
                <a:gd name="connsiteY460" fmla="*/ 2425 h 1510374"/>
                <a:gd name="connsiteX461" fmla="*/ 959559 w 1462158"/>
                <a:gd name="connsiteY461" fmla="*/ 2360 h 1510374"/>
                <a:gd name="connsiteX462" fmla="*/ 959484 w 1462158"/>
                <a:gd name="connsiteY462" fmla="*/ 3727 h 1510374"/>
                <a:gd name="connsiteX463" fmla="*/ 1005472 w 1462158"/>
                <a:gd name="connsiteY463" fmla="*/ 8681 h 1510374"/>
                <a:gd name="connsiteX464" fmla="*/ 1096299 w 1462158"/>
                <a:gd name="connsiteY464" fmla="*/ 44219 h 1510374"/>
                <a:gd name="connsiteX465" fmla="*/ 1171538 w 1462158"/>
                <a:gd name="connsiteY465" fmla="*/ 104122 h 1510374"/>
                <a:gd name="connsiteX466" fmla="*/ 1167904 w 1462158"/>
                <a:gd name="connsiteY466" fmla="*/ 95038 h 1510374"/>
                <a:gd name="connsiteX467" fmla="*/ 1168740 w 1462158"/>
                <a:gd name="connsiteY467" fmla="*/ 62455 h 1510374"/>
                <a:gd name="connsiteX468" fmla="*/ 1188759 w 1462158"/>
                <a:gd name="connsiteY468" fmla="*/ 23746 h 1510374"/>
                <a:gd name="connsiteX469" fmla="*/ 1198188 w 1462158"/>
                <a:gd name="connsiteY469" fmla="*/ 18074 h 1510374"/>
                <a:gd name="connsiteX470" fmla="*/ 1202597 w 1462158"/>
                <a:gd name="connsiteY470" fmla="*/ 17232 h 1510374"/>
                <a:gd name="connsiteX471" fmla="*/ 1206136 w 1462158"/>
                <a:gd name="connsiteY471" fmla="*/ 20712 h 1510374"/>
                <a:gd name="connsiteX472" fmla="*/ 1215957 w 1462158"/>
                <a:gd name="connsiteY472" fmla="*/ 45264 h 1510374"/>
                <a:gd name="connsiteX473" fmla="*/ 1215727 w 1462158"/>
                <a:gd name="connsiteY473" fmla="*/ 54223 h 1510374"/>
                <a:gd name="connsiteX474" fmla="*/ 1247340 w 1462158"/>
                <a:gd name="connsiteY474" fmla="*/ 30357 h 1510374"/>
                <a:gd name="connsiteX475" fmla="*/ 1276459 w 1462158"/>
                <a:gd name="connsiteY475" fmla="*/ 22027 h 1510374"/>
                <a:gd name="connsiteX476" fmla="*/ 1281470 w 1462158"/>
                <a:gd name="connsiteY476" fmla="*/ 22984 h 1510374"/>
                <a:gd name="connsiteX477" fmla="*/ 1282427 w 1462158"/>
                <a:gd name="connsiteY477" fmla="*/ 27995 h 1510374"/>
                <a:gd name="connsiteX478" fmla="*/ 1249237 w 1462158"/>
                <a:gd name="connsiteY478" fmla="*/ 90045 h 1510374"/>
                <a:gd name="connsiteX479" fmla="*/ 1247310 w 1462158"/>
                <a:gd name="connsiteY479" fmla="*/ 91722 h 1510374"/>
                <a:gd name="connsiteX480" fmla="*/ 1262036 w 1462158"/>
                <a:gd name="connsiteY480" fmla="*/ 91344 h 1510374"/>
                <a:gd name="connsiteX481" fmla="*/ 1286589 w 1462158"/>
                <a:gd name="connsiteY481" fmla="*/ 101164 h 1510374"/>
                <a:gd name="connsiteX482" fmla="*/ 1290068 w 1462158"/>
                <a:gd name="connsiteY482" fmla="*/ 104703 h 1510374"/>
                <a:gd name="connsiteX483" fmla="*/ 1289227 w 1462158"/>
                <a:gd name="connsiteY483" fmla="*/ 109112 h 1510374"/>
                <a:gd name="connsiteX484" fmla="*/ 1244846 w 1462158"/>
                <a:gd name="connsiteY484" fmla="*/ 138560 h 1510374"/>
                <a:gd name="connsiteX485" fmla="*/ 1212263 w 1462158"/>
                <a:gd name="connsiteY485" fmla="*/ 139396 h 1510374"/>
                <a:gd name="connsiteX486" fmla="*/ 1192160 w 1462158"/>
                <a:gd name="connsiteY486" fmla="*/ 131356 h 1510374"/>
                <a:gd name="connsiteX487" fmla="*/ 1234201 w 1462158"/>
                <a:gd name="connsiteY487" fmla="*/ 189795 h 1510374"/>
                <a:gd name="connsiteX488" fmla="*/ 1272833 w 1462158"/>
                <a:gd name="connsiteY488" fmla="*/ 291123 h 1510374"/>
                <a:gd name="connsiteX489" fmla="*/ 1281423 w 1462158"/>
                <a:gd name="connsiteY489" fmla="*/ 342385 h 1510374"/>
                <a:gd name="connsiteX490" fmla="*/ 1297646 w 1462158"/>
                <a:gd name="connsiteY490" fmla="*/ 321770 h 1510374"/>
                <a:gd name="connsiteX491" fmla="*/ 1337173 w 1462158"/>
                <a:gd name="connsiteY491" fmla="*/ 300280 h 1510374"/>
                <a:gd name="connsiteX492" fmla="*/ 1397262 w 1462158"/>
                <a:gd name="connsiteY492" fmla="*/ 297496 h 1510374"/>
                <a:gd name="connsiteX493" fmla="*/ 1410551 w 1462158"/>
                <a:gd name="connsiteY493" fmla="*/ 304853 h 1510374"/>
                <a:gd name="connsiteX494" fmla="*/ 1414600 w 1462158"/>
                <a:gd name="connsiteY494" fmla="*/ 309544 h 1510374"/>
                <a:gd name="connsiteX495" fmla="*/ 1412883 w 1462158"/>
                <a:gd name="connsiteY495" fmla="*/ 316175 h 1510374"/>
                <a:gd name="connsiteX496" fmla="*/ 1390311 w 1462158"/>
                <a:gd name="connsiteY496" fmla="*/ 344859 h 1510374"/>
                <a:gd name="connsiteX497" fmla="*/ 1379441 w 1462158"/>
                <a:gd name="connsiteY497" fmla="*/ 350767 h 1510374"/>
                <a:gd name="connsiteX498" fmla="*/ 1429790 w 1462158"/>
                <a:gd name="connsiteY498" fmla="*/ 372087 h 1510374"/>
                <a:gd name="connsiteX499" fmla="*/ 1459845 w 1462158"/>
                <a:gd name="connsiteY499" fmla="*/ 401146 h 1510374"/>
                <a:gd name="connsiteX500" fmla="*/ 1462158 w 1462158"/>
                <a:gd name="connsiteY500" fmla="*/ 407797 h 1510374"/>
                <a:gd name="connsiteX501" fmla="*/ 1456829 w 1462158"/>
                <a:gd name="connsiteY501" fmla="*/ 412400 h 1510374"/>
                <a:gd name="connsiteX502" fmla="*/ 1359748 w 1462158"/>
                <a:gd name="connsiteY502" fmla="*/ 415549 h 1510374"/>
                <a:gd name="connsiteX503" fmla="*/ 1356414 w 1462158"/>
                <a:gd name="connsiteY503" fmla="*/ 414404 h 1510374"/>
                <a:gd name="connsiteX504" fmla="*/ 1367028 w 1462158"/>
                <a:gd name="connsiteY504" fmla="*/ 431746 h 1510374"/>
                <a:gd name="connsiteX505" fmla="*/ 1372235 w 1462158"/>
                <a:gd name="connsiteY505" fmla="*/ 467874 h 1510374"/>
                <a:gd name="connsiteX506" fmla="*/ 1370406 w 1462158"/>
                <a:gd name="connsiteY506" fmla="*/ 474475 h 1510374"/>
                <a:gd name="connsiteX507" fmla="*/ 1364555 w 1462158"/>
                <a:gd name="connsiteY507" fmla="*/ 476513 h 1510374"/>
                <a:gd name="connsiteX508" fmla="*/ 1298721 w 1462158"/>
                <a:gd name="connsiteY508" fmla="*/ 443784 h 1510374"/>
                <a:gd name="connsiteX509" fmla="*/ 1284453 w 1462158"/>
                <a:gd name="connsiteY509" fmla="*/ 420471 h 1510374"/>
                <a:gd name="connsiteX510" fmla="*/ 1284577 w 1462158"/>
                <a:gd name="connsiteY510" fmla="*/ 429686 h 1510374"/>
                <a:gd name="connsiteX511" fmla="*/ 1233891 w 1462158"/>
                <a:gd name="connsiteY511" fmla="*/ 607264 h 1510374"/>
                <a:gd name="connsiteX512" fmla="*/ 1215493 w 1462158"/>
                <a:gd name="connsiteY512" fmla="*/ 636100 h 1510374"/>
                <a:gd name="connsiteX513" fmla="*/ 1270057 w 1462158"/>
                <a:gd name="connsiteY513" fmla="*/ 644911 h 1510374"/>
                <a:gd name="connsiteX514" fmla="*/ 1286656 w 1462158"/>
                <a:gd name="connsiteY514" fmla="*/ 653453 h 1510374"/>
                <a:gd name="connsiteX515" fmla="*/ 1284105 w 1462158"/>
                <a:gd name="connsiteY515" fmla="*/ 648750 h 1510374"/>
                <a:gd name="connsiteX516" fmla="*/ 1282554 w 1462158"/>
                <a:gd name="connsiteY516" fmla="*/ 624815 h 1510374"/>
                <a:gd name="connsiteX517" fmla="*/ 1299754 w 1462158"/>
                <a:gd name="connsiteY517" fmla="*/ 584796 h 1510374"/>
                <a:gd name="connsiteX518" fmla="*/ 1302707 w 1462158"/>
                <a:gd name="connsiteY518" fmla="*/ 583029 h 1510374"/>
                <a:gd name="connsiteX519" fmla="*/ 1305349 w 1462158"/>
                <a:gd name="connsiteY519" fmla="*/ 584634 h 1510374"/>
                <a:gd name="connsiteX520" fmla="*/ 1313646 w 1462158"/>
                <a:gd name="connsiteY520" fmla="*/ 599933 h 1510374"/>
                <a:gd name="connsiteX521" fmla="*/ 1314347 w 1462158"/>
                <a:gd name="connsiteY521" fmla="*/ 610750 h 1510374"/>
                <a:gd name="connsiteX522" fmla="*/ 1315365 w 1462158"/>
                <a:gd name="connsiteY522" fmla="*/ 608909 h 1510374"/>
                <a:gd name="connsiteX523" fmla="*/ 1355535 w 1462158"/>
                <a:gd name="connsiteY523" fmla="*/ 568495 h 1510374"/>
                <a:gd name="connsiteX524" fmla="*/ 1359015 w 1462158"/>
                <a:gd name="connsiteY524" fmla="*/ 567879 h 1510374"/>
                <a:gd name="connsiteX525" fmla="*/ 1359994 w 1462158"/>
                <a:gd name="connsiteY525" fmla="*/ 571275 h 1510374"/>
                <a:gd name="connsiteX526" fmla="*/ 1356208 w 1462158"/>
                <a:gd name="connsiteY526" fmla="*/ 594652 h 1510374"/>
                <a:gd name="connsiteX527" fmla="*/ 1341984 w 1462158"/>
                <a:gd name="connsiteY527" fmla="*/ 623915 h 1510374"/>
                <a:gd name="connsiteX528" fmla="*/ 1348081 w 1462158"/>
                <a:gd name="connsiteY528" fmla="*/ 621401 h 1510374"/>
                <a:gd name="connsiteX529" fmla="*/ 1365470 w 1462158"/>
                <a:gd name="connsiteY529" fmla="*/ 622115 h 1510374"/>
                <a:gd name="connsiteX530" fmla="*/ 1368074 w 1462158"/>
                <a:gd name="connsiteY530" fmla="*/ 623780 h 1510374"/>
                <a:gd name="connsiteX531" fmla="*/ 1367787 w 1462158"/>
                <a:gd name="connsiteY531" fmla="*/ 627210 h 1510374"/>
                <a:gd name="connsiteX532" fmla="*/ 1364531 w 1462158"/>
                <a:gd name="connsiteY532" fmla="*/ 635560 h 1510374"/>
                <a:gd name="connsiteX533" fmla="*/ 1339428 w 1462158"/>
                <a:gd name="connsiteY533" fmla="*/ 660272 h 1510374"/>
                <a:gd name="connsiteX534" fmla="*/ 1317254 w 1462158"/>
                <a:gd name="connsiteY534" fmla="*/ 669415 h 1510374"/>
                <a:gd name="connsiteX535" fmla="*/ 1314899 w 1462158"/>
                <a:gd name="connsiteY535" fmla="*/ 669319 h 1510374"/>
                <a:gd name="connsiteX536" fmla="*/ 1347278 w 1462158"/>
                <a:gd name="connsiteY536" fmla="*/ 697843 h 1510374"/>
                <a:gd name="connsiteX537" fmla="*/ 1395821 w 1462158"/>
                <a:gd name="connsiteY537" fmla="*/ 787580 h 1510374"/>
                <a:gd name="connsiteX538" fmla="*/ 1343369 w 1462158"/>
                <a:gd name="connsiteY538" fmla="*/ 993939 h 1510374"/>
                <a:gd name="connsiteX539" fmla="*/ 1314154 w 1462158"/>
                <a:gd name="connsiteY539" fmla="*/ 1010269 h 1510374"/>
                <a:gd name="connsiteX540" fmla="*/ 1337893 w 1462158"/>
                <a:gd name="connsiteY540" fmla="*/ 1048497 h 1510374"/>
                <a:gd name="connsiteX541" fmla="*/ 1348824 w 1462158"/>
                <a:gd name="connsiteY541" fmla="*/ 1078134 h 1510374"/>
                <a:gd name="connsiteX542" fmla="*/ 1355062 w 1462158"/>
                <a:gd name="connsiteY542" fmla="*/ 1057032 h 1510374"/>
                <a:gd name="connsiteX543" fmla="*/ 1376586 w 1462158"/>
                <a:gd name="connsiteY543" fmla="*/ 1033415 h 1510374"/>
                <a:gd name="connsiteX544" fmla="*/ 1384341 w 1462158"/>
                <a:gd name="connsiteY544" fmla="*/ 1031187 h 1510374"/>
                <a:gd name="connsiteX545" fmla="*/ 1387623 w 1462158"/>
                <a:gd name="connsiteY545" fmla="*/ 1031429 h 1510374"/>
                <a:gd name="connsiteX546" fmla="*/ 1389470 w 1462158"/>
                <a:gd name="connsiteY546" fmla="*/ 1034565 h 1510374"/>
                <a:gd name="connsiteX547" fmla="*/ 1391765 w 1462158"/>
                <a:gd name="connsiteY547" fmla="*/ 1053817 h 1510374"/>
                <a:gd name="connsiteX548" fmla="*/ 1389902 w 1462158"/>
                <a:gd name="connsiteY548" fmla="*/ 1060118 h 1510374"/>
                <a:gd name="connsiteX549" fmla="*/ 1416822 w 1462158"/>
                <a:gd name="connsiteY549" fmla="*/ 1049215 h 1510374"/>
                <a:gd name="connsiteX550" fmla="*/ 1439025 w 1462158"/>
                <a:gd name="connsiteY550" fmla="*/ 1048841 h 1510374"/>
                <a:gd name="connsiteX551" fmla="*/ 1442393 w 1462158"/>
                <a:gd name="connsiteY551" fmla="*/ 1050471 h 1510374"/>
                <a:gd name="connsiteX552" fmla="*/ 1442119 w 1462158"/>
                <a:gd name="connsiteY552" fmla="*/ 1054201 h 1510374"/>
                <a:gd name="connsiteX553" fmla="*/ 1406838 w 1462158"/>
                <a:gd name="connsiteY553" fmla="*/ 1091848 h 1510374"/>
                <a:gd name="connsiteX554" fmla="*/ 1405155 w 1462158"/>
                <a:gd name="connsiteY554" fmla="*/ 1092671 h 1510374"/>
                <a:gd name="connsiteX555" fmla="*/ 1415656 w 1462158"/>
                <a:gd name="connsiteY555" fmla="*/ 1095198 h 1510374"/>
                <a:gd name="connsiteX556" fmla="*/ 1431182 w 1462158"/>
                <a:gd name="connsiteY556" fmla="*/ 1106812 h 1510374"/>
                <a:gd name="connsiteX557" fmla="*/ 1432975 w 1462158"/>
                <a:gd name="connsiteY557" fmla="*/ 1109978 h 1510374"/>
                <a:gd name="connsiteX558" fmla="*/ 1431542 w 1462158"/>
                <a:gd name="connsiteY558" fmla="*/ 1112942 h 1510374"/>
                <a:gd name="connsiteX559" fmla="*/ 1394521 w 1462158"/>
                <a:gd name="connsiteY559" fmla="*/ 1125377 h 1510374"/>
                <a:gd name="connsiteX560" fmla="*/ 1371286 w 1462158"/>
                <a:gd name="connsiteY560" fmla="*/ 1119785 h 1510374"/>
                <a:gd name="connsiteX561" fmla="*/ 1360171 w 1462158"/>
                <a:gd name="connsiteY561" fmla="*/ 1111470 h 1510374"/>
                <a:gd name="connsiteX562" fmla="*/ 1370023 w 1462158"/>
                <a:gd name="connsiteY562" fmla="*/ 1167339 h 1510374"/>
                <a:gd name="connsiteX563" fmla="*/ 1359601 w 1462158"/>
                <a:gd name="connsiteY563" fmla="*/ 1289652 h 1510374"/>
                <a:gd name="connsiteX564" fmla="*/ 1344853 w 1462158"/>
                <a:gd name="connsiteY564" fmla="*/ 1326566 h 1510374"/>
                <a:gd name="connsiteX565" fmla="*/ 1353968 w 1462158"/>
                <a:gd name="connsiteY565" fmla="*/ 1324053 h 1510374"/>
                <a:gd name="connsiteX566" fmla="*/ 1386992 w 1462158"/>
                <a:gd name="connsiteY566" fmla="*/ 1329490 h 1510374"/>
                <a:gd name="connsiteX567" fmla="*/ 1428906 w 1462158"/>
                <a:gd name="connsiteY567" fmla="*/ 1355166 h 1510374"/>
                <a:gd name="connsiteX568" fmla="*/ 1435966 w 1462158"/>
                <a:gd name="connsiteY568" fmla="*/ 1365489 h 1510374"/>
                <a:gd name="connsiteX569" fmla="*/ 1437436 w 1462158"/>
                <a:gd name="connsiteY569" fmla="*/ 1370061 h 1510374"/>
                <a:gd name="connsiteX570" fmla="*/ 1434421 w 1462158"/>
                <a:gd name="connsiteY570" fmla="*/ 1373144 h 1510374"/>
                <a:gd name="connsiteX571" fmla="*/ 1411011 w 1462158"/>
                <a:gd name="connsiteY571" fmla="*/ 1379598 h 1510374"/>
                <a:gd name="connsiteX572" fmla="*/ 1401931 w 1462158"/>
                <a:gd name="connsiteY572" fmla="*/ 1378103 h 1510374"/>
                <a:gd name="connsiteX573" fmla="*/ 1430491 w 1462158"/>
                <a:gd name="connsiteY573" fmla="*/ 1413395 h 1510374"/>
                <a:gd name="connsiteX574" fmla="*/ 1443010 w 1462158"/>
                <a:gd name="connsiteY574" fmla="*/ 1443976 h 1510374"/>
                <a:gd name="connsiteX575" fmla="*/ 1442748 w 1462158"/>
                <a:gd name="connsiteY575" fmla="*/ 1448901 h 1510374"/>
                <a:gd name="connsiteX576" fmla="*/ 1437823 w 1462158"/>
                <a:gd name="connsiteY576" fmla="*/ 1449162 h 1510374"/>
                <a:gd name="connsiteX577" fmla="*/ 1370480 w 1462158"/>
                <a:gd name="connsiteY577" fmla="*/ 1406894 h 1510374"/>
                <a:gd name="connsiteX578" fmla="*/ 1368515 w 1462158"/>
                <a:gd name="connsiteY578" fmla="*/ 1404712 h 1510374"/>
                <a:gd name="connsiteX579" fmla="*/ 1370973 w 1462158"/>
                <a:gd name="connsiteY579" fmla="*/ 1419637 h 1510374"/>
                <a:gd name="connsiteX580" fmla="*/ 1364518 w 1462158"/>
                <a:gd name="connsiteY580" fmla="*/ 1443048 h 1510374"/>
                <a:gd name="connsiteX581" fmla="*/ 1361434 w 1462158"/>
                <a:gd name="connsiteY581" fmla="*/ 1446062 h 1510374"/>
                <a:gd name="connsiteX582" fmla="*/ 1356863 w 1462158"/>
                <a:gd name="connsiteY582" fmla="*/ 1444591 h 1510374"/>
                <a:gd name="connsiteX583" fmla="*/ 1320865 w 1462158"/>
                <a:gd name="connsiteY583" fmla="*/ 1395619 h 1510374"/>
                <a:gd name="connsiteX584" fmla="*/ 1318445 w 1462158"/>
                <a:gd name="connsiteY584" fmla="*/ 1380925 h 1510374"/>
                <a:gd name="connsiteX585" fmla="*/ 1288939 w 1462158"/>
                <a:gd name="connsiteY585" fmla="*/ 1422622 h 1510374"/>
                <a:gd name="connsiteX586" fmla="*/ 1120202 w 1462158"/>
                <a:gd name="connsiteY586" fmla="*/ 1509557 h 1510374"/>
                <a:gd name="connsiteX587" fmla="*/ 1102006 w 1462158"/>
                <a:gd name="connsiteY587" fmla="*/ 1509656 h 1510374"/>
                <a:gd name="connsiteX588" fmla="*/ 1102005 w 1462158"/>
                <a:gd name="connsiteY588" fmla="*/ 1510374 h 1510374"/>
                <a:gd name="connsiteX589" fmla="*/ 1095665 w 1462158"/>
                <a:gd name="connsiteY589" fmla="*/ 1509690 h 1510374"/>
                <a:gd name="connsiteX590" fmla="*/ 1083506 w 1462158"/>
                <a:gd name="connsiteY590" fmla="*/ 1509757 h 1510374"/>
                <a:gd name="connsiteX591" fmla="*/ 1083582 w 1462158"/>
                <a:gd name="connsiteY591" fmla="*/ 1508389 h 1510374"/>
                <a:gd name="connsiteX592" fmla="*/ 1037592 w 1462158"/>
                <a:gd name="connsiteY592" fmla="*/ 1503435 h 1510374"/>
                <a:gd name="connsiteX593" fmla="*/ 816247 w 1462158"/>
                <a:gd name="connsiteY593" fmla="*/ 1335464 h 1510374"/>
                <a:gd name="connsiteX594" fmla="*/ 789997 w 1462158"/>
                <a:gd name="connsiteY594" fmla="*/ 1281980 h 1510374"/>
                <a:gd name="connsiteX595" fmla="*/ 788895 w 1462158"/>
                <a:gd name="connsiteY595" fmla="*/ 1289653 h 1510374"/>
                <a:gd name="connsiteX596" fmla="*/ 758511 w 1462158"/>
                <a:gd name="connsiteY596" fmla="*/ 1365703 h 1510374"/>
                <a:gd name="connsiteX597" fmla="*/ 751126 w 1462158"/>
                <a:gd name="connsiteY597" fmla="*/ 1376140 h 1510374"/>
                <a:gd name="connsiteX598" fmla="*/ 777846 w 1462158"/>
                <a:gd name="connsiteY598" fmla="*/ 1380539 h 1510374"/>
                <a:gd name="connsiteX599" fmla="*/ 819761 w 1462158"/>
                <a:gd name="connsiteY599" fmla="*/ 1406215 h 1510374"/>
                <a:gd name="connsiteX600" fmla="*/ 826819 w 1462158"/>
                <a:gd name="connsiteY600" fmla="*/ 1416538 h 1510374"/>
                <a:gd name="connsiteX601" fmla="*/ 828290 w 1462158"/>
                <a:gd name="connsiteY601" fmla="*/ 1421110 h 1510374"/>
                <a:gd name="connsiteX602" fmla="*/ 825276 w 1462158"/>
                <a:gd name="connsiteY602" fmla="*/ 1424193 h 1510374"/>
                <a:gd name="connsiteX603" fmla="*/ 801865 w 1462158"/>
                <a:gd name="connsiteY603" fmla="*/ 1430647 h 1510374"/>
                <a:gd name="connsiteX604" fmla="*/ 792785 w 1462158"/>
                <a:gd name="connsiteY604" fmla="*/ 1429152 h 1510374"/>
                <a:gd name="connsiteX605" fmla="*/ 821344 w 1462158"/>
                <a:gd name="connsiteY605" fmla="*/ 1464443 h 1510374"/>
                <a:gd name="connsiteX606" fmla="*/ 833863 w 1462158"/>
                <a:gd name="connsiteY606" fmla="*/ 1495025 h 1510374"/>
                <a:gd name="connsiteX607" fmla="*/ 833602 w 1462158"/>
                <a:gd name="connsiteY607" fmla="*/ 1499951 h 1510374"/>
                <a:gd name="connsiteX608" fmla="*/ 828677 w 1462158"/>
                <a:gd name="connsiteY608" fmla="*/ 1500211 h 1510374"/>
                <a:gd name="connsiteX609" fmla="*/ 761334 w 1462158"/>
                <a:gd name="connsiteY609" fmla="*/ 1457943 h 1510374"/>
                <a:gd name="connsiteX610" fmla="*/ 759368 w 1462158"/>
                <a:gd name="connsiteY610" fmla="*/ 1455761 h 1510374"/>
                <a:gd name="connsiteX611" fmla="*/ 761826 w 1462158"/>
                <a:gd name="connsiteY611" fmla="*/ 1470686 h 1510374"/>
                <a:gd name="connsiteX612" fmla="*/ 755371 w 1462158"/>
                <a:gd name="connsiteY612" fmla="*/ 1494097 h 1510374"/>
                <a:gd name="connsiteX613" fmla="*/ 752288 w 1462158"/>
                <a:gd name="connsiteY613" fmla="*/ 1497111 h 1510374"/>
                <a:gd name="connsiteX614" fmla="*/ 747716 w 1462158"/>
                <a:gd name="connsiteY614" fmla="*/ 1495641 h 1510374"/>
                <a:gd name="connsiteX615" fmla="*/ 711719 w 1462158"/>
                <a:gd name="connsiteY615" fmla="*/ 1446668 h 1510374"/>
                <a:gd name="connsiteX616" fmla="*/ 709086 w 1462158"/>
                <a:gd name="connsiteY616" fmla="*/ 1430677 h 1510374"/>
                <a:gd name="connsiteX617" fmla="*/ 668433 w 1462158"/>
                <a:gd name="connsiteY617" fmla="*/ 1466473 h 1510374"/>
                <a:gd name="connsiteX618" fmla="*/ 549497 w 1462158"/>
                <a:gd name="connsiteY618" fmla="*/ 1509558 h 1510374"/>
                <a:gd name="connsiteX619" fmla="*/ 531300 w 1462158"/>
                <a:gd name="connsiteY619" fmla="*/ 1509657 h 1510374"/>
                <a:gd name="connsiteX620" fmla="*/ 531301 w 1462158"/>
                <a:gd name="connsiteY620" fmla="*/ 1510374 h 1510374"/>
                <a:gd name="connsiteX621" fmla="*/ 524960 w 1462158"/>
                <a:gd name="connsiteY621" fmla="*/ 1509691 h 1510374"/>
                <a:gd name="connsiteX622" fmla="*/ 512801 w 1462158"/>
                <a:gd name="connsiteY622" fmla="*/ 1509757 h 1510374"/>
                <a:gd name="connsiteX623" fmla="*/ 512876 w 1462158"/>
                <a:gd name="connsiteY623" fmla="*/ 1508389 h 1510374"/>
                <a:gd name="connsiteX624" fmla="*/ 466887 w 1462158"/>
                <a:gd name="connsiteY624" fmla="*/ 1503435 h 1510374"/>
                <a:gd name="connsiteX625" fmla="*/ 279236 w 1462158"/>
                <a:gd name="connsiteY625" fmla="*/ 1384192 h 1510374"/>
                <a:gd name="connsiteX626" fmla="*/ 274546 w 1462158"/>
                <a:gd name="connsiteY626" fmla="*/ 1377410 h 1510374"/>
                <a:gd name="connsiteX627" fmla="*/ 270943 w 1462158"/>
                <a:gd name="connsiteY627" fmla="*/ 1402415 h 1510374"/>
                <a:gd name="connsiteX628" fmla="*/ 247457 w 1462158"/>
                <a:gd name="connsiteY628" fmla="*/ 1440788 h 1510374"/>
                <a:gd name="connsiteX629" fmla="*/ 196810 w 1462158"/>
                <a:gd name="connsiteY629" fmla="*/ 1473245 h 1510374"/>
                <a:gd name="connsiteX630" fmla="*/ 181624 w 1462158"/>
                <a:gd name="connsiteY630" fmla="*/ 1473518 h 1510374"/>
                <a:gd name="connsiteX631" fmla="*/ 175771 w 1462158"/>
                <a:gd name="connsiteY631" fmla="*/ 1471479 h 1510374"/>
                <a:gd name="connsiteX632" fmla="*/ 173942 w 1462158"/>
                <a:gd name="connsiteY632" fmla="*/ 1464879 h 1510374"/>
                <a:gd name="connsiteX633" fmla="*/ 179149 w 1462158"/>
                <a:gd name="connsiteY633" fmla="*/ 1428751 h 1510374"/>
                <a:gd name="connsiteX634" fmla="*/ 185607 w 1462158"/>
                <a:gd name="connsiteY634" fmla="*/ 1418200 h 1510374"/>
                <a:gd name="connsiteX635" fmla="*/ 131345 w 1462158"/>
                <a:gd name="connsiteY635" fmla="*/ 1424911 h 1510374"/>
                <a:gd name="connsiteX636" fmla="*/ 90787 w 1462158"/>
                <a:gd name="connsiteY636" fmla="*/ 1414773 h 1510374"/>
                <a:gd name="connsiteX637" fmla="*/ 85458 w 1462158"/>
                <a:gd name="connsiteY637" fmla="*/ 1410169 h 1510374"/>
                <a:gd name="connsiteX638" fmla="*/ 87771 w 1462158"/>
                <a:gd name="connsiteY638" fmla="*/ 1403519 h 1510374"/>
                <a:gd name="connsiteX639" fmla="*/ 170272 w 1462158"/>
                <a:gd name="connsiteY639" fmla="*/ 1352251 h 1510374"/>
                <a:gd name="connsiteX640" fmla="*/ 173732 w 1462158"/>
                <a:gd name="connsiteY640" fmla="*/ 1351576 h 1510374"/>
                <a:gd name="connsiteX641" fmla="*/ 155867 w 1462158"/>
                <a:gd name="connsiteY641" fmla="*/ 1341864 h 1510374"/>
                <a:gd name="connsiteX642" fmla="*/ 133294 w 1462158"/>
                <a:gd name="connsiteY642" fmla="*/ 1313180 h 1510374"/>
                <a:gd name="connsiteX643" fmla="*/ 131578 w 1462158"/>
                <a:gd name="connsiteY643" fmla="*/ 1306549 h 1510374"/>
                <a:gd name="connsiteX644" fmla="*/ 135627 w 1462158"/>
                <a:gd name="connsiteY644" fmla="*/ 1301858 h 1510374"/>
                <a:gd name="connsiteX645" fmla="*/ 209005 w 1462158"/>
                <a:gd name="connsiteY645" fmla="*/ 1297285 h 1510374"/>
                <a:gd name="connsiteX646" fmla="*/ 233281 w 1462158"/>
                <a:gd name="connsiteY646" fmla="*/ 1310484 h 1510374"/>
                <a:gd name="connsiteX647" fmla="*/ 218709 w 1462158"/>
                <a:gd name="connsiteY647" fmla="*/ 1280793 h 1510374"/>
                <a:gd name="connsiteX648" fmla="*/ 188783 w 1462158"/>
                <a:gd name="connsiteY648" fmla="*/ 1156879 h 1510374"/>
                <a:gd name="connsiteX649" fmla="*/ 187784 w 1462158"/>
                <a:gd name="connsiteY649" fmla="*/ 1082431 h 1510374"/>
                <a:gd name="connsiteX650" fmla="*/ 208617 w 1462158"/>
                <a:gd name="connsiteY650" fmla="*/ 974659 h 1510374"/>
                <a:gd name="connsiteX651" fmla="*/ 233734 w 1462158"/>
                <a:gd name="connsiteY651" fmla="*/ 921291 h 1510374"/>
                <a:gd name="connsiteX652" fmla="*/ 183627 w 1462158"/>
                <a:gd name="connsiteY652" fmla="*/ 933218 h 1510374"/>
                <a:gd name="connsiteX653" fmla="*/ 154785 w 1462158"/>
                <a:gd name="connsiteY653" fmla="*/ 929288 h 1510374"/>
                <a:gd name="connsiteX654" fmla="*/ 154593 w 1462158"/>
                <a:gd name="connsiteY654" fmla="*/ 930005 h 1510374"/>
                <a:gd name="connsiteX655" fmla="*/ 154359 w 1462158"/>
                <a:gd name="connsiteY655" fmla="*/ 929914 h 1510374"/>
                <a:gd name="connsiteX656" fmla="*/ 156075 w 1462158"/>
                <a:gd name="connsiteY656" fmla="*/ 947250 h 1510374"/>
                <a:gd name="connsiteX657" fmla="*/ 143660 w 1462158"/>
                <a:gd name="connsiteY657" fmla="*/ 989192 h 1510374"/>
                <a:gd name="connsiteX658" fmla="*/ 136412 w 1462158"/>
                <a:gd name="connsiteY658" fmla="*/ 997635 h 1510374"/>
                <a:gd name="connsiteX659" fmla="*/ 132821 w 1462158"/>
                <a:gd name="connsiteY659" fmla="*/ 999954 h 1510374"/>
                <a:gd name="connsiteX660" fmla="*/ 129476 w 1462158"/>
                <a:gd name="connsiteY660" fmla="*/ 998072 h 1510374"/>
                <a:gd name="connsiteX661" fmla="*/ 118536 w 1462158"/>
                <a:gd name="connsiteY661" fmla="*/ 979436 h 1510374"/>
                <a:gd name="connsiteX662" fmla="*/ 117730 w 1462158"/>
                <a:gd name="connsiteY662" fmla="*/ 971287 h 1510374"/>
                <a:gd name="connsiteX663" fmla="*/ 93973 w 1462158"/>
                <a:gd name="connsiteY663" fmla="*/ 1003964 h 1510374"/>
                <a:gd name="connsiteX664" fmla="*/ 70570 w 1462158"/>
                <a:gd name="connsiteY664" fmla="*/ 1021768 h 1510374"/>
                <a:gd name="connsiteX665" fmla="*/ 66276 w 1462158"/>
                <a:gd name="connsiteY665" fmla="*/ 1022678 h 1510374"/>
                <a:gd name="connsiteX666" fmla="*/ 64918 w 1462158"/>
                <a:gd name="connsiteY666" fmla="*/ 1018505 h 1510374"/>
                <a:gd name="connsiteX667" fmla="*/ 85740 w 1462158"/>
                <a:gd name="connsiteY667" fmla="*/ 950883 h 1510374"/>
                <a:gd name="connsiteX668" fmla="*/ 87162 w 1462158"/>
                <a:gd name="connsiteY668" fmla="*/ 948692 h 1510374"/>
                <a:gd name="connsiteX669" fmla="*/ 74900 w 1462158"/>
                <a:gd name="connsiteY669" fmla="*/ 954242 h 1510374"/>
                <a:gd name="connsiteX670" fmla="*/ 53290 w 1462158"/>
                <a:gd name="connsiteY670" fmla="*/ 954086 h 1510374"/>
                <a:gd name="connsiteX671" fmla="*/ 49988 w 1462158"/>
                <a:gd name="connsiteY671" fmla="*/ 952130 h 1510374"/>
                <a:gd name="connsiteX672" fmla="*/ 50199 w 1462158"/>
                <a:gd name="connsiteY672" fmla="*/ 947861 h 1510374"/>
                <a:gd name="connsiteX673" fmla="*/ 84004 w 1462158"/>
                <a:gd name="connsiteY673" fmla="*/ 905640 h 1510374"/>
                <a:gd name="connsiteX674" fmla="*/ 99329 w 1462158"/>
                <a:gd name="connsiteY674" fmla="*/ 898704 h 1510374"/>
                <a:gd name="connsiteX675" fmla="*/ 75044 w 1462158"/>
                <a:gd name="connsiteY675" fmla="*/ 878918 h 1510374"/>
                <a:gd name="connsiteX676" fmla="*/ 37464 w 1462158"/>
                <a:gd name="connsiteY676" fmla="*/ 692481 h 1510374"/>
                <a:gd name="connsiteX677" fmla="*/ 186067 w 1462158"/>
                <a:gd name="connsiteY677" fmla="*/ 539995 h 1510374"/>
                <a:gd name="connsiteX678" fmla="*/ 187144 w 1462158"/>
                <a:gd name="connsiteY678" fmla="*/ 539887 h 1510374"/>
                <a:gd name="connsiteX679" fmla="*/ 171553 w 1462158"/>
                <a:gd name="connsiteY679" fmla="*/ 523341 h 1510374"/>
                <a:gd name="connsiteX680" fmla="*/ 136773 w 1462158"/>
                <a:gd name="connsiteY680" fmla="*/ 467331 h 1510374"/>
                <a:gd name="connsiteX681" fmla="*/ 134377 w 1462158"/>
                <a:gd name="connsiteY681" fmla="*/ 483954 h 1510374"/>
                <a:gd name="connsiteX682" fmla="*/ 117362 w 1462158"/>
                <a:gd name="connsiteY682" fmla="*/ 511754 h 1510374"/>
                <a:gd name="connsiteX683" fmla="*/ 80671 w 1462158"/>
                <a:gd name="connsiteY683" fmla="*/ 535268 h 1510374"/>
                <a:gd name="connsiteX684" fmla="*/ 69668 w 1462158"/>
                <a:gd name="connsiteY684" fmla="*/ 535465 h 1510374"/>
                <a:gd name="connsiteX685" fmla="*/ 65428 w 1462158"/>
                <a:gd name="connsiteY685" fmla="*/ 533989 h 1510374"/>
                <a:gd name="connsiteX686" fmla="*/ 64103 w 1462158"/>
                <a:gd name="connsiteY686" fmla="*/ 529207 h 1510374"/>
                <a:gd name="connsiteX687" fmla="*/ 67876 w 1462158"/>
                <a:gd name="connsiteY687" fmla="*/ 503034 h 1510374"/>
                <a:gd name="connsiteX688" fmla="*/ 72554 w 1462158"/>
                <a:gd name="connsiteY688" fmla="*/ 495390 h 1510374"/>
                <a:gd name="connsiteX689" fmla="*/ 33243 w 1462158"/>
                <a:gd name="connsiteY689" fmla="*/ 500252 h 1510374"/>
                <a:gd name="connsiteX690" fmla="*/ 3860 w 1462158"/>
                <a:gd name="connsiteY690" fmla="*/ 492906 h 1510374"/>
                <a:gd name="connsiteX691" fmla="*/ 0 w 1462158"/>
                <a:gd name="connsiteY691" fmla="*/ 489571 h 1510374"/>
                <a:gd name="connsiteX692" fmla="*/ 1676 w 1462158"/>
                <a:gd name="connsiteY692" fmla="*/ 484753 h 1510374"/>
                <a:gd name="connsiteX693" fmla="*/ 61444 w 1462158"/>
                <a:gd name="connsiteY693" fmla="*/ 447612 h 1510374"/>
                <a:gd name="connsiteX694" fmla="*/ 63950 w 1462158"/>
                <a:gd name="connsiteY694" fmla="*/ 447123 h 1510374"/>
                <a:gd name="connsiteX695" fmla="*/ 51008 w 1462158"/>
                <a:gd name="connsiteY695" fmla="*/ 440087 h 1510374"/>
                <a:gd name="connsiteX696" fmla="*/ 34655 w 1462158"/>
                <a:gd name="connsiteY696" fmla="*/ 419306 h 1510374"/>
                <a:gd name="connsiteX697" fmla="*/ 33412 w 1462158"/>
                <a:gd name="connsiteY697" fmla="*/ 414502 h 1510374"/>
                <a:gd name="connsiteX698" fmla="*/ 36345 w 1462158"/>
                <a:gd name="connsiteY698" fmla="*/ 411104 h 1510374"/>
                <a:gd name="connsiteX699" fmla="*/ 89504 w 1462158"/>
                <a:gd name="connsiteY699" fmla="*/ 407792 h 1510374"/>
                <a:gd name="connsiteX700" fmla="*/ 118140 w 1462158"/>
                <a:gd name="connsiteY700" fmla="*/ 423360 h 1510374"/>
                <a:gd name="connsiteX701" fmla="*/ 123082 w 1462158"/>
                <a:gd name="connsiteY701" fmla="*/ 429639 h 1510374"/>
                <a:gd name="connsiteX702" fmla="*/ 108299 w 1462158"/>
                <a:gd name="connsiteY702" fmla="*/ 385519 h 1510374"/>
                <a:gd name="connsiteX703" fmla="*/ 118605 w 1462158"/>
                <a:gd name="connsiteY703" fmla="*/ 202797 h 1510374"/>
                <a:gd name="connsiteX704" fmla="*/ 132702 w 1462158"/>
                <a:gd name="connsiteY704" fmla="*/ 170408 h 1510374"/>
                <a:gd name="connsiteX705" fmla="*/ 125473 w 1462158"/>
                <a:gd name="connsiteY705" fmla="*/ 173299 h 1510374"/>
                <a:gd name="connsiteX706" fmla="*/ 102122 w 1462158"/>
                <a:gd name="connsiteY706" fmla="*/ 172700 h 1510374"/>
                <a:gd name="connsiteX707" fmla="*/ 70315 w 1462158"/>
                <a:gd name="connsiteY707" fmla="*/ 151596 h 1510374"/>
                <a:gd name="connsiteX708" fmla="*/ 69713 w 1462158"/>
                <a:gd name="connsiteY708" fmla="*/ 148436 h 1510374"/>
                <a:gd name="connsiteX709" fmla="*/ 72205 w 1462158"/>
                <a:gd name="connsiteY709" fmla="*/ 145899 h 1510374"/>
                <a:gd name="connsiteX710" fmla="*/ 89801 w 1462158"/>
                <a:gd name="connsiteY710" fmla="*/ 138862 h 1510374"/>
                <a:gd name="connsiteX711" fmla="*/ 100355 w 1462158"/>
                <a:gd name="connsiteY711" fmla="*/ 139133 h 1510374"/>
                <a:gd name="connsiteX712" fmla="*/ 98975 w 1462158"/>
                <a:gd name="connsiteY712" fmla="*/ 137931 h 1510374"/>
                <a:gd name="connsiteX713" fmla="*/ 75188 w 1462158"/>
                <a:gd name="connsiteY713" fmla="*/ 93463 h 1510374"/>
                <a:gd name="connsiteX714" fmla="*/ 75874 w 1462158"/>
                <a:gd name="connsiteY714" fmla="*/ 89872 h 1510374"/>
                <a:gd name="connsiteX715" fmla="*/ 79466 w 1462158"/>
                <a:gd name="connsiteY715" fmla="*/ 89185 h 1510374"/>
                <a:gd name="connsiteX716" fmla="*/ 100334 w 1462158"/>
                <a:gd name="connsiteY716" fmla="*/ 95155 h 1510374"/>
                <a:gd name="connsiteX717" fmla="*/ 122990 w 1462158"/>
                <a:gd name="connsiteY717" fmla="*/ 112259 h 1510374"/>
                <a:gd name="connsiteX718" fmla="*/ 122826 w 1462158"/>
                <a:gd name="connsiteY718" fmla="*/ 105839 h 1510374"/>
                <a:gd name="connsiteX719" fmla="*/ 129862 w 1462158"/>
                <a:gd name="connsiteY719" fmla="*/ 88243 h 1510374"/>
                <a:gd name="connsiteX720" fmla="*/ 132398 w 1462158"/>
                <a:gd name="connsiteY720" fmla="*/ 85749 h 1510374"/>
                <a:gd name="connsiteX721" fmla="*/ 135559 w 1462158"/>
                <a:gd name="connsiteY721" fmla="*/ 86352 h 1510374"/>
                <a:gd name="connsiteX722" fmla="*/ 142316 w 1462158"/>
                <a:gd name="connsiteY722" fmla="*/ 90417 h 1510374"/>
                <a:gd name="connsiteX723" fmla="*/ 156663 w 1462158"/>
                <a:gd name="connsiteY723" fmla="*/ 118159 h 1510374"/>
                <a:gd name="connsiteX724" fmla="*/ 156890 w 1462158"/>
                <a:gd name="connsiteY724" fmla="*/ 126990 h 1510374"/>
                <a:gd name="connsiteX725" fmla="*/ 183421 w 1462158"/>
                <a:gd name="connsiteY725" fmla="*/ 89495 h 1510374"/>
                <a:gd name="connsiteX726" fmla="*/ 352159 w 1462158"/>
                <a:gd name="connsiteY726" fmla="*/ 2558 h 1510374"/>
                <a:gd name="connsiteX727" fmla="*/ 370355 w 1462158"/>
                <a:gd name="connsiteY727" fmla="*/ 2460 h 1510374"/>
                <a:gd name="connsiteX728" fmla="*/ 370355 w 1462158"/>
                <a:gd name="connsiteY728" fmla="*/ 1743 h 1510374"/>
                <a:gd name="connsiteX729" fmla="*/ 376696 w 1462158"/>
                <a:gd name="connsiteY729" fmla="*/ 2425 h 1510374"/>
                <a:gd name="connsiteX730" fmla="*/ 388855 w 1462158"/>
                <a:gd name="connsiteY730" fmla="*/ 2360 h 1510374"/>
                <a:gd name="connsiteX731" fmla="*/ 388779 w 1462158"/>
                <a:gd name="connsiteY731" fmla="*/ 3727 h 1510374"/>
                <a:gd name="connsiteX732" fmla="*/ 434769 w 1462158"/>
                <a:gd name="connsiteY732" fmla="*/ 8681 h 1510374"/>
                <a:gd name="connsiteX733" fmla="*/ 560733 w 1462158"/>
                <a:gd name="connsiteY733" fmla="*/ 67749 h 1510374"/>
                <a:gd name="connsiteX734" fmla="*/ 579796 w 1462158"/>
                <a:gd name="connsiteY734" fmla="*/ 85621 h 1510374"/>
                <a:gd name="connsiteX735" fmla="*/ 579711 w 1462158"/>
                <a:gd name="connsiteY735" fmla="*/ 84762 h 1510374"/>
                <a:gd name="connsiteX736" fmla="*/ 593663 w 1462158"/>
                <a:gd name="connsiteY736" fmla="*/ 37630 h 1510374"/>
                <a:gd name="connsiteX737" fmla="*/ 601807 w 1462158"/>
                <a:gd name="connsiteY737" fmla="*/ 28141 h 1510374"/>
                <a:gd name="connsiteX738" fmla="*/ 605843 w 1462158"/>
                <a:gd name="connsiteY738" fmla="*/ 25536 h 1510374"/>
                <a:gd name="connsiteX739" fmla="*/ 609601 w 1462158"/>
                <a:gd name="connsiteY739" fmla="*/ 27650 h 1510374"/>
                <a:gd name="connsiteX740" fmla="*/ 621895 w 1462158"/>
                <a:gd name="connsiteY740" fmla="*/ 48592 h 1510374"/>
                <a:gd name="connsiteX741" fmla="*/ 622801 w 1462158"/>
                <a:gd name="connsiteY741" fmla="*/ 57750 h 1510374"/>
                <a:gd name="connsiteX742" fmla="*/ 649498 w 1462158"/>
                <a:gd name="connsiteY742" fmla="*/ 21029 h 1510374"/>
                <a:gd name="connsiteX743" fmla="*/ 675798 w 1462158"/>
                <a:gd name="connsiteY743" fmla="*/ 1022 h 151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</a:cxnLst>
              <a:rect l="l" t="t" r="r" b="b"/>
              <a:pathLst>
                <a:path w="1462158" h="1510374">
                  <a:moveTo>
                    <a:pt x="1087149" y="756192"/>
                  </a:moveTo>
                  <a:lnTo>
                    <a:pt x="1069644" y="766235"/>
                  </a:lnTo>
                  <a:lnTo>
                    <a:pt x="1037439" y="777672"/>
                  </a:lnTo>
                  <a:lnTo>
                    <a:pt x="1037682" y="778939"/>
                  </a:lnTo>
                  <a:cubicBezTo>
                    <a:pt x="1000563" y="788383"/>
                    <a:pt x="966477" y="805489"/>
                    <a:pt x="936484" y="828554"/>
                  </a:cubicBezTo>
                  <a:lnTo>
                    <a:pt x="898199" y="864155"/>
                  </a:lnTo>
                  <a:lnTo>
                    <a:pt x="892533" y="882917"/>
                  </a:lnTo>
                  <a:lnTo>
                    <a:pt x="874631" y="905869"/>
                  </a:lnTo>
                  <a:lnTo>
                    <a:pt x="875155" y="906396"/>
                  </a:lnTo>
                  <a:lnTo>
                    <a:pt x="872733" y="908305"/>
                  </a:lnTo>
                  <a:lnTo>
                    <a:pt x="871197" y="910272"/>
                  </a:lnTo>
                  <a:lnTo>
                    <a:pt x="870783" y="909840"/>
                  </a:lnTo>
                  <a:lnTo>
                    <a:pt x="855963" y="921514"/>
                  </a:lnTo>
                  <a:lnTo>
                    <a:pt x="832739" y="966827"/>
                  </a:lnTo>
                  <a:cubicBezTo>
                    <a:pt x="809758" y="1022495"/>
                    <a:pt x="799571" y="1085822"/>
                    <a:pt x="805761" y="1151062"/>
                  </a:cubicBezTo>
                  <a:cubicBezTo>
                    <a:pt x="820207" y="1303288"/>
                    <a:pt x="919762" y="1423199"/>
                    <a:pt x="1046295" y="1450799"/>
                  </a:cubicBezTo>
                  <a:lnTo>
                    <a:pt x="1101653" y="1456762"/>
                  </a:lnTo>
                  <a:lnTo>
                    <a:pt x="1116857" y="1456680"/>
                  </a:lnTo>
                  <a:cubicBezTo>
                    <a:pt x="1187238" y="1450798"/>
                    <a:pt x="1251876" y="1407006"/>
                    <a:pt x="1290323" y="1337292"/>
                  </a:cubicBezTo>
                  <a:cubicBezTo>
                    <a:pt x="1334264" y="1257620"/>
                    <a:pt x="1337023" y="1156732"/>
                    <a:pt x="1297525" y="1074036"/>
                  </a:cubicBezTo>
                  <a:cubicBezTo>
                    <a:pt x="1262964" y="1001677"/>
                    <a:pt x="1200847" y="953293"/>
                    <a:pt x="1130928" y="942326"/>
                  </a:cubicBezTo>
                  <a:lnTo>
                    <a:pt x="1100651" y="939965"/>
                  </a:lnTo>
                  <a:lnTo>
                    <a:pt x="1067075" y="944109"/>
                  </a:lnTo>
                  <a:cubicBezTo>
                    <a:pt x="1026848" y="955444"/>
                    <a:pt x="991495" y="984800"/>
                    <a:pt x="969585" y="1026766"/>
                  </a:cubicBezTo>
                  <a:cubicBezTo>
                    <a:pt x="940374" y="1082720"/>
                    <a:pt x="939581" y="1152436"/>
                    <a:pt x="967511" y="1209251"/>
                  </a:cubicBezTo>
                  <a:cubicBezTo>
                    <a:pt x="988458" y="1251861"/>
                    <a:pt x="1023131" y="1282272"/>
                    <a:pt x="1063088" y="1294813"/>
                  </a:cubicBezTo>
                  <a:lnTo>
                    <a:pt x="1101990" y="1300805"/>
                  </a:lnTo>
                  <a:lnTo>
                    <a:pt x="1122857" y="1298814"/>
                  </a:lnTo>
                  <a:cubicBezTo>
                    <a:pt x="1147399" y="1292055"/>
                    <a:pt x="1168536" y="1272794"/>
                    <a:pt x="1179604" y="1245548"/>
                  </a:cubicBezTo>
                  <a:cubicBezTo>
                    <a:pt x="1194361" y="1209221"/>
                    <a:pt x="1188174" y="1166187"/>
                    <a:pt x="1164037" y="1137265"/>
                  </a:cubicBezTo>
                  <a:cubicBezTo>
                    <a:pt x="1151968" y="1122804"/>
                    <a:pt x="1136656" y="1113363"/>
                    <a:pt x="1120345" y="1109474"/>
                  </a:cubicBezTo>
                  <a:lnTo>
                    <a:pt x="1112038" y="1108941"/>
                  </a:lnTo>
                  <a:lnTo>
                    <a:pt x="1112762" y="1115018"/>
                  </a:lnTo>
                  <a:cubicBezTo>
                    <a:pt x="1111616" y="1126457"/>
                    <a:pt x="1108111" y="1138848"/>
                    <a:pt x="1102192" y="1150773"/>
                  </a:cubicBezTo>
                  <a:cubicBezTo>
                    <a:pt x="1093313" y="1168661"/>
                    <a:pt x="1080894" y="1181690"/>
                    <a:pt x="1068614" y="1187616"/>
                  </a:cubicBezTo>
                  <a:cubicBezTo>
                    <a:pt x="1064520" y="1189592"/>
                    <a:pt x="1060442" y="1190778"/>
                    <a:pt x="1056515" y="1191092"/>
                  </a:cubicBezTo>
                  <a:lnTo>
                    <a:pt x="1051393" y="1190716"/>
                  </a:lnTo>
                  <a:lnTo>
                    <a:pt x="1048513" y="1185825"/>
                  </a:lnTo>
                  <a:cubicBezTo>
                    <a:pt x="1044999" y="1177712"/>
                    <a:pt x="1043787" y="1167227"/>
                    <a:pt x="1044932" y="1155789"/>
                  </a:cubicBezTo>
                  <a:lnTo>
                    <a:pt x="1047839" y="1145958"/>
                  </a:lnTo>
                  <a:lnTo>
                    <a:pt x="1005842" y="1162968"/>
                  </a:lnTo>
                  <a:cubicBezTo>
                    <a:pt x="992226" y="1166071"/>
                    <a:pt x="980128" y="1166318"/>
                    <a:pt x="971202" y="1163551"/>
                  </a:cubicBezTo>
                  <a:lnTo>
                    <a:pt x="965949" y="1161009"/>
                  </a:lnTo>
                  <a:lnTo>
                    <a:pt x="966374" y="1155190"/>
                  </a:lnTo>
                  <a:cubicBezTo>
                    <a:pt x="970508" y="1136964"/>
                    <a:pt x="991427" y="1113772"/>
                    <a:pt x="1021419" y="1096456"/>
                  </a:cubicBezTo>
                  <a:lnTo>
                    <a:pt x="1024043" y="1095174"/>
                  </a:lnTo>
                  <a:lnTo>
                    <a:pt x="1007660" y="1091231"/>
                  </a:lnTo>
                  <a:cubicBezTo>
                    <a:pt x="997181" y="1086504"/>
                    <a:pt x="988708" y="1080212"/>
                    <a:pt x="983439" y="1073113"/>
                  </a:cubicBezTo>
                  <a:lnTo>
                    <a:pt x="980643" y="1068172"/>
                  </a:lnTo>
                  <a:lnTo>
                    <a:pt x="982877" y="1063549"/>
                  </a:lnTo>
                  <a:cubicBezTo>
                    <a:pt x="991819" y="1050575"/>
                    <a:pt x="1014060" y="1042478"/>
                    <a:pt x="1040634" y="1044151"/>
                  </a:cubicBezTo>
                  <a:cubicBezTo>
                    <a:pt x="1053921" y="1044987"/>
                    <a:pt x="1066404" y="1048148"/>
                    <a:pt x="1076883" y="1052874"/>
                  </a:cubicBezTo>
                  <a:lnTo>
                    <a:pt x="1084271" y="1058400"/>
                  </a:lnTo>
                  <a:lnTo>
                    <a:pt x="1091227" y="1056397"/>
                  </a:lnTo>
                  <a:cubicBezTo>
                    <a:pt x="1129744" y="1052260"/>
                    <a:pt x="1168682" y="1068201"/>
                    <a:pt x="1196433" y="1101451"/>
                  </a:cubicBezTo>
                  <a:cubicBezTo>
                    <a:pt x="1233434" y="1145786"/>
                    <a:pt x="1242918" y="1211755"/>
                    <a:pt x="1220297" y="1267443"/>
                  </a:cubicBezTo>
                  <a:cubicBezTo>
                    <a:pt x="1203330" y="1309210"/>
                    <a:pt x="1170928" y="1338736"/>
                    <a:pt x="1133308" y="1349098"/>
                  </a:cubicBezTo>
                  <a:lnTo>
                    <a:pt x="1104492" y="1351844"/>
                  </a:lnTo>
                  <a:lnTo>
                    <a:pt x="1104492" y="1353170"/>
                  </a:lnTo>
                  <a:lnTo>
                    <a:pt x="1096809" y="1352578"/>
                  </a:lnTo>
                  <a:lnTo>
                    <a:pt x="1094325" y="1352814"/>
                  </a:lnTo>
                  <a:lnTo>
                    <a:pt x="1094351" y="1352388"/>
                  </a:lnTo>
                  <a:lnTo>
                    <a:pt x="1077434" y="1351085"/>
                  </a:lnTo>
                  <a:cubicBezTo>
                    <a:pt x="1015149" y="1341432"/>
                    <a:pt x="959654" y="1298827"/>
                    <a:pt x="928201" y="1234847"/>
                  </a:cubicBezTo>
                  <a:cubicBezTo>
                    <a:pt x="892257" y="1161729"/>
                    <a:pt x="893277" y="1072006"/>
                    <a:pt x="930872" y="999995"/>
                  </a:cubicBezTo>
                  <a:cubicBezTo>
                    <a:pt x="963768" y="936984"/>
                    <a:pt x="1020213" y="896063"/>
                    <a:pt x="1082695" y="888290"/>
                  </a:cubicBezTo>
                  <a:lnTo>
                    <a:pt x="1100544" y="887454"/>
                  </a:lnTo>
                  <a:lnTo>
                    <a:pt x="1100544" y="886941"/>
                  </a:lnTo>
                  <a:lnTo>
                    <a:pt x="1104653" y="887261"/>
                  </a:lnTo>
                  <a:lnTo>
                    <a:pt x="1109791" y="887021"/>
                  </a:lnTo>
                  <a:lnTo>
                    <a:pt x="1109776" y="887661"/>
                  </a:lnTo>
                  <a:lnTo>
                    <a:pt x="1130694" y="889292"/>
                  </a:lnTo>
                  <a:lnTo>
                    <a:pt x="1126453" y="885978"/>
                  </a:lnTo>
                  <a:cubicBezTo>
                    <a:pt x="1109160" y="866250"/>
                    <a:pt x="1096915" y="842397"/>
                    <a:pt x="1090402" y="817088"/>
                  </a:cubicBezTo>
                  <a:cubicBezTo>
                    <a:pt x="1087146" y="804433"/>
                    <a:pt x="1085323" y="791414"/>
                    <a:pt x="1085021" y="778366"/>
                  </a:cubicBezTo>
                  <a:close/>
                  <a:moveTo>
                    <a:pt x="547810" y="736418"/>
                  </a:moveTo>
                  <a:lnTo>
                    <a:pt x="498940" y="766235"/>
                  </a:lnTo>
                  <a:lnTo>
                    <a:pt x="466734" y="777672"/>
                  </a:lnTo>
                  <a:lnTo>
                    <a:pt x="466977" y="778939"/>
                  </a:lnTo>
                  <a:cubicBezTo>
                    <a:pt x="318499" y="816714"/>
                    <a:pt x="218547" y="977089"/>
                    <a:pt x="235056" y="1151062"/>
                  </a:cubicBezTo>
                  <a:cubicBezTo>
                    <a:pt x="249502" y="1303289"/>
                    <a:pt x="349056" y="1423200"/>
                    <a:pt x="475590" y="1450799"/>
                  </a:cubicBezTo>
                  <a:lnTo>
                    <a:pt x="530947" y="1456762"/>
                  </a:lnTo>
                  <a:lnTo>
                    <a:pt x="546153" y="1456680"/>
                  </a:lnTo>
                  <a:cubicBezTo>
                    <a:pt x="616533" y="1450797"/>
                    <a:pt x="681171" y="1407006"/>
                    <a:pt x="719618" y="1337292"/>
                  </a:cubicBezTo>
                  <a:cubicBezTo>
                    <a:pt x="763558" y="1257620"/>
                    <a:pt x="766319" y="1156732"/>
                    <a:pt x="726821" y="1074036"/>
                  </a:cubicBezTo>
                  <a:cubicBezTo>
                    <a:pt x="692259" y="1001677"/>
                    <a:pt x="630142" y="953292"/>
                    <a:pt x="560224" y="942326"/>
                  </a:cubicBezTo>
                  <a:lnTo>
                    <a:pt x="529946" y="939965"/>
                  </a:lnTo>
                  <a:lnTo>
                    <a:pt x="496370" y="944110"/>
                  </a:lnTo>
                  <a:cubicBezTo>
                    <a:pt x="456143" y="955445"/>
                    <a:pt x="420790" y="984800"/>
                    <a:pt x="398881" y="1026766"/>
                  </a:cubicBezTo>
                  <a:cubicBezTo>
                    <a:pt x="369668" y="1082721"/>
                    <a:pt x="368875" y="1152436"/>
                    <a:pt x="396806" y="1209250"/>
                  </a:cubicBezTo>
                  <a:cubicBezTo>
                    <a:pt x="417754" y="1251862"/>
                    <a:pt x="452427" y="1282272"/>
                    <a:pt x="492383" y="1294814"/>
                  </a:cubicBezTo>
                  <a:lnTo>
                    <a:pt x="531285" y="1300804"/>
                  </a:lnTo>
                  <a:lnTo>
                    <a:pt x="552152" y="1298815"/>
                  </a:lnTo>
                  <a:cubicBezTo>
                    <a:pt x="576694" y="1292055"/>
                    <a:pt x="597831" y="1272794"/>
                    <a:pt x="608899" y="1245548"/>
                  </a:cubicBezTo>
                  <a:cubicBezTo>
                    <a:pt x="623657" y="1209220"/>
                    <a:pt x="617470" y="1166187"/>
                    <a:pt x="593332" y="1137265"/>
                  </a:cubicBezTo>
                  <a:cubicBezTo>
                    <a:pt x="581264" y="1122804"/>
                    <a:pt x="565951" y="1113362"/>
                    <a:pt x="549639" y="1109474"/>
                  </a:cubicBezTo>
                  <a:lnTo>
                    <a:pt x="538353" y="1108750"/>
                  </a:lnTo>
                  <a:lnTo>
                    <a:pt x="539101" y="1115019"/>
                  </a:lnTo>
                  <a:cubicBezTo>
                    <a:pt x="537955" y="1126457"/>
                    <a:pt x="534450" y="1138848"/>
                    <a:pt x="528531" y="1150773"/>
                  </a:cubicBezTo>
                  <a:cubicBezTo>
                    <a:pt x="519652" y="1168661"/>
                    <a:pt x="507233" y="1181690"/>
                    <a:pt x="494952" y="1187616"/>
                  </a:cubicBezTo>
                  <a:cubicBezTo>
                    <a:pt x="490858" y="1189592"/>
                    <a:pt x="486781" y="1190779"/>
                    <a:pt x="482854" y="1191093"/>
                  </a:cubicBezTo>
                  <a:lnTo>
                    <a:pt x="477732" y="1190716"/>
                  </a:lnTo>
                  <a:lnTo>
                    <a:pt x="474852" y="1185824"/>
                  </a:lnTo>
                  <a:cubicBezTo>
                    <a:pt x="471338" y="1177712"/>
                    <a:pt x="470125" y="1167227"/>
                    <a:pt x="471271" y="1155789"/>
                  </a:cubicBezTo>
                  <a:lnTo>
                    <a:pt x="474178" y="1145957"/>
                  </a:lnTo>
                  <a:lnTo>
                    <a:pt x="432181" y="1162968"/>
                  </a:lnTo>
                  <a:cubicBezTo>
                    <a:pt x="418565" y="1166071"/>
                    <a:pt x="406467" y="1166318"/>
                    <a:pt x="397541" y="1163551"/>
                  </a:cubicBezTo>
                  <a:lnTo>
                    <a:pt x="392288" y="1161010"/>
                  </a:lnTo>
                  <a:lnTo>
                    <a:pt x="392713" y="1155189"/>
                  </a:lnTo>
                  <a:cubicBezTo>
                    <a:pt x="396847" y="1136964"/>
                    <a:pt x="417766" y="1113772"/>
                    <a:pt x="447758" y="1096457"/>
                  </a:cubicBezTo>
                  <a:lnTo>
                    <a:pt x="450382" y="1095174"/>
                  </a:lnTo>
                  <a:lnTo>
                    <a:pt x="433999" y="1091231"/>
                  </a:lnTo>
                  <a:cubicBezTo>
                    <a:pt x="423520" y="1086505"/>
                    <a:pt x="415047" y="1080212"/>
                    <a:pt x="409777" y="1073112"/>
                  </a:cubicBezTo>
                  <a:lnTo>
                    <a:pt x="406982" y="1068172"/>
                  </a:lnTo>
                  <a:lnTo>
                    <a:pt x="409216" y="1063549"/>
                  </a:lnTo>
                  <a:cubicBezTo>
                    <a:pt x="418158" y="1050575"/>
                    <a:pt x="440399" y="1042477"/>
                    <a:pt x="466972" y="1044150"/>
                  </a:cubicBezTo>
                  <a:cubicBezTo>
                    <a:pt x="480260" y="1044987"/>
                    <a:pt x="492743" y="1048147"/>
                    <a:pt x="503222" y="1052874"/>
                  </a:cubicBezTo>
                  <a:lnTo>
                    <a:pt x="511432" y="1059016"/>
                  </a:lnTo>
                  <a:lnTo>
                    <a:pt x="520523" y="1056397"/>
                  </a:lnTo>
                  <a:cubicBezTo>
                    <a:pt x="559038" y="1052259"/>
                    <a:pt x="597977" y="1068200"/>
                    <a:pt x="625729" y="1101452"/>
                  </a:cubicBezTo>
                  <a:cubicBezTo>
                    <a:pt x="662730" y="1145787"/>
                    <a:pt x="672213" y="1211755"/>
                    <a:pt x="649592" y="1267443"/>
                  </a:cubicBezTo>
                  <a:cubicBezTo>
                    <a:pt x="632625" y="1309210"/>
                    <a:pt x="600223" y="1338736"/>
                    <a:pt x="562602" y="1349097"/>
                  </a:cubicBezTo>
                  <a:lnTo>
                    <a:pt x="533787" y="1351845"/>
                  </a:lnTo>
                  <a:lnTo>
                    <a:pt x="533787" y="1353169"/>
                  </a:lnTo>
                  <a:lnTo>
                    <a:pt x="526104" y="1352577"/>
                  </a:lnTo>
                  <a:lnTo>
                    <a:pt x="523620" y="1352814"/>
                  </a:lnTo>
                  <a:lnTo>
                    <a:pt x="523645" y="1352388"/>
                  </a:lnTo>
                  <a:lnTo>
                    <a:pt x="506728" y="1351084"/>
                  </a:lnTo>
                  <a:cubicBezTo>
                    <a:pt x="444445" y="1341432"/>
                    <a:pt x="388948" y="1298826"/>
                    <a:pt x="357497" y="1234847"/>
                  </a:cubicBezTo>
                  <a:cubicBezTo>
                    <a:pt x="321551" y="1161728"/>
                    <a:pt x="322571" y="1072006"/>
                    <a:pt x="360166" y="999994"/>
                  </a:cubicBezTo>
                  <a:cubicBezTo>
                    <a:pt x="384838" y="952736"/>
                    <a:pt x="422757" y="917904"/>
                    <a:pt x="466534" y="900162"/>
                  </a:cubicBezTo>
                  <a:lnTo>
                    <a:pt x="481703" y="896200"/>
                  </a:lnTo>
                  <a:lnTo>
                    <a:pt x="475983" y="893419"/>
                  </a:lnTo>
                  <a:cubicBezTo>
                    <a:pt x="470481" y="888808"/>
                    <a:pt x="465057" y="882331"/>
                    <a:pt x="460441" y="874429"/>
                  </a:cubicBezTo>
                  <a:cubicBezTo>
                    <a:pt x="453517" y="862575"/>
                    <a:pt x="449886" y="850040"/>
                    <a:pt x="449807" y="839993"/>
                  </a:cubicBezTo>
                  <a:cubicBezTo>
                    <a:pt x="449781" y="836644"/>
                    <a:pt x="450149" y="833571"/>
                    <a:pt x="450923" y="830891"/>
                  </a:cubicBezTo>
                  <a:lnTo>
                    <a:pt x="452327" y="827663"/>
                  </a:lnTo>
                  <a:lnTo>
                    <a:pt x="455480" y="827426"/>
                  </a:lnTo>
                  <a:cubicBezTo>
                    <a:pt x="460410" y="827860"/>
                    <a:pt x="465991" y="830603"/>
                    <a:pt x="471493" y="835213"/>
                  </a:cubicBezTo>
                  <a:lnTo>
                    <a:pt x="475767" y="840435"/>
                  </a:lnTo>
                  <a:lnTo>
                    <a:pt x="477142" y="807174"/>
                  </a:lnTo>
                  <a:cubicBezTo>
                    <a:pt x="478807" y="797205"/>
                    <a:pt x="481552" y="789193"/>
                    <a:pt x="485066" y="784278"/>
                  </a:cubicBezTo>
                  <a:lnTo>
                    <a:pt x="487595" y="781694"/>
                  </a:lnTo>
                  <a:lnTo>
                    <a:pt x="490432" y="783936"/>
                  </a:lnTo>
                  <a:cubicBezTo>
                    <a:pt x="498653" y="792793"/>
                    <a:pt x="505398" y="814327"/>
                    <a:pt x="507024" y="839823"/>
                  </a:cubicBezTo>
                  <a:lnTo>
                    <a:pt x="507049" y="841976"/>
                  </a:lnTo>
                  <a:lnTo>
                    <a:pt x="512926" y="832570"/>
                  </a:lnTo>
                  <a:cubicBezTo>
                    <a:pt x="517799" y="827297"/>
                    <a:pt x="522986" y="823868"/>
                    <a:pt x="527820" y="822811"/>
                  </a:cubicBezTo>
                  <a:lnTo>
                    <a:pt x="530978" y="822645"/>
                  </a:lnTo>
                  <a:lnTo>
                    <a:pt x="532781" y="825669"/>
                  </a:lnTo>
                  <a:cubicBezTo>
                    <a:pt x="537209" y="835907"/>
                    <a:pt x="536021" y="853213"/>
                    <a:pt x="528873" y="870063"/>
                  </a:cubicBezTo>
                  <a:lnTo>
                    <a:pt x="517649" y="888025"/>
                  </a:lnTo>
                  <a:lnTo>
                    <a:pt x="529839" y="887454"/>
                  </a:lnTo>
                  <a:lnTo>
                    <a:pt x="529839" y="886940"/>
                  </a:lnTo>
                  <a:lnTo>
                    <a:pt x="533948" y="887262"/>
                  </a:lnTo>
                  <a:lnTo>
                    <a:pt x="539087" y="887021"/>
                  </a:lnTo>
                  <a:lnTo>
                    <a:pt x="539071" y="887661"/>
                  </a:lnTo>
                  <a:lnTo>
                    <a:pt x="566451" y="889796"/>
                  </a:lnTo>
                  <a:cubicBezTo>
                    <a:pt x="629636" y="899705"/>
                    <a:pt x="687534" y="934977"/>
                    <a:pt x="730102" y="988775"/>
                  </a:cubicBezTo>
                  <a:lnTo>
                    <a:pt x="763950" y="1043282"/>
                  </a:lnTo>
                  <a:lnTo>
                    <a:pt x="767245" y="1019659"/>
                  </a:lnTo>
                  <a:lnTo>
                    <a:pt x="790112" y="949463"/>
                  </a:lnTo>
                  <a:lnTo>
                    <a:pt x="728985" y="949628"/>
                  </a:lnTo>
                  <a:cubicBezTo>
                    <a:pt x="687063" y="942789"/>
                    <a:pt x="645219" y="922134"/>
                    <a:pt x="610948" y="888181"/>
                  </a:cubicBezTo>
                  <a:cubicBezTo>
                    <a:pt x="571782" y="849377"/>
                    <a:pt x="549820" y="800450"/>
                    <a:pt x="545968" y="752606"/>
                  </a:cubicBezTo>
                  <a:close/>
                  <a:moveTo>
                    <a:pt x="1214136" y="678031"/>
                  </a:moveTo>
                  <a:lnTo>
                    <a:pt x="1189496" y="681680"/>
                  </a:lnTo>
                  <a:lnTo>
                    <a:pt x="1168425" y="690296"/>
                  </a:lnTo>
                  <a:lnTo>
                    <a:pt x="1155136" y="702856"/>
                  </a:lnTo>
                  <a:lnTo>
                    <a:pt x="1141032" y="716575"/>
                  </a:lnTo>
                  <a:lnTo>
                    <a:pt x="1125565" y="752525"/>
                  </a:lnTo>
                  <a:cubicBezTo>
                    <a:pt x="1117521" y="788954"/>
                    <a:pt x="1127785" y="828848"/>
                    <a:pt x="1152440" y="856977"/>
                  </a:cubicBezTo>
                  <a:cubicBezTo>
                    <a:pt x="1170932" y="878073"/>
                    <a:pt x="1195378" y="890109"/>
                    <a:pt x="1220103" y="891149"/>
                  </a:cubicBezTo>
                  <a:lnTo>
                    <a:pt x="1241015" y="888858"/>
                  </a:lnTo>
                  <a:lnTo>
                    <a:pt x="1259540" y="881699"/>
                  </a:lnTo>
                  <a:cubicBezTo>
                    <a:pt x="1266290" y="876220"/>
                    <a:pt x="1271578" y="868547"/>
                    <a:pt x="1274622" y="859319"/>
                  </a:cubicBezTo>
                  <a:cubicBezTo>
                    <a:pt x="1280706" y="840863"/>
                    <a:pt x="1276754" y="819363"/>
                    <a:pt x="1264418" y="803802"/>
                  </a:cubicBezTo>
                  <a:cubicBezTo>
                    <a:pt x="1258250" y="796023"/>
                    <a:pt x="1250517" y="790398"/>
                    <a:pt x="1242190" y="787289"/>
                  </a:cubicBezTo>
                  <a:lnTo>
                    <a:pt x="1230543" y="786653"/>
                  </a:lnTo>
                  <a:lnTo>
                    <a:pt x="1230439" y="787381"/>
                  </a:lnTo>
                  <a:cubicBezTo>
                    <a:pt x="1227832" y="794273"/>
                    <a:pt x="1223606" y="801363"/>
                    <a:pt x="1217963" y="807765"/>
                  </a:cubicBezTo>
                  <a:cubicBezTo>
                    <a:pt x="1209499" y="817367"/>
                    <a:pt x="1199647" y="823373"/>
                    <a:pt x="1191060" y="825005"/>
                  </a:cubicBezTo>
                  <a:cubicBezTo>
                    <a:pt x="1188199" y="825549"/>
                    <a:pt x="1185476" y="825608"/>
                    <a:pt x="1182993" y="825151"/>
                  </a:cubicBezTo>
                  <a:lnTo>
                    <a:pt x="1179885" y="824068"/>
                  </a:lnTo>
                  <a:lnTo>
                    <a:pt x="1178912" y="820562"/>
                  </a:lnTo>
                  <a:cubicBezTo>
                    <a:pt x="1178083" y="814956"/>
                    <a:pt x="1179071" y="808263"/>
                    <a:pt x="1181679" y="801371"/>
                  </a:cubicBezTo>
                  <a:lnTo>
                    <a:pt x="1185109" y="795766"/>
                  </a:lnTo>
                  <a:lnTo>
                    <a:pt x="1156285" y="799331"/>
                  </a:lnTo>
                  <a:cubicBezTo>
                    <a:pt x="1147340" y="798993"/>
                    <a:pt x="1139808" y="797139"/>
                    <a:pt x="1134741" y="793945"/>
                  </a:cubicBezTo>
                  <a:lnTo>
                    <a:pt x="1131910" y="791500"/>
                  </a:lnTo>
                  <a:lnTo>
                    <a:pt x="1133140" y="787967"/>
                  </a:lnTo>
                  <a:cubicBezTo>
                    <a:pt x="1138722" y="777368"/>
                    <a:pt x="1155522" y="766479"/>
                    <a:pt x="1176963" y="760734"/>
                  </a:cubicBezTo>
                  <a:lnTo>
                    <a:pt x="1178801" y="760375"/>
                  </a:lnTo>
                  <a:lnTo>
                    <a:pt x="1169311" y="755216"/>
                  </a:lnTo>
                  <a:cubicBezTo>
                    <a:pt x="1163608" y="750552"/>
                    <a:pt x="1159404" y="745250"/>
                    <a:pt x="1157320" y="739980"/>
                  </a:cubicBezTo>
                  <a:lnTo>
                    <a:pt x="1156409" y="736456"/>
                  </a:lnTo>
                  <a:lnTo>
                    <a:pt x="1158560" y="733965"/>
                  </a:lnTo>
                  <a:cubicBezTo>
                    <a:pt x="1166248" y="727416"/>
                    <a:pt x="1181362" y="726092"/>
                    <a:pt x="1197537" y="731536"/>
                  </a:cubicBezTo>
                  <a:cubicBezTo>
                    <a:pt x="1205626" y="734258"/>
                    <a:pt x="1212831" y="738287"/>
                    <a:pt x="1218534" y="742952"/>
                  </a:cubicBezTo>
                  <a:lnTo>
                    <a:pt x="1220906" y="745966"/>
                  </a:lnTo>
                  <a:lnTo>
                    <a:pt x="1251544" y="747640"/>
                  </a:lnTo>
                  <a:cubicBezTo>
                    <a:pt x="1266416" y="753192"/>
                    <a:pt x="1280228" y="763239"/>
                    <a:pt x="1291246" y="777134"/>
                  </a:cubicBezTo>
                  <a:cubicBezTo>
                    <a:pt x="1313280" y="804925"/>
                    <a:pt x="1320337" y="843327"/>
                    <a:pt x="1309470" y="876292"/>
                  </a:cubicBezTo>
                  <a:cubicBezTo>
                    <a:pt x="1301319" y="901015"/>
                    <a:pt x="1284138" y="919488"/>
                    <a:pt x="1262673" y="927858"/>
                  </a:cubicBezTo>
                  <a:lnTo>
                    <a:pt x="1255672" y="929355"/>
                  </a:lnTo>
                  <a:lnTo>
                    <a:pt x="1255879" y="930128"/>
                  </a:lnTo>
                  <a:lnTo>
                    <a:pt x="1248050" y="930985"/>
                  </a:lnTo>
                  <a:lnTo>
                    <a:pt x="1239954" y="932718"/>
                  </a:lnTo>
                  <a:lnTo>
                    <a:pt x="1239869" y="931882"/>
                  </a:lnTo>
                  <a:lnTo>
                    <a:pt x="1238102" y="932076"/>
                  </a:lnTo>
                  <a:lnTo>
                    <a:pt x="1253501" y="941406"/>
                  </a:lnTo>
                  <a:lnTo>
                    <a:pt x="1288561" y="976513"/>
                  </a:lnTo>
                  <a:lnTo>
                    <a:pt x="1318544" y="959752"/>
                  </a:lnTo>
                  <a:cubicBezTo>
                    <a:pt x="1359097" y="923288"/>
                    <a:pt x="1377061" y="860269"/>
                    <a:pt x="1359745" y="797658"/>
                  </a:cubicBezTo>
                  <a:cubicBezTo>
                    <a:pt x="1339543" y="724611"/>
                    <a:pt x="1277925" y="675995"/>
                    <a:pt x="1214136" y="678031"/>
                  </a:cubicBezTo>
                  <a:close/>
                  <a:moveTo>
                    <a:pt x="370709" y="55354"/>
                  </a:moveTo>
                  <a:lnTo>
                    <a:pt x="355503" y="55437"/>
                  </a:lnTo>
                  <a:cubicBezTo>
                    <a:pt x="285123" y="61319"/>
                    <a:pt x="220485" y="105111"/>
                    <a:pt x="182038" y="174825"/>
                  </a:cubicBezTo>
                  <a:cubicBezTo>
                    <a:pt x="138098" y="254497"/>
                    <a:pt x="135337" y="355385"/>
                    <a:pt x="174835" y="438080"/>
                  </a:cubicBezTo>
                  <a:cubicBezTo>
                    <a:pt x="209397" y="510440"/>
                    <a:pt x="271513" y="558825"/>
                    <a:pt x="341432" y="569790"/>
                  </a:cubicBezTo>
                  <a:lnTo>
                    <a:pt x="371710" y="572151"/>
                  </a:lnTo>
                  <a:lnTo>
                    <a:pt x="405286" y="568006"/>
                  </a:lnTo>
                  <a:cubicBezTo>
                    <a:pt x="445514" y="556672"/>
                    <a:pt x="480866" y="527316"/>
                    <a:pt x="502776" y="485351"/>
                  </a:cubicBezTo>
                  <a:cubicBezTo>
                    <a:pt x="531988" y="429397"/>
                    <a:pt x="532781" y="359681"/>
                    <a:pt x="504851" y="302866"/>
                  </a:cubicBezTo>
                  <a:cubicBezTo>
                    <a:pt x="483902" y="260255"/>
                    <a:pt x="449229" y="229845"/>
                    <a:pt x="409273" y="217303"/>
                  </a:cubicBezTo>
                  <a:lnTo>
                    <a:pt x="370371" y="211312"/>
                  </a:lnTo>
                  <a:lnTo>
                    <a:pt x="349504" y="213302"/>
                  </a:lnTo>
                  <a:cubicBezTo>
                    <a:pt x="324962" y="220061"/>
                    <a:pt x="303825" y="239322"/>
                    <a:pt x="292757" y="266568"/>
                  </a:cubicBezTo>
                  <a:cubicBezTo>
                    <a:pt x="277999" y="302896"/>
                    <a:pt x="284186" y="345929"/>
                    <a:pt x="308324" y="374851"/>
                  </a:cubicBezTo>
                  <a:cubicBezTo>
                    <a:pt x="320393" y="389312"/>
                    <a:pt x="335705" y="398754"/>
                    <a:pt x="352017" y="402643"/>
                  </a:cubicBezTo>
                  <a:lnTo>
                    <a:pt x="358078" y="403031"/>
                  </a:lnTo>
                  <a:lnTo>
                    <a:pt x="367118" y="381940"/>
                  </a:lnTo>
                  <a:cubicBezTo>
                    <a:pt x="373830" y="372607"/>
                    <a:pt x="383061" y="363628"/>
                    <a:pt x="394150" y="356260"/>
                  </a:cubicBezTo>
                  <a:cubicBezTo>
                    <a:pt x="410782" y="345208"/>
                    <a:pt x="428053" y="340135"/>
                    <a:pt x="441652" y="341142"/>
                  </a:cubicBezTo>
                  <a:cubicBezTo>
                    <a:pt x="446184" y="341478"/>
                    <a:pt x="450310" y="342490"/>
                    <a:pt x="453868" y="344181"/>
                  </a:cubicBezTo>
                  <a:lnTo>
                    <a:pt x="458115" y="347068"/>
                  </a:lnTo>
                  <a:lnTo>
                    <a:pt x="458163" y="352744"/>
                  </a:lnTo>
                  <a:cubicBezTo>
                    <a:pt x="457150" y="361527"/>
                    <a:pt x="452958" y="371213"/>
                    <a:pt x="446246" y="380547"/>
                  </a:cubicBezTo>
                  <a:lnTo>
                    <a:pt x="438814" y="387607"/>
                  </a:lnTo>
                  <a:lnTo>
                    <a:pt x="483689" y="393874"/>
                  </a:lnTo>
                  <a:cubicBezTo>
                    <a:pt x="497032" y="397995"/>
                    <a:pt x="507633" y="403830"/>
                    <a:pt x="513979" y="410689"/>
                  </a:cubicBezTo>
                  <a:lnTo>
                    <a:pt x="517258" y="415517"/>
                  </a:lnTo>
                  <a:lnTo>
                    <a:pt x="513979" y="420344"/>
                  </a:lnTo>
                  <a:cubicBezTo>
                    <a:pt x="501287" y="434062"/>
                    <a:pt x="471574" y="443687"/>
                    <a:pt x="436944" y="443687"/>
                  </a:cubicBezTo>
                  <a:lnTo>
                    <a:pt x="434029" y="443485"/>
                  </a:lnTo>
                  <a:lnTo>
                    <a:pt x="446246" y="455091"/>
                  </a:lnTo>
                  <a:cubicBezTo>
                    <a:pt x="452958" y="464424"/>
                    <a:pt x="457151" y="474111"/>
                    <a:pt x="458163" y="482893"/>
                  </a:cubicBezTo>
                  <a:lnTo>
                    <a:pt x="458115" y="488570"/>
                  </a:lnTo>
                  <a:lnTo>
                    <a:pt x="453867" y="491456"/>
                  </a:lnTo>
                  <a:cubicBezTo>
                    <a:pt x="439637" y="498221"/>
                    <a:pt x="416327" y="494113"/>
                    <a:pt x="394150" y="479378"/>
                  </a:cubicBezTo>
                  <a:lnTo>
                    <a:pt x="368386" y="454902"/>
                  </a:lnTo>
                  <a:lnTo>
                    <a:pt x="342907" y="453267"/>
                  </a:lnTo>
                  <a:cubicBezTo>
                    <a:pt x="317902" y="447306"/>
                    <a:pt x="294429" y="432832"/>
                    <a:pt x="275927" y="410665"/>
                  </a:cubicBezTo>
                  <a:cubicBezTo>
                    <a:pt x="238926" y="366330"/>
                    <a:pt x="229443" y="300361"/>
                    <a:pt x="252064" y="244673"/>
                  </a:cubicBezTo>
                  <a:cubicBezTo>
                    <a:pt x="269030" y="202906"/>
                    <a:pt x="301433" y="173381"/>
                    <a:pt x="339054" y="163019"/>
                  </a:cubicBezTo>
                  <a:lnTo>
                    <a:pt x="367868" y="160272"/>
                  </a:lnTo>
                  <a:lnTo>
                    <a:pt x="367869" y="158947"/>
                  </a:lnTo>
                  <a:lnTo>
                    <a:pt x="375553" y="159539"/>
                  </a:lnTo>
                  <a:lnTo>
                    <a:pt x="378036" y="159302"/>
                  </a:lnTo>
                  <a:lnTo>
                    <a:pt x="378010" y="159728"/>
                  </a:lnTo>
                  <a:lnTo>
                    <a:pt x="394928" y="161032"/>
                  </a:lnTo>
                  <a:cubicBezTo>
                    <a:pt x="457211" y="170685"/>
                    <a:pt x="512707" y="213290"/>
                    <a:pt x="544159" y="277270"/>
                  </a:cubicBezTo>
                  <a:cubicBezTo>
                    <a:pt x="580104" y="350388"/>
                    <a:pt x="579085" y="440111"/>
                    <a:pt x="541490" y="512122"/>
                  </a:cubicBezTo>
                  <a:cubicBezTo>
                    <a:pt x="508594" y="575132"/>
                    <a:pt x="452149" y="616053"/>
                    <a:pt x="389666" y="623826"/>
                  </a:cubicBezTo>
                  <a:lnTo>
                    <a:pt x="371817" y="624662"/>
                  </a:lnTo>
                  <a:lnTo>
                    <a:pt x="371817" y="625176"/>
                  </a:lnTo>
                  <a:lnTo>
                    <a:pt x="367708" y="624855"/>
                  </a:lnTo>
                  <a:lnTo>
                    <a:pt x="362569" y="625096"/>
                  </a:lnTo>
                  <a:lnTo>
                    <a:pt x="362585" y="624456"/>
                  </a:lnTo>
                  <a:lnTo>
                    <a:pt x="335206" y="622321"/>
                  </a:lnTo>
                  <a:cubicBezTo>
                    <a:pt x="303613" y="617366"/>
                    <a:pt x="273342" y="606071"/>
                    <a:pt x="245648" y="589289"/>
                  </a:cubicBezTo>
                  <a:lnTo>
                    <a:pt x="236679" y="582655"/>
                  </a:lnTo>
                  <a:lnTo>
                    <a:pt x="190474" y="582013"/>
                  </a:lnTo>
                  <a:cubicBezTo>
                    <a:pt x="137122" y="593316"/>
                    <a:pt x="90055" y="638910"/>
                    <a:pt x="73745" y="701791"/>
                  </a:cubicBezTo>
                  <a:cubicBezTo>
                    <a:pt x="54718" y="775152"/>
                    <a:pt x="83772" y="848064"/>
                    <a:pt x="140034" y="878196"/>
                  </a:cubicBezTo>
                  <a:lnTo>
                    <a:pt x="163197" y="887356"/>
                  </a:lnTo>
                  <a:lnTo>
                    <a:pt x="185753" y="890430"/>
                  </a:lnTo>
                  <a:cubicBezTo>
                    <a:pt x="210452" y="890031"/>
                    <a:pt x="235098" y="878613"/>
                    <a:pt x="253985" y="857967"/>
                  </a:cubicBezTo>
                  <a:cubicBezTo>
                    <a:pt x="279167" y="830441"/>
                    <a:pt x="290224" y="790760"/>
                    <a:pt x="282936" y="754072"/>
                  </a:cubicBezTo>
                  <a:cubicBezTo>
                    <a:pt x="277470" y="726556"/>
                    <a:pt x="262318" y="703909"/>
                    <a:pt x="241425" y="690646"/>
                  </a:cubicBezTo>
                  <a:lnTo>
                    <a:pt x="222168" y="682175"/>
                  </a:lnTo>
                  <a:lnTo>
                    <a:pt x="202546" y="679112"/>
                  </a:lnTo>
                  <a:cubicBezTo>
                    <a:pt x="193962" y="680482"/>
                    <a:pt x="185545" y="684483"/>
                    <a:pt x="178295" y="690953"/>
                  </a:cubicBezTo>
                  <a:cubicBezTo>
                    <a:pt x="163798" y="703894"/>
                    <a:pt x="156470" y="724490"/>
                    <a:pt x="159373" y="744134"/>
                  </a:cubicBezTo>
                  <a:cubicBezTo>
                    <a:pt x="160825" y="753956"/>
                    <a:pt x="164709" y="762693"/>
                    <a:pt x="170367" y="769548"/>
                  </a:cubicBezTo>
                  <a:lnTo>
                    <a:pt x="181362" y="776723"/>
                  </a:lnTo>
                  <a:lnTo>
                    <a:pt x="199271" y="768850"/>
                  </a:lnTo>
                  <a:cubicBezTo>
                    <a:pt x="207371" y="766859"/>
                    <a:pt x="215075" y="766496"/>
                    <a:pt x="221621" y="767506"/>
                  </a:cubicBezTo>
                  <a:cubicBezTo>
                    <a:pt x="228169" y="768516"/>
                    <a:pt x="233560" y="770899"/>
                    <a:pt x="237036" y="774403"/>
                  </a:cubicBezTo>
                  <a:lnTo>
                    <a:pt x="238927" y="777006"/>
                  </a:lnTo>
                  <a:lnTo>
                    <a:pt x="237751" y="780362"/>
                  </a:lnTo>
                  <a:cubicBezTo>
                    <a:pt x="235291" y="785324"/>
                    <a:pt x="230764" y="790144"/>
                    <a:pt x="224827" y="794222"/>
                  </a:cubicBezTo>
                  <a:lnTo>
                    <a:pt x="215162" y="798470"/>
                  </a:lnTo>
                  <a:lnTo>
                    <a:pt x="216923" y="798970"/>
                  </a:lnTo>
                  <a:cubicBezTo>
                    <a:pt x="237337" y="806319"/>
                    <a:pt x="252809" y="818298"/>
                    <a:pt x="257379" y="829077"/>
                  </a:cubicBezTo>
                  <a:lnTo>
                    <a:pt x="258288" y="832619"/>
                  </a:lnTo>
                  <a:lnTo>
                    <a:pt x="255330" y="834769"/>
                  </a:lnTo>
                  <a:cubicBezTo>
                    <a:pt x="250134" y="837465"/>
                    <a:pt x="242647" y="838656"/>
                    <a:pt x="233907" y="838253"/>
                  </a:cubicBezTo>
                  <a:lnTo>
                    <a:pt x="206125" y="832424"/>
                  </a:lnTo>
                  <a:lnTo>
                    <a:pt x="209008" y="838163"/>
                  </a:lnTo>
                  <a:cubicBezTo>
                    <a:pt x="210984" y="845089"/>
                    <a:pt x="211399" y="851688"/>
                    <a:pt x="210132" y="857081"/>
                  </a:cubicBezTo>
                  <a:lnTo>
                    <a:pt x="208900" y="860417"/>
                  </a:lnTo>
                  <a:lnTo>
                    <a:pt x="205783" y="861216"/>
                  </a:lnTo>
                  <a:cubicBezTo>
                    <a:pt x="203327" y="861458"/>
                    <a:pt x="200681" y="861180"/>
                    <a:pt x="197937" y="860416"/>
                  </a:cubicBezTo>
                  <a:cubicBezTo>
                    <a:pt x="189707" y="858124"/>
                    <a:pt x="180603" y="851468"/>
                    <a:pt x="173144" y="841424"/>
                  </a:cubicBezTo>
                  <a:cubicBezTo>
                    <a:pt x="168172" y="834727"/>
                    <a:pt x="164636" y="827476"/>
                    <a:pt x="162660" y="820550"/>
                  </a:cubicBezTo>
                  <a:lnTo>
                    <a:pt x="162156" y="812074"/>
                  </a:lnTo>
                  <a:lnTo>
                    <a:pt x="142442" y="799208"/>
                  </a:lnTo>
                  <a:cubicBezTo>
                    <a:pt x="132337" y="786965"/>
                    <a:pt x="125399" y="771358"/>
                    <a:pt x="122805" y="753815"/>
                  </a:cubicBezTo>
                  <a:cubicBezTo>
                    <a:pt x="117620" y="718730"/>
                    <a:pt x="130709" y="681944"/>
                    <a:pt x="156603" y="658829"/>
                  </a:cubicBezTo>
                  <a:cubicBezTo>
                    <a:pt x="176023" y="641494"/>
                    <a:pt x="200139" y="634087"/>
                    <a:pt x="222913" y="637571"/>
                  </a:cubicBezTo>
                  <a:lnTo>
                    <a:pt x="229725" y="639775"/>
                  </a:lnTo>
                  <a:lnTo>
                    <a:pt x="229932" y="639002"/>
                  </a:lnTo>
                  <a:lnTo>
                    <a:pt x="237141" y="642174"/>
                  </a:lnTo>
                  <a:lnTo>
                    <a:pt x="245017" y="644721"/>
                  </a:lnTo>
                  <a:lnTo>
                    <a:pt x="244674" y="645487"/>
                  </a:lnTo>
                  <a:lnTo>
                    <a:pt x="261716" y="652985"/>
                  </a:lnTo>
                  <a:cubicBezTo>
                    <a:pt x="291021" y="671588"/>
                    <a:pt x="312276" y="703355"/>
                    <a:pt x="319943" y="741951"/>
                  </a:cubicBezTo>
                  <a:cubicBezTo>
                    <a:pt x="322499" y="754816"/>
                    <a:pt x="323446" y="767944"/>
                    <a:pt x="322878" y="781002"/>
                  </a:cubicBezTo>
                  <a:lnTo>
                    <a:pt x="319710" y="800869"/>
                  </a:lnTo>
                  <a:lnTo>
                    <a:pt x="402717" y="745883"/>
                  </a:lnTo>
                  <a:lnTo>
                    <a:pt x="434923" y="734444"/>
                  </a:lnTo>
                  <a:lnTo>
                    <a:pt x="434679" y="733177"/>
                  </a:lnTo>
                  <a:cubicBezTo>
                    <a:pt x="471799" y="723734"/>
                    <a:pt x="505885" y="706627"/>
                    <a:pt x="535877" y="683562"/>
                  </a:cubicBezTo>
                  <a:lnTo>
                    <a:pt x="575963" y="646286"/>
                  </a:lnTo>
                  <a:lnTo>
                    <a:pt x="589636" y="623521"/>
                  </a:lnTo>
                  <a:lnTo>
                    <a:pt x="591888" y="625717"/>
                  </a:lnTo>
                  <a:lnTo>
                    <a:pt x="612509" y="598190"/>
                  </a:lnTo>
                  <a:cubicBezTo>
                    <a:pt x="653993" y="531628"/>
                    <a:pt x="674854" y="448040"/>
                    <a:pt x="666599" y="361054"/>
                  </a:cubicBezTo>
                  <a:cubicBezTo>
                    <a:pt x="652154" y="208828"/>
                    <a:pt x="552599" y="88916"/>
                    <a:pt x="426067" y="61318"/>
                  </a:cubicBezTo>
                  <a:close/>
                  <a:moveTo>
                    <a:pt x="941413" y="55354"/>
                  </a:moveTo>
                  <a:lnTo>
                    <a:pt x="926208" y="55437"/>
                  </a:lnTo>
                  <a:cubicBezTo>
                    <a:pt x="855828" y="61319"/>
                    <a:pt x="791190" y="105111"/>
                    <a:pt x="752742" y="174825"/>
                  </a:cubicBezTo>
                  <a:cubicBezTo>
                    <a:pt x="708802" y="254497"/>
                    <a:pt x="706042" y="355385"/>
                    <a:pt x="745540" y="438080"/>
                  </a:cubicBezTo>
                  <a:cubicBezTo>
                    <a:pt x="780102" y="510440"/>
                    <a:pt x="842218" y="558824"/>
                    <a:pt x="912137" y="569790"/>
                  </a:cubicBezTo>
                  <a:lnTo>
                    <a:pt x="942413" y="572151"/>
                  </a:lnTo>
                  <a:lnTo>
                    <a:pt x="975991" y="568006"/>
                  </a:lnTo>
                  <a:cubicBezTo>
                    <a:pt x="1016218" y="556673"/>
                    <a:pt x="1051571" y="527316"/>
                    <a:pt x="1073480" y="485351"/>
                  </a:cubicBezTo>
                  <a:cubicBezTo>
                    <a:pt x="1102692" y="429397"/>
                    <a:pt x="1103484" y="359681"/>
                    <a:pt x="1075554" y="302866"/>
                  </a:cubicBezTo>
                  <a:cubicBezTo>
                    <a:pt x="1054606" y="260255"/>
                    <a:pt x="1019934" y="229845"/>
                    <a:pt x="979978" y="217303"/>
                  </a:cubicBezTo>
                  <a:lnTo>
                    <a:pt x="941075" y="211312"/>
                  </a:lnTo>
                  <a:lnTo>
                    <a:pt x="920208" y="213302"/>
                  </a:lnTo>
                  <a:cubicBezTo>
                    <a:pt x="895667" y="220061"/>
                    <a:pt x="874529" y="239322"/>
                    <a:pt x="863461" y="266568"/>
                  </a:cubicBezTo>
                  <a:cubicBezTo>
                    <a:pt x="848704" y="302896"/>
                    <a:pt x="854891" y="345930"/>
                    <a:pt x="879029" y="374851"/>
                  </a:cubicBezTo>
                  <a:lnTo>
                    <a:pt x="920645" y="401321"/>
                  </a:lnTo>
                  <a:lnTo>
                    <a:pt x="928951" y="381940"/>
                  </a:lnTo>
                  <a:cubicBezTo>
                    <a:pt x="935663" y="372607"/>
                    <a:pt x="944894" y="363628"/>
                    <a:pt x="955983" y="356260"/>
                  </a:cubicBezTo>
                  <a:cubicBezTo>
                    <a:pt x="972615" y="345208"/>
                    <a:pt x="989886" y="340134"/>
                    <a:pt x="1003485" y="341142"/>
                  </a:cubicBezTo>
                  <a:cubicBezTo>
                    <a:pt x="1008017" y="341478"/>
                    <a:pt x="1012143" y="342490"/>
                    <a:pt x="1015701" y="344181"/>
                  </a:cubicBezTo>
                  <a:lnTo>
                    <a:pt x="1019948" y="347068"/>
                  </a:lnTo>
                  <a:lnTo>
                    <a:pt x="1019996" y="352744"/>
                  </a:lnTo>
                  <a:cubicBezTo>
                    <a:pt x="1018983" y="361527"/>
                    <a:pt x="1014791" y="371213"/>
                    <a:pt x="1008079" y="380547"/>
                  </a:cubicBezTo>
                  <a:lnTo>
                    <a:pt x="1000647" y="387607"/>
                  </a:lnTo>
                  <a:lnTo>
                    <a:pt x="1045522" y="393874"/>
                  </a:lnTo>
                  <a:cubicBezTo>
                    <a:pt x="1058865" y="397995"/>
                    <a:pt x="1069466" y="403830"/>
                    <a:pt x="1075812" y="410689"/>
                  </a:cubicBezTo>
                  <a:lnTo>
                    <a:pt x="1079091" y="415517"/>
                  </a:lnTo>
                  <a:lnTo>
                    <a:pt x="1075812" y="420344"/>
                  </a:lnTo>
                  <a:cubicBezTo>
                    <a:pt x="1063120" y="434062"/>
                    <a:pt x="1033407" y="443687"/>
                    <a:pt x="998777" y="443687"/>
                  </a:cubicBezTo>
                  <a:lnTo>
                    <a:pt x="995862" y="443485"/>
                  </a:lnTo>
                  <a:lnTo>
                    <a:pt x="1008079" y="455091"/>
                  </a:lnTo>
                  <a:cubicBezTo>
                    <a:pt x="1014791" y="464424"/>
                    <a:pt x="1018984" y="474111"/>
                    <a:pt x="1019996" y="482893"/>
                  </a:cubicBezTo>
                  <a:lnTo>
                    <a:pt x="1019948" y="488570"/>
                  </a:lnTo>
                  <a:lnTo>
                    <a:pt x="1015700" y="491456"/>
                  </a:lnTo>
                  <a:cubicBezTo>
                    <a:pt x="1001470" y="498221"/>
                    <a:pt x="978160" y="494114"/>
                    <a:pt x="955983" y="479378"/>
                  </a:cubicBezTo>
                  <a:lnTo>
                    <a:pt x="929577" y="454291"/>
                  </a:lnTo>
                  <a:lnTo>
                    <a:pt x="913611" y="453267"/>
                  </a:lnTo>
                  <a:cubicBezTo>
                    <a:pt x="888606" y="447307"/>
                    <a:pt x="865133" y="432833"/>
                    <a:pt x="846632" y="410665"/>
                  </a:cubicBezTo>
                  <a:cubicBezTo>
                    <a:pt x="809630" y="366330"/>
                    <a:pt x="800147" y="300361"/>
                    <a:pt x="822769" y="244673"/>
                  </a:cubicBezTo>
                  <a:cubicBezTo>
                    <a:pt x="839735" y="202906"/>
                    <a:pt x="872137" y="173381"/>
                    <a:pt x="909758" y="163019"/>
                  </a:cubicBezTo>
                  <a:lnTo>
                    <a:pt x="938573" y="160271"/>
                  </a:lnTo>
                  <a:lnTo>
                    <a:pt x="938573" y="158947"/>
                  </a:lnTo>
                  <a:lnTo>
                    <a:pt x="946256" y="159539"/>
                  </a:lnTo>
                  <a:lnTo>
                    <a:pt x="948741" y="159303"/>
                  </a:lnTo>
                  <a:lnTo>
                    <a:pt x="948715" y="159728"/>
                  </a:lnTo>
                  <a:lnTo>
                    <a:pt x="965632" y="161032"/>
                  </a:lnTo>
                  <a:cubicBezTo>
                    <a:pt x="1027916" y="170685"/>
                    <a:pt x="1083412" y="213290"/>
                    <a:pt x="1114864" y="277270"/>
                  </a:cubicBezTo>
                  <a:cubicBezTo>
                    <a:pt x="1150809" y="350388"/>
                    <a:pt x="1149789" y="440111"/>
                    <a:pt x="1112194" y="512122"/>
                  </a:cubicBezTo>
                  <a:cubicBezTo>
                    <a:pt x="1079298" y="575132"/>
                    <a:pt x="1022853" y="616053"/>
                    <a:pt x="960371" y="623826"/>
                  </a:cubicBezTo>
                  <a:lnTo>
                    <a:pt x="942522" y="624662"/>
                  </a:lnTo>
                  <a:lnTo>
                    <a:pt x="942522" y="625176"/>
                  </a:lnTo>
                  <a:lnTo>
                    <a:pt x="938413" y="624855"/>
                  </a:lnTo>
                  <a:lnTo>
                    <a:pt x="933274" y="625097"/>
                  </a:lnTo>
                  <a:lnTo>
                    <a:pt x="933289" y="624456"/>
                  </a:lnTo>
                  <a:lnTo>
                    <a:pt x="905910" y="622321"/>
                  </a:lnTo>
                  <a:cubicBezTo>
                    <a:pt x="842725" y="612411"/>
                    <a:pt x="784827" y="577139"/>
                    <a:pt x="742258" y="523341"/>
                  </a:cubicBezTo>
                  <a:lnTo>
                    <a:pt x="706805" y="466249"/>
                  </a:lnTo>
                  <a:lnTo>
                    <a:pt x="693039" y="537458"/>
                  </a:lnTo>
                  <a:cubicBezTo>
                    <a:pt x="676312" y="588730"/>
                    <a:pt x="650535" y="635420"/>
                    <a:pt x="617566" y="674544"/>
                  </a:cubicBezTo>
                  <a:lnTo>
                    <a:pt x="594688" y="696592"/>
                  </a:lnTo>
                  <a:lnTo>
                    <a:pt x="592417" y="700374"/>
                  </a:lnTo>
                  <a:cubicBezTo>
                    <a:pt x="575355" y="752172"/>
                    <a:pt x="591093" y="815783"/>
                    <a:pt x="637241" y="861504"/>
                  </a:cubicBezTo>
                  <a:cubicBezTo>
                    <a:pt x="677621" y="901509"/>
                    <a:pt x="731384" y="918010"/>
                    <a:pt x="778666" y="909639"/>
                  </a:cubicBezTo>
                  <a:lnTo>
                    <a:pt x="817492" y="895019"/>
                  </a:lnTo>
                  <a:lnTo>
                    <a:pt x="841112" y="854795"/>
                  </a:lnTo>
                  <a:lnTo>
                    <a:pt x="865970" y="828596"/>
                  </a:lnTo>
                  <a:lnTo>
                    <a:pt x="867405" y="823844"/>
                  </a:lnTo>
                  <a:cubicBezTo>
                    <a:pt x="868503" y="811051"/>
                    <a:pt x="867048" y="797613"/>
                    <a:pt x="862875" y="784260"/>
                  </a:cubicBezTo>
                  <a:cubicBezTo>
                    <a:pt x="851747" y="748650"/>
                    <a:pt x="823011" y="719137"/>
                    <a:pt x="787634" y="706985"/>
                  </a:cubicBezTo>
                  <a:cubicBezTo>
                    <a:pt x="761102" y="697872"/>
                    <a:pt x="733908" y="699579"/>
                    <a:pt x="711936" y="710967"/>
                  </a:cubicBezTo>
                  <a:lnTo>
                    <a:pt x="694931" y="723350"/>
                  </a:lnTo>
                  <a:lnTo>
                    <a:pt x="682415" y="738771"/>
                  </a:lnTo>
                  <a:cubicBezTo>
                    <a:pt x="679281" y="746879"/>
                    <a:pt x="678506" y="756167"/>
                    <a:pt x="680453" y="765687"/>
                  </a:cubicBezTo>
                  <a:cubicBezTo>
                    <a:pt x="684347" y="784726"/>
                    <a:pt x="698463" y="801417"/>
                    <a:pt x="716903" y="808787"/>
                  </a:cubicBezTo>
                  <a:cubicBezTo>
                    <a:pt x="726122" y="812471"/>
                    <a:pt x="735628" y="813509"/>
                    <a:pt x="744399" y="812066"/>
                  </a:cubicBezTo>
                  <a:lnTo>
                    <a:pt x="745071" y="811728"/>
                  </a:lnTo>
                  <a:lnTo>
                    <a:pt x="748847" y="788796"/>
                  </a:lnTo>
                  <a:cubicBezTo>
                    <a:pt x="754483" y="771816"/>
                    <a:pt x="764786" y="758350"/>
                    <a:pt x="774646" y="753699"/>
                  </a:cubicBezTo>
                  <a:lnTo>
                    <a:pt x="777923" y="752645"/>
                  </a:lnTo>
                  <a:lnTo>
                    <a:pt x="780132" y="754804"/>
                  </a:lnTo>
                  <a:cubicBezTo>
                    <a:pt x="782996" y="758702"/>
                    <a:pt x="784588" y="764568"/>
                    <a:pt x="784758" y="771582"/>
                  </a:cubicBezTo>
                  <a:lnTo>
                    <a:pt x="782996" y="782278"/>
                  </a:lnTo>
                  <a:lnTo>
                    <a:pt x="784405" y="780715"/>
                  </a:lnTo>
                  <a:cubicBezTo>
                    <a:pt x="802062" y="763059"/>
                    <a:pt x="820916" y="751614"/>
                    <a:pt x="832667" y="750423"/>
                  </a:cubicBezTo>
                  <a:lnTo>
                    <a:pt x="836197" y="750610"/>
                  </a:lnTo>
                  <a:lnTo>
                    <a:pt x="836384" y="754140"/>
                  </a:lnTo>
                  <a:cubicBezTo>
                    <a:pt x="835788" y="760015"/>
                    <a:pt x="832630" y="767666"/>
                    <a:pt x="827412" y="776056"/>
                  </a:cubicBezTo>
                  <a:lnTo>
                    <a:pt x="806944" y="801348"/>
                  </a:lnTo>
                  <a:lnTo>
                    <a:pt x="813451" y="800276"/>
                  </a:lnTo>
                  <a:cubicBezTo>
                    <a:pt x="820466" y="800447"/>
                    <a:pt x="826332" y="802037"/>
                    <a:pt x="830229" y="804902"/>
                  </a:cubicBezTo>
                  <a:lnTo>
                    <a:pt x="832390" y="807111"/>
                  </a:lnTo>
                  <a:lnTo>
                    <a:pt x="831335" y="810388"/>
                  </a:lnTo>
                  <a:cubicBezTo>
                    <a:pt x="830172" y="812853"/>
                    <a:pt x="828459" y="815346"/>
                    <a:pt x="826277" y="817786"/>
                  </a:cubicBezTo>
                  <a:cubicBezTo>
                    <a:pt x="819731" y="825108"/>
                    <a:pt x="808973" y="831960"/>
                    <a:pt x="796238" y="836187"/>
                  </a:cubicBezTo>
                  <a:lnTo>
                    <a:pt x="780575" y="838766"/>
                  </a:lnTo>
                  <a:lnTo>
                    <a:pt x="755991" y="851119"/>
                  </a:lnTo>
                  <a:cubicBezTo>
                    <a:pt x="740326" y="853695"/>
                    <a:pt x="723347" y="851843"/>
                    <a:pt x="706880" y="845263"/>
                  </a:cubicBezTo>
                  <a:cubicBezTo>
                    <a:pt x="673946" y="832100"/>
                    <a:pt x="648734" y="802287"/>
                    <a:pt x="641778" y="768281"/>
                  </a:cubicBezTo>
                  <a:cubicBezTo>
                    <a:pt x="636561" y="742777"/>
                    <a:pt x="642287" y="718208"/>
                    <a:pt x="656753" y="700275"/>
                  </a:cubicBezTo>
                  <a:lnTo>
                    <a:pt x="662081" y="695496"/>
                  </a:lnTo>
                  <a:lnTo>
                    <a:pt x="661518" y="694929"/>
                  </a:lnTo>
                  <a:lnTo>
                    <a:pt x="667885" y="690293"/>
                  </a:lnTo>
                  <a:lnTo>
                    <a:pt x="674049" y="684765"/>
                  </a:lnTo>
                  <a:lnTo>
                    <a:pt x="674538" y="685448"/>
                  </a:lnTo>
                  <a:lnTo>
                    <a:pt x="689588" y="674488"/>
                  </a:lnTo>
                  <a:cubicBezTo>
                    <a:pt x="720406" y="658515"/>
                    <a:pt x="758553" y="656120"/>
                    <a:pt x="795769" y="668902"/>
                  </a:cubicBezTo>
                  <a:cubicBezTo>
                    <a:pt x="820580" y="677424"/>
                    <a:pt x="843061" y="692035"/>
                    <a:pt x="861294" y="710759"/>
                  </a:cubicBezTo>
                  <a:cubicBezTo>
                    <a:pt x="879524" y="729483"/>
                    <a:pt x="893504" y="752320"/>
                    <a:pt x="901308" y="777294"/>
                  </a:cubicBezTo>
                  <a:lnTo>
                    <a:pt x="902821" y="790524"/>
                  </a:lnTo>
                  <a:lnTo>
                    <a:pt x="973422" y="745882"/>
                  </a:lnTo>
                  <a:lnTo>
                    <a:pt x="1005627" y="734445"/>
                  </a:lnTo>
                  <a:lnTo>
                    <a:pt x="1005384" y="733177"/>
                  </a:lnTo>
                  <a:cubicBezTo>
                    <a:pt x="1153861" y="695402"/>
                    <a:pt x="1253813" y="535027"/>
                    <a:pt x="1237303" y="361054"/>
                  </a:cubicBezTo>
                  <a:cubicBezTo>
                    <a:pt x="1222858" y="208828"/>
                    <a:pt x="1123303" y="88917"/>
                    <a:pt x="996771" y="61318"/>
                  </a:cubicBezTo>
                  <a:close/>
                  <a:moveTo>
                    <a:pt x="680622" y="0"/>
                  </a:moveTo>
                  <a:lnTo>
                    <a:pt x="682149" y="4689"/>
                  </a:lnTo>
                  <a:cubicBezTo>
                    <a:pt x="684788" y="20958"/>
                    <a:pt x="676172" y="50504"/>
                    <a:pt x="658750" y="80678"/>
                  </a:cubicBezTo>
                  <a:lnTo>
                    <a:pt x="657152" y="83140"/>
                  </a:lnTo>
                  <a:lnTo>
                    <a:pt x="670933" y="76904"/>
                  </a:lnTo>
                  <a:cubicBezTo>
                    <a:pt x="680448" y="74600"/>
                    <a:pt x="688929" y="74626"/>
                    <a:pt x="695215" y="77079"/>
                  </a:cubicBezTo>
                  <a:lnTo>
                    <a:pt x="698926" y="79278"/>
                  </a:lnTo>
                  <a:lnTo>
                    <a:pt x="698688" y="84075"/>
                  </a:lnTo>
                  <a:cubicBezTo>
                    <a:pt x="695979" y="99043"/>
                    <a:pt x="681550" y="117793"/>
                    <a:pt x="660701" y="131520"/>
                  </a:cubicBezTo>
                  <a:lnTo>
                    <a:pt x="632741" y="144175"/>
                  </a:lnTo>
                  <a:lnTo>
                    <a:pt x="656115" y="176653"/>
                  </a:lnTo>
                  <a:lnTo>
                    <a:pt x="682363" y="230135"/>
                  </a:lnTo>
                  <a:lnTo>
                    <a:pt x="683464" y="222465"/>
                  </a:lnTo>
                  <a:cubicBezTo>
                    <a:pt x="690479" y="196011"/>
                    <a:pt x="700613" y="170414"/>
                    <a:pt x="713849" y="146413"/>
                  </a:cubicBezTo>
                  <a:cubicBezTo>
                    <a:pt x="760176" y="62413"/>
                    <a:pt x="838061" y="9647"/>
                    <a:pt x="922864" y="2558"/>
                  </a:cubicBezTo>
                  <a:lnTo>
                    <a:pt x="941059" y="2460"/>
                  </a:lnTo>
                  <a:lnTo>
                    <a:pt x="941060" y="1743"/>
                  </a:lnTo>
                  <a:lnTo>
                    <a:pt x="947400" y="2425"/>
                  </a:lnTo>
                  <a:lnTo>
                    <a:pt x="959559" y="2360"/>
                  </a:lnTo>
                  <a:lnTo>
                    <a:pt x="959484" y="3727"/>
                  </a:lnTo>
                  <a:lnTo>
                    <a:pt x="1005472" y="8681"/>
                  </a:lnTo>
                  <a:cubicBezTo>
                    <a:pt x="1037476" y="15662"/>
                    <a:pt x="1067986" y="27749"/>
                    <a:pt x="1096299" y="44219"/>
                  </a:cubicBezTo>
                  <a:lnTo>
                    <a:pt x="1171538" y="104122"/>
                  </a:lnTo>
                  <a:lnTo>
                    <a:pt x="1167904" y="95038"/>
                  </a:lnTo>
                  <a:cubicBezTo>
                    <a:pt x="1166285" y="85120"/>
                    <a:pt x="1166440" y="73864"/>
                    <a:pt x="1168740" y="62455"/>
                  </a:cubicBezTo>
                  <a:cubicBezTo>
                    <a:pt x="1172189" y="45341"/>
                    <a:pt x="1179729" y="31529"/>
                    <a:pt x="1188759" y="23746"/>
                  </a:cubicBezTo>
                  <a:cubicBezTo>
                    <a:pt x="1191768" y="21151"/>
                    <a:pt x="1194943" y="19227"/>
                    <a:pt x="1198188" y="18074"/>
                  </a:cubicBezTo>
                  <a:lnTo>
                    <a:pt x="1202597" y="17232"/>
                  </a:lnTo>
                  <a:lnTo>
                    <a:pt x="1206136" y="20712"/>
                  </a:lnTo>
                  <a:cubicBezTo>
                    <a:pt x="1210939" y="26767"/>
                    <a:pt x="1214336" y="35346"/>
                    <a:pt x="1215957" y="45264"/>
                  </a:cubicBezTo>
                  <a:lnTo>
                    <a:pt x="1215727" y="54223"/>
                  </a:lnTo>
                  <a:lnTo>
                    <a:pt x="1247340" y="30357"/>
                  </a:lnTo>
                  <a:cubicBezTo>
                    <a:pt x="1258136" y="24655"/>
                    <a:pt x="1268296" y="21711"/>
                    <a:pt x="1276459" y="22027"/>
                  </a:cubicBezTo>
                  <a:lnTo>
                    <a:pt x="1281470" y="22984"/>
                  </a:lnTo>
                  <a:lnTo>
                    <a:pt x="1282427" y="27995"/>
                  </a:lnTo>
                  <a:cubicBezTo>
                    <a:pt x="1283061" y="44320"/>
                    <a:pt x="1270644" y="68638"/>
                    <a:pt x="1249237" y="90045"/>
                  </a:cubicBezTo>
                  <a:lnTo>
                    <a:pt x="1247310" y="91722"/>
                  </a:lnTo>
                  <a:lnTo>
                    <a:pt x="1262036" y="91344"/>
                  </a:lnTo>
                  <a:cubicBezTo>
                    <a:pt x="1271955" y="92965"/>
                    <a:pt x="1280534" y="96361"/>
                    <a:pt x="1286589" y="101164"/>
                  </a:cubicBezTo>
                  <a:lnTo>
                    <a:pt x="1290068" y="104703"/>
                  </a:lnTo>
                  <a:lnTo>
                    <a:pt x="1289227" y="109112"/>
                  </a:lnTo>
                  <a:cubicBezTo>
                    <a:pt x="1284612" y="122091"/>
                    <a:pt x="1267664" y="133961"/>
                    <a:pt x="1244846" y="138560"/>
                  </a:cubicBezTo>
                  <a:cubicBezTo>
                    <a:pt x="1233437" y="140861"/>
                    <a:pt x="1222180" y="141016"/>
                    <a:pt x="1212263" y="139396"/>
                  </a:cubicBezTo>
                  <a:lnTo>
                    <a:pt x="1192160" y="131356"/>
                  </a:lnTo>
                  <a:lnTo>
                    <a:pt x="1234201" y="189795"/>
                  </a:lnTo>
                  <a:cubicBezTo>
                    <a:pt x="1250916" y="220884"/>
                    <a:pt x="1264028" y="254902"/>
                    <a:pt x="1272833" y="291123"/>
                  </a:cubicBezTo>
                  <a:lnTo>
                    <a:pt x="1281423" y="342385"/>
                  </a:lnTo>
                  <a:lnTo>
                    <a:pt x="1297646" y="321770"/>
                  </a:lnTo>
                  <a:cubicBezTo>
                    <a:pt x="1308384" y="312988"/>
                    <a:pt x="1321947" y="305405"/>
                    <a:pt x="1337173" y="300280"/>
                  </a:cubicBezTo>
                  <a:cubicBezTo>
                    <a:pt x="1360012" y="292594"/>
                    <a:pt x="1381726" y="292073"/>
                    <a:pt x="1397262" y="297496"/>
                  </a:cubicBezTo>
                  <a:cubicBezTo>
                    <a:pt x="1402440" y="299303"/>
                    <a:pt x="1406933" y="301770"/>
                    <a:pt x="1410551" y="304853"/>
                  </a:cubicBezTo>
                  <a:lnTo>
                    <a:pt x="1414600" y="309544"/>
                  </a:lnTo>
                  <a:lnTo>
                    <a:pt x="1412883" y="316175"/>
                  </a:lnTo>
                  <a:cubicBezTo>
                    <a:pt x="1408960" y="326096"/>
                    <a:pt x="1401048" y="336076"/>
                    <a:pt x="1390311" y="344859"/>
                  </a:cubicBezTo>
                  <a:lnTo>
                    <a:pt x="1379441" y="350767"/>
                  </a:lnTo>
                  <a:lnTo>
                    <a:pt x="1429790" y="372087"/>
                  </a:lnTo>
                  <a:cubicBezTo>
                    <a:pt x="1444056" y="381057"/>
                    <a:pt x="1454590" y="391170"/>
                    <a:pt x="1459845" y="401146"/>
                  </a:cubicBezTo>
                  <a:lnTo>
                    <a:pt x="1462158" y="407797"/>
                  </a:lnTo>
                  <a:lnTo>
                    <a:pt x="1456829" y="412400"/>
                  </a:lnTo>
                  <a:cubicBezTo>
                    <a:pt x="1437751" y="424425"/>
                    <a:pt x="1400113" y="426364"/>
                    <a:pt x="1359748" y="415549"/>
                  </a:cubicBezTo>
                  <a:lnTo>
                    <a:pt x="1356414" y="414404"/>
                  </a:lnTo>
                  <a:lnTo>
                    <a:pt x="1367028" y="431746"/>
                  </a:lnTo>
                  <a:cubicBezTo>
                    <a:pt x="1371938" y="444721"/>
                    <a:pt x="1373799" y="457320"/>
                    <a:pt x="1372235" y="467874"/>
                  </a:cubicBezTo>
                  <a:lnTo>
                    <a:pt x="1370406" y="474475"/>
                  </a:lnTo>
                  <a:lnTo>
                    <a:pt x="1364555" y="476513"/>
                  </a:lnTo>
                  <a:cubicBezTo>
                    <a:pt x="1345855" y="479953"/>
                    <a:pt x="1319968" y="467886"/>
                    <a:pt x="1298721" y="443784"/>
                  </a:cubicBezTo>
                  <a:lnTo>
                    <a:pt x="1284453" y="420471"/>
                  </a:lnTo>
                  <a:lnTo>
                    <a:pt x="1284577" y="429686"/>
                  </a:lnTo>
                  <a:cubicBezTo>
                    <a:pt x="1280197" y="493752"/>
                    <a:pt x="1262377" y="554429"/>
                    <a:pt x="1233891" y="607264"/>
                  </a:cubicBezTo>
                  <a:lnTo>
                    <a:pt x="1215493" y="636100"/>
                  </a:lnTo>
                  <a:lnTo>
                    <a:pt x="1270057" y="644911"/>
                  </a:lnTo>
                  <a:lnTo>
                    <a:pt x="1286656" y="653453"/>
                  </a:lnTo>
                  <a:lnTo>
                    <a:pt x="1284105" y="648750"/>
                  </a:lnTo>
                  <a:cubicBezTo>
                    <a:pt x="1282354" y="641955"/>
                    <a:pt x="1281728" y="633722"/>
                    <a:pt x="1282554" y="624815"/>
                  </a:cubicBezTo>
                  <a:cubicBezTo>
                    <a:pt x="1284206" y="607001"/>
                    <a:pt x="1291200" y="591556"/>
                    <a:pt x="1299754" y="584796"/>
                  </a:cubicBezTo>
                  <a:lnTo>
                    <a:pt x="1302707" y="583029"/>
                  </a:lnTo>
                  <a:lnTo>
                    <a:pt x="1305349" y="584634"/>
                  </a:lnTo>
                  <a:cubicBezTo>
                    <a:pt x="1309020" y="587783"/>
                    <a:pt x="1311895" y="593137"/>
                    <a:pt x="1313646" y="599933"/>
                  </a:cubicBezTo>
                  <a:lnTo>
                    <a:pt x="1314347" y="610750"/>
                  </a:lnTo>
                  <a:lnTo>
                    <a:pt x="1315365" y="608909"/>
                  </a:lnTo>
                  <a:cubicBezTo>
                    <a:pt x="1328576" y="587719"/>
                    <a:pt x="1344356" y="572310"/>
                    <a:pt x="1355535" y="568495"/>
                  </a:cubicBezTo>
                  <a:lnTo>
                    <a:pt x="1359015" y="567879"/>
                  </a:lnTo>
                  <a:lnTo>
                    <a:pt x="1359994" y="571275"/>
                  </a:lnTo>
                  <a:cubicBezTo>
                    <a:pt x="1360742" y="577133"/>
                    <a:pt x="1359394" y="585301"/>
                    <a:pt x="1356208" y="594652"/>
                  </a:cubicBezTo>
                  <a:lnTo>
                    <a:pt x="1341984" y="623915"/>
                  </a:lnTo>
                  <a:lnTo>
                    <a:pt x="1348081" y="621401"/>
                  </a:lnTo>
                  <a:cubicBezTo>
                    <a:pt x="1354953" y="619982"/>
                    <a:pt x="1361027" y="620205"/>
                    <a:pt x="1365470" y="622115"/>
                  </a:cubicBezTo>
                  <a:lnTo>
                    <a:pt x="1368074" y="623780"/>
                  </a:lnTo>
                  <a:lnTo>
                    <a:pt x="1367787" y="627210"/>
                  </a:lnTo>
                  <a:cubicBezTo>
                    <a:pt x="1367212" y="629874"/>
                    <a:pt x="1366105" y="632689"/>
                    <a:pt x="1364531" y="635560"/>
                  </a:cubicBezTo>
                  <a:cubicBezTo>
                    <a:pt x="1359809" y="644171"/>
                    <a:pt x="1350877" y="653277"/>
                    <a:pt x="1339428" y="660272"/>
                  </a:cubicBezTo>
                  <a:cubicBezTo>
                    <a:pt x="1331794" y="664934"/>
                    <a:pt x="1324125" y="667997"/>
                    <a:pt x="1317254" y="669415"/>
                  </a:cubicBezTo>
                  <a:lnTo>
                    <a:pt x="1314899" y="669319"/>
                  </a:lnTo>
                  <a:lnTo>
                    <a:pt x="1347278" y="697843"/>
                  </a:lnTo>
                  <a:cubicBezTo>
                    <a:pt x="1369117" y="722208"/>
                    <a:pt x="1386177" y="752707"/>
                    <a:pt x="1395821" y="787580"/>
                  </a:cubicBezTo>
                  <a:cubicBezTo>
                    <a:pt x="1417865" y="867289"/>
                    <a:pt x="1394997" y="947517"/>
                    <a:pt x="1343369" y="993939"/>
                  </a:cubicBezTo>
                  <a:lnTo>
                    <a:pt x="1314154" y="1010269"/>
                  </a:lnTo>
                  <a:lnTo>
                    <a:pt x="1337893" y="1048497"/>
                  </a:lnTo>
                  <a:lnTo>
                    <a:pt x="1348824" y="1078134"/>
                  </a:lnTo>
                  <a:lnTo>
                    <a:pt x="1355062" y="1057032"/>
                  </a:lnTo>
                  <a:cubicBezTo>
                    <a:pt x="1360753" y="1045566"/>
                    <a:pt x="1368715" y="1037215"/>
                    <a:pt x="1376586" y="1033415"/>
                  </a:cubicBezTo>
                  <a:cubicBezTo>
                    <a:pt x="1379210" y="1032149"/>
                    <a:pt x="1381824" y="1031388"/>
                    <a:pt x="1384341" y="1031187"/>
                  </a:cubicBezTo>
                  <a:lnTo>
                    <a:pt x="1387623" y="1031429"/>
                  </a:lnTo>
                  <a:lnTo>
                    <a:pt x="1389470" y="1034565"/>
                  </a:lnTo>
                  <a:cubicBezTo>
                    <a:pt x="1391723" y="1039765"/>
                    <a:pt x="1392499" y="1046485"/>
                    <a:pt x="1391765" y="1053817"/>
                  </a:cubicBezTo>
                  <a:lnTo>
                    <a:pt x="1389902" y="1060118"/>
                  </a:lnTo>
                  <a:lnTo>
                    <a:pt x="1416822" y="1049215"/>
                  </a:lnTo>
                  <a:cubicBezTo>
                    <a:pt x="1425549" y="1047226"/>
                    <a:pt x="1433305" y="1047068"/>
                    <a:pt x="1439025" y="1048841"/>
                  </a:cubicBezTo>
                  <a:lnTo>
                    <a:pt x="1442393" y="1050471"/>
                  </a:lnTo>
                  <a:lnTo>
                    <a:pt x="1442119" y="1054201"/>
                  </a:lnTo>
                  <a:cubicBezTo>
                    <a:pt x="1439471" y="1065884"/>
                    <a:pt x="1426061" y="1080750"/>
                    <a:pt x="1406838" y="1091848"/>
                  </a:cubicBezTo>
                  <a:lnTo>
                    <a:pt x="1405155" y="1092671"/>
                  </a:lnTo>
                  <a:lnTo>
                    <a:pt x="1415656" y="1095198"/>
                  </a:lnTo>
                  <a:cubicBezTo>
                    <a:pt x="1422373" y="1098228"/>
                    <a:pt x="1427805" y="1102261"/>
                    <a:pt x="1431182" y="1106812"/>
                  </a:cubicBezTo>
                  <a:lnTo>
                    <a:pt x="1432975" y="1109978"/>
                  </a:lnTo>
                  <a:lnTo>
                    <a:pt x="1431542" y="1112942"/>
                  </a:lnTo>
                  <a:cubicBezTo>
                    <a:pt x="1425811" y="1121259"/>
                    <a:pt x="1411555" y="1126450"/>
                    <a:pt x="1394521" y="1125377"/>
                  </a:cubicBezTo>
                  <a:cubicBezTo>
                    <a:pt x="1386004" y="1124841"/>
                    <a:pt x="1378003" y="1122815"/>
                    <a:pt x="1371286" y="1119785"/>
                  </a:cubicBezTo>
                  <a:lnTo>
                    <a:pt x="1360171" y="1111470"/>
                  </a:lnTo>
                  <a:lnTo>
                    <a:pt x="1370023" y="1167339"/>
                  </a:lnTo>
                  <a:cubicBezTo>
                    <a:pt x="1373618" y="1208367"/>
                    <a:pt x="1370121" y="1249972"/>
                    <a:pt x="1359601" y="1289652"/>
                  </a:cubicBezTo>
                  <a:lnTo>
                    <a:pt x="1344853" y="1326566"/>
                  </a:lnTo>
                  <a:lnTo>
                    <a:pt x="1353968" y="1324053"/>
                  </a:lnTo>
                  <a:cubicBezTo>
                    <a:pt x="1363756" y="1323815"/>
                    <a:pt x="1375146" y="1325559"/>
                    <a:pt x="1386992" y="1329490"/>
                  </a:cubicBezTo>
                  <a:cubicBezTo>
                    <a:pt x="1404762" y="1335388"/>
                    <a:pt x="1419773" y="1344950"/>
                    <a:pt x="1428906" y="1355166"/>
                  </a:cubicBezTo>
                  <a:cubicBezTo>
                    <a:pt x="1431951" y="1358571"/>
                    <a:pt x="1434343" y="1362049"/>
                    <a:pt x="1435966" y="1365489"/>
                  </a:cubicBezTo>
                  <a:lnTo>
                    <a:pt x="1437436" y="1370061"/>
                  </a:lnTo>
                  <a:lnTo>
                    <a:pt x="1434421" y="1373144"/>
                  </a:lnTo>
                  <a:cubicBezTo>
                    <a:pt x="1428984" y="1377141"/>
                    <a:pt x="1420799" y="1379361"/>
                    <a:pt x="1411011" y="1379598"/>
                  </a:cubicBezTo>
                  <a:lnTo>
                    <a:pt x="1401931" y="1378103"/>
                  </a:lnTo>
                  <a:lnTo>
                    <a:pt x="1430491" y="1413395"/>
                  </a:lnTo>
                  <a:cubicBezTo>
                    <a:pt x="1437770" y="1425101"/>
                    <a:pt x="1442178" y="1435778"/>
                    <a:pt x="1443010" y="1443976"/>
                  </a:cubicBezTo>
                  <a:lnTo>
                    <a:pt x="1442748" y="1448901"/>
                  </a:lnTo>
                  <a:lnTo>
                    <a:pt x="1437823" y="1449162"/>
                  </a:lnTo>
                  <a:cubicBezTo>
                    <a:pt x="1421425" y="1447500"/>
                    <a:pt x="1395117" y="1431532"/>
                    <a:pt x="1370480" y="1406894"/>
                  </a:cubicBezTo>
                  <a:lnTo>
                    <a:pt x="1368515" y="1404712"/>
                  </a:lnTo>
                  <a:lnTo>
                    <a:pt x="1370973" y="1419637"/>
                  </a:lnTo>
                  <a:cubicBezTo>
                    <a:pt x="1370735" y="1429425"/>
                    <a:pt x="1368515" y="1437610"/>
                    <a:pt x="1364518" y="1443048"/>
                  </a:cubicBezTo>
                  <a:lnTo>
                    <a:pt x="1361434" y="1446062"/>
                  </a:lnTo>
                  <a:lnTo>
                    <a:pt x="1356863" y="1444591"/>
                  </a:lnTo>
                  <a:cubicBezTo>
                    <a:pt x="1343105" y="1438101"/>
                    <a:pt x="1328728" y="1419311"/>
                    <a:pt x="1320865" y="1395619"/>
                  </a:cubicBezTo>
                  <a:lnTo>
                    <a:pt x="1318445" y="1380925"/>
                  </a:lnTo>
                  <a:lnTo>
                    <a:pt x="1288939" y="1422622"/>
                  </a:lnTo>
                  <a:cubicBezTo>
                    <a:pt x="1243515" y="1473232"/>
                    <a:pt x="1183804" y="1504242"/>
                    <a:pt x="1120202" y="1509557"/>
                  </a:cubicBezTo>
                  <a:lnTo>
                    <a:pt x="1102006" y="1509656"/>
                  </a:lnTo>
                  <a:lnTo>
                    <a:pt x="1102005" y="1510374"/>
                  </a:lnTo>
                  <a:lnTo>
                    <a:pt x="1095665" y="1509690"/>
                  </a:lnTo>
                  <a:lnTo>
                    <a:pt x="1083506" y="1509757"/>
                  </a:lnTo>
                  <a:lnTo>
                    <a:pt x="1083582" y="1508389"/>
                  </a:lnTo>
                  <a:lnTo>
                    <a:pt x="1037592" y="1503435"/>
                  </a:lnTo>
                  <a:cubicBezTo>
                    <a:pt x="946157" y="1483490"/>
                    <a:pt x="866905" y="1421855"/>
                    <a:pt x="816247" y="1335464"/>
                  </a:cubicBezTo>
                  <a:lnTo>
                    <a:pt x="789997" y="1281980"/>
                  </a:lnTo>
                  <a:lnTo>
                    <a:pt x="788895" y="1289653"/>
                  </a:lnTo>
                  <a:cubicBezTo>
                    <a:pt x="781882" y="1316106"/>
                    <a:pt x="771747" y="1341704"/>
                    <a:pt x="758511" y="1365703"/>
                  </a:cubicBezTo>
                  <a:lnTo>
                    <a:pt x="751126" y="1376140"/>
                  </a:lnTo>
                  <a:lnTo>
                    <a:pt x="777846" y="1380539"/>
                  </a:lnTo>
                  <a:cubicBezTo>
                    <a:pt x="795616" y="1386437"/>
                    <a:pt x="810627" y="1395999"/>
                    <a:pt x="819761" y="1406215"/>
                  </a:cubicBezTo>
                  <a:cubicBezTo>
                    <a:pt x="822806" y="1409620"/>
                    <a:pt x="825196" y="1413099"/>
                    <a:pt x="826819" y="1416538"/>
                  </a:cubicBezTo>
                  <a:lnTo>
                    <a:pt x="828290" y="1421110"/>
                  </a:lnTo>
                  <a:lnTo>
                    <a:pt x="825276" y="1424193"/>
                  </a:lnTo>
                  <a:cubicBezTo>
                    <a:pt x="819838" y="1428190"/>
                    <a:pt x="811652" y="1430410"/>
                    <a:pt x="801865" y="1430647"/>
                  </a:cubicBezTo>
                  <a:lnTo>
                    <a:pt x="792785" y="1429152"/>
                  </a:lnTo>
                  <a:lnTo>
                    <a:pt x="821344" y="1464443"/>
                  </a:lnTo>
                  <a:cubicBezTo>
                    <a:pt x="828624" y="1476150"/>
                    <a:pt x="833032" y="1486827"/>
                    <a:pt x="833863" y="1495025"/>
                  </a:cubicBezTo>
                  <a:lnTo>
                    <a:pt x="833602" y="1499951"/>
                  </a:lnTo>
                  <a:lnTo>
                    <a:pt x="828677" y="1500211"/>
                  </a:lnTo>
                  <a:cubicBezTo>
                    <a:pt x="812280" y="1498549"/>
                    <a:pt x="785971" y="1482580"/>
                    <a:pt x="761334" y="1457943"/>
                  </a:cubicBezTo>
                  <a:lnTo>
                    <a:pt x="759368" y="1455761"/>
                  </a:lnTo>
                  <a:lnTo>
                    <a:pt x="761826" y="1470686"/>
                  </a:lnTo>
                  <a:cubicBezTo>
                    <a:pt x="761589" y="1480474"/>
                    <a:pt x="759369" y="1488659"/>
                    <a:pt x="755371" y="1494097"/>
                  </a:cubicBezTo>
                  <a:lnTo>
                    <a:pt x="752288" y="1497111"/>
                  </a:lnTo>
                  <a:lnTo>
                    <a:pt x="747716" y="1495641"/>
                  </a:lnTo>
                  <a:cubicBezTo>
                    <a:pt x="733959" y="1489149"/>
                    <a:pt x="719582" y="1470360"/>
                    <a:pt x="711719" y="1446668"/>
                  </a:cubicBezTo>
                  <a:lnTo>
                    <a:pt x="709086" y="1430677"/>
                  </a:lnTo>
                  <a:lnTo>
                    <a:pt x="668433" y="1466473"/>
                  </a:lnTo>
                  <a:cubicBezTo>
                    <a:pt x="632570" y="1491050"/>
                    <a:pt x="591898" y="1506014"/>
                    <a:pt x="549497" y="1509558"/>
                  </a:cubicBezTo>
                  <a:lnTo>
                    <a:pt x="531300" y="1509657"/>
                  </a:lnTo>
                  <a:lnTo>
                    <a:pt x="531301" y="1510374"/>
                  </a:lnTo>
                  <a:lnTo>
                    <a:pt x="524960" y="1509691"/>
                  </a:lnTo>
                  <a:lnTo>
                    <a:pt x="512801" y="1509757"/>
                  </a:lnTo>
                  <a:lnTo>
                    <a:pt x="512876" y="1508389"/>
                  </a:lnTo>
                  <a:lnTo>
                    <a:pt x="466887" y="1503435"/>
                  </a:lnTo>
                  <a:cubicBezTo>
                    <a:pt x="393739" y="1487480"/>
                    <a:pt x="328387" y="1444842"/>
                    <a:pt x="279236" y="1384192"/>
                  </a:cubicBezTo>
                  <a:lnTo>
                    <a:pt x="274546" y="1377410"/>
                  </a:lnTo>
                  <a:lnTo>
                    <a:pt x="270943" y="1402415"/>
                  </a:lnTo>
                  <a:cubicBezTo>
                    <a:pt x="266035" y="1415389"/>
                    <a:pt x="258081" y="1428738"/>
                    <a:pt x="247457" y="1440788"/>
                  </a:cubicBezTo>
                  <a:cubicBezTo>
                    <a:pt x="231521" y="1458865"/>
                    <a:pt x="212976" y="1470173"/>
                    <a:pt x="196810" y="1473245"/>
                  </a:cubicBezTo>
                  <a:cubicBezTo>
                    <a:pt x="191422" y="1474269"/>
                    <a:pt x="186298" y="1474378"/>
                    <a:pt x="181624" y="1473518"/>
                  </a:cubicBezTo>
                  <a:lnTo>
                    <a:pt x="175771" y="1471479"/>
                  </a:lnTo>
                  <a:lnTo>
                    <a:pt x="173942" y="1464879"/>
                  </a:lnTo>
                  <a:cubicBezTo>
                    <a:pt x="172379" y="1454326"/>
                    <a:pt x="174240" y="1441726"/>
                    <a:pt x="179149" y="1428751"/>
                  </a:cubicBezTo>
                  <a:lnTo>
                    <a:pt x="185607" y="1418200"/>
                  </a:lnTo>
                  <a:lnTo>
                    <a:pt x="131345" y="1424911"/>
                  </a:lnTo>
                  <a:cubicBezTo>
                    <a:pt x="114504" y="1424275"/>
                    <a:pt x="100326" y="1420785"/>
                    <a:pt x="90787" y="1414773"/>
                  </a:cubicBezTo>
                  <a:lnTo>
                    <a:pt x="85458" y="1410169"/>
                  </a:lnTo>
                  <a:lnTo>
                    <a:pt x="87771" y="1403519"/>
                  </a:lnTo>
                  <a:cubicBezTo>
                    <a:pt x="98280" y="1383566"/>
                    <a:pt x="129907" y="1363067"/>
                    <a:pt x="170272" y="1352251"/>
                  </a:cubicBezTo>
                  <a:lnTo>
                    <a:pt x="173732" y="1351576"/>
                  </a:lnTo>
                  <a:lnTo>
                    <a:pt x="155867" y="1341864"/>
                  </a:lnTo>
                  <a:cubicBezTo>
                    <a:pt x="145130" y="1333082"/>
                    <a:pt x="137219" y="1323101"/>
                    <a:pt x="133294" y="1313180"/>
                  </a:cubicBezTo>
                  <a:lnTo>
                    <a:pt x="131578" y="1306549"/>
                  </a:lnTo>
                  <a:lnTo>
                    <a:pt x="135627" y="1301858"/>
                  </a:lnTo>
                  <a:cubicBezTo>
                    <a:pt x="150101" y="1289528"/>
                    <a:pt x="178553" y="1287036"/>
                    <a:pt x="209005" y="1297285"/>
                  </a:cubicBezTo>
                  <a:lnTo>
                    <a:pt x="233281" y="1310484"/>
                  </a:lnTo>
                  <a:lnTo>
                    <a:pt x="218709" y="1280793"/>
                  </a:lnTo>
                  <a:cubicBezTo>
                    <a:pt x="203284" y="1242546"/>
                    <a:pt x="192958" y="1200880"/>
                    <a:pt x="188783" y="1156879"/>
                  </a:cubicBezTo>
                  <a:cubicBezTo>
                    <a:pt x="186396" y="1131735"/>
                    <a:pt x="186115" y="1106837"/>
                    <a:pt x="187784" y="1082431"/>
                  </a:cubicBezTo>
                  <a:cubicBezTo>
                    <a:pt x="190338" y="1045059"/>
                    <a:pt x="197466" y="1008840"/>
                    <a:pt x="208617" y="974659"/>
                  </a:cubicBezTo>
                  <a:lnTo>
                    <a:pt x="233734" y="921291"/>
                  </a:lnTo>
                  <a:lnTo>
                    <a:pt x="183627" y="933218"/>
                  </a:lnTo>
                  <a:lnTo>
                    <a:pt x="154785" y="929288"/>
                  </a:lnTo>
                  <a:lnTo>
                    <a:pt x="154593" y="930005"/>
                  </a:lnTo>
                  <a:lnTo>
                    <a:pt x="154359" y="929914"/>
                  </a:lnTo>
                  <a:lnTo>
                    <a:pt x="156075" y="947250"/>
                  </a:lnTo>
                  <a:cubicBezTo>
                    <a:pt x="155098" y="963882"/>
                    <a:pt x="150338" y="978988"/>
                    <a:pt x="143660" y="989192"/>
                  </a:cubicBezTo>
                  <a:cubicBezTo>
                    <a:pt x="141433" y="992593"/>
                    <a:pt x="138995" y="995450"/>
                    <a:pt x="136412" y="997635"/>
                  </a:cubicBezTo>
                  <a:lnTo>
                    <a:pt x="132821" y="999954"/>
                  </a:lnTo>
                  <a:lnTo>
                    <a:pt x="129476" y="998072"/>
                  </a:lnTo>
                  <a:cubicBezTo>
                    <a:pt x="124789" y="994319"/>
                    <a:pt x="120995" y="987794"/>
                    <a:pt x="118536" y="979436"/>
                  </a:cubicBezTo>
                  <a:lnTo>
                    <a:pt x="117730" y="971287"/>
                  </a:lnTo>
                  <a:lnTo>
                    <a:pt x="93973" y="1003964"/>
                  </a:lnTo>
                  <a:cubicBezTo>
                    <a:pt x="85587" y="1012918"/>
                    <a:pt x="77426" y="1019165"/>
                    <a:pt x="70570" y="1021768"/>
                  </a:cubicBezTo>
                  <a:lnTo>
                    <a:pt x="66276" y="1022678"/>
                  </a:lnTo>
                  <a:lnTo>
                    <a:pt x="64918" y="1018505"/>
                  </a:lnTo>
                  <a:cubicBezTo>
                    <a:pt x="62570" y="1004027"/>
                    <a:pt x="70237" y="977736"/>
                    <a:pt x="85740" y="950883"/>
                  </a:cubicBezTo>
                  <a:lnTo>
                    <a:pt x="87162" y="948692"/>
                  </a:lnTo>
                  <a:lnTo>
                    <a:pt x="74900" y="954242"/>
                  </a:lnTo>
                  <a:cubicBezTo>
                    <a:pt x="66431" y="956292"/>
                    <a:pt x="58885" y="956270"/>
                    <a:pt x="53290" y="954086"/>
                  </a:cubicBezTo>
                  <a:lnTo>
                    <a:pt x="49988" y="952130"/>
                  </a:lnTo>
                  <a:lnTo>
                    <a:pt x="50199" y="947861"/>
                  </a:lnTo>
                  <a:cubicBezTo>
                    <a:pt x="52610" y="934541"/>
                    <a:pt x="65450" y="917855"/>
                    <a:pt x="84004" y="905640"/>
                  </a:cubicBezTo>
                  <a:lnTo>
                    <a:pt x="99329" y="898704"/>
                  </a:lnTo>
                  <a:lnTo>
                    <a:pt x="75044" y="878918"/>
                  </a:lnTo>
                  <a:cubicBezTo>
                    <a:pt x="35561" y="832251"/>
                    <a:pt x="19296" y="762527"/>
                    <a:pt x="37464" y="692481"/>
                  </a:cubicBezTo>
                  <a:cubicBezTo>
                    <a:pt x="58228" y="612429"/>
                    <a:pt x="118147" y="554383"/>
                    <a:pt x="186067" y="539995"/>
                  </a:cubicBezTo>
                  <a:lnTo>
                    <a:pt x="187144" y="539887"/>
                  </a:lnTo>
                  <a:lnTo>
                    <a:pt x="171553" y="523341"/>
                  </a:lnTo>
                  <a:lnTo>
                    <a:pt x="136773" y="467331"/>
                  </a:lnTo>
                  <a:lnTo>
                    <a:pt x="134377" y="483954"/>
                  </a:lnTo>
                  <a:cubicBezTo>
                    <a:pt x="130821" y="493353"/>
                    <a:pt x="125059" y="503023"/>
                    <a:pt x="117362" y="511754"/>
                  </a:cubicBezTo>
                  <a:cubicBezTo>
                    <a:pt x="105817" y="524850"/>
                    <a:pt x="92381" y="533042"/>
                    <a:pt x="80671" y="535268"/>
                  </a:cubicBezTo>
                  <a:cubicBezTo>
                    <a:pt x="76767" y="536009"/>
                    <a:pt x="73055" y="536089"/>
                    <a:pt x="69668" y="535465"/>
                  </a:cubicBezTo>
                  <a:lnTo>
                    <a:pt x="65428" y="533989"/>
                  </a:lnTo>
                  <a:lnTo>
                    <a:pt x="64103" y="529207"/>
                  </a:lnTo>
                  <a:cubicBezTo>
                    <a:pt x="62971" y="521561"/>
                    <a:pt x="64319" y="512434"/>
                    <a:pt x="67876" y="503034"/>
                  </a:cubicBezTo>
                  <a:lnTo>
                    <a:pt x="72554" y="495390"/>
                  </a:lnTo>
                  <a:lnTo>
                    <a:pt x="33243" y="500252"/>
                  </a:lnTo>
                  <a:cubicBezTo>
                    <a:pt x="21043" y="499791"/>
                    <a:pt x="10771" y="497262"/>
                    <a:pt x="3860" y="492906"/>
                  </a:cubicBezTo>
                  <a:lnTo>
                    <a:pt x="0" y="489571"/>
                  </a:lnTo>
                  <a:lnTo>
                    <a:pt x="1676" y="484753"/>
                  </a:lnTo>
                  <a:cubicBezTo>
                    <a:pt x="9289" y="470298"/>
                    <a:pt x="32202" y="455447"/>
                    <a:pt x="61444" y="447612"/>
                  </a:cubicBezTo>
                  <a:lnTo>
                    <a:pt x="63950" y="447123"/>
                  </a:lnTo>
                  <a:lnTo>
                    <a:pt x="51008" y="440087"/>
                  </a:lnTo>
                  <a:cubicBezTo>
                    <a:pt x="43229" y="433724"/>
                    <a:pt x="37498" y="426493"/>
                    <a:pt x="34655" y="419306"/>
                  </a:cubicBezTo>
                  <a:lnTo>
                    <a:pt x="33412" y="414502"/>
                  </a:lnTo>
                  <a:lnTo>
                    <a:pt x="36345" y="411104"/>
                  </a:lnTo>
                  <a:cubicBezTo>
                    <a:pt x="46831" y="402172"/>
                    <a:pt x="67444" y="400365"/>
                    <a:pt x="89504" y="407792"/>
                  </a:cubicBezTo>
                  <a:cubicBezTo>
                    <a:pt x="100535" y="411504"/>
                    <a:pt x="110362" y="416997"/>
                    <a:pt x="118140" y="423360"/>
                  </a:cubicBezTo>
                  <a:lnTo>
                    <a:pt x="123082" y="429639"/>
                  </a:lnTo>
                  <a:lnTo>
                    <a:pt x="108299" y="385519"/>
                  </a:lnTo>
                  <a:cubicBezTo>
                    <a:pt x="95804" y="324974"/>
                    <a:pt x="99316" y="261250"/>
                    <a:pt x="118605" y="202797"/>
                  </a:cubicBezTo>
                  <a:lnTo>
                    <a:pt x="132702" y="170408"/>
                  </a:lnTo>
                  <a:lnTo>
                    <a:pt x="125473" y="173299"/>
                  </a:lnTo>
                  <a:cubicBezTo>
                    <a:pt x="118365" y="174460"/>
                    <a:pt x="110298" y="174348"/>
                    <a:pt x="102122" y="172700"/>
                  </a:cubicBezTo>
                  <a:cubicBezTo>
                    <a:pt x="85769" y="169403"/>
                    <a:pt x="73623" y="160897"/>
                    <a:pt x="70315" y="151596"/>
                  </a:cubicBezTo>
                  <a:lnTo>
                    <a:pt x="69713" y="148436"/>
                  </a:lnTo>
                  <a:lnTo>
                    <a:pt x="72205" y="145899"/>
                  </a:lnTo>
                  <a:cubicBezTo>
                    <a:pt x="76545" y="142458"/>
                    <a:pt x="82694" y="140023"/>
                    <a:pt x="89801" y="138862"/>
                  </a:cubicBezTo>
                  <a:lnTo>
                    <a:pt x="100355" y="139133"/>
                  </a:lnTo>
                  <a:lnTo>
                    <a:pt x="98975" y="137931"/>
                  </a:lnTo>
                  <a:cubicBezTo>
                    <a:pt x="83633" y="122589"/>
                    <a:pt x="74734" y="105163"/>
                    <a:pt x="75188" y="93463"/>
                  </a:cubicBezTo>
                  <a:lnTo>
                    <a:pt x="75874" y="89872"/>
                  </a:lnTo>
                  <a:lnTo>
                    <a:pt x="79466" y="89185"/>
                  </a:lnTo>
                  <a:cubicBezTo>
                    <a:pt x="85316" y="88959"/>
                    <a:pt x="92597" y="91070"/>
                    <a:pt x="100334" y="95155"/>
                  </a:cubicBezTo>
                  <a:lnTo>
                    <a:pt x="122990" y="112259"/>
                  </a:lnTo>
                  <a:lnTo>
                    <a:pt x="122826" y="105839"/>
                  </a:lnTo>
                  <a:cubicBezTo>
                    <a:pt x="123986" y="98731"/>
                    <a:pt x="126420" y="92583"/>
                    <a:pt x="129862" y="88243"/>
                  </a:cubicBezTo>
                  <a:lnTo>
                    <a:pt x="132398" y="85749"/>
                  </a:lnTo>
                  <a:lnTo>
                    <a:pt x="135559" y="86352"/>
                  </a:lnTo>
                  <a:cubicBezTo>
                    <a:pt x="137884" y="87179"/>
                    <a:pt x="140160" y="88558"/>
                    <a:pt x="142316" y="90417"/>
                  </a:cubicBezTo>
                  <a:cubicBezTo>
                    <a:pt x="148788" y="95996"/>
                    <a:pt x="154191" y="105894"/>
                    <a:pt x="156663" y="118159"/>
                  </a:cubicBezTo>
                  <a:lnTo>
                    <a:pt x="156890" y="126990"/>
                  </a:lnTo>
                  <a:lnTo>
                    <a:pt x="183421" y="89495"/>
                  </a:lnTo>
                  <a:cubicBezTo>
                    <a:pt x="228846" y="38885"/>
                    <a:pt x="288557" y="7875"/>
                    <a:pt x="352159" y="2558"/>
                  </a:cubicBezTo>
                  <a:lnTo>
                    <a:pt x="370355" y="2460"/>
                  </a:lnTo>
                  <a:lnTo>
                    <a:pt x="370355" y="1743"/>
                  </a:lnTo>
                  <a:lnTo>
                    <a:pt x="376696" y="2425"/>
                  </a:lnTo>
                  <a:lnTo>
                    <a:pt x="388855" y="2360"/>
                  </a:lnTo>
                  <a:lnTo>
                    <a:pt x="388779" y="3727"/>
                  </a:lnTo>
                  <a:lnTo>
                    <a:pt x="434769" y="8681"/>
                  </a:lnTo>
                  <a:cubicBezTo>
                    <a:pt x="480487" y="18653"/>
                    <a:pt x="523158" y="39048"/>
                    <a:pt x="560733" y="67749"/>
                  </a:cubicBezTo>
                  <a:lnTo>
                    <a:pt x="579796" y="85621"/>
                  </a:lnTo>
                  <a:lnTo>
                    <a:pt x="579711" y="84762"/>
                  </a:lnTo>
                  <a:cubicBezTo>
                    <a:pt x="580809" y="66071"/>
                    <a:pt x="586159" y="49097"/>
                    <a:pt x="593663" y="37630"/>
                  </a:cubicBezTo>
                  <a:cubicBezTo>
                    <a:pt x="596164" y="33808"/>
                    <a:pt x="598905" y="30598"/>
                    <a:pt x="601807" y="28141"/>
                  </a:cubicBezTo>
                  <a:lnTo>
                    <a:pt x="605843" y="25536"/>
                  </a:lnTo>
                  <a:lnTo>
                    <a:pt x="609601" y="27650"/>
                  </a:lnTo>
                  <a:cubicBezTo>
                    <a:pt x="614869" y="31868"/>
                    <a:pt x="619132" y="39200"/>
                    <a:pt x="621895" y="48592"/>
                  </a:cubicBezTo>
                  <a:lnTo>
                    <a:pt x="622801" y="57750"/>
                  </a:lnTo>
                  <a:lnTo>
                    <a:pt x="649498" y="21029"/>
                  </a:lnTo>
                  <a:cubicBezTo>
                    <a:pt x="658921" y="10968"/>
                    <a:pt x="668093" y="3947"/>
                    <a:pt x="675798" y="10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E5F97B-4032-442E-B3E3-2A1718CB14CD}"/>
              </a:ext>
            </a:extLst>
          </p:cNvPr>
          <p:cNvGrpSpPr/>
          <p:nvPr/>
        </p:nvGrpSpPr>
        <p:grpSpPr>
          <a:xfrm>
            <a:off x="5997704" y="846628"/>
            <a:ext cx="1488946" cy="1521922"/>
            <a:chOff x="5997704" y="846628"/>
            <a:chExt cx="1488946" cy="1521922"/>
          </a:xfrm>
        </p:grpSpPr>
        <p:sp>
          <p:nvSpPr>
            <p:cNvPr id="393" name="正方形/長方形 392">
              <a:extLst>
                <a:ext uri="{FF2B5EF4-FFF2-40B4-BE49-F238E27FC236}">
                  <a16:creationId xmlns:a16="http://schemas.microsoft.com/office/drawing/2014/main" id="{EF37C6F0-740A-4C10-B376-B034548A00E1}"/>
                </a:ext>
              </a:extLst>
            </p:cNvPr>
            <p:cNvSpPr/>
            <p:nvPr/>
          </p:nvSpPr>
          <p:spPr>
            <a:xfrm>
              <a:off x="5997704" y="846628"/>
              <a:ext cx="1488946" cy="152192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91DA62D1-C920-4509-9CDB-67136BF92D08}"/>
                </a:ext>
              </a:extLst>
            </p:cNvPr>
            <p:cNvSpPr/>
            <p:nvPr/>
          </p:nvSpPr>
          <p:spPr>
            <a:xfrm>
              <a:off x="6037225" y="857940"/>
              <a:ext cx="1380059" cy="1510436"/>
            </a:xfrm>
            <a:custGeom>
              <a:avLst/>
              <a:gdLst>
                <a:gd name="connsiteX0" fmla="*/ 1061949 w 1380059"/>
                <a:gd name="connsiteY0" fmla="*/ 753616 h 1510436"/>
                <a:gd name="connsiteX1" fmla="*/ 1044094 w 1380059"/>
                <a:gd name="connsiteY1" fmla="*/ 765406 h 1510436"/>
                <a:gd name="connsiteX2" fmla="*/ 1011747 w 1380059"/>
                <a:gd name="connsiteY2" fmla="*/ 776857 h 1510436"/>
                <a:gd name="connsiteX3" fmla="*/ 1011992 w 1380059"/>
                <a:gd name="connsiteY3" fmla="*/ 778126 h 1510436"/>
                <a:gd name="connsiteX4" fmla="*/ 910350 w 1380059"/>
                <a:gd name="connsiteY4" fmla="*/ 827801 h 1510436"/>
                <a:gd name="connsiteX5" fmla="*/ 871672 w 1380059"/>
                <a:gd name="connsiteY5" fmla="*/ 863653 h 1510436"/>
                <a:gd name="connsiteX6" fmla="*/ 865840 w 1380059"/>
                <a:gd name="connsiteY6" fmla="*/ 882187 h 1510436"/>
                <a:gd name="connsiteX7" fmla="*/ 847789 w 1380059"/>
                <a:gd name="connsiteY7" fmla="*/ 905168 h 1510436"/>
                <a:gd name="connsiteX8" fmla="*/ 848300 w 1380059"/>
                <a:gd name="connsiteY8" fmla="*/ 905682 h 1510436"/>
                <a:gd name="connsiteX9" fmla="*/ 845874 w 1380059"/>
                <a:gd name="connsiteY9" fmla="*/ 907606 h 1510436"/>
                <a:gd name="connsiteX10" fmla="*/ 844325 w 1380059"/>
                <a:gd name="connsiteY10" fmla="*/ 909577 h 1510436"/>
                <a:gd name="connsiteX11" fmla="*/ 843922 w 1380059"/>
                <a:gd name="connsiteY11" fmla="*/ 909154 h 1510436"/>
                <a:gd name="connsiteX12" fmla="*/ 829707 w 1380059"/>
                <a:gd name="connsiteY12" fmla="*/ 920424 h 1510436"/>
                <a:gd name="connsiteX13" fmla="*/ 806150 w 1380059"/>
                <a:gd name="connsiteY13" fmla="*/ 966239 h 1510436"/>
                <a:gd name="connsiteX14" fmla="*/ 779055 w 1380059"/>
                <a:gd name="connsiteY14" fmla="*/ 1150695 h 1510436"/>
                <a:gd name="connsiteX15" fmla="*/ 1020643 w 1380059"/>
                <a:gd name="connsiteY15" fmla="*/ 1450789 h 1510436"/>
                <a:gd name="connsiteX16" fmla="*/ 1076242 w 1380059"/>
                <a:gd name="connsiteY16" fmla="*/ 1456760 h 1510436"/>
                <a:gd name="connsiteX17" fmla="*/ 1091515 w 1380059"/>
                <a:gd name="connsiteY17" fmla="*/ 1456678 h 1510436"/>
                <a:gd name="connsiteX18" fmla="*/ 1265741 w 1380059"/>
                <a:gd name="connsiteY18" fmla="*/ 1337147 h 1510436"/>
                <a:gd name="connsiteX19" fmla="*/ 1272974 w 1380059"/>
                <a:gd name="connsiteY19" fmla="*/ 1073576 h 1510436"/>
                <a:gd name="connsiteX20" fmla="*/ 1105647 w 1380059"/>
                <a:gd name="connsiteY20" fmla="*/ 941709 h 1510436"/>
                <a:gd name="connsiteX21" fmla="*/ 1075238 w 1380059"/>
                <a:gd name="connsiteY21" fmla="*/ 939345 h 1510436"/>
                <a:gd name="connsiteX22" fmla="*/ 1041514 w 1380059"/>
                <a:gd name="connsiteY22" fmla="*/ 943495 h 1510436"/>
                <a:gd name="connsiteX23" fmla="*/ 943596 w 1380059"/>
                <a:gd name="connsiteY23" fmla="*/ 1026249 h 1510436"/>
                <a:gd name="connsiteX24" fmla="*/ 941513 w 1380059"/>
                <a:gd name="connsiteY24" fmla="*/ 1208952 h 1510436"/>
                <a:gd name="connsiteX25" fmla="*/ 1037509 w 1380059"/>
                <a:gd name="connsiteY25" fmla="*/ 1294618 h 1510436"/>
                <a:gd name="connsiteX26" fmla="*/ 1076582 w 1380059"/>
                <a:gd name="connsiteY26" fmla="*/ 1300616 h 1510436"/>
                <a:gd name="connsiteX27" fmla="*/ 1097540 w 1380059"/>
                <a:gd name="connsiteY27" fmla="*/ 1298623 h 1510436"/>
                <a:gd name="connsiteX28" fmla="*/ 1154536 w 1380059"/>
                <a:gd name="connsiteY28" fmla="*/ 1245294 h 1510436"/>
                <a:gd name="connsiteX29" fmla="*/ 1138901 w 1380059"/>
                <a:gd name="connsiteY29" fmla="*/ 1136881 h 1510436"/>
                <a:gd name="connsiteX30" fmla="*/ 1102073 w 1380059"/>
                <a:gd name="connsiteY30" fmla="*/ 1113531 h 1510436"/>
                <a:gd name="connsiteX31" fmla="*/ 1103515 w 1380059"/>
                <a:gd name="connsiteY31" fmla="*/ 1121724 h 1510436"/>
                <a:gd name="connsiteX32" fmla="*/ 1051841 w 1380059"/>
                <a:gd name="connsiteY32" fmla="*/ 1181007 h 1510436"/>
                <a:gd name="connsiteX33" fmla="*/ 1000167 w 1380059"/>
                <a:gd name="connsiteY33" fmla="*/ 1121724 h 1510436"/>
                <a:gd name="connsiteX34" fmla="*/ 1015302 w 1380059"/>
                <a:gd name="connsiteY34" fmla="*/ 1079805 h 1510436"/>
                <a:gd name="connsiteX35" fmla="*/ 1028625 w 1380059"/>
                <a:gd name="connsiteY35" fmla="*/ 1069499 h 1510436"/>
                <a:gd name="connsiteX36" fmla="*/ 1027661 w 1380059"/>
                <a:gd name="connsiteY36" fmla="*/ 1066861 h 1510436"/>
                <a:gd name="connsiteX37" fmla="*/ 1171439 w 1380059"/>
                <a:gd name="connsiteY37" fmla="*/ 1101025 h 1510436"/>
                <a:gd name="connsiteX38" fmla="*/ 1195407 w 1380059"/>
                <a:gd name="connsiteY38" fmla="*/ 1267215 h 1510436"/>
                <a:gd name="connsiteX39" fmla="*/ 1108036 w 1380059"/>
                <a:gd name="connsiteY39" fmla="*/ 1348967 h 1510436"/>
                <a:gd name="connsiteX40" fmla="*/ 1079095 w 1380059"/>
                <a:gd name="connsiteY40" fmla="*/ 1351717 h 1510436"/>
                <a:gd name="connsiteX41" fmla="*/ 1079095 w 1380059"/>
                <a:gd name="connsiteY41" fmla="*/ 1353043 h 1510436"/>
                <a:gd name="connsiteX42" fmla="*/ 1071378 w 1380059"/>
                <a:gd name="connsiteY42" fmla="*/ 1352451 h 1510436"/>
                <a:gd name="connsiteX43" fmla="*/ 1068883 w 1380059"/>
                <a:gd name="connsiteY43" fmla="*/ 1352688 h 1510436"/>
                <a:gd name="connsiteX44" fmla="*/ 1068909 w 1380059"/>
                <a:gd name="connsiteY44" fmla="*/ 1352261 h 1510436"/>
                <a:gd name="connsiteX45" fmla="*/ 1051918 w 1380059"/>
                <a:gd name="connsiteY45" fmla="*/ 1350956 h 1510436"/>
                <a:gd name="connsiteX46" fmla="*/ 902031 w 1380059"/>
                <a:gd name="connsiteY46" fmla="*/ 1234579 h 1510436"/>
                <a:gd name="connsiteX47" fmla="*/ 904713 w 1380059"/>
                <a:gd name="connsiteY47" fmla="*/ 999446 h 1510436"/>
                <a:gd name="connsiteX48" fmla="*/ 1057202 w 1380059"/>
                <a:gd name="connsiteY48" fmla="*/ 887608 h 1510436"/>
                <a:gd name="connsiteX49" fmla="*/ 1075129 w 1380059"/>
                <a:gd name="connsiteY49" fmla="*/ 886771 h 1510436"/>
                <a:gd name="connsiteX50" fmla="*/ 1075129 w 1380059"/>
                <a:gd name="connsiteY50" fmla="*/ 886257 h 1510436"/>
                <a:gd name="connsiteX51" fmla="*/ 1079256 w 1380059"/>
                <a:gd name="connsiteY51" fmla="*/ 886578 h 1510436"/>
                <a:gd name="connsiteX52" fmla="*/ 1084417 w 1380059"/>
                <a:gd name="connsiteY52" fmla="*/ 886337 h 1510436"/>
                <a:gd name="connsiteX53" fmla="*/ 1084402 w 1380059"/>
                <a:gd name="connsiteY53" fmla="*/ 886978 h 1510436"/>
                <a:gd name="connsiteX54" fmla="*/ 1105234 w 1380059"/>
                <a:gd name="connsiteY54" fmla="*/ 888597 h 1510436"/>
                <a:gd name="connsiteX55" fmla="*/ 1101133 w 1380059"/>
                <a:gd name="connsiteY55" fmla="*/ 885403 h 1510436"/>
                <a:gd name="connsiteX56" fmla="*/ 1064988 w 1380059"/>
                <a:gd name="connsiteY56" fmla="*/ 816444 h 1510436"/>
                <a:gd name="connsiteX57" fmla="*/ 1059615 w 1380059"/>
                <a:gd name="connsiteY57" fmla="*/ 777672 h 1510436"/>
                <a:gd name="connsiteX58" fmla="*/ 527737 w 1380059"/>
                <a:gd name="connsiteY58" fmla="*/ 730991 h 1510436"/>
                <a:gd name="connsiteX59" fmla="*/ 520675 w 1380059"/>
                <a:gd name="connsiteY59" fmla="*/ 736934 h 1510436"/>
                <a:gd name="connsiteX60" fmla="*/ 438135 w 1380059"/>
                <a:gd name="connsiteY60" fmla="*/ 774744 h 1510436"/>
                <a:gd name="connsiteX61" fmla="*/ 438786 w 1380059"/>
                <a:gd name="connsiteY61" fmla="*/ 778126 h 1510436"/>
                <a:gd name="connsiteX62" fmla="*/ 205850 w 1380059"/>
                <a:gd name="connsiteY62" fmla="*/ 1150695 h 1510436"/>
                <a:gd name="connsiteX63" fmla="*/ 447437 w 1380059"/>
                <a:gd name="connsiteY63" fmla="*/ 1450789 h 1510436"/>
                <a:gd name="connsiteX64" fmla="*/ 503037 w 1380059"/>
                <a:gd name="connsiteY64" fmla="*/ 1456760 h 1510436"/>
                <a:gd name="connsiteX65" fmla="*/ 518309 w 1380059"/>
                <a:gd name="connsiteY65" fmla="*/ 1456678 h 1510436"/>
                <a:gd name="connsiteX66" fmla="*/ 692535 w 1380059"/>
                <a:gd name="connsiteY66" fmla="*/ 1337147 h 1510436"/>
                <a:gd name="connsiteX67" fmla="*/ 699768 w 1380059"/>
                <a:gd name="connsiteY67" fmla="*/ 1073576 h 1510436"/>
                <a:gd name="connsiteX68" fmla="*/ 532442 w 1380059"/>
                <a:gd name="connsiteY68" fmla="*/ 941709 h 1510436"/>
                <a:gd name="connsiteX69" fmla="*/ 502032 w 1380059"/>
                <a:gd name="connsiteY69" fmla="*/ 939345 h 1510436"/>
                <a:gd name="connsiteX70" fmla="*/ 468308 w 1380059"/>
                <a:gd name="connsiteY70" fmla="*/ 943495 h 1510436"/>
                <a:gd name="connsiteX71" fmla="*/ 370391 w 1380059"/>
                <a:gd name="connsiteY71" fmla="*/ 1026249 h 1510436"/>
                <a:gd name="connsiteX72" fmla="*/ 368308 w 1380059"/>
                <a:gd name="connsiteY72" fmla="*/ 1208952 h 1510436"/>
                <a:gd name="connsiteX73" fmla="*/ 464303 w 1380059"/>
                <a:gd name="connsiteY73" fmla="*/ 1294618 h 1510436"/>
                <a:gd name="connsiteX74" fmla="*/ 503376 w 1380059"/>
                <a:gd name="connsiteY74" fmla="*/ 1300616 h 1510436"/>
                <a:gd name="connsiteX75" fmla="*/ 524335 w 1380059"/>
                <a:gd name="connsiteY75" fmla="*/ 1298623 h 1510436"/>
                <a:gd name="connsiteX76" fmla="*/ 581331 w 1380059"/>
                <a:gd name="connsiteY76" fmla="*/ 1245294 h 1510436"/>
                <a:gd name="connsiteX77" fmla="*/ 565696 w 1380059"/>
                <a:gd name="connsiteY77" fmla="*/ 1136881 h 1510436"/>
                <a:gd name="connsiteX78" fmla="*/ 521811 w 1380059"/>
                <a:gd name="connsiteY78" fmla="*/ 1109056 h 1510436"/>
                <a:gd name="connsiteX79" fmla="*/ 521547 w 1380059"/>
                <a:gd name="connsiteY79" fmla="*/ 1109040 h 1510436"/>
                <a:gd name="connsiteX80" fmla="*/ 523380 w 1380059"/>
                <a:gd name="connsiteY80" fmla="*/ 1119453 h 1510436"/>
                <a:gd name="connsiteX81" fmla="*/ 471706 w 1380059"/>
                <a:gd name="connsiteY81" fmla="*/ 1178736 h 1510436"/>
                <a:gd name="connsiteX82" fmla="*/ 420032 w 1380059"/>
                <a:gd name="connsiteY82" fmla="*/ 1119453 h 1510436"/>
                <a:gd name="connsiteX83" fmla="*/ 471706 w 1380059"/>
                <a:gd name="connsiteY83" fmla="*/ 1060170 h 1510436"/>
                <a:gd name="connsiteX84" fmla="*/ 475053 w 1380059"/>
                <a:gd name="connsiteY84" fmla="*/ 1060945 h 1510436"/>
                <a:gd name="connsiteX85" fmla="*/ 492566 w 1380059"/>
                <a:gd name="connsiteY85" fmla="*/ 1055915 h 1510436"/>
                <a:gd name="connsiteX86" fmla="*/ 598233 w 1380059"/>
                <a:gd name="connsiteY86" fmla="*/ 1101025 h 1510436"/>
                <a:gd name="connsiteX87" fmla="*/ 622202 w 1380059"/>
                <a:gd name="connsiteY87" fmla="*/ 1267215 h 1510436"/>
                <a:gd name="connsiteX88" fmla="*/ 534831 w 1380059"/>
                <a:gd name="connsiteY88" fmla="*/ 1348967 h 1510436"/>
                <a:gd name="connsiteX89" fmla="*/ 505889 w 1380059"/>
                <a:gd name="connsiteY89" fmla="*/ 1351717 h 1510436"/>
                <a:gd name="connsiteX90" fmla="*/ 505889 w 1380059"/>
                <a:gd name="connsiteY90" fmla="*/ 1353043 h 1510436"/>
                <a:gd name="connsiteX91" fmla="*/ 498172 w 1380059"/>
                <a:gd name="connsiteY91" fmla="*/ 1352451 h 1510436"/>
                <a:gd name="connsiteX92" fmla="*/ 495678 w 1380059"/>
                <a:gd name="connsiteY92" fmla="*/ 1352688 h 1510436"/>
                <a:gd name="connsiteX93" fmla="*/ 495703 w 1380059"/>
                <a:gd name="connsiteY93" fmla="*/ 1352261 h 1510436"/>
                <a:gd name="connsiteX94" fmla="*/ 478712 w 1380059"/>
                <a:gd name="connsiteY94" fmla="*/ 1350956 h 1510436"/>
                <a:gd name="connsiteX95" fmla="*/ 328826 w 1380059"/>
                <a:gd name="connsiteY95" fmla="*/ 1234579 h 1510436"/>
                <a:gd name="connsiteX96" fmla="*/ 331508 w 1380059"/>
                <a:gd name="connsiteY96" fmla="*/ 999446 h 1510436"/>
                <a:gd name="connsiteX97" fmla="*/ 483996 w 1380059"/>
                <a:gd name="connsiteY97" fmla="*/ 887608 h 1510436"/>
                <a:gd name="connsiteX98" fmla="*/ 501923 w 1380059"/>
                <a:gd name="connsiteY98" fmla="*/ 886771 h 1510436"/>
                <a:gd name="connsiteX99" fmla="*/ 501923 w 1380059"/>
                <a:gd name="connsiteY99" fmla="*/ 886257 h 1510436"/>
                <a:gd name="connsiteX100" fmla="*/ 506051 w 1380059"/>
                <a:gd name="connsiteY100" fmla="*/ 886578 h 1510436"/>
                <a:gd name="connsiteX101" fmla="*/ 511212 w 1380059"/>
                <a:gd name="connsiteY101" fmla="*/ 886337 h 1510436"/>
                <a:gd name="connsiteX102" fmla="*/ 511197 w 1380059"/>
                <a:gd name="connsiteY102" fmla="*/ 886978 h 1510436"/>
                <a:gd name="connsiteX103" fmla="*/ 538696 w 1380059"/>
                <a:gd name="connsiteY103" fmla="*/ 889115 h 1510436"/>
                <a:gd name="connsiteX104" fmla="*/ 703065 w 1380059"/>
                <a:gd name="connsiteY104" fmla="*/ 988214 h 1510436"/>
                <a:gd name="connsiteX105" fmla="*/ 737060 w 1380059"/>
                <a:gd name="connsiteY105" fmla="*/ 1042784 h 1510436"/>
                <a:gd name="connsiteX106" fmla="*/ 740370 w 1380059"/>
                <a:gd name="connsiteY106" fmla="*/ 1019134 h 1510436"/>
                <a:gd name="connsiteX107" fmla="*/ 763120 w 1380059"/>
                <a:gd name="connsiteY107" fmla="*/ 949519 h 1510436"/>
                <a:gd name="connsiteX108" fmla="*/ 702897 w 1380059"/>
                <a:gd name="connsiteY108" fmla="*/ 950520 h 1510436"/>
                <a:gd name="connsiteX109" fmla="*/ 586809 w 1380059"/>
                <a:gd name="connsiteY109" fmla="*/ 891286 h 1510436"/>
                <a:gd name="connsiteX110" fmla="*/ 524306 w 1380059"/>
                <a:gd name="connsiteY110" fmla="*/ 757897 h 1510436"/>
                <a:gd name="connsiteX111" fmla="*/ 1189347 w 1380059"/>
                <a:gd name="connsiteY111" fmla="*/ 677093 h 1510436"/>
                <a:gd name="connsiteX112" fmla="*/ 1164601 w 1380059"/>
                <a:gd name="connsiteY112" fmla="*/ 680766 h 1510436"/>
                <a:gd name="connsiteX113" fmla="*/ 1146321 w 1380059"/>
                <a:gd name="connsiteY113" fmla="*/ 688233 h 1510436"/>
                <a:gd name="connsiteX114" fmla="*/ 1127787 w 1380059"/>
                <a:gd name="connsiteY114" fmla="*/ 710140 h 1510436"/>
                <a:gd name="connsiteX115" fmla="*/ 1114557 w 1380059"/>
                <a:gd name="connsiteY115" fmla="*/ 718877 h 1510436"/>
                <a:gd name="connsiteX116" fmla="*/ 1100349 w 1380059"/>
                <a:gd name="connsiteY116" fmla="*/ 751762 h 1510436"/>
                <a:gd name="connsiteX117" fmla="*/ 1127253 w 1380059"/>
                <a:gd name="connsiteY117" fmla="*/ 856341 h 1510436"/>
                <a:gd name="connsiteX118" fmla="*/ 1195170 w 1380059"/>
                <a:gd name="connsiteY118" fmla="*/ 890507 h 1510436"/>
                <a:gd name="connsiteX119" fmla="*/ 1216171 w 1380059"/>
                <a:gd name="connsiteY119" fmla="*/ 888196 h 1510436"/>
                <a:gd name="connsiteX120" fmla="*/ 1234779 w 1380059"/>
                <a:gd name="connsiteY120" fmla="*/ 881012 h 1510436"/>
                <a:gd name="connsiteX121" fmla="*/ 1249941 w 1380059"/>
                <a:gd name="connsiteY121" fmla="*/ 858589 h 1510436"/>
                <a:gd name="connsiteX122" fmla="*/ 1239740 w 1380059"/>
                <a:gd name="connsiteY122" fmla="*/ 803002 h 1510436"/>
                <a:gd name="connsiteX123" fmla="*/ 1230754 w 1380059"/>
                <a:gd name="connsiteY123" fmla="*/ 796348 h 1510436"/>
                <a:gd name="connsiteX124" fmla="*/ 1221574 w 1380059"/>
                <a:gd name="connsiteY124" fmla="*/ 821774 h 1510436"/>
                <a:gd name="connsiteX125" fmla="*/ 1192194 w 1380059"/>
                <a:gd name="connsiteY125" fmla="*/ 835735 h 1510436"/>
                <a:gd name="connsiteX126" fmla="*/ 1150645 w 1380059"/>
                <a:gd name="connsiteY126" fmla="*/ 788068 h 1510436"/>
                <a:gd name="connsiteX127" fmla="*/ 1162815 w 1380059"/>
                <a:gd name="connsiteY127" fmla="*/ 754362 h 1510436"/>
                <a:gd name="connsiteX128" fmla="*/ 1180985 w 1380059"/>
                <a:gd name="connsiteY128" fmla="*/ 745728 h 1510436"/>
                <a:gd name="connsiteX129" fmla="*/ 1180599 w 1380059"/>
                <a:gd name="connsiteY129" fmla="*/ 744286 h 1510436"/>
                <a:gd name="connsiteX130" fmla="*/ 1183671 w 1380059"/>
                <a:gd name="connsiteY130" fmla="*/ 744451 h 1510436"/>
                <a:gd name="connsiteX131" fmla="*/ 1192194 w 1380059"/>
                <a:gd name="connsiteY131" fmla="*/ 740401 h 1510436"/>
                <a:gd name="connsiteX132" fmla="*/ 1202890 w 1380059"/>
                <a:gd name="connsiteY132" fmla="*/ 745484 h 1510436"/>
                <a:gd name="connsiteX133" fmla="*/ 1226856 w 1380059"/>
                <a:gd name="connsiteY133" fmla="*/ 746771 h 1510436"/>
                <a:gd name="connsiteX134" fmla="*/ 1266700 w 1380059"/>
                <a:gd name="connsiteY134" fmla="*/ 776275 h 1510436"/>
                <a:gd name="connsiteX135" fmla="*/ 1284921 w 1380059"/>
                <a:gd name="connsiteY135" fmla="*/ 875558 h 1510436"/>
                <a:gd name="connsiteX136" fmla="*/ 1237887 w 1380059"/>
                <a:gd name="connsiteY136" fmla="*/ 927234 h 1510436"/>
                <a:gd name="connsiteX137" fmla="*/ 1230856 w 1380059"/>
                <a:gd name="connsiteY137" fmla="*/ 928739 h 1510436"/>
                <a:gd name="connsiteX138" fmla="*/ 1231064 w 1380059"/>
                <a:gd name="connsiteY138" fmla="*/ 929512 h 1510436"/>
                <a:gd name="connsiteX139" fmla="*/ 1223201 w 1380059"/>
                <a:gd name="connsiteY139" fmla="*/ 930378 h 1510436"/>
                <a:gd name="connsiteX140" fmla="*/ 1215071 w 1380059"/>
                <a:gd name="connsiteY140" fmla="*/ 932119 h 1510436"/>
                <a:gd name="connsiteX141" fmla="*/ 1214986 w 1380059"/>
                <a:gd name="connsiteY141" fmla="*/ 931282 h 1510436"/>
                <a:gd name="connsiteX142" fmla="*/ 1213321 w 1380059"/>
                <a:gd name="connsiteY142" fmla="*/ 931465 h 1510436"/>
                <a:gd name="connsiteX143" fmla="*/ 1228757 w 1380059"/>
                <a:gd name="connsiteY143" fmla="*/ 940787 h 1510436"/>
                <a:gd name="connsiteX144" fmla="*/ 1263925 w 1380059"/>
                <a:gd name="connsiteY144" fmla="*/ 975892 h 1510436"/>
                <a:gd name="connsiteX145" fmla="*/ 1293968 w 1380059"/>
                <a:gd name="connsiteY145" fmla="*/ 959129 h 1510436"/>
                <a:gd name="connsiteX146" fmla="*/ 1335469 w 1380059"/>
                <a:gd name="connsiteY146" fmla="*/ 796773 h 1510436"/>
                <a:gd name="connsiteX147" fmla="*/ 1189347 w 1380059"/>
                <a:gd name="connsiteY147" fmla="*/ 677093 h 1510436"/>
                <a:gd name="connsiteX148" fmla="*/ 915302 w 1380059"/>
                <a:gd name="connsiteY148" fmla="*/ 53676 h 1510436"/>
                <a:gd name="connsiteX149" fmla="*/ 900029 w 1380059"/>
                <a:gd name="connsiteY149" fmla="*/ 53758 h 1510436"/>
                <a:gd name="connsiteX150" fmla="*/ 725803 w 1380059"/>
                <a:gd name="connsiteY150" fmla="*/ 173289 h 1510436"/>
                <a:gd name="connsiteX151" fmla="*/ 718570 w 1380059"/>
                <a:gd name="connsiteY151" fmla="*/ 436860 h 1510436"/>
                <a:gd name="connsiteX152" fmla="*/ 885897 w 1380059"/>
                <a:gd name="connsiteY152" fmla="*/ 568727 h 1510436"/>
                <a:gd name="connsiteX153" fmla="*/ 916306 w 1380059"/>
                <a:gd name="connsiteY153" fmla="*/ 571091 h 1510436"/>
                <a:gd name="connsiteX154" fmla="*/ 950030 w 1380059"/>
                <a:gd name="connsiteY154" fmla="*/ 566941 h 1510436"/>
                <a:gd name="connsiteX155" fmla="*/ 1047948 w 1380059"/>
                <a:gd name="connsiteY155" fmla="*/ 484186 h 1510436"/>
                <a:gd name="connsiteX156" fmla="*/ 1050031 w 1380059"/>
                <a:gd name="connsiteY156" fmla="*/ 301484 h 1510436"/>
                <a:gd name="connsiteX157" fmla="*/ 954035 w 1380059"/>
                <a:gd name="connsiteY157" fmla="*/ 215818 h 1510436"/>
                <a:gd name="connsiteX158" fmla="*/ 914962 w 1380059"/>
                <a:gd name="connsiteY158" fmla="*/ 209821 h 1510436"/>
                <a:gd name="connsiteX159" fmla="*/ 894004 w 1380059"/>
                <a:gd name="connsiteY159" fmla="*/ 211813 h 1510436"/>
                <a:gd name="connsiteX160" fmla="*/ 837008 w 1380059"/>
                <a:gd name="connsiteY160" fmla="*/ 265143 h 1510436"/>
                <a:gd name="connsiteX161" fmla="*/ 852643 w 1380059"/>
                <a:gd name="connsiteY161" fmla="*/ 373555 h 1510436"/>
                <a:gd name="connsiteX162" fmla="*/ 896528 w 1380059"/>
                <a:gd name="connsiteY162" fmla="*/ 401380 h 1510436"/>
                <a:gd name="connsiteX163" fmla="*/ 901595 w 1380059"/>
                <a:gd name="connsiteY163" fmla="*/ 401704 h 1510436"/>
                <a:gd name="connsiteX164" fmla="*/ 899188 w 1380059"/>
                <a:gd name="connsiteY164" fmla="*/ 388022 h 1510436"/>
                <a:gd name="connsiteX165" fmla="*/ 950862 w 1380059"/>
                <a:gd name="connsiteY165" fmla="*/ 328739 h 1510436"/>
                <a:gd name="connsiteX166" fmla="*/ 1002536 w 1380059"/>
                <a:gd name="connsiteY166" fmla="*/ 388022 h 1510436"/>
                <a:gd name="connsiteX167" fmla="*/ 970976 w 1380059"/>
                <a:gd name="connsiteY167" fmla="*/ 442646 h 1510436"/>
                <a:gd name="connsiteX168" fmla="*/ 951044 w 1380059"/>
                <a:gd name="connsiteY168" fmla="*/ 447263 h 1510436"/>
                <a:gd name="connsiteX169" fmla="*/ 925772 w 1380059"/>
                <a:gd name="connsiteY169" fmla="*/ 454521 h 1510436"/>
                <a:gd name="connsiteX170" fmla="*/ 820105 w 1380059"/>
                <a:gd name="connsiteY170" fmla="*/ 409411 h 1510436"/>
                <a:gd name="connsiteX171" fmla="*/ 796137 w 1380059"/>
                <a:gd name="connsiteY171" fmla="*/ 243221 h 1510436"/>
                <a:gd name="connsiteX172" fmla="*/ 883508 w 1380059"/>
                <a:gd name="connsiteY172" fmla="*/ 161470 h 1510436"/>
                <a:gd name="connsiteX173" fmla="*/ 912449 w 1380059"/>
                <a:gd name="connsiteY173" fmla="*/ 158719 h 1510436"/>
                <a:gd name="connsiteX174" fmla="*/ 912449 w 1380059"/>
                <a:gd name="connsiteY174" fmla="*/ 157393 h 1510436"/>
                <a:gd name="connsiteX175" fmla="*/ 920166 w 1380059"/>
                <a:gd name="connsiteY175" fmla="*/ 157985 h 1510436"/>
                <a:gd name="connsiteX176" fmla="*/ 922661 w 1380059"/>
                <a:gd name="connsiteY176" fmla="*/ 157748 h 1510436"/>
                <a:gd name="connsiteX177" fmla="*/ 922635 w 1380059"/>
                <a:gd name="connsiteY177" fmla="*/ 158175 h 1510436"/>
                <a:gd name="connsiteX178" fmla="*/ 939626 w 1380059"/>
                <a:gd name="connsiteY178" fmla="*/ 159480 h 1510436"/>
                <a:gd name="connsiteX179" fmla="*/ 1089513 w 1380059"/>
                <a:gd name="connsiteY179" fmla="*/ 275857 h 1510436"/>
                <a:gd name="connsiteX180" fmla="*/ 1086831 w 1380059"/>
                <a:gd name="connsiteY180" fmla="*/ 510990 h 1510436"/>
                <a:gd name="connsiteX181" fmla="*/ 934342 w 1380059"/>
                <a:gd name="connsiteY181" fmla="*/ 622828 h 1510436"/>
                <a:gd name="connsiteX182" fmla="*/ 916415 w 1380059"/>
                <a:gd name="connsiteY182" fmla="*/ 623665 h 1510436"/>
                <a:gd name="connsiteX183" fmla="*/ 916415 w 1380059"/>
                <a:gd name="connsiteY183" fmla="*/ 624179 h 1510436"/>
                <a:gd name="connsiteX184" fmla="*/ 912288 w 1380059"/>
                <a:gd name="connsiteY184" fmla="*/ 623858 h 1510436"/>
                <a:gd name="connsiteX185" fmla="*/ 907127 w 1380059"/>
                <a:gd name="connsiteY185" fmla="*/ 624099 h 1510436"/>
                <a:gd name="connsiteX186" fmla="*/ 907142 w 1380059"/>
                <a:gd name="connsiteY186" fmla="*/ 623458 h 1510436"/>
                <a:gd name="connsiteX187" fmla="*/ 879642 w 1380059"/>
                <a:gd name="connsiteY187" fmla="*/ 621321 h 1510436"/>
                <a:gd name="connsiteX188" fmla="*/ 715274 w 1380059"/>
                <a:gd name="connsiteY188" fmla="*/ 522222 h 1510436"/>
                <a:gd name="connsiteX189" fmla="*/ 680181 w 1380059"/>
                <a:gd name="connsiteY189" fmla="*/ 465890 h 1510436"/>
                <a:gd name="connsiteX190" fmla="*/ 670390 w 1380059"/>
                <a:gd name="connsiteY190" fmla="*/ 521567 h 1510436"/>
                <a:gd name="connsiteX191" fmla="*/ 612433 w 1380059"/>
                <a:gd name="connsiteY191" fmla="*/ 644379 h 1510436"/>
                <a:gd name="connsiteX192" fmla="*/ 596874 w 1380059"/>
                <a:gd name="connsiteY192" fmla="*/ 663143 h 1510436"/>
                <a:gd name="connsiteX193" fmla="*/ 571042 w 1380059"/>
                <a:gd name="connsiteY193" fmla="*/ 705521 h 1510436"/>
                <a:gd name="connsiteX194" fmla="*/ 613225 w 1380059"/>
                <a:gd name="connsiteY194" fmla="*/ 864500 h 1510436"/>
                <a:gd name="connsiteX195" fmla="*/ 752666 w 1380059"/>
                <a:gd name="connsiteY195" fmla="*/ 910226 h 1510436"/>
                <a:gd name="connsiteX196" fmla="*/ 790030 w 1380059"/>
                <a:gd name="connsiteY196" fmla="*/ 895714 h 1510436"/>
                <a:gd name="connsiteX197" fmla="*/ 814560 w 1380059"/>
                <a:gd name="connsiteY197" fmla="*/ 854073 h 1510436"/>
                <a:gd name="connsiteX198" fmla="*/ 841070 w 1380059"/>
                <a:gd name="connsiteY198" fmla="*/ 826222 h 1510436"/>
                <a:gd name="connsiteX199" fmla="*/ 841762 w 1380059"/>
                <a:gd name="connsiteY199" fmla="*/ 824022 h 1510436"/>
                <a:gd name="connsiteX200" fmla="*/ 837820 w 1380059"/>
                <a:gd name="connsiteY200" fmla="*/ 784877 h 1510436"/>
                <a:gd name="connsiteX201" fmla="*/ 764347 w 1380059"/>
                <a:gd name="connsiteY201" fmla="*/ 709376 h 1510436"/>
                <a:gd name="connsiteX202" fmla="*/ 689300 w 1380059"/>
                <a:gd name="connsiteY202" fmla="*/ 714365 h 1510436"/>
                <a:gd name="connsiteX203" fmla="*/ 672283 w 1380059"/>
                <a:gd name="connsiteY203" fmla="*/ 726865 h 1510436"/>
                <a:gd name="connsiteX204" fmla="*/ 659670 w 1380059"/>
                <a:gd name="connsiteY204" fmla="*/ 742311 h 1510436"/>
                <a:gd name="connsiteX205" fmla="*/ 657356 w 1380059"/>
                <a:gd name="connsiteY205" fmla="*/ 768998 h 1510436"/>
                <a:gd name="connsiteX206" fmla="*/ 692871 w 1380059"/>
                <a:gd name="connsiteY206" fmla="*/ 811185 h 1510436"/>
                <a:gd name="connsiteX207" fmla="*/ 708138 w 1380059"/>
                <a:gd name="connsiteY207" fmla="*/ 812796 h 1510436"/>
                <a:gd name="connsiteX208" fmla="*/ 699210 w 1380059"/>
                <a:gd name="connsiteY208" fmla="*/ 788068 h 1510436"/>
                <a:gd name="connsiteX209" fmla="*/ 740759 w 1380059"/>
                <a:gd name="connsiteY209" fmla="*/ 740401 h 1510436"/>
                <a:gd name="connsiteX210" fmla="*/ 782308 w 1380059"/>
                <a:gd name="connsiteY210" fmla="*/ 788068 h 1510436"/>
                <a:gd name="connsiteX211" fmla="*/ 770138 w 1380059"/>
                <a:gd name="connsiteY211" fmla="*/ 821774 h 1510436"/>
                <a:gd name="connsiteX212" fmla="*/ 764939 w 1380059"/>
                <a:gd name="connsiteY212" fmla="*/ 824244 h 1510436"/>
                <a:gd name="connsiteX213" fmla="*/ 772136 w 1380059"/>
                <a:gd name="connsiteY213" fmla="*/ 831489 h 1510436"/>
                <a:gd name="connsiteX214" fmla="*/ 682438 w 1380059"/>
                <a:gd name="connsiteY214" fmla="*/ 847452 h 1510436"/>
                <a:gd name="connsiteX215" fmla="*/ 619006 w 1380059"/>
                <a:gd name="connsiteY215" fmla="*/ 772102 h 1510436"/>
                <a:gd name="connsiteX216" fmla="*/ 634779 w 1380059"/>
                <a:gd name="connsiteY216" fmla="*/ 704536 h 1510436"/>
                <a:gd name="connsiteX217" fmla="*/ 640125 w 1380059"/>
                <a:gd name="connsiteY217" fmla="*/ 699729 h 1510436"/>
                <a:gd name="connsiteX218" fmla="*/ 639574 w 1380059"/>
                <a:gd name="connsiteY218" fmla="*/ 699174 h 1510436"/>
                <a:gd name="connsiteX219" fmla="*/ 645946 w 1380059"/>
                <a:gd name="connsiteY219" fmla="*/ 694495 h 1510436"/>
                <a:gd name="connsiteX220" fmla="*/ 652128 w 1380059"/>
                <a:gd name="connsiteY220" fmla="*/ 688935 h 1510436"/>
                <a:gd name="connsiteX221" fmla="*/ 652603 w 1380059"/>
                <a:gd name="connsiteY221" fmla="*/ 689605 h 1510436"/>
                <a:gd name="connsiteX222" fmla="*/ 667665 w 1380059"/>
                <a:gd name="connsiteY222" fmla="*/ 678541 h 1510436"/>
                <a:gd name="connsiteX223" fmla="*/ 772932 w 1380059"/>
                <a:gd name="connsiteY223" fmla="*/ 671543 h 1510436"/>
                <a:gd name="connsiteX224" fmla="*/ 837268 w 1380059"/>
                <a:gd name="connsiteY224" fmla="*/ 712098 h 1510436"/>
                <a:gd name="connsiteX225" fmla="*/ 875991 w 1380059"/>
                <a:gd name="connsiteY225" fmla="*/ 777448 h 1510436"/>
                <a:gd name="connsiteX226" fmla="*/ 877186 w 1380059"/>
                <a:gd name="connsiteY226" fmla="*/ 789318 h 1510436"/>
                <a:gd name="connsiteX227" fmla="*/ 947450 w 1380059"/>
                <a:gd name="connsiteY227" fmla="*/ 745030 h 1510436"/>
                <a:gd name="connsiteX228" fmla="*/ 979797 w 1380059"/>
                <a:gd name="connsiteY228" fmla="*/ 733578 h 1510436"/>
                <a:gd name="connsiteX229" fmla="*/ 979552 w 1380059"/>
                <a:gd name="connsiteY229" fmla="*/ 732309 h 1510436"/>
                <a:gd name="connsiteX230" fmla="*/ 1212489 w 1380059"/>
                <a:gd name="connsiteY230" fmla="*/ 359741 h 1510436"/>
                <a:gd name="connsiteX231" fmla="*/ 970901 w 1380059"/>
                <a:gd name="connsiteY231" fmla="*/ 59647 h 1510436"/>
                <a:gd name="connsiteX232" fmla="*/ 342097 w 1380059"/>
                <a:gd name="connsiteY232" fmla="*/ 53676 h 1510436"/>
                <a:gd name="connsiteX233" fmla="*/ 326824 w 1380059"/>
                <a:gd name="connsiteY233" fmla="*/ 53758 h 1510436"/>
                <a:gd name="connsiteX234" fmla="*/ 152598 w 1380059"/>
                <a:gd name="connsiteY234" fmla="*/ 173289 h 1510436"/>
                <a:gd name="connsiteX235" fmla="*/ 145365 w 1380059"/>
                <a:gd name="connsiteY235" fmla="*/ 436860 h 1510436"/>
                <a:gd name="connsiteX236" fmla="*/ 312692 w 1380059"/>
                <a:gd name="connsiteY236" fmla="*/ 568727 h 1510436"/>
                <a:gd name="connsiteX237" fmla="*/ 343101 w 1380059"/>
                <a:gd name="connsiteY237" fmla="*/ 571091 h 1510436"/>
                <a:gd name="connsiteX238" fmla="*/ 376825 w 1380059"/>
                <a:gd name="connsiteY238" fmla="*/ 566941 h 1510436"/>
                <a:gd name="connsiteX239" fmla="*/ 474742 w 1380059"/>
                <a:gd name="connsiteY239" fmla="*/ 484186 h 1510436"/>
                <a:gd name="connsiteX240" fmla="*/ 476826 w 1380059"/>
                <a:gd name="connsiteY240" fmla="*/ 301484 h 1510436"/>
                <a:gd name="connsiteX241" fmla="*/ 380830 w 1380059"/>
                <a:gd name="connsiteY241" fmla="*/ 215818 h 1510436"/>
                <a:gd name="connsiteX242" fmla="*/ 341757 w 1380059"/>
                <a:gd name="connsiteY242" fmla="*/ 209821 h 1510436"/>
                <a:gd name="connsiteX243" fmla="*/ 320799 w 1380059"/>
                <a:gd name="connsiteY243" fmla="*/ 211813 h 1510436"/>
                <a:gd name="connsiteX244" fmla="*/ 263803 w 1380059"/>
                <a:gd name="connsiteY244" fmla="*/ 265143 h 1510436"/>
                <a:gd name="connsiteX245" fmla="*/ 279438 w 1380059"/>
                <a:gd name="connsiteY245" fmla="*/ 373555 h 1510436"/>
                <a:gd name="connsiteX246" fmla="*/ 323323 w 1380059"/>
                <a:gd name="connsiteY246" fmla="*/ 401380 h 1510436"/>
                <a:gd name="connsiteX247" fmla="*/ 326581 w 1380059"/>
                <a:gd name="connsiteY247" fmla="*/ 401588 h 1510436"/>
                <a:gd name="connsiteX248" fmla="*/ 324993 w 1380059"/>
                <a:gd name="connsiteY248" fmla="*/ 392565 h 1510436"/>
                <a:gd name="connsiteX249" fmla="*/ 376667 w 1380059"/>
                <a:gd name="connsiteY249" fmla="*/ 333282 h 1510436"/>
                <a:gd name="connsiteX250" fmla="*/ 428341 w 1380059"/>
                <a:gd name="connsiteY250" fmla="*/ 392565 h 1510436"/>
                <a:gd name="connsiteX251" fmla="*/ 376667 w 1380059"/>
                <a:gd name="connsiteY251" fmla="*/ 451848 h 1510436"/>
                <a:gd name="connsiteX252" fmla="*/ 368478 w 1380059"/>
                <a:gd name="connsiteY252" fmla="*/ 449951 h 1510436"/>
                <a:gd name="connsiteX253" fmla="*/ 352567 w 1380059"/>
                <a:gd name="connsiteY253" fmla="*/ 454521 h 1510436"/>
                <a:gd name="connsiteX254" fmla="*/ 246900 w 1380059"/>
                <a:gd name="connsiteY254" fmla="*/ 409411 h 1510436"/>
                <a:gd name="connsiteX255" fmla="*/ 222932 w 1380059"/>
                <a:gd name="connsiteY255" fmla="*/ 243221 h 1510436"/>
                <a:gd name="connsiteX256" fmla="*/ 310303 w 1380059"/>
                <a:gd name="connsiteY256" fmla="*/ 161470 h 1510436"/>
                <a:gd name="connsiteX257" fmla="*/ 339244 w 1380059"/>
                <a:gd name="connsiteY257" fmla="*/ 158719 h 1510436"/>
                <a:gd name="connsiteX258" fmla="*/ 339244 w 1380059"/>
                <a:gd name="connsiteY258" fmla="*/ 157393 h 1510436"/>
                <a:gd name="connsiteX259" fmla="*/ 346961 w 1380059"/>
                <a:gd name="connsiteY259" fmla="*/ 157985 h 1510436"/>
                <a:gd name="connsiteX260" fmla="*/ 349456 w 1380059"/>
                <a:gd name="connsiteY260" fmla="*/ 157748 h 1510436"/>
                <a:gd name="connsiteX261" fmla="*/ 349430 w 1380059"/>
                <a:gd name="connsiteY261" fmla="*/ 158175 h 1510436"/>
                <a:gd name="connsiteX262" fmla="*/ 366421 w 1380059"/>
                <a:gd name="connsiteY262" fmla="*/ 159480 h 1510436"/>
                <a:gd name="connsiteX263" fmla="*/ 516307 w 1380059"/>
                <a:gd name="connsiteY263" fmla="*/ 275857 h 1510436"/>
                <a:gd name="connsiteX264" fmla="*/ 513626 w 1380059"/>
                <a:gd name="connsiteY264" fmla="*/ 510990 h 1510436"/>
                <a:gd name="connsiteX265" fmla="*/ 361137 w 1380059"/>
                <a:gd name="connsiteY265" fmla="*/ 622828 h 1510436"/>
                <a:gd name="connsiteX266" fmla="*/ 343210 w 1380059"/>
                <a:gd name="connsiteY266" fmla="*/ 623665 h 1510436"/>
                <a:gd name="connsiteX267" fmla="*/ 343210 w 1380059"/>
                <a:gd name="connsiteY267" fmla="*/ 624179 h 1510436"/>
                <a:gd name="connsiteX268" fmla="*/ 339083 w 1380059"/>
                <a:gd name="connsiteY268" fmla="*/ 623858 h 1510436"/>
                <a:gd name="connsiteX269" fmla="*/ 333922 w 1380059"/>
                <a:gd name="connsiteY269" fmla="*/ 624099 h 1510436"/>
                <a:gd name="connsiteX270" fmla="*/ 333937 w 1380059"/>
                <a:gd name="connsiteY270" fmla="*/ 623458 h 1510436"/>
                <a:gd name="connsiteX271" fmla="*/ 306437 w 1380059"/>
                <a:gd name="connsiteY271" fmla="*/ 621321 h 1510436"/>
                <a:gd name="connsiteX272" fmla="*/ 245119 w 1380059"/>
                <a:gd name="connsiteY272" fmla="*/ 603188 h 1510436"/>
                <a:gd name="connsiteX273" fmla="*/ 209453 w 1380059"/>
                <a:gd name="connsiteY273" fmla="*/ 581649 h 1510436"/>
                <a:gd name="connsiteX274" fmla="*/ 160953 w 1380059"/>
                <a:gd name="connsiteY274" fmla="*/ 580939 h 1510436"/>
                <a:gd name="connsiteX275" fmla="*/ 43834 w 1380059"/>
                <a:gd name="connsiteY275" fmla="*/ 700793 h 1510436"/>
                <a:gd name="connsiteX276" fmla="*/ 110539 w 1380059"/>
                <a:gd name="connsiteY276" fmla="*/ 877499 h 1510436"/>
                <a:gd name="connsiteX277" fmla="*/ 133806 w 1380059"/>
                <a:gd name="connsiteY277" fmla="*/ 886691 h 1510436"/>
                <a:gd name="connsiteX278" fmla="*/ 156459 w 1380059"/>
                <a:gd name="connsiteY278" fmla="*/ 889787 h 1510436"/>
                <a:gd name="connsiteX279" fmla="*/ 224949 w 1380059"/>
                <a:gd name="connsiteY279" fmla="*/ 857332 h 1510436"/>
                <a:gd name="connsiteX280" fmla="*/ 253938 w 1380059"/>
                <a:gd name="connsiteY280" fmla="*/ 753313 h 1510436"/>
                <a:gd name="connsiteX281" fmla="*/ 212203 w 1380059"/>
                <a:gd name="connsiteY281" fmla="*/ 689765 h 1510436"/>
                <a:gd name="connsiteX282" fmla="*/ 192861 w 1380059"/>
                <a:gd name="connsiteY282" fmla="*/ 681267 h 1510436"/>
                <a:gd name="connsiteX283" fmla="*/ 173154 w 1380059"/>
                <a:gd name="connsiteY283" fmla="*/ 678184 h 1510436"/>
                <a:gd name="connsiteX284" fmla="*/ 148811 w 1380059"/>
                <a:gd name="connsiteY284" fmla="*/ 690022 h 1510436"/>
                <a:gd name="connsiteX285" fmla="*/ 129852 w 1380059"/>
                <a:gd name="connsiteY285" fmla="*/ 743262 h 1510436"/>
                <a:gd name="connsiteX286" fmla="*/ 136021 w 1380059"/>
                <a:gd name="connsiteY286" fmla="*/ 757461 h 1510436"/>
                <a:gd name="connsiteX287" fmla="*/ 138966 w 1380059"/>
                <a:gd name="connsiteY287" fmla="*/ 749303 h 1510436"/>
                <a:gd name="connsiteX288" fmla="*/ 168346 w 1380059"/>
                <a:gd name="connsiteY288" fmla="*/ 735342 h 1510436"/>
                <a:gd name="connsiteX289" fmla="*/ 209895 w 1380059"/>
                <a:gd name="connsiteY289" fmla="*/ 783009 h 1510436"/>
                <a:gd name="connsiteX290" fmla="*/ 168346 w 1380059"/>
                <a:gd name="connsiteY290" fmla="*/ 830676 h 1510436"/>
                <a:gd name="connsiteX291" fmla="*/ 151929 w 1380059"/>
                <a:gd name="connsiteY291" fmla="*/ 822874 h 1510436"/>
                <a:gd name="connsiteX292" fmla="*/ 151712 w 1380059"/>
                <a:gd name="connsiteY292" fmla="*/ 823682 h 1510436"/>
                <a:gd name="connsiteX293" fmla="*/ 146543 w 1380059"/>
                <a:gd name="connsiteY293" fmla="*/ 820315 h 1510436"/>
                <a:gd name="connsiteX294" fmla="*/ 138966 w 1380059"/>
                <a:gd name="connsiteY294" fmla="*/ 816715 h 1510436"/>
                <a:gd name="connsiteX295" fmla="*/ 138336 w 1380059"/>
                <a:gd name="connsiteY295" fmla="*/ 814971 h 1510436"/>
                <a:gd name="connsiteX296" fmla="*/ 112895 w 1380059"/>
                <a:gd name="connsiteY296" fmla="*/ 798402 h 1510436"/>
                <a:gd name="connsiteX297" fmla="*/ 93140 w 1380059"/>
                <a:gd name="connsiteY297" fmla="*/ 752928 h 1510436"/>
                <a:gd name="connsiteX298" fmla="*/ 127002 w 1380059"/>
                <a:gd name="connsiteY298" fmla="*/ 657836 h 1510436"/>
                <a:gd name="connsiteX299" fmla="*/ 193573 w 1380059"/>
                <a:gd name="connsiteY299" fmla="*/ 636601 h 1510436"/>
                <a:gd name="connsiteX300" fmla="*/ 200414 w 1380059"/>
                <a:gd name="connsiteY300" fmla="*/ 638812 h 1510436"/>
                <a:gd name="connsiteX301" fmla="*/ 200621 w 1380059"/>
                <a:gd name="connsiteY301" fmla="*/ 638039 h 1510436"/>
                <a:gd name="connsiteX302" fmla="*/ 207863 w 1380059"/>
                <a:gd name="connsiteY302" fmla="*/ 641221 h 1510436"/>
                <a:gd name="connsiteX303" fmla="*/ 215775 w 1380059"/>
                <a:gd name="connsiteY303" fmla="*/ 643778 h 1510436"/>
                <a:gd name="connsiteX304" fmla="*/ 215430 w 1380059"/>
                <a:gd name="connsiteY304" fmla="*/ 644545 h 1510436"/>
                <a:gd name="connsiteX305" fmla="*/ 232549 w 1380059"/>
                <a:gd name="connsiteY305" fmla="*/ 652066 h 1510436"/>
                <a:gd name="connsiteX306" fmla="*/ 291090 w 1380059"/>
                <a:gd name="connsiteY306" fmla="*/ 741204 h 1510436"/>
                <a:gd name="connsiteX307" fmla="*/ 294068 w 1380059"/>
                <a:gd name="connsiteY307" fmla="*/ 780313 h 1510436"/>
                <a:gd name="connsiteX308" fmla="*/ 290287 w 1380059"/>
                <a:gd name="connsiteY308" fmla="*/ 804078 h 1510436"/>
                <a:gd name="connsiteX309" fmla="*/ 324458 w 1380059"/>
                <a:gd name="connsiteY309" fmla="*/ 773502 h 1510436"/>
                <a:gd name="connsiteX310" fmla="*/ 406999 w 1380059"/>
                <a:gd name="connsiteY310" fmla="*/ 735692 h 1510436"/>
                <a:gd name="connsiteX311" fmla="*/ 406347 w 1380059"/>
                <a:gd name="connsiteY311" fmla="*/ 732309 h 1510436"/>
                <a:gd name="connsiteX312" fmla="*/ 639284 w 1380059"/>
                <a:gd name="connsiteY312" fmla="*/ 359741 h 1510436"/>
                <a:gd name="connsiteX313" fmla="*/ 397696 w 1380059"/>
                <a:gd name="connsiteY313" fmla="*/ 59647 h 1510436"/>
                <a:gd name="connsiteX314" fmla="*/ 341741 w 1380059"/>
                <a:gd name="connsiteY314" fmla="*/ 0 h 1510436"/>
                <a:gd name="connsiteX315" fmla="*/ 348110 w 1380059"/>
                <a:gd name="connsiteY315" fmla="*/ 684 h 1510436"/>
                <a:gd name="connsiteX316" fmla="*/ 360322 w 1380059"/>
                <a:gd name="connsiteY316" fmla="*/ 618 h 1510436"/>
                <a:gd name="connsiteX317" fmla="*/ 360247 w 1380059"/>
                <a:gd name="connsiteY317" fmla="*/ 1988 h 1510436"/>
                <a:gd name="connsiteX318" fmla="*/ 406437 w 1380059"/>
                <a:gd name="connsiteY318" fmla="*/ 6947 h 1510436"/>
                <a:gd name="connsiteX319" fmla="*/ 628753 w 1380059"/>
                <a:gd name="connsiteY319" fmla="*/ 175120 h 1510436"/>
                <a:gd name="connsiteX320" fmla="*/ 655116 w 1380059"/>
                <a:gd name="connsiteY320" fmla="*/ 228665 h 1510436"/>
                <a:gd name="connsiteX321" fmla="*/ 656222 w 1380059"/>
                <a:gd name="connsiteY321" fmla="*/ 220986 h 1510436"/>
                <a:gd name="connsiteX322" fmla="*/ 686740 w 1380059"/>
                <a:gd name="connsiteY322" fmla="*/ 144844 h 1510436"/>
                <a:gd name="connsiteX323" fmla="*/ 896671 w 1380059"/>
                <a:gd name="connsiteY323" fmla="*/ 817 h 1510436"/>
                <a:gd name="connsiteX324" fmla="*/ 914946 w 1380059"/>
                <a:gd name="connsiteY324" fmla="*/ 719 h 1510436"/>
                <a:gd name="connsiteX325" fmla="*/ 914946 w 1380059"/>
                <a:gd name="connsiteY325" fmla="*/ 0 h 1510436"/>
                <a:gd name="connsiteX326" fmla="*/ 921315 w 1380059"/>
                <a:gd name="connsiteY326" fmla="*/ 684 h 1510436"/>
                <a:gd name="connsiteX327" fmla="*/ 933527 w 1380059"/>
                <a:gd name="connsiteY327" fmla="*/ 618 h 1510436"/>
                <a:gd name="connsiteX328" fmla="*/ 933452 w 1380059"/>
                <a:gd name="connsiteY328" fmla="*/ 1988 h 1510436"/>
                <a:gd name="connsiteX329" fmla="*/ 979642 w 1380059"/>
                <a:gd name="connsiteY329" fmla="*/ 6947 h 1510436"/>
                <a:gd name="connsiteX330" fmla="*/ 1258966 w 1380059"/>
                <a:gd name="connsiteY330" fmla="*/ 353918 h 1510436"/>
                <a:gd name="connsiteX331" fmla="*/ 1259970 w 1380059"/>
                <a:gd name="connsiteY331" fmla="*/ 428455 h 1510436"/>
                <a:gd name="connsiteX332" fmla="*/ 1193877 w 1380059"/>
                <a:gd name="connsiteY332" fmla="*/ 632021 h 1510436"/>
                <a:gd name="connsiteX333" fmla="*/ 1191207 w 1380059"/>
                <a:gd name="connsiteY333" fmla="*/ 635176 h 1510436"/>
                <a:gd name="connsiteX334" fmla="*/ 1245528 w 1380059"/>
                <a:gd name="connsiteY334" fmla="*/ 643882 h 1510436"/>
                <a:gd name="connsiteX335" fmla="*/ 1371702 w 1380059"/>
                <a:gd name="connsiteY335" fmla="*/ 786652 h 1510436"/>
                <a:gd name="connsiteX336" fmla="*/ 1318869 w 1380059"/>
                <a:gd name="connsiteY336" fmla="*/ 993343 h 1510436"/>
                <a:gd name="connsiteX337" fmla="*/ 1289629 w 1380059"/>
                <a:gd name="connsiteY337" fmla="*/ 1009658 h 1510436"/>
                <a:gd name="connsiteX338" fmla="*/ 1313519 w 1380059"/>
                <a:gd name="connsiteY338" fmla="*/ 1048007 h 1510436"/>
                <a:gd name="connsiteX339" fmla="*/ 1304804 w 1380059"/>
                <a:gd name="connsiteY339" fmla="*/ 1365592 h 1510436"/>
                <a:gd name="connsiteX340" fmla="*/ 1094873 w 1380059"/>
                <a:gd name="connsiteY340" fmla="*/ 1509619 h 1510436"/>
                <a:gd name="connsiteX341" fmla="*/ 1076598 w 1380059"/>
                <a:gd name="connsiteY341" fmla="*/ 1509717 h 1510436"/>
                <a:gd name="connsiteX342" fmla="*/ 1076598 w 1380059"/>
                <a:gd name="connsiteY342" fmla="*/ 1510436 h 1510436"/>
                <a:gd name="connsiteX343" fmla="*/ 1070229 w 1380059"/>
                <a:gd name="connsiteY343" fmla="*/ 1509752 h 1510436"/>
                <a:gd name="connsiteX344" fmla="*/ 1058017 w 1380059"/>
                <a:gd name="connsiteY344" fmla="*/ 1509818 h 1510436"/>
                <a:gd name="connsiteX345" fmla="*/ 1058092 w 1380059"/>
                <a:gd name="connsiteY345" fmla="*/ 1508448 h 1510436"/>
                <a:gd name="connsiteX346" fmla="*/ 1011902 w 1380059"/>
                <a:gd name="connsiteY346" fmla="*/ 1503489 h 1510436"/>
                <a:gd name="connsiteX347" fmla="*/ 789586 w 1380059"/>
                <a:gd name="connsiteY347" fmla="*/ 1335316 h 1510436"/>
                <a:gd name="connsiteX348" fmla="*/ 763222 w 1380059"/>
                <a:gd name="connsiteY348" fmla="*/ 1281771 h 1510436"/>
                <a:gd name="connsiteX349" fmla="*/ 762116 w 1380059"/>
                <a:gd name="connsiteY349" fmla="*/ 1289450 h 1510436"/>
                <a:gd name="connsiteX350" fmla="*/ 731598 w 1380059"/>
                <a:gd name="connsiteY350" fmla="*/ 1365592 h 1510436"/>
                <a:gd name="connsiteX351" fmla="*/ 521668 w 1380059"/>
                <a:gd name="connsiteY351" fmla="*/ 1509619 h 1510436"/>
                <a:gd name="connsiteX352" fmla="*/ 503392 w 1380059"/>
                <a:gd name="connsiteY352" fmla="*/ 1509717 h 1510436"/>
                <a:gd name="connsiteX353" fmla="*/ 503392 w 1380059"/>
                <a:gd name="connsiteY353" fmla="*/ 1510436 h 1510436"/>
                <a:gd name="connsiteX354" fmla="*/ 497024 w 1380059"/>
                <a:gd name="connsiteY354" fmla="*/ 1509752 h 1510436"/>
                <a:gd name="connsiteX355" fmla="*/ 484812 w 1380059"/>
                <a:gd name="connsiteY355" fmla="*/ 1509818 h 1510436"/>
                <a:gd name="connsiteX356" fmla="*/ 484887 w 1380059"/>
                <a:gd name="connsiteY356" fmla="*/ 1508448 h 1510436"/>
                <a:gd name="connsiteX357" fmla="*/ 438697 w 1380059"/>
                <a:gd name="connsiteY357" fmla="*/ 1503489 h 1510436"/>
                <a:gd name="connsiteX358" fmla="*/ 159373 w 1380059"/>
                <a:gd name="connsiteY358" fmla="*/ 1156518 h 1510436"/>
                <a:gd name="connsiteX359" fmla="*/ 158369 w 1380059"/>
                <a:gd name="connsiteY359" fmla="*/ 1081981 h 1510436"/>
                <a:gd name="connsiteX360" fmla="*/ 174744 w 1380059"/>
                <a:gd name="connsiteY360" fmla="*/ 988869 h 1510436"/>
                <a:gd name="connsiteX361" fmla="*/ 202305 w 1380059"/>
                <a:gd name="connsiteY361" fmla="*/ 921288 h 1510436"/>
                <a:gd name="connsiteX362" fmla="*/ 154358 w 1380059"/>
                <a:gd name="connsiteY362" fmla="*/ 932633 h 1510436"/>
                <a:gd name="connsiteX363" fmla="*/ 125393 w 1380059"/>
                <a:gd name="connsiteY363" fmla="*/ 928675 h 1510436"/>
                <a:gd name="connsiteX364" fmla="*/ 125200 w 1380059"/>
                <a:gd name="connsiteY364" fmla="*/ 929393 h 1510436"/>
                <a:gd name="connsiteX365" fmla="*/ 122320 w 1380059"/>
                <a:gd name="connsiteY365" fmla="*/ 928255 h 1510436"/>
                <a:gd name="connsiteX366" fmla="*/ 119836 w 1380059"/>
                <a:gd name="connsiteY366" fmla="*/ 927915 h 1510436"/>
                <a:gd name="connsiteX367" fmla="*/ 120002 w 1380059"/>
                <a:gd name="connsiteY367" fmla="*/ 927339 h 1510436"/>
                <a:gd name="connsiteX368" fmla="*/ 92314 w 1380059"/>
                <a:gd name="connsiteY368" fmla="*/ 916401 h 1510436"/>
                <a:gd name="connsiteX369" fmla="*/ 7395 w 1380059"/>
                <a:gd name="connsiteY369" fmla="*/ 691440 h 1510436"/>
                <a:gd name="connsiteX370" fmla="*/ 156496 w 1380059"/>
                <a:gd name="connsiteY370" fmla="*/ 538857 h 1510436"/>
                <a:gd name="connsiteX371" fmla="*/ 158532 w 1380059"/>
                <a:gd name="connsiteY371" fmla="*/ 538655 h 1510436"/>
                <a:gd name="connsiteX372" fmla="*/ 142069 w 1380059"/>
                <a:gd name="connsiteY372" fmla="*/ 522222 h 1510436"/>
                <a:gd name="connsiteX373" fmla="*/ 104820 w 1380059"/>
                <a:gd name="connsiteY373" fmla="*/ 462429 h 1510436"/>
                <a:gd name="connsiteX374" fmla="*/ 113535 w 1380059"/>
                <a:gd name="connsiteY374" fmla="*/ 144844 h 1510436"/>
                <a:gd name="connsiteX375" fmla="*/ 323466 w 1380059"/>
                <a:gd name="connsiteY375" fmla="*/ 817 h 1510436"/>
                <a:gd name="connsiteX376" fmla="*/ 341741 w 1380059"/>
                <a:gd name="connsiteY376" fmla="*/ 719 h 151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</a:cxnLst>
              <a:rect l="l" t="t" r="r" b="b"/>
              <a:pathLst>
                <a:path w="1380059" h="1510436">
                  <a:moveTo>
                    <a:pt x="1061949" y="753616"/>
                  </a:moveTo>
                  <a:lnTo>
                    <a:pt x="1044094" y="765406"/>
                  </a:lnTo>
                  <a:lnTo>
                    <a:pt x="1011747" y="776857"/>
                  </a:lnTo>
                  <a:lnTo>
                    <a:pt x="1011992" y="778126"/>
                  </a:lnTo>
                  <a:cubicBezTo>
                    <a:pt x="974709" y="787581"/>
                    <a:pt x="940473" y="804708"/>
                    <a:pt x="910350" y="827801"/>
                  </a:cubicBezTo>
                  <a:lnTo>
                    <a:pt x="871672" y="863653"/>
                  </a:lnTo>
                  <a:lnTo>
                    <a:pt x="865840" y="882187"/>
                  </a:lnTo>
                  <a:lnTo>
                    <a:pt x="847789" y="905168"/>
                  </a:lnTo>
                  <a:lnTo>
                    <a:pt x="848300" y="905682"/>
                  </a:lnTo>
                  <a:lnTo>
                    <a:pt x="845874" y="907606"/>
                  </a:lnTo>
                  <a:lnTo>
                    <a:pt x="844325" y="909577"/>
                  </a:lnTo>
                  <a:lnTo>
                    <a:pt x="843922" y="909154"/>
                  </a:lnTo>
                  <a:lnTo>
                    <a:pt x="829707" y="920424"/>
                  </a:lnTo>
                  <a:lnTo>
                    <a:pt x="806150" y="966239"/>
                  </a:lnTo>
                  <a:cubicBezTo>
                    <a:pt x="783068" y="1021973"/>
                    <a:pt x="772837" y="1085377"/>
                    <a:pt x="779055" y="1150695"/>
                  </a:cubicBezTo>
                  <a:cubicBezTo>
                    <a:pt x="793563" y="1303103"/>
                    <a:pt x="893555" y="1423157"/>
                    <a:pt x="1020643" y="1450789"/>
                  </a:cubicBezTo>
                  <a:lnTo>
                    <a:pt x="1076242" y="1456760"/>
                  </a:lnTo>
                  <a:lnTo>
                    <a:pt x="1091515" y="1456678"/>
                  </a:lnTo>
                  <a:cubicBezTo>
                    <a:pt x="1162203" y="1450788"/>
                    <a:pt x="1227125" y="1406944"/>
                    <a:pt x="1265741" y="1337147"/>
                  </a:cubicBezTo>
                  <a:cubicBezTo>
                    <a:pt x="1309873" y="1257379"/>
                    <a:pt x="1312645" y="1156371"/>
                    <a:pt x="1272974" y="1073576"/>
                  </a:cubicBezTo>
                  <a:cubicBezTo>
                    <a:pt x="1238262" y="1001130"/>
                    <a:pt x="1175872" y="952688"/>
                    <a:pt x="1105647" y="941709"/>
                  </a:cubicBezTo>
                  <a:lnTo>
                    <a:pt x="1075238" y="939345"/>
                  </a:lnTo>
                  <a:lnTo>
                    <a:pt x="1041514" y="943495"/>
                  </a:lnTo>
                  <a:cubicBezTo>
                    <a:pt x="1001110" y="954843"/>
                    <a:pt x="965602" y="984233"/>
                    <a:pt x="943596" y="1026249"/>
                  </a:cubicBezTo>
                  <a:cubicBezTo>
                    <a:pt x="914256" y="1082271"/>
                    <a:pt x="913460" y="1152070"/>
                    <a:pt x="941513" y="1208952"/>
                  </a:cubicBezTo>
                  <a:cubicBezTo>
                    <a:pt x="962552" y="1251614"/>
                    <a:pt x="997378" y="1282061"/>
                    <a:pt x="1037509" y="1294618"/>
                  </a:cubicBezTo>
                  <a:lnTo>
                    <a:pt x="1076582" y="1300616"/>
                  </a:lnTo>
                  <a:lnTo>
                    <a:pt x="1097540" y="1298623"/>
                  </a:lnTo>
                  <a:cubicBezTo>
                    <a:pt x="1122189" y="1291856"/>
                    <a:pt x="1143419" y="1272572"/>
                    <a:pt x="1154536" y="1245294"/>
                  </a:cubicBezTo>
                  <a:cubicBezTo>
                    <a:pt x="1169358" y="1208922"/>
                    <a:pt x="1163144" y="1165837"/>
                    <a:pt x="1138901" y="1136881"/>
                  </a:cubicBezTo>
                  <a:lnTo>
                    <a:pt x="1102073" y="1113531"/>
                  </a:lnTo>
                  <a:lnTo>
                    <a:pt x="1103515" y="1121724"/>
                  </a:lnTo>
                  <a:cubicBezTo>
                    <a:pt x="1103515" y="1154465"/>
                    <a:pt x="1080380" y="1181007"/>
                    <a:pt x="1051841" y="1181007"/>
                  </a:cubicBezTo>
                  <a:cubicBezTo>
                    <a:pt x="1023302" y="1181007"/>
                    <a:pt x="1000167" y="1154465"/>
                    <a:pt x="1000167" y="1121724"/>
                  </a:cubicBezTo>
                  <a:cubicBezTo>
                    <a:pt x="1000167" y="1105354"/>
                    <a:pt x="1005951" y="1090533"/>
                    <a:pt x="1015302" y="1079805"/>
                  </a:cubicBezTo>
                  <a:lnTo>
                    <a:pt x="1028625" y="1069499"/>
                  </a:lnTo>
                  <a:lnTo>
                    <a:pt x="1027661" y="1066861"/>
                  </a:lnTo>
                  <a:cubicBezTo>
                    <a:pt x="1077135" y="1043059"/>
                    <a:pt x="1134275" y="1056637"/>
                    <a:pt x="1171439" y="1101025"/>
                  </a:cubicBezTo>
                  <a:cubicBezTo>
                    <a:pt x="1208603" y="1145412"/>
                    <a:pt x="1218128" y="1211460"/>
                    <a:pt x="1195407" y="1267215"/>
                  </a:cubicBezTo>
                  <a:cubicBezTo>
                    <a:pt x="1178366" y="1309031"/>
                    <a:pt x="1145822" y="1338593"/>
                    <a:pt x="1108036" y="1348967"/>
                  </a:cubicBezTo>
                  <a:lnTo>
                    <a:pt x="1079095" y="1351717"/>
                  </a:lnTo>
                  <a:lnTo>
                    <a:pt x="1079095" y="1353043"/>
                  </a:lnTo>
                  <a:lnTo>
                    <a:pt x="1071378" y="1352451"/>
                  </a:lnTo>
                  <a:lnTo>
                    <a:pt x="1068883" y="1352688"/>
                  </a:lnTo>
                  <a:lnTo>
                    <a:pt x="1068909" y="1352261"/>
                  </a:lnTo>
                  <a:lnTo>
                    <a:pt x="1051918" y="1350956"/>
                  </a:lnTo>
                  <a:cubicBezTo>
                    <a:pt x="989361" y="1341292"/>
                    <a:pt x="933621" y="1298635"/>
                    <a:pt x="902031" y="1234579"/>
                  </a:cubicBezTo>
                  <a:cubicBezTo>
                    <a:pt x="865929" y="1161373"/>
                    <a:pt x="866953" y="1071543"/>
                    <a:pt x="904713" y="999446"/>
                  </a:cubicBezTo>
                  <a:cubicBezTo>
                    <a:pt x="937753" y="936360"/>
                    <a:pt x="994445" y="895391"/>
                    <a:pt x="1057202" y="887608"/>
                  </a:cubicBezTo>
                  <a:lnTo>
                    <a:pt x="1075129" y="886771"/>
                  </a:lnTo>
                  <a:lnTo>
                    <a:pt x="1075129" y="886257"/>
                  </a:lnTo>
                  <a:lnTo>
                    <a:pt x="1079256" y="886578"/>
                  </a:lnTo>
                  <a:lnTo>
                    <a:pt x="1084417" y="886337"/>
                  </a:lnTo>
                  <a:lnTo>
                    <a:pt x="1084402" y="886978"/>
                  </a:lnTo>
                  <a:lnTo>
                    <a:pt x="1105234" y="888597"/>
                  </a:lnTo>
                  <a:lnTo>
                    <a:pt x="1101133" y="885403"/>
                  </a:lnTo>
                  <a:cubicBezTo>
                    <a:pt x="1083785" y="865661"/>
                    <a:pt x="1071507" y="841784"/>
                    <a:pt x="1064988" y="816444"/>
                  </a:cubicBezTo>
                  <a:cubicBezTo>
                    <a:pt x="1061728" y="803774"/>
                    <a:pt x="1059909" y="790739"/>
                    <a:pt x="1059615" y="777672"/>
                  </a:cubicBezTo>
                  <a:close/>
                  <a:moveTo>
                    <a:pt x="527737" y="730991"/>
                  </a:moveTo>
                  <a:lnTo>
                    <a:pt x="520675" y="736934"/>
                  </a:lnTo>
                  <a:lnTo>
                    <a:pt x="438135" y="774744"/>
                  </a:lnTo>
                  <a:lnTo>
                    <a:pt x="438786" y="778126"/>
                  </a:lnTo>
                  <a:cubicBezTo>
                    <a:pt x="289658" y="815946"/>
                    <a:pt x="189269" y="976513"/>
                    <a:pt x="205850" y="1150695"/>
                  </a:cubicBezTo>
                  <a:cubicBezTo>
                    <a:pt x="220358" y="1303103"/>
                    <a:pt x="320350" y="1423157"/>
                    <a:pt x="447437" y="1450789"/>
                  </a:cubicBezTo>
                  <a:lnTo>
                    <a:pt x="503037" y="1456760"/>
                  </a:lnTo>
                  <a:lnTo>
                    <a:pt x="518309" y="1456678"/>
                  </a:lnTo>
                  <a:cubicBezTo>
                    <a:pt x="588998" y="1450788"/>
                    <a:pt x="653919" y="1406944"/>
                    <a:pt x="692535" y="1337147"/>
                  </a:cubicBezTo>
                  <a:cubicBezTo>
                    <a:pt x="736668" y="1257379"/>
                    <a:pt x="739439" y="1156371"/>
                    <a:pt x="699768" y="1073576"/>
                  </a:cubicBezTo>
                  <a:cubicBezTo>
                    <a:pt x="665056" y="1001130"/>
                    <a:pt x="602667" y="952688"/>
                    <a:pt x="532442" y="941709"/>
                  </a:cubicBezTo>
                  <a:lnTo>
                    <a:pt x="502032" y="939345"/>
                  </a:lnTo>
                  <a:lnTo>
                    <a:pt x="468308" y="943495"/>
                  </a:lnTo>
                  <a:cubicBezTo>
                    <a:pt x="427905" y="954843"/>
                    <a:pt x="392397" y="984233"/>
                    <a:pt x="370391" y="1026249"/>
                  </a:cubicBezTo>
                  <a:cubicBezTo>
                    <a:pt x="341051" y="1082271"/>
                    <a:pt x="340255" y="1152070"/>
                    <a:pt x="368308" y="1208952"/>
                  </a:cubicBezTo>
                  <a:cubicBezTo>
                    <a:pt x="389347" y="1251614"/>
                    <a:pt x="424173" y="1282061"/>
                    <a:pt x="464303" y="1294618"/>
                  </a:cubicBezTo>
                  <a:lnTo>
                    <a:pt x="503376" y="1300616"/>
                  </a:lnTo>
                  <a:lnTo>
                    <a:pt x="524335" y="1298623"/>
                  </a:lnTo>
                  <a:cubicBezTo>
                    <a:pt x="548984" y="1291856"/>
                    <a:pt x="570214" y="1272572"/>
                    <a:pt x="581331" y="1245294"/>
                  </a:cubicBezTo>
                  <a:cubicBezTo>
                    <a:pt x="596152" y="1208922"/>
                    <a:pt x="589939" y="1165837"/>
                    <a:pt x="565696" y="1136881"/>
                  </a:cubicBezTo>
                  <a:cubicBezTo>
                    <a:pt x="553574" y="1122403"/>
                    <a:pt x="538194" y="1112949"/>
                    <a:pt x="521811" y="1109056"/>
                  </a:cubicBezTo>
                  <a:lnTo>
                    <a:pt x="521547" y="1109040"/>
                  </a:lnTo>
                  <a:lnTo>
                    <a:pt x="523380" y="1119453"/>
                  </a:lnTo>
                  <a:cubicBezTo>
                    <a:pt x="523380" y="1152194"/>
                    <a:pt x="500245" y="1178736"/>
                    <a:pt x="471706" y="1178736"/>
                  </a:cubicBezTo>
                  <a:cubicBezTo>
                    <a:pt x="443167" y="1178736"/>
                    <a:pt x="420032" y="1152194"/>
                    <a:pt x="420032" y="1119453"/>
                  </a:cubicBezTo>
                  <a:cubicBezTo>
                    <a:pt x="420032" y="1086712"/>
                    <a:pt x="443167" y="1060170"/>
                    <a:pt x="471706" y="1060170"/>
                  </a:cubicBezTo>
                  <a:lnTo>
                    <a:pt x="475053" y="1060945"/>
                  </a:lnTo>
                  <a:lnTo>
                    <a:pt x="492566" y="1055915"/>
                  </a:lnTo>
                  <a:cubicBezTo>
                    <a:pt x="531251" y="1051774"/>
                    <a:pt x="570361" y="1067734"/>
                    <a:pt x="598233" y="1101025"/>
                  </a:cubicBezTo>
                  <a:cubicBezTo>
                    <a:pt x="635397" y="1145412"/>
                    <a:pt x="644922" y="1211460"/>
                    <a:pt x="622202" y="1267215"/>
                  </a:cubicBezTo>
                  <a:cubicBezTo>
                    <a:pt x="605161" y="1309031"/>
                    <a:pt x="572617" y="1338593"/>
                    <a:pt x="534831" y="1348967"/>
                  </a:cubicBezTo>
                  <a:lnTo>
                    <a:pt x="505889" y="1351717"/>
                  </a:lnTo>
                  <a:lnTo>
                    <a:pt x="505889" y="1353043"/>
                  </a:lnTo>
                  <a:lnTo>
                    <a:pt x="498172" y="1352451"/>
                  </a:lnTo>
                  <a:lnTo>
                    <a:pt x="495678" y="1352688"/>
                  </a:lnTo>
                  <a:lnTo>
                    <a:pt x="495703" y="1352261"/>
                  </a:lnTo>
                  <a:lnTo>
                    <a:pt x="478712" y="1350956"/>
                  </a:lnTo>
                  <a:cubicBezTo>
                    <a:pt x="416156" y="1341292"/>
                    <a:pt x="360416" y="1298635"/>
                    <a:pt x="328826" y="1234579"/>
                  </a:cubicBezTo>
                  <a:cubicBezTo>
                    <a:pt x="292724" y="1161373"/>
                    <a:pt x="293748" y="1071543"/>
                    <a:pt x="331508" y="999446"/>
                  </a:cubicBezTo>
                  <a:cubicBezTo>
                    <a:pt x="364548" y="936360"/>
                    <a:pt x="421240" y="895391"/>
                    <a:pt x="483996" y="887608"/>
                  </a:cubicBezTo>
                  <a:lnTo>
                    <a:pt x="501923" y="886771"/>
                  </a:lnTo>
                  <a:lnTo>
                    <a:pt x="501923" y="886257"/>
                  </a:lnTo>
                  <a:lnTo>
                    <a:pt x="506051" y="886578"/>
                  </a:lnTo>
                  <a:lnTo>
                    <a:pt x="511212" y="886337"/>
                  </a:lnTo>
                  <a:lnTo>
                    <a:pt x="511197" y="886978"/>
                  </a:lnTo>
                  <a:lnTo>
                    <a:pt x="538696" y="889115"/>
                  </a:lnTo>
                  <a:cubicBezTo>
                    <a:pt x="602159" y="899037"/>
                    <a:pt x="660310" y="934351"/>
                    <a:pt x="703065" y="988214"/>
                  </a:cubicBezTo>
                  <a:lnTo>
                    <a:pt x="737060" y="1042784"/>
                  </a:lnTo>
                  <a:lnTo>
                    <a:pt x="740370" y="1019134"/>
                  </a:lnTo>
                  <a:lnTo>
                    <a:pt x="763120" y="949519"/>
                  </a:lnTo>
                  <a:lnTo>
                    <a:pt x="702897" y="950520"/>
                  </a:lnTo>
                  <a:cubicBezTo>
                    <a:pt x="661460" y="944325"/>
                    <a:pt x="620292" y="924444"/>
                    <a:pt x="586809" y="891286"/>
                  </a:cubicBezTo>
                  <a:cubicBezTo>
                    <a:pt x="548543" y="853392"/>
                    <a:pt x="527462" y="805234"/>
                    <a:pt x="524306" y="757897"/>
                  </a:cubicBezTo>
                  <a:close/>
                  <a:moveTo>
                    <a:pt x="1189347" y="677093"/>
                  </a:moveTo>
                  <a:lnTo>
                    <a:pt x="1164601" y="680766"/>
                  </a:lnTo>
                  <a:lnTo>
                    <a:pt x="1146321" y="688233"/>
                  </a:lnTo>
                  <a:lnTo>
                    <a:pt x="1127787" y="710140"/>
                  </a:lnTo>
                  <a:lnTo>
                    <a:pt x="1114557" y="718877"/>
                  </a:lnTo>
                  <a:lnTo>
                    <a:pt x="1100349" y="751762"/>
                  </a:lnTo>
                  <a:cubicBezTo>
                    <a:pt x="1092241" y="788250"/>
                    <a:pt x="1102517" y="828191"/>
                    <a:pt x="1127253" y="856341"/>
                  </a:cubicBezTo>
                  <a:cubicBezTo>
                    <a:pt x="1145805" y="877452"/>
                    <a:pt x="1170343" y="889486"/>
                    <a:pt x="1195170" y="890507"/>
                  </a:cubicBezTo>
                  <a:lnTo>
                    <a:pt x="1216171" y="888196"/>
                  </a:lnTo>
                  <a:lnTo>
                    <a:pt x="1234779" y="881012"/>
                  </a:lnTo>
                  <a:cubicBezTo>
                    <a:pt x="1241561" y="875520"/>
                    <a:pt x="1246879" y="867832"/>
                    <a:pt x="1249941" y="858589"/>
                  </a:cubicBezTo>
                  <a:cubicBezTo>
                    <a:pt x="1256066" y="840102"/>
                    <a:pt x="1252115" y="818574"/>
                    <a:pt x="1239740" y="803002"/>
                  </a:cubicBezTo>
                  <a:lnTo>
                    <a:pt x="1230754" y="796348"/>
                  </a:lnTo>
                  <a:lnTo>
                    <a:pt x="1221574" y="821774"/>
                  </a:lnTo>
                  <a:cubicBezTo>
                    <a:pt x="1214055" y="830400"/>
                    <a:pt x="1203668" y="835735"/>
                    <a:pt x="1192194" y="835735"/>
                  </a:cubicBezTo>
                  <a:cubicBezTo>
                    <a:pt x="1169247" y="835735"/>
                    <a:pt x="1150645" y="814394"/>
                    <a:pt x="1150645" y="788068"/>
                  </a:cubicBezTo>
                  <a:cubicBezTo>
                    <a:pt x="1150645" y="774905"/>
                    <a:pt x="1155296" y="762988"/>
                    <a:pt x="1162815" y="754362"/>
                  </a:cubicBezTo>
                  <a:lnTo>
                    <a:pt x="1180985" y="745728"/>
                  </a:lnTo>
                  <a:lnTo>
                    <a:pt x="1180599" y="744286"/>
                  </a:lnTo>
                  <a:lnTo>
                    <a:pt x="1183671" y="744451"/>
                  </a:lnTo>
                  <a:lnTo>
                    <a:pt x="1192194" y="740401"/>
                  </a:lnTo>
                  <a:lnTo>
                    <a:pt x="1202890" y="745484"/>
                  </a:lnTo>
                  <a:lnTo>
                    <a:pt x="1226856" y="746771"/>
                  </a:lnTo>
                  <a:cubicBezTo>
                    <a:pt x="1241786" y="752318"/>
                    <a:pt x="1255649" y="762368"/>
                    <a:pt x="1266700" y="776275"/>
                  </a:cubicBezTo>
                  <a:cubicBezTo>
                    <a:pt x="1288804" y="804088"/>
                    <a:pt x="1295860" y="842538"/>
                    <a:pt x="1284921" y="875558"/>
                  </a:cubicBezTo>
                  <a:cubicBezTo>
                    <a:pt x="1276717" y="900323"/>
                    <a:pt x="1259449" y="918835"/>
                    <a:pt x="1237887" y="927234"/>
                  </a:cubicBezTo>
                  <a:lnTo>
                    <a:pt x="1230856" y="928739"/>
                  </a:lnTo>
                  <a:lnTo>
                    <a:pt x="1231064" y="929512"/>
                  </a:lnTo>
                  <a:lnTo>
                    <a:pt x="1223201" y="930378"/>
                  </a:lnTo>
                  <a:lnTo>
                    <a:pt x="1215071" y="932119"/>
                  </a:lnTo>
                  <a:lnTo>
                    <a:pt x="1214986" y="931282"/>
                  </a:lnTo>
                  <a:lnTo>
                    <a:pt x="1213321" y="931465"/>
                  </a:lnTo>
                  <a:lnTo>
                    <a:pt x="1228757" y="940787"/>
                  </a:lnTo>
                  <a:lnTo>
                    <a:pt x="1263925" y="975892"/>
                  </a:lnTo>
                  <a:lnTo>
                    <a:pt x="1293968" y="959129"/>
                  </a:lnTo>
                  <a:cubicBezTo>
                    <a:pt x="1334718" y="922581"/>
                    <a:pt x="1352807" y="859458"/>
                    <a:pt x="1335469" y="796773"/>
                  </a:cubicBezTo>
                  <a:cubicBezTo>
                    <a:pt x="1315241" y="723639"/>
                    <a:pt x="1253405" y="675003"/>
                    <a:pt x="1189347" y="677093"/>
                  </a:cubicBezTo>
                  <a:close/>
                  <a:moveTo>
                    <a:pt x="915302" y="53676"/>
                  </a:moveTo>
                  <a:lnTo>
                    <a:pt x="900029" y="53758"/>
                  </a:lnTo>
                  <a:cubicBezTo>
                    <a:pt x="829341" y="59648"/>
                    <a:pt x="764419" y="103492"/>
                    <a:pt x="725803" y="173289"/>
                  </a:cubicBezTo>
                  <a:cubicBezTo>
                    <a:pt x="681671" y="253057"/>
                    <a:pt x="678899" y="354065"/>
                    <a:pt x="718570" y="436860"/>
                  </a:cubicBezTo>
                  <a:cubicBezTo>
                    <a:pt x="753282" y="509306"/>
                    <a:pt x="815672" y="557748"/>
                    <a:pt x="885897" y="568727"/>
                  </a:cubicBezTo>
                  <a:lnTo>
                    <a:pt x="916306" y="571091"/>
                  </a:lnTo>
                  <a:lnTo>
                    <a:pt x="950030" y="566941"/>
                  </a:lnTo>
                  <a:cubicBezTo>
                    <a:pt x="990434" y="555593"/>
                    <a:pt x="1025942" y="526203"/>
                    <a:pt x="1047948" y="484186"/>
                  </a:cubicBezTo>
                  <a:cubicBezTo>
                    <a:pt x="1077288" y="428165"/>
                    <a:pt x="1078084" y="358366"/>
                    <a:pt x="1050031" y="301484"/>
                  </a:cubicBezTo>
                  <a:cubicBezTo>
                    <a:pt x="1028992" y="258822"/>
                    <a:pt x="994166" y="228375"/>
                    <a:pt x="954035" y="215818"/>
                  </a:cubicBezTo>
                  <a:lnTo>
                    <a:pt x="914962" y="209821"/>
                  </a:lnTo>
                  <a:lnTo>
                    <a:pt x="894004" y="211813"/>
                  </a:lnTo>
                  <a:cubicBezTo>
                    <a:pt x="869355" y="218580"/>
                    <a:pt x="848125" y="237864"/>
                    <a:pt x="837008" y="265143"/>
                  </a:cubicBezTo>
                  <a:cubicBezTo>
                    <a:pt x="822186" y="301514"/>
                    <a:pt x="828400" y="344599"/>
                    <a:pt x="852643" y="373555"/>
                  </a:cubicBezTo>
                  <a:cubicBezTo>
                    <a:pt x="864764" y="388033"/>
                    <a:pt x="880144" y="397487"/>
                    <a:pt x="896528" y="401380"/>
                  </a:cubicBezTo>
                  <a:lnTo>
                    <a:pt x="901595" y="401704"/>
                  </a:lnTo>
                  <a:lnTo>
                    <a:pt x="899188" y="388022"/>
                  </a:lnTo>
                  <a:cubicBezTo>
                    <a:pt x="899188" y="355281"/>
                    <a:pt x="922323" y="328739"/>
                    <a:pt x="950862" y="328739"/>
                  </a:cubicBezTo>
                  <a:cubicBezTo>
                    <a:pt x="979401" y="328739"/>
                    <a:pt x="1002536" y="355281"/>
                    <a:pt x="1002536" y="388022"/>
                  </a:cubicBezTo>
                  <a:cubicBezTo>
                    <a:pt x="1002536" y="412578"/>
                    <a:pt x="989522" y="433647"/>
                    <a:pt x="970976" y="442646"/>
                  </a:cubicBezTo>
                  <a:lnTo>
                    <a:pt x="951044" y="447263"/>
                  </a:lnTo>
                  <a:lnTo>
                    <a:pt x="925772" y="454521"/>
                  </a:lnTo>
                  <a:cubicBezTo>
                    <a:pt x="887088" y="458662"/>
                    <a:pt x="847978" y="442702"/>
                    <a:pt x="820105" y="409411"/>
                  </a:cubicBezTo>
                  <a:cubicBezTo>
                    <a:pt x="782941" y="365024"/>
                    <a:pt x="773416" y="298976"/>
                    <a:pt x="796137" y="243221"/>
                  </a:cubicBezTo>
                  <a:cubicBezTo>
                    <a:pt x="813178" y="201405"/>
                    <a:pt x="845722" y="171844"/>
                    <a:pt x="883508" y="161470"/>
                  </a:cubicBezTo>
                  <a:lnTo>
                    <a:pt x="912449" y="158719"/>
                  </a:lnTo>
                  <a:lnTo>
                    <a:pt x="912449" y="157393"/>
                  </a:lnTo>
                  <a:lnTo>
                    <a:pt x="920166" y="157985"/>
                  </a:lnTo>
                  <a:lnTo>
                    <a:pt x="922661" y="157748"/>
                  </a:lnTo>
                  <a:lnTo>
                    <a:pt x="922635" y="158175"/>
                  </a:lnTo>
                  <a:lnTo>
                    <a:pt x="939626" y="159480"/>
                  </a:lnTo>
                  <a:cubicBezTo>
                    <a:pt x="1002183" y="169144"/>
                    <a:pt x="1057923" y="211801"/>
                    <a:pt x="1089513" y="275857"/>
                  </a:cubicBezTo>
                  <a:cubicBezTo>
                    <a:pt x="1125615" y="349063"/>
                    <a:pt x="1124591" y="438893"/>
                    <a:pt x="1086831" y="510990"/>
                  </a:cubicBezTo>
                  <a:cubicBezTo>
                    <a:pt x="1053791" y="574076"/>
                    <a:pt x="997098" y="615045"/>
                    <a:pt x="934342" y="622828"/>
                  </a:cubicBezTo>
                  <a:lnTo>
                    <a:pt x="916415" y="623665"/>
                  </a:lnTo>
                  <a:lnTo>
                    <a:pt x="916415" y="624179"/>
                  </a:lnTo>
                  <a:lnTo>
                    <a:pt x="912288" y="623858"/>
                  </a:lnTo>
                  <a:lnTo>
                    <a:pt x="907127" y="624099"/>
                  </a:lnTo>
                  <a:lnTo>
                    <a:pt x="907142" y="623458"/>
                  </a:lnTo>
                  <a:lnTo>
                    <a:pt x="879642" y="621321"/>
                  </a:lnTo>
                  <a:cubicBezTo>
                    <a:pt x="816180" y="611399"/>
                    <a:pt x="758029" y="576085"/>
                    <a:pt x="715274" y="522222"/>
                  </a:cubicBezTo>
                  <a:lnTo>
                    <a:pt x="680181" y="465890"/>
                  </a:lnTo>
                  <a:lnTo>
                    <a:pt x="670390" y="521567"/>
                  </a:lnTo>
                  <a:cubicBezTo>
                    <a:pt x="657489" y="566293"/>
                    <a:pt x="637778" y="607857"/>
                    <a:pt x="612433" y="644379"/>
                  </a:cubicBezTo>
                  <a:lnTo>
                    <a:pt x="596874" y="663143"/>
                  </a:lnTo>
                  <a:lnTo>
                    <a:pt x="571042" y="705521"/>
                  </a:lnTo>
                  <a:cubicBezTo>
                    <a:pt x="553424" y="757062"/>
                    <a:pt x="568139" y="819851"/>
                    <a:pt x="613225" y="864500"/>
                  </a:cubicBezTo>
                  <a:cubicBezTo>
                    <a:pt x="652676" y="903568"/>
                    <a:pt x="705710" y="919170"/>
                    <a:pt x="752666" y="910226"/>
                  </a:cubicBezTo>
                  <a:lnTo>
                    <a:pt x="790030" y="895714"/>
                  </a:lnTo>
                  <a:lnTo>
                    <a:pt x="814560" y="854073"/>
                  </a:lnTo>
                  <a:lnTo>
                    <a:pt x="841070" y="826222"/>
                  </a:lnTo>
                  <a:lnTo>
                    <a:pt x="841762" y="824022"/>
                  </a:lnTo>
                  <a:cubicBezTo>
                    <a:pt x="843026" y="811336"/>
                    <a:pt x="841770" y="798046"/>
                    <a:pt x="837820" y="784877"/>
                  </a:cubicBezTo>
                  <a:cubicBezTo>
                    <a:pt x="827287" y="749760"/>
                    <a:pt x="799226" y="720924"/>
                    <a:pt x="764347" y="709376"/>
                  </a:cubicBezTo>
                  <a:cubicBezTo>
                    <a:pt x="738189" y="700715"/>
                    <a:pt x="711224" y="702782"/>
                    <a:pt x="689300" y="714365"/>
                  </a:cubicBezTo>
                  <a:lnTo>
                    <a:pt x="672283" y="726865"/>
                  </a:lnTo>
                  <a:lnTo>
                    <a:pt x="659670" y="742311"/>
                  </a:lnTo>
                  <a:cubicBezTo>
                    <a:pt x="656454" y="750386"/>
                    <a:pt x="655558" y="759596"/>
                    <a:pt x="657356" y="768998"/>
                  </a:cubicBezTo>
                  <a:cubicBezTo>
                    <a:pt x="660951" y="787802"/>
                    <a:pt x="674706" y="804140"/>
                    <a:pt x="692871" y="811185"/>
                  </a:cubicBezTo>
                  <a:lnTo>
                    <a:pt x="708138" y="812796"/>
                  </a:lnTo>
                  <a:lnTo>
                    <a:pt x="699210" y="788068"/>
                  </a:lnTo>
                  <a:cubicBezTo>
                    <a:pt x="699210" y="761742"/>
                    <a:pt x="717812" y="740401"/>
                    <a:pt x="740759" y="740401"/>
                  </a:cubicBezTo>
                  <a:cubicBezTo>
                    <a:pt x="763706" y="740401"/>
                    <a:pt x="782308" y="761742"/>
                    <a:pt x="782308" y="788068"/>
                  </a:cubicBezTo>
                  <a:cubicBezTo>
                    <a:pt x="782308" y="801231"/>
                    <a:pt x="777657" y="813148"/>
                    <a:pt x="770138" y="821774"/>
                  </a:cubicBezTo>
                  <a:lnTo>
                    <a:pt x="764939" y="824244"/>
                  </a:lnTo>
                  <a:lnTo>
                    <a:pt x="772136" y="831489"/>
                  </a:lnTo>
                  <a:cubicBezTo>
                    <a:pt x="749621" y="853853"/>
                    <a:pt x="714883" y="860035"/>
                    <a:pt x="682438" y="847452"/>
                  </a:cubicBezTo>
                  <a:cubicBezTo>
                    <a:pt x="649994" y="834870"/>
                    <a:pt x="625428" y="805688"/>
                    <a:pt x="619006" y="772102"/>
                  </a:cubicBezTo>
                  <a:cubicBezTo>
                    <a:pt x="614189" y="746912"/>
                    <a:pt x="620201" y="722498"/>
                    <a:pt x="634779" y="704536"/>
                  </a:cubicBezTo>
                  <a:lnTo>
                    <a:pt x="640125" y="699729"/>
                  </a:lnTo>
                  <a:lnTo>
                    <a:pt x="639574" y="699174"/>
                  </a:lnTo>
                  <a:lnTo>
                    <a:pt x="645946" y="694495"/>
                  </a:lnTo>
                  <a:lnTo>
                    <a:pt x="652128" y="688935"/>
                  </a:lnTo>
                  <a:lnTo>
                    <a:pt x="652603" y="689605"/>
                  </a:lnTo>
                  <a:lnTo>
                    <a:pt x="667665" y="678541"/>
                  </a:lnTo>
                  <a:cubicBezTo>
                    <a:pt x="698415" y="662294"/>
                    <a:pt x="736239" y="659396"/>
                    <a:pt x="772932" y="671543"/>
                  </a:cubicBezTo>
                  <a:cubicBezTo>
                    <a:pt x="797393" y="679642"/>
                    <a:pt x="819464" y="693804"/>
                    <a:pt x="837268" y="712098"/>
                  </a:cubicBezTo>
                  <a:cubicBezTo>
                    <a:pt x="855070" y="730392"/>
                    <a:pt x="868604" y="752819"/>
                    <a:pt x="875991" y="777448"/>
                  </a:cubicBezTo>
                  <a:lnTo>
                    <a:pt x="877186" y="789318"/>
                  </a:lnTo>
                  <a:lnTo>
                    <a:pt x="947450" y="745030"/>
                  </a:lnTo>
                  <a:lnTo>
                    <a:pt x="979797" y="733578"/>
                  </a:lnTo>
                  <a:lnTo>
                    <a:pt x="979552" y="732309"/>
                  </a:lnTo>
                  <a:cubicBezTo>
                    <a:pt x="1128681" y="694489"/>
                    <a:pt x="1229070" y="533923"/>
                    <a:pt x="1212489" y="359741"/>
                  </a:cubicBezTo>
                  <a:cubicBezTo>
                    <a:pt x="1197981" y="207333"/>
                    <a:pt x="1097989" y="87279"/>
                    <a:pt x="970901" y="59647"/>
                  </a:cubicBezTo>
                  <a:close/>
                  <a:moveTo>
                    <a:pt x="342097" y="53676"/>
                  </a:moveTo>
                  <a:lnTo>
                    <a:pt x="326824" y="53758"/>
                  </a:lnTo>
                  <a:cubicBezTo>
                    <a:pt x="256136" y="59648"/>
                    <a:pt x="191214" y="103492"/>
                    <a:pt x="152598" y="173289"/>
                  </a:cubicBezTo>
                  <a:cubicBezTo>
                    <a:pt x="108466" y="253057"/>
                    <a:pt x="105694" y="354065"/>
                    <a:pt x="145365" y="436860"/>
                  </a:cubicBezTo>
                  <a:cubicBezTo>
                    <a:pt x="180077" y="509306"/>
                    <a:pt x="242467" y="557748"/>
                    <a:pt x="312692" y="568727"/>
                  </a:cubicBezTo>
                  <a:lnTo>
                    <a:pt x="343101" y="571091"/>
                  </a:lnTo>
                  <a:lnTo>
                    <a:pt x="376825" y="566941"/>
                  </a:lnTo>
                  <a:cubicBezTo>
                    <a:pt x="417229" y="555593"/>
                    <a:pt x="452737" y="526203"/>
                    <a:pt x="474742" y="484186"/>
                  </a:cubicBezTo>
                  <a:cubicBezTo>
                    <a:pt x="504082" y="428165"/>
                    <a:pt x="504878" y="358366"/>
                    <a:pt x="476826" y="301484"/>
                  </a:cubicBezTo>
                  <a:cubicBezTo>
                    <a:pt x="455786" y="258822"/>
                    <a:pt x="420961" y="228375"/>
                    <a:pt x="380830" y="215818"/>
                  </a:cubicBezTo>
                  <a:lnTo>
                    <a:pt x="341757" y="209821"/>
                  </a:lnTo>
                  <a:lnTo>
                    <a:pt x="320799" y="211813"/>
                  </a:lnTo>
                  <a:cubicBezTo>
                    <a:pt x="296150" y="218580"/>
                    <a:pt x="274920" y="237864"/>
                    <a:pt x="263803" y="265143"/>
                  </a:cubicBezTo>
                  <a:cubicBezTo>
                    <a:pt x="248981" y="301514"/>
                    <a:pt x="255195" y="344599"/>
                    <a:pt x="279438" y="373555"/>
                  </a:cubicBezTo>
                  <a:cubicBezTo>
                    <a:pt x="291560" y="388033"/>
                    <a:pt x="306939" y="397487"/>
                    <a:pt x="323323" y="401380"/>
                  </a:cubicBezTo>
                  <a:lnTo>
                    <a:pt x="326581" y="401588"/>
                  </a:lnTo>
                  <a:lnTo>
                    <a:pt x="324993" y="392565"/>
                  </a:lnTo>
                  <a:cubicBezTo>
                    <a:pt x="324993" y="359824"/>
                    <a:pt x="348128" y="333282"/>
                    <a:pt x="376667" y="333282"/>
                  </a:cubicBezTo>
                  <a:cubicBezTo>
                    <a:pt x="405206" y="333282"/>
                    <a:pt x="428341" y="359824"/>
                    <a:pt x="428341" y="392565"/>
                  </a:cubicBezTo>
                  <a:cubicBezTo>
                    <a:pt x="428341" y="425306"/>
                    <a:pt x="405206" y="451848"/>
                    <a:pt x="376667" y="451848"/>
                  </a:cubicBezTo>
                  <a:lnTo>
                    <a:pt x="368478" y="449951"/>
                  </a:lnTo>
                  <a:lnTo>
                    <a:pt x="352567" y="454521"/>
                  </a:lnTo>
                  <a:cubicBezTo>
                    <a:pt x="313883" y="458662"/>
                    <a:pt x="274773" y="442702"/>
                    <a:pt x="246900" y="409411"/>
                  </a:cubicBezTo>
                  <a:cubicBezTo>
                    <a:pt x="209736" y="365024"/>
                    <a:pt x="200211" y="298976"/>
                    <a:pt x="222932" y="243221"/>
                  </a:cubicBezTo>
                  <a:cubicBezTo>
                    <a:pt x="239973" y="201405"/>
                    <a:pt x="272517" y="171844"/>
                    <a:pt x="310303" y="161470"/>
                  </a:cubicBezTo>
                  <a:lnTo>
                    <a:pt x="339244" y="158719"/>
                  </a:lnTo>
                  <a:lnTo>
                    <a:pt x="339244" y="157393"/>
                  </a:lnTo>
                  <a:lnTo>
                    <a:pt x="346961" y="157985"/>
                  </a:lnTo>
                  <a:lnTo>
                    <a:pt x="349456" y="157748"/>
                  </a:lnTo>
                  <a:lnTo>
                    <a:pt x="349430" y="158175"/>
                  </a:lnTo>
                  <a:lnTo>
                    <a:pt x="366421" y="159480"/>
                  </a:lnTo>
                  <a:cubicBezTo>
                    <a:pt x="428978" y="169144"/>
                    <a:pt x="484717" y="211801"/>
                    <a:pt x="516307" y="275857"/>
                  </a:cubicBezTo>
                  <a:cubicBezTo>
                    <a:pt x="552410" y="349063"/>
                    <a:pt x="551385" y="438893"/>
                    <a:pt x="513626" y="510990"/>
                  </a:cubicBezTo>
                  <a:cubicBezTo>
                    <a:pt x="480586" y="574076"/>
                    <a:pt x="423893" y="615045"/>
                    <a:pt x="361137" y="622828"/>
                  </a:cubicBezTo>
                  <a:lnTo>
                    <a:pt x="343210" y="623665"/>
                  </a:lnTo>
                  <a:lnTo>
                    <a:pt x="343210" y="624179"/>
                  </a:lnTo>
                  <a:lnTo>
                    <a:pt x="339083" y="623858"/>
                  </a:lnTo>
                  <a:lnTo>
                    <a:pt x="333922" y="624099"/>
                  </a:lnTo>
                  <a:lnTo>
                    <a:pt x="333937" y="623458"/>
                  </a:lnTo>
                  <a:lnTo>
                    <a:pt x="306437" y="621321"/>
                  </a:lnTo>
                  <a:cubicBezTo>
                    <a:pt x="285283" y="618013"/>
                    <a:pt x="264719" y="611885"/>
                    <a:pt x="245119" y="603188"/>
                  </a:cubicBezTo>
                  <a:lnTo>
                    <a:pt x="209453" y="581649"/>
                  </a:lnTo>
                  <a:lnTo>
                    <a:pt x="160953" y="580939"/>
                  </a:lnTo>
                  <a:cubicBezTo>
                    <a:pt x="107388" y="592215"/>
                    <a:pt x="60162" y="637836"/>
                    <a:pt x="43834" y="700793"/>
                  </a:cubicBezTo>
                  <a:cubicBezTo>
                    <a:pt x="24785" y="774242"/>
                    <a:pt x="54019" y="847280"/>
                    <a:pt x="110539" y="877499"/>
                  </a:cubicBezTo>
                  <a:lnTo>
                    <a:pt x="133806" y="886691"/>
                  </a:lnTo>
                  <a:lnTo>
                    <a:pt x="156459" y="889787"/>
                  </a:lnTo>
                  <a:cubicBezTo>
                    <a:pt x="181261" y="889406"/>
                    <a:pt x="206000" y="877992"/>
                    <a:pt x="224949" y="857332"/>
                  </a:cubicBezTo>
                  <a:cubicBezTo>
                    <a:pt x="250214" y="829787"/>
                    <a:pt x="261286" y="790059"/>
                    <a:pt x="253938" y="753313"/>
                  </a:cubicBezTo>
                  <a:cubicBezTo>
                    <a:pt x="248428" y="725754"/>
                    <a:pt x="233193" y="703063"/>
                    <a:pt x="212203" y="689765"/>
                  </a:cubicBezTo>
                  <a:lnTo>
                    <a:pt x="192861" y="681267"/>
                  </a:lnTo>
                  <a:lnTo>
                    <a:pt x="173154" y="678184"/>
                  </a:lnTo>
                  <a:cubicBezTo>
                    <a:pt x="164534" y="679549"/>
                    <a:pt x="156085" y="683548"/>
                    <a:pt x="148811" y="690022"/>
                  </a:cubicBezTo>
                  <a:cubicBezTo>
                    <a:pt x="134264" y="702970"/>
                    <a:pt x="126921" y="723589"/>
                    <a:pt x="129852" y="743262"/>
                  </a:cubicBezTo>
                  <a:lnTo>
                    <a:pt x="136021" y="757461"/>
                  </a:lnTo>
                  <a:lnTo>
                    <a:pt x="138966" y="749303"/>
                  </a:lnTo>
                  <a:cubicBezTo>
                    <a:pt x="146485" y="740677"/>
                    <a:pt x="156872" y="735342"/>
                    <a:pt x="168346" y="735342"/>
                  </a:cubicBezTo>
                  <a:cubicBezTo>
                    <a:pt x="191293" y="735342"/>
                    <a:pt x="209895" y="756683"/>
                    <a:pt x="209895" y="783009"/>
                  </a:cubicBezTo>
                  <a:cubicBezTo>
                    <a:pt x="209895" y="809335"/>
                    <a:pt x="191293" y="830676"/>
                    <a:pt x="168346" y="830676"/>
                  </a:cubicBezTo>
                  <a:lnTo>
                    <a:pt x="151929" y="822874"/>
                  </a:lnTo>
                  <a:lnTo>
                    <a:pt x="151712" y="823682"/>
                  </a:lnTo>
                  <a:lnTo>
                    <a:pt x="146543" y="820315"/>
                  </a:lnTo>
                  <a:lnTo>
                    <a:pt x="138966" y="816715"/>
                  </a:lnTo>
                  <a:lnTo>
                    <a:pt x="138336" y="814971"/>
                  </a:lnTo>
                  <a:lnTo>
                    <a:pt x="112895" y="798402"/>
                  </a:lnTo>
                  <a:cubicBezTo>
                    <a:pt x="102738" y="786133"/>
                    <a:pt x="95758" y="770498"/>
                    <a:pt x="93140" y="752928"/>
                  </a:cubicBezTo>
                  <a:cubicBezTo>
                    <a:pt x="87905" y="717790"/>
                    <a:pt x="101019" y="680963"/>
                    <a:pt x="127002" y="657836"/>
                  </a:cubicBezTo>
                  <a:cubicBezTo>
                    <a:pt x="146490" y="640492"/>
                    <a:pt x="170700" y="633093"/>
                    <a:pt x="193573" y="636601"/>
                  </a:cubicBezTo>
                  <a:lnTo>
                    <a:pt x="200414" y="638812"/>
                  </a:lnTo>
                  <a:lnTo>
                    <a:pt x="200621" y="638039"/>
                  </a:lnTo>
                  <a:lnTo>
                    <a:pt x="207863" y="641221"/>
                  </a:lnTo>
                  <a:lnTo>
                    <a:pt x="215775" y="643778"/>
                  </a:lnTo>
                  <a:lnTo>
                    <a:pt x="215430" y="644545"/>
                  </a:lnTo>
                  <a:lnTo>
                    <a:pt x="232549" y="652066"/>
                  </a:lnTo>
                  <a:cubicBezTo>
                    <a:pt x="261992" y="670719"/>
                    <a:pt x="283360" y="702548"/>
                    <a:pt x="291090" y="741204"/>
                  </a:cubicBezTo>
                  <a:cubicBezTo>
                    <a:pt x="293667" y="754090"/>
                    <a:pt x="294628" y="767237"/>
                    <a:pt x="294068" y="780313"/>
                  </a:cubicBezTo>
                  <a:lnTo>
                    <a:pt x="290287" y="804078"/>
                  </a:lnTo>
                  <a:lnTo>
                    <a:pt x="324458" y="773502"/>
                  </a:lnTo>
                  <a:lnTo>
                    <a:pt x="406999" y="735692"/>
                  </a:lnTo>
                  <a:lnTo>
                    <a:pt x="406347" y="732309"/>
                  </a:lnTo>
                  <a:cubicBezTo>
                    <a:pt x="555475" y="694489"/>
                    <a:pt x="655865" y="533923"/>
                    <a:pt x="639284" y="359741"/>
                  </a:cubicBezTo>
                  <a:cubicBezTo>
                    <a:pt x="624775" y="207333"/>
                    <a:pt x="524784" y="87279"/>
                    <a:pt x="397696" y="59647"/>
                  </a:cubicBezTo>
                  <a:close/>
                  <a:moveTo>
                    <a:pt x="341741" y="0"/>
                  </a:moveTo>
                  <a:lnTo>
                    <a:pt x="348110" y="684"/>
                  </a:lnTo>
                  <a:lnTo>
                    <a:pt x="360322" y="618"/>
                  </a:lnTo>
                  <a:lnTo>
                    <a:pt x="360247" y="1988"/>
                  </a:lnTo>
                  <a:lnTo>
                    <a:pt x="406437" y="6947"/>
                  </a:lnTo>
                  <a:cubicBezTo>
                    <a:pt x="498273" y="26916"/>
                    <a:pt x="577873" y="88625"/>
                    <a:pt x="628753" y="175120"/>
                  </a:cubicBezTo>
                  <a:lnTo>
                    <a:pt x="655116" y="228665"/>
                  </a:lnTo>
                  <a:lnTo>
                    <a:pt x="656222" y="220986"/>
                  </a:lnTo>
                  <a:cubicBezTo>
                    <a:pt x="663267" y="194501"/>
                    <a:pt x="673446" y="168872"/>
                    <a:pt x="686740" y="144844"/>
                  </a:cubicBezTo>
                  <a:cubicBezTo>
                    <a:pt x="733270" y="60743"/>
                    <a:pt x="811496" y="7914"/>
                    <a:pt x="896671" y="817"/>
                  </a:cubicBezTo>
                  <a:lnTo>
                    <a:pt x="914946" y="719"/>
                  </a:lnTo>
                  <a:lnTo>
                    <a:pt x="914946" y="0"/>
                  </a:lnTo>
                  <a:lnTo>
                    <a:pt x="921315" y="684"/>
                  </a:lnTo>
                  <a:lnTo>
                    <a:pt x="933527" y="618"/>
                  </a:lnTo>
                  <a:lnTo>
                    <a:pt x="933452" y="1988"/>
                  </a:lnTo>
                  <a:lnTo>
                    <a:pt x="979642" y="6947"/>
                  </a:lnTo>
                  <a:cubicBezTo>
                    <a:pt x="1126581" y="38896"/>
                    <a:pt x="1242192" y="177703"/>
                    <a:pt x="1258966" y="353918"/>
                  </a:cubicBezTo>
                  <a:cubicBezTo>
                    <a:pt x="1261362" y="379092"/>
                    <a:pt x="1261646" y="404020"/>
                    <a:pt x="1259970" y="428455"/>
                  </a:cubicBezTo>
                  <a:cubicBezTo>
                    <a:pt x="1254837" y="503288"/>
                    <a:pt x="1231331" y="573503"/>
                    <a:pt x="1193877" y="632021"/>
                  </a:cubicBezTo>
                  <a:lnTo>
                    <a:pt x="1191207" y="635176"/>
                  </a:lnTo>
                  <a:lnTo>
                    <a:pt x="1245528" y="643882"/>
                  </a:lnTo>
                  <a:cubicBezTo>
                    <a:pt x="1303279" y="664538"/>
                    <a:pt x="1352389" y="716823"/>
                    <a:pt x="1371702" y="786652"/>
                  </a:cubicBezTo>
                  <a:cubicBezTo>
                    <a:pt x="1393775" y="866455"/>
                    <a:pt x="1370748" y="946815"/>
                    <a:pt x="1318869" y="993343"/>
                  </a:cubicBezTo>
                  <a:lnTo>
                    <a:pt x="1289629" y="1009658"/>
                  </a:lnTo>
                  <a:lnTo>
                    <a:pt x="1313519" y="1048007"/>
                  </a:lnTo>
                  <a:cubicBezTo>
                    <a:pt x="1361320" y="1147769"/>
                    <a:pt x="1357981" y="1269477"/>
                    <a:pt x="1304804" y="1365592"/>
                  </a:cubicBezTo>
                  <a:cubicBezTo>
                    <a:pt x="1258274" y="1449693"/>
                    <a:pt x="1180048" y="1502522"/>
                    <a:pt x="1094873" y="1509619"/>
                  </a:cubicBezTo>
                  <a:lnTo>
                    <a:pt x="1076598" y="1509717"/>
                  </a:lnTo>
                  <a:lnTo>
                    <a:pt x="1076598" y="1510436"/>
                  </a:lnTo>
                  <a:lnTo>
                    <a:pt x="1070229" y="1509752"/>
                  </a:lnTo>
                  <a:lnTo>
                    <a:pt x="1058017" y="1509818"/>
                  </a:lnTo>
                  <a:lnTo>
                    <a:pt x="1058092" y="1508448"/>
                  </a:lnTo>
                  <a:lnTo>
                    <a:pt x="1011902" y="1503489"/>
                  </a:lnTo>
                  <a:cubicBezTo>
                    <a:pt x="920065" y="1483521"/>
                    <a:pt x="840466" y="1421811"/>
                    <a:pt x="789586" y="1335316"/>
                  </a:cubicBezTo>
                  <a:lnTo>
                    <a:pt x="763222" y="1281771"/>
                  </a:lnTo>
                  <a:lnTo>
                    <a:pt x="762116" y="1289450"/>
                  </a:lnTo>
                  <a:cubicBezTo>
                    <a:pt x="755072" y="1315935"/>
                    <a:pt x="744892" y="1341564"/>
                    <a:pt x="731598" y="1365592"/>
                  </a:cubicBezTo>
                  <a:cubicBezTo>
                    <a:pt x="685069" y="1449693"/>
                    <a:pt x="606843" y="1502522"/>
                    <a:pt x="521668" y="1509619"/>
                  </a:cubicBezTo>
                  <a:lnTo>
                    <a:pt x="503392" y="1509717"/>
                  </a:lnTo>
                  <a:lnTo>
                    <a:pt x="503392" y="1510436"/>
                  </a:lnTo>
                  <a:lnTo>
                    <a:pt x="497024" y="1509752"/>
                  </a:lnTo>
                  <a:lnTo>
                    <a:pt x="484812" y="1509818"/>
                  </a:lnTo>
                  <a:lnTo>
                    <a:pt x="484887" y="1508448"/>
                  </a:lnTo>
                  <a:lnTo>
                    <a:pt x="438697" y="1503489"/>
                  </a:lnTo>
                  <a:cubicBezTo>
                    <a:pt x="291758" y="1471540"/>
                    <a:pt x="176147" y="1332733"/>
                    <a:pt x="159373" y="1156518"/>
                  </a:cubicBezTo>
                  <a:cubicBezTo>
                    <a:pt x="156977" y="1131344"/>
                    <a:pt x="156693" y="1106416"/>
                    <a:pt x="158369" y="1081981"/>
                  </a:cubicBezTo>
                  <a:cubicBezTo>
                    <a:pt x="160569" y="1049910"/>
                    <a:pt x="166143" y="1018687"/>
                    <a:pt x="174744" y="988869"/>
                  </a:cubicBezTo>
                  <a:lnTo>
                    <a:pt x="202305" y="921288"/>
                  </a:lnTo>
                  <a:lnTo>
                    <a:pt x="154358" y="932633"/>
                  </a:lnTo>
                  <a:lnTo>
                    <a:pt x="125393" y="928675"/>
                  </a:lnTo>
                  <a:lnTo>
                    <a:pt x="125200" y="929393"/>
                  </a:lnTo>
                  <a:lnTo>
                    <a:pt x="122320" y="928255"/>
                  </a:lnTo>
                  <a:lnTo>
                    <a:pt x="119836" y="927915"/>
                  </a:lnTo>
                  <a:lnTo>
                    <a:pt x="120002" y="927339"/>
                  </a:lnTo>
                  <a:lnTo>
                    <a:pt x="92314" y="916401"/>
                  </a:lnTo>
                  <a:cubicBezTo>
                    <a:pt x="20360" y="877930"/>
                    <a:pt x="-16856" y="784947"/>
                    <a:pt x="7395" y="691440"/>
                  </a:cubicBezTo>
                  <a:cubicBezTo>
                    <a:pt x="28181" y="611292"/>
                    <a:pt x="88303" y="553212"/>
                    <a:pt x="156496" y="538857"/>
                  </a:cubicBezTo>
                  <a:lnTo>
                    <a:pt x="158532" y="538655"/>
                  </a:lnTo>
                  <a:lnTo>
                    <a:pt x="142069" y="522222"/>
                  </a:lnTo>
                  <a:cubicBezTo>
                    <a:pt x="127817" y="504268"/>
                    <a:pt x="115276" y="484252"/>
                    <a:pt x="104820" y="462429"/>
                  </a:cubicBezTo>
                  <a:cubicBezTo>
                    <a:pt x="57019" y="362667"/>
                    <a:pt x="60358" y="240959"/>
                    <a:pt x="113535" y="144844"/>
                  </a:cubicBezTo>
                  <a:cubicBezTo>
                    <a:pt x="160065" y="60743"/>
                    <a:pt x="238291" y="7914"/>
                    <a:pt x="323466" y="817"/>
                  </a:cubicBezTo>
                  <a:lnTo>
                    <a:pt x="341741" y="7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C993143-9853-483E-9768-CEE1B174629E}"/>
              </a:ext>
            </a:extLst>
          </p:cNvPr>
          <p:cNvGrpSpPr/>
          <p:nvPr/>
        </p:nvGrpSpPr>
        <p:grpSpPr>
          <a:xfrm>
            <a:off x="7769091" y="846628"/>
            <a:ext cx="1482451" cy="1520105"/>
            <a:chOff x="7769091" y="846628"/>
            <a:chExt cx="1482451" cy="1520105"/>
          </a:xfrm>
          <a:solidFill>
            <a:schemeClr val="accent6">
              <a:lumMod val="50000"/>
            </a:schemeClr>
          </a:solidFill>
        </p:grpSpPr>
        <p:sp>
          <p:nvSpPr>
            <p:cNvPr id="394" name="正方形/長方形 393">
              <a:extLst>
                <a:ext uri="{FF2B5EF4-FFF2-40B4-BE49-F238E27FC236}">
                  <a16:creationId xmlns:a16="http://schemas.microsoft.com/office/drawing/2014/main" id="{CD1FD730-71DC-4420-AC7E-3489C3CCF3AE}"/>
                </a:ext>
              </a:extLst>
            </p:cNvPr>
            <p:cNvSpPr/>
            <p:nvPr/>
          </p:nvSpPr>
          <p:spPr>
            <a:xfrm>
              <a:off x="7769091" y="846628"/>
              <a:ext cx="1482451" cy="152010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FAA61079-CB3F-405B-988C-CE0570726C6A}"/>
                </a:ext>
              </a:extLst>
            </p:cNvPr>
            <p:cNvSpPr/>
            <p:nvPr/>
          </p:nvSpPr>
          <p:spPr>
            <a:xfrm>
              <a:off x="7778335" y="866775"/>
              <a:ext cx="1462157" cy="1489192"/>
            </a:xfrm>
            <a:custGeom>
              <a:avLst/>
              <a:gdLst>
                <a:gd name="connsiteX0" fmla="*/ 1087150 w 1462157"/>
                <a:gd name="connsiteY0" fmla="*/ 756192 h 1510374"/>
                <a:gd name="connsiteX1" fmla="*/ 1069644 w 1462157"/>
                <a:gd name="connsiteY1" fmla="*/ 766235 h 1510374"/>
                <a:gd name="connsiteX2" fmla="*/ 1037439 w 1462157"/>
                <a:gd name="connsiteY2" fmla="*/ 777672 h 1510374"/>
                <a:gd name="connsiteX3" fmla="*/ 1037681 w 1462157"/>
                <a:gd name="connsiteY3" fmla="*/ 778939 h 1510374"/>
                <a:gd name="connsiteX4" fmla="*/ 936484 w 1462157"/>
                <a:gd name="connsiteY4" fmla="*/ 828555 h 1510374"/>
                <a:gd name="connsiteX5" fmla="*/ 898200 w 1462157"/>
                <a:gd name="connsiteY5" fmla="*/ 864155 h 1510374"/>
                <a:gd name="connsiteX6" fmla="*/ 892534 w 1462157"/>
                <a:gd name="connsiteY6" fmla="*/ 882917 h 1510374"/>
                <a:gd name="connsiteX7" fmla="*/ 874632 w 1462157"/>
                <a:gd name="connsiteY7" fmla="*/ 905870 h 1510374"/>
                <a:gd name="connsiteX8" fmla="*/ 875155 w 1462157"/>
                <a:gd name="connsiteY8" fmla="*/ 906396 h 1510374"/>
                <a:gd name="connsiteX9" fmla="*/ 872733 w 1462157"/>
                <a:gd name="connsiteY9" fmla="*/ 908305 h 1510374"/>
                <a:gd name="connsiteX10" fmla="*/ 871197 w 1462157"/>
                <a:gd name="connsiteY10" fmla="*/ 910273 h 1510374"/>
                <a:gd name="connsiteX11" fmla="*/ 870784 w 1462157"/>
                <a:gd name="connsiteY11" fmla="*/ 909840 h 1510374"/>
                <a:gd name="connsiteX12" fmla="*/ 855964 w 1462157"/>
                <a:gd name="connsiteY12" fmla="*/ 921514 h 1510374"/>
                <a:gd name="connsiteX13" fmla="*/ 832739 w 1462157"/>
                <a:gd name="connsiteY13" fmla="*/ 966827 h 1510374"/>
                <a:gd name="connsiteX14" fmla="*/ 805761 w 1462157"/>
                <a:gd name="connsiteY14" fmla="*/ 1151063 h 1510374"/>
                <a:gd name="connsiteX15" fmla="*/ 1046295 w 1462157"/>
                <a:gd name="connsiteY15" fmla="*/ 1450799 h 1510374"/>
                <a:gd name="connsiteX16" fmla="*/ 1101652 w 1462157"/>
                <a:gd name="connsiteY16" fmla="*/ 1456763 h 1510374"/>
                <a:gd name="connsiteX17" fmla="*/ 1116858 w 1462157"/>
                <a:gd name="connsiteY17" fmla="*/ 1456681 h 1510374"/>
                <a:gd name="connsiteX18" fmla="*/ 1290324 w 1462157"/>
                <a:gd name="connsiteY18" fmla="*/ 1337292 h 1510374"/>
                <a:gd name="connsiteX19" fmla="*/ 1297525 w 1462157"/>
                <a:gd name="connsiteY19" fmla="*/ 1074036 h 1510374"/>
                <a:gd name="connsiteX20" fmla="*/ 1130928 w 1462157"/>
                <a:gd name="connsiteY20" fmla="*/ 942326 h 1510374"/>
                <a:gd name="connsiteX21" fmla="*/ 1100652 w 1462157"/>
                <a:gd name="connsiteY21" fmla="*/ 939965 h 1510374"/>
                <a:gd name="connsiteX22" fmla="*/ 1067075 w 1462157"/>
                <a:gd name="connsiteY22" fmla="*/ 944110 h 1510374"/>
                <a:gd name="connsiteX23" fmla="*/ 969585 w 1462157"/>
                <a:gd name="connsiteY23" fmla="*/ 1026766 h 1510374"/>
                <a:gd name="connsiteX24" fmla="*/ 967511 w 1462157"/>
                <a:gd name="connsiteY24" fmla="*/ 1209251 h 1510374"/>
                <a:gd name="connsiteX25" fmla="*/ 1063088 w 1462157"/>
                <a:gd name="connsiteY25" fmla="*/ 1294814 h 1510374"/>
                <a:gd name="connsiteX26" fmla="*/ 1101990 w 1462157"/>
                <a:gd name="connsiteY26" fmla="*/ 1300804 h 1510374"/>
                <a:gd name="connsiteX27" fmla="*/ 1122857 w 1462157"/>
                <a:gd name="connsiteY27" fmla="*/ 1298815 h 1510374"/>
                <a:gd name="connsiteX28" fmla="*/ 1179605 w 1462157"/>
                <a:gd name="connsiteY28" fmla="*/ 1245548 h 1510374"/>
                <a:gd name="connsiteX29" fmla="*/ 1164038 w 1462157"/>
                <a:gd name="connsiteY29" fmla="*/ 1137266 h 1510374"/>
                <a:gd name="connsiteX30" fmla="*/ 1120345 w 1462157"/>
                <a:gd name="connsiteY30" fmla="*/ 1109474 h 1510374"/>
                <a:gd name="connsiteX31" fmla="*/ 1112038 w 1462157"/>
                <a:gd name="connsiteY31" fmla="*/ 1108941 h 1510374"/>
                <a:gd name="connsiteX32" fmla="*/ 1112763 w 1462157"/>
                <a:gd name="connsiteY32" fmla="*/ 1115020 h 1510374"/>
                <a:gd name="connsiteX33" fmla="*/ 1102193 w 1462157"/>
                <a:gd name="connsiteY33" fmla="*/ 1150773 h 1510374"/>
                <a:gd name="connsiteX34" fmla="*/ 1068613 w 1462157"/>
                <a:gd name="connsiteY34" fmla="*/ 1187617 h 1510374"/>
                <a:gd name="connsiteX35" fmla="*/ 1056515 w 1462157"/>
                <a:gd name="connsiteY35" fmla="*/ 1191093 h 1510374"/>
                <a:gd name="connsiteX36" fmla="*/ 1051394 w 1462157"/>
                <a:gd name="connsiteY36" fmla="*/ 1190716 h 1510374"/>
                <a:gd name="connsiteX37" fmla="*/ 1048513 w 1462157"/>
                <a:gd name="connsiteY37" fmla="*/ 1185825 h 1510374"/>
                <a:gd name="connsiteX38" fmla="*/ 1044933 w 1462157"/>
                <a:gd name="connsiteY38" fmla="*/ 1155789 h 1510374"/>
                <a:gd name="connsiteX39" fmla="*/ 1047839 w 1462157"/>
                <a:gd name="connsiteY39" fmla="*/ 1145958 h 1510374"/>
                <a:gd name="connsiteX40" fmla="*/ 1005843 w 1462157"/>
                <a:gd name="connsiteY40" fmla="*/ 1162968 h 1510374"/>
                <a:gd name="connsiteX41" fmla="*/ 971203 w 1462157"/>
                <a:gd name="connsiteY41" fmla="*/ 1163552 h 1510374"/>
                <a:gd name="connsiteX42" fmla="*/ 965950 w 1462157"/>
                <a:gd name="connsiteY42" fmla="*/ 1161010 h 1510374"/>
                <a:gd name="connsiteX43" fmla="*/ 966375 w 1462157"/>
                <a:gd name="connsiteY43" fmla="*/ 1155190 h 1510374"/>
                <a:gd name="connsiteX44" fmla="*/ 1021419 w 1462157"/>
                <a:gd name="connsiteY44" fmla="*/ 1096457 h 1510374"/>
                <a:gd name="connsiteX45" fmla="*/ 1024043 w 1462157"/>
                <a:gd name="connsiteY45" fmla="*/ 1095174 h 1510374"/>
                <a:gd name="connsiteX46" fmla="*/ 1007660 w 1462157"/>
                <a:gd name="connsiteY46" fmla="*/ 1091232 h 1510374"/>
                <a:gd name="connsiteX47" fmla="*/ 983439 w 1462157"/>
                <a:gd name="connsiteY47" fmla="*/ 1073113 h 1510374"/>
                <a:gd name="connsiteX48" fmla="*/ 980643 w 1462157"/>
                <a:gd name="connsiteY48" fmla="*/ 1068172 h 1510374"/>
                <a:gd name="connsiteX49" fmla="*/ 982878 w 1462157"/>
                <a:gd name="connsiteY49" fmla="*/ 1063549 h 1510374"/>
                <a:gd name="connsiteX50" fmla="*/ 1040634 w 1462157"/>
                <a:gd name="connsiteY50" fmla="*/ 1044151 h 1510374"/>
                <a:gd name="connsiteX51" fmla="*/ 1076883 w 1462157"/>
                <a:gd name="connsiteY51" fmla="*/ 1052874 h 1510374"/>
                <a:gd name="connsiteX52" fmla="*/ 1084271 w 1462157"/>
                <a:gd name="connsiteY52" fmla="*/ 1058400 h 1510374"/>
                <a:gd name="connsiteX53" fmla="*/ 1091228 w 1462157"/>
                <a:gd name="connsiteY53" fmla="*/ 1056397 h 1510374"/>
                <a:gd name="connsiteX54" fmla="*/ 1196433 w 1462157"/>
                <a:gd name="connsiteY54" fmla="*/ 1101452 h 1510374"/>
                <a:gd name="connsiteX55" fmla="*/ 1220297 w 1462157"/>
                <a:gd name="connsiteY55" fmla="*/ 1267443 h 1510374"/>
                <a:gd name="connsiteX56" fmla="*/ 1133307 w 1462157"/>
                <a:gd name="connsiteY56" fmla="*/ 1349099 h 1510374"/>
                <a:gd name="connsiteX57" fmla="*/ 1104492 w 1462157"/>
                <a:gd name="connsiteY57" fmla="*/ 1351845 h 1510374"/>
                <a:gd name="connsiteX58" fmla="*/ 1104492 w 1462157"/>
                <a:gd name="connsiteY58" fmla="*/ 1353170 h 1510374"/>
                <a:gd name="connsiteX59" fmla="*/ 1096809 w 1462157"/>
                <a:gd name="connsiteY59" fmla="*/ 1352578 h 1510374"/>
                <a:gd name="connsiteX60" fmla="*/ 1094325 w 1462157"/>
                <a:gd name="connsiteY60" fmla="*/ 1352814 h 1510374"/>
                <a:gd name="connsiteX61" fmla="*/ 1094351 w 1462157"/>
                <a:gd name="connsiteY61" fmla="*/ 1352388 h 1510374"/>
                <a:gd name="connsiteX62" fmla="*/ 1077434 w 1462157"/>
                <a:gd name="connsiteY62" fmla="*/ 1351085 h 1510374"/>
                <a:gd name="connsiteX63" fmla="*/ 928202 w 1462157"/>
                <a:gd name="connsiteY63" fmla="*/ 1234848 h 1510374"/>
                <a:gd name="connsiteX64" fmla="*/ 930872 w 1462157"/>
                <a:gd name="connsiteY64" fmla="*/ 999995 h 1510374"/>
                <a:gd name="connsiteX65" fmla="*/ 1082695 w 1462157"/>
                <a:gd name="connsiteY65" fmla="*/ 888290 h 1510374"/>
                <a:gd name="connsiteX66" fmla="*/ 1100544 w 1462157"/>
                <a:gd name="connsiteY66" fmla="*/ 887454 h 1510374"/>
                <a:gd name="connsiteX67" fmla="*/ 1100544 w 1462157"/>
                <a:gd name="connsiteY67" fmla="*/ 886941 h 1510374"/>
                <a:gd name="connsiteX68" fmla="*/ 1104653 w 1462157"/>
                <a:gd name="connsiteY68" fmla="*/ 887262 h 1510374"/>
                <a:gd name="connsiteX69" fmla="*/ 1109791 w 1462157"/>
                <a:gd name="connsiteY69" fmla="*/ 887021 h 1510374"/>
                <a:gd name="connsiteX70" fmla="*/ 1109777 w 1462157"/>
                <a:gd name="connsiteY70" fmla="*/ 887661 h 1510374"/>
                <a:gd name="connsiteX71" fmla="*/ 1130694 w 1462157"/>
                <a:gd name="connsiteY71" fmla="*/ 889292 h 1510374"/>
                <a:gd name="connsiteX72" fmla="*/ 1126452 w 1462157"/>
                <a:gd name="connsiteY72" fmla="*/ 885978 h 1510374"/>
                <a:gd name="connsiteX73" fmla="*/ 1090402 w 1462157"/>
                <a:gd name="connsiteY73" fmla="*/ 817087 h 1510374"/>
                <a:gd name="connsiteX74" fmla="*/ 1085021 w 1462157"/>
                <a:gd name="connsiteY74" fmla="*/ 778366 h 1510374"/>
                <a:gd name="connsiteX75" fmla="*/ 547810 w 1462157"/>
                <a:gd name="connsiteY75" fmla="*/ 736418 h 1510374"/>
                <a:gd name="connsiteX76" fmla="*/ 498940 w 1462157"/>
                <a:gd name="connsiteY76" fmla="*/ 766235 h 1510374"/>
                <a:gd name="connsiteX77" fmla="*/ 466734 w 1462157"/>
                <a:gd name="connsiteY77" fmla="*/ 777672 h 1510374"/>
                <a:gd name="connsiteX78" fmla="*/ 466977 w 1462157"/>
                <a:gd name="connsiteY78" fmla="*/ 778939 h 1510374"/>
                <a:gd name="connsiteX79" fmla="*/ 235057 w 1462157"/>
                <a:gd name="connsiteY79" fmla="*/ 1151063 h 1510374"/>
                <a:gd name="connsiteX80" fmla="*/ 475590 w 1462157"/>
                <a:gd name="connsiteY80" fmla="*/ 1450800 h 1510374"/>
                <a:gd name="connsiteX81" fmla="*/ 530948 w 1462157"/>
                <a:gd name="connsiteY81" fmla="*/ 1456762 h 1510374"/>
                <a:gd name="connsiteX82" fmla="*/ 546154 w 1462157"/>
                <a:gd name="connsiteY82" fmla="*/ 1456681 h 1510374"/>
                <a:gd name="connsiteX83" fmla="*/ 719619 w 1462157"/>
                <a:gd name="connsiteY83" fmla="*/ 1337292 h 1510374"/>
                <a:gd name="connsiteX84" fmla="*/ 726820 w 1462157"/>
                <a:gd name="connsiteY84" fmla="*/ 1074036 h 1510374"/>
                <a:gd name="connsiteX85" fmla="*/ 560224 w 1462157"/>
                <a:gd name="connsiteY85" fmla="*/ 942327 h 1510374"/>
                <a:gd name="connsiteX86" fmla="*/ 529947 w 1462157"/>
                <a:gd name="connsiteY86" fmla="*/ 939966 h 1510374"/>
                <a:gd name="connsiteX87" fmla="*/ 496370 w 1462157"/>
                <a:gd name="connsiteY87" fmla="*/ 944110 h 1510374"/>
                <a:gd name="connsiteX88" fmla="*/ 398881 w 1462157"/>
                <a:gd name="connsiteY88" fmla="*/ 1026766 h 1510374"/>
                <a:gd name="connsiteX89" fmla="*/ 396806 w 1462157"/>
                <a:gd name="connsiteY89" fmla="*/ 1209251 h 1510374"/>
                <a:gd name="connsiteX90" fmla="*/ 492383 w 1462157"/>
                <a:gd name="connsiteY90" fmla="*/ 1294814 h 1510374"/>
                <a:gd name="connsiteX91" fmla="*/ 531285 w 1462157"/>
                <a:gd name="connsiteY91" fmla="*/ 1300805 h 1510374"/>
                <a:gd name="connsiteX92" fmla="*/ 552152 w 1462157"/>
                <a:gd name="connsiteY92" fmla="*/ 1298815 h 1510374"/>
                <a:gd name="connsiteX93" fmla="*/ 608900 w 1462157"/>
                <a:gd name="connsiteY93" fmla="*/ 1245549 h 1510374"/>
                <a:gd name="connsiteX94" fmla="*/ 593332 w 1462157"/>
                <a:gd name="connsiteY94" fmla="*/ 1137265 h 1510374"/>
                <a:gd name="connsiteX95" fmla="*/ 549640 w 1462157"/>
                <a:gd name="connsiteY95" fmla="*/ 1109475 h 1510374"/>
                <a:gd name="connsiteX96" fmla="*/ 538354 w 1462157"/>
                <a:gd name="connsiteY96" fmla="*/ 1108750 h 1510374"/>
                <a:gd name="connsiteX97" fmla="*/ 539102 w 1462157"/>
                <a:gd name="connsiteY97" fmla="*/ 1115019 h 1510374"/>
                <a:gd name="connsiteX98" fmla="*/ 528531 w 1462157"/>
                <a:gd name="connsiteY98" fmla="*/ 1150773 h 1510374"/>
                <a:gd name="connsiteX99" fmla="*/ 494953 w 1462157"/>
                <a:gd name="connsiteY99" fmla="*/ 1187616 h 1510374"/>
                <a:gd name="connsiteX100" fmla="*/ 482854 w 1462157"/>
                <a:gd name="connsiteY100" fmla="*/ 1191093 h 1510374"/>
                <a:gd name="connsiteX101" fmla="*/ 477732 w 1462157"/>
                <a:gd name="connsiteY101" fmla="*/ 1190717 h 1510374"/>
                <a:gd name="connsiteX102" fmla="*/ 474852 w 1462157"/>
                <a:gd name="connsiteY102" fmla="*/ 1185825 h 1510374"/>
                <a:gd name="connsiteX103" fmla="*/ 471271 w 1462157"/>
                <a:gd name="connsiteY103" fmla="*/ 1155789 h 1510374"/>
                <a:gd name="connsiteX104" fmla="*/ 474178 w 1462157"/>
                <a:gd name="connsiteY104" fmla="*/ 1145958 h 1510374"/>
                <a:gd name="connsiteX105" fmla="*/ 432181 w 1462157"/>
                <a:gd name="connsiteY105" fmla="*/ 1162969 h 1510374"/>
                <a:gd name="connsiteX106" fmla="*/ 397541 w 1462157"/>
                <a:gd name="connsiteY106" fmla="*/ 1163551 h 1510374"/>
                <a:gd name="connsiteX107" fmla="*/ 392288 w 1462157"/>
                <a:gd name="connsiteY107" fmla="*/ 1161010 h 1510374"/>
                <a:gd name="connsiteX108" fmla="*/ 392713 w 1462157"/>
                <a:gd name="connsiteY108" fmla="*/ 1155190 h 1510374"/>
                <a:gd name="connsiteX109" fmla="*/ 447758 w 1462157"/>
                <a:gd name="connsiteY109" fmla="*/ 1096457 h 1510374"/>
                <a:gd name="connsiteX110" fmla="*/ 450382 w 1462157"/>
                <a:gd name="connsiteY110" fmla="*/ 1095174 h 1510374"/>
                <a:gd name="connsiteX111" fmla="*/ 433999 w 1462157"/>
                <a:gd name="connsiteY111" fmla="*/ 1091232 h 1510374"/>
                <a:gd name="connsiteX112" fmla="*/ 409777 w 1462157"/>
                <a:gd name="connsiteY112" fmla="*/ 1073112 h 1510374"/>
                <a:gd name="connsiteX113" fmla="*/ 406982 w 1462157"/>
                <a:gd name="connsiteY113" fmla="*/ 1068173 h 1510374"/>
                <a:gd name="connsiteX114" fmla="*/ 409216 w 1462157"/>
                <a:gd name="connsiteY114" fmla="*/ 1063549 h 1510374"/>
                <a:gd name="connsiteX115" fmla="*/ 466972 w 1462157"/>
                <a:gd name="connsiteY115" fmla="*/ 1044150 h 1510374"/>
                <a:gd name="connsiteX116" fmla="*/ 503222 w 1462157"/>
                <a:gd name="connsiteY116" fmla="*/ 1052875 h 1510374"/>
                <a:gd name="connsiteX117" fmla="*/ 511432 w 1462157"/>
                <a:gd name="connsiteY117" fmla="*/ 1059016 h 1510374"/>
                <a:gd name="connsiteX118" fmla="*/ 520523 w 1462157"/>
                <a:gd name="connsiteY118" fmla="*/ 1056397 h 1510374"/>
                <a:gd name="connsiteX119" fmla="*/ 625728 w 1462157"/>
                <a:gd name="connsiteY119" fmla="*/ 1101452 h 1510374"/>
                <a:gd name="connsiteX120" fmla="*/ 649592 w 1462157"/>
                <a:gd name="connsiteY120" fmla="*/ 1267444 h 1510374"/>
                <a:gd name="connsiteX121" fmla="*/ 562603 w 1462157"/>
                <a:gd name="connsiteY121" fmla="*/ 1349098 h 1510374"/>
                <a:gd name="connsiteX122" fmla="*/ 533788 w 1462157"/>
                <a:gd name="connsiteY122" fmla="*/ 1351845 h 1510374"/>
                <a:gd name="connsiteX123" fmla="*/ 533787 w 1462157"/>
                <a:gd name="connsiteY123" fmla="*/ 1353169 h 1510374"/>
                <a:gd name="connsiteX124" fmla="*/ 526105 w 1462157"/>
                <a:gd name="connsiteY124" fmla="*/ 1352578 h 1510374"/>
                <a:gd name="connsiteX125" fmla="*/ 523620 w 1462157"/>
                <a:gd name="connsiteY125" fmla="*/ 1352815 h 1510374"/>
                <a:gd name="connsiteX126" fmla="*/ 523646 w 1462157"/>
                <a:gd name="connsiteY126" fmla="*/ 1352389 h 1510374"/>
                <a:gd name="connsiteX127" fmla="*/ 506729 w 1462157"/>
                <a:gd name="connsiteY127" fmla="*/ 1351085 h 1510374"/>
                <a:gd name="connsiteX128" fmla="*/ 357497 w 1462157"/>
                <a:gd name="connsiteY128" fmla="*/ 1234848 h 1510374"/>
                <a:gd name="connsiteX129" fmla="*/ 360167 w 1462157"/>
                <a:gd name="connsiteY129" fmla="*/ 999994 h 1510374"/>
                <a:gd name="connsiteX130" fmla="*/ 466534 w 1462157"/>
                <a:gd name="connsiteY130" fmla="*/ 900163 h 1510374"/>
                <a:gd name="connsiteX131" fmla="*/ 481703 w 1462157"/>
                <a:gd name="connsiteY131" fmla="*/ 896201 h 1510374"/>
                <a:gd name="connsiteX132" fmla="*/ 475983 w 1462157"/>
                <a:gd name="connsiteY132" fmla="*/ 893419 h 1510374"/>
                <a:gd name="connsiteX133" fmla="*/ 460441 w 1462157"/>
                <a:gd name="connsiteY133" fmla="*/ 874429 h 1510374"/>
                <a:gd name="connsiteX134" fmla="*/ 449807 w 1462157"/>
                <a:gd name="connsiteY134" fmla="*/ 839993 h 1510374"/>
                <a:gd name="connsiteX135" fmla="*/ 450923 w 1462157"/>
                <a:gd name="connsiteY135" fmla="*/ 830892 h 1510374"/>
                <a:gd name="connsiteX136" fmla="*/ 452327 w 1462157"/>
                <a:gd name="connsiteY136" fmla="*/ 827663 h 1510374"/>
                <a:gd name="connsiteX137" fmla="*/ 455480 w 1462157"/>
                <a:gd name="connsiteY137" fmla="*/ 827426 h 1510374"/>
                <a:gd name="connsiteX138" fmla="*/ 471493 w 1462157"/>
                <a:gd name="connsiteY138" fmla="*/ 835213 h 1510374"/>
                <a:gd name="connsiteX139" fmla="*/ 475767 w 1462157"/>
                <a:gd name="connsiteY139" fmla="*/ 840435 h 1510374"/>
                <a:gd name="connsiteX140" fmla="*/ 477142 w 1462157"/>
                <a:gd name="connsiteY140" fmla="*/ 807175 h 1510374"/>
                <a:gd name="connsiteX141" fmla="*/ 485066 w 1462157"/>
                <a:gd name="connsiteY141" fmla="*/ 784279 h 1510374"/>
                <a:gd name="connsiteX142" fmla="*/ 487596 w 1462157"/>
                <a:gd name="connsiteY142" fmla="*/ 781694 h 1510374"/>
                <a:gd name="connsiteX143" fmla="*/ 490433 w 1462157"/>
                <a:gd name="connsiteY143" fmla="*/ 783936 h 1510374"/>
                <a:gd name="connsiteX144" fmla="*/ 507025 w 1462157"/>
                <a:gd name="connsiteY144" fmla="*/ 839823 h 1510374"/>
                <a:gd name="connsiteX145" fmla="*/ 507050 w 1462157"/>
                <a:gd name="connsiteY145" fmla="*/ 841976 h 1510374"/>
                <a:gd name="connsiteX146" fmla="*/ 512927 w 1462157"/>
                <a:gd name="connsiteY146" fmla="*/ 832570 h 1510374"/>
                <a:gd name="connsiteX147" fmla="*/ 527820 w 1462157"/>
                <a:gd name="connsiteY147" fmla="*/ 822811 h 1510374"/>
                <a:gd name="connsiteX148" fmla="*/ 530978 w 1462157"/>
                <a:gd name="connsiteY148" fmla="*/ 822645 h 1510374"/>
                <a:gd name="connsiteX149" fmla="*/ 532781 w 1462157"/>
                <a:gd name="connsiteY149" fmla="*/ 825669 h 1510374"/>
                <a:gd name="connsiteX150" fmla="*/ 528873 w 1462157"/>
                <a:gd name="connsiteY150" fmla="*/ 870064 h 1510374"/>
                <a:gd name="connsiteX151" fmla="*/ 517650 w 1462157"/>
                <a:gd name="connsiteY151" fmla="*/ 888026 h 1510374"/>
                <a:gd name="connsiteX152" fmla="*/ 529839 w 1462157"/>
                <a:gd name="connsiteY152" fmla="*/ 887454 h 1510374"/>
                <a:gd name="connsiteX153" fmla="*/ 529839 w 1462157"/>
                <a:gd name="connsiteY153" fmla="*/ 886941 h 1510374"/>
                <a:gd name="connsiteX154" fmla="*/ 533948 w 1462157"/>
                <a:gd name="connsiteY154" fmla="*/ 887262 h 1510374"/>
                <a:gd name="connsiteX155" fmla="*/ 539087 w 1462157"/>
                <a:gd name="connsiteY155" fmla="*/ 887021 h 1510374"/>
                <a:gd name="connsiteX156" fmla="*/ 539071 w 1462157"/>
                <a:gd name="connsiteY156" fmla="*/ 887661 h 1510374"/>
                <a:gd name="connsiteX157" fmla="*/ 566452 w 1462157"/>
                <a:gd name="connsiteY157" fmla="*/ 889796 h 1510374"/>
                <a:gd name="connsiteX158" fmla="*/ 730102 w 1462157"/>
                <a:gd name="connsiteY158" fmla="*/ 988776 h 1510374"/>
                <a:gd name="connsiteX159" fmla="*/ 763951 w 1462157"/>
                <a:gd name="connsiteY159" fmla="*/ 1043282 h 1510374"/>
                <a:gd name="connsiteX160" fmla="*/ 767246 w 1462157"/>
                <a:gd name="connsiteY160" fmla="*/ 1019660 h 1510374"/>
                <a:gd name="connsiteX161" fmla="*/ 790113 w 1462157"/>
                <a:gd name="connsiteY161" fmla="*/ 949463 h 1510374"/>
                <a:gd name="connsiteX162" fmla="*/ 728985 w 1462157"/>
                <a:gd name="connsiteY162" fmla="*/ 949628 h 1510374"/>
                <a:gd name="connsiteX163" fmla="*/ 610947 w 1462157"/>
                <a:gd name="connsiteY163" fmla="*/ 888180 h 1510374"/>
                <a:gd name="connsiteX164" fmla="*/ 545968 w 1462157"/>
                <a:gd name="connsiteY164" fmla="*/ 752606 h 1510374"/>
                <a:gd name="connsiteX165" fmla="*/ 1214136 w 1462157"/>
                <a:gd name="connsiteY165" fmla="*/ 678031 h 1510374"/>
                <a:gd name="connsiteX166" fmla="*/ 1189495 w 1462157"/>
                <a:gd name="connsiteY166" fmla="*/ 681679 h 1510374"/>
                <a:gd name="connsiteX167" fmla="*/ 1168424 w 1462157"/>
                <a:gd name="connsiteY167" fmla="*/ 690295 h 1510374"/>
                <a:gd name="connsiteX168" fmla="*/ 1155144 w 1462157"/>
                <a:gd name="connsiteY168" fmla="*/ 702849 h 1510374"/>
                <a:gd name="connsiteX169" fmla="*/ 1141032 w 1462157"/>
                <a:gd name="connsiteY169" fmla="*/ 716575 h 1510374"/>
                <a:gd name="connsiteX170" fmla="*/ 1125566 w 1462157"/>
                <a:gd name="connsiteY170" fmla="*/ 752525 h 1510374"/>
                <a:gd name="connsiteX171" fmla="*/ 1152441 w 1462157"/>
                <a:gd name="connsiteY171" fmla="*/ 856978 h 1510374"/>
                <a:gd name="connsiteX172" fmla="*/ 1220103 w 1462157"/>
                <a:gd name="connsiteY172" fmla="*/ 891149 h 1510374"/>
                <a:gd name="connsiteX173" fmla="*/ 1241015 w 1462157"/>
                <a:gd name="connsiteY173" fmla="*/ 888858 h 1510374"/>
                <a:gd name="connsiteX174" fmla="*/ 1259540 w 1462157"/>
                <a:gd name="connsiteY174" fmla="*/ 881698 h 1510374"/>
                <a:gd name="connsiteX175" fmla="*/ 1274622 w 1462157"/>
                <a:gd name="connsiteY175" fmla="*/ 859319 h 1510374"/>
                <a:gd name="connsiteX176" fmla="*/ 1264419 w 1462157"/>
                <a:gd name="connsiteY176" fmla="*/ 803802 h 1510374"/>
                <a:gd name="connsiteX177" fmla="*/ 1242190 w 1462157"/>
                <a:gd name="connsiteY177" fmla="*/ 787289 h 1510374"/>
                <a:gd name="connsiteX178" fmla="*/ 1230543 w 1462157"/>
                <a:gd name="connsiteY178" fmla="*/ 786653 h 1510374"/>
                <a:gd name="connsiteX179" fmla="*/ 1230439 w 1462157"/>
                <a:gd name="connsiteY179" fmla="*/ 787382 h 1510374"/>
                <a:gd name="connsiteX180" fmla="*/ 1217963 w 1462157"/>
                <a:gd name="connsiteY180" fmla="*/ 807765 h 1510374"/>
                <a:gd name="connsiteX181" fmla="*/ 1191061 w 1462157"/>
                <a:gd name="connsiteY181" fmla="*/ 825007 h 1510374"/>
                <a:gd name="connsiteX182" fmla="*/ 1182993 w 1462157"/>
                <a:gd name="connsiteY182" fmla="*/ 825150 h 1510374"/>
                <a:gd name="connsiteX183" fmla="*/ 1179885 w 1462157"/>
                <a:gd name="connsiteY183" fmla="*/ 824068 h 1510374"/>
                <a:gd name="connsiteX184" fmla="*/ 1178913 w 1462157"/>
                <a:gd name="connsiteY184" fmla="*/ 820562 h 1510374"/>
                <a:gd name="connsiteX185" fmla="*/ 1181679 w 1462157"/>
                <a:gd name="connsiteY185" fmla="*/ 801371 h 1510374"/>
                <a:gd name="connsiteX186" fmla="*/ 1185109 w 1462157"/>
                <a:gd name="connsiteY186" fmla="*/ 795767 h 1510374"/>
                <a:gd name="connsiteX187" fmla="*/ 1156285 w 1462157"/>
                <a:gd name="connsiteY187" fmla="*/ 799331 h 1510374"/>
                <a:gd name="connsiteX188" fmla="*/ 1134740 w 1462157"/>
                <a:gd name="connsiteY188" fmla="*/ 793945 h 1510374"/>
                <a:gd name="connsiteX189" fmla="*/ 1131911 w 1462157"/>
                <a:gd name="connsiteY189" fmla="*/ 791500 h 1510374"/>
                <a:gd name="connsiteX190" fmla="*/ 1133140 w 1462157"/>
                <a:gd name="connsiteY190" fmla="*/ 787967 h 1510374"/>
                <a:gd name="connsiteX191" fmla="*/ 1176963 w 1462157"/>
                <a:gd name="connsiteY191" fmla="*/ 760734 h 1510374"/>
                <a:gd name="connsiteX192" fmla="*/ 1178801 w 1462157"/>
                <a:gd name="connsiteY192" fmla="*/ 760375 h 1510374"/>
                <a:gd name="connsiteX193" fmla="*/ 1169312 w 1462157"/>
                <a:gd name="connsiteY193" fmla="*/ 755217 h 1510374"/>
                <a:gd name="connsiteX194" fmla="*/ 1157321 w 1462157"/>
                <a:gd name="connsiteY194" fmla="*/ 739980 h 1510374"/>
                <a:gd name="connsiteX195" fmla="*/ 1156409 w 1462157"/>
                <a:gd name="connsiteY195" fmla="*/ 736457 h 1510374"/>
                <a:gd name="connsiteX196" fmla="*/ 1158560 w 1462157"/>
                <a:gd name="connsiteY196" fmla="*/ 733965 h 1510374"/>
                <a:gd name="connsiteX197" fmla="*/ 1197538 w 1462157"/>
                <a:gd name="connsiteY197" fmla="*/ 731536 h 1510374"/>
                <a:gd name="connsiteX198" fmla="*/ 1218534 w 1462157"/>
                <a:gd name="connsiteY198" fmla="*/ 742952 h 1510374"/>
                <a:gd name="connsiteX199" fmla="*/ 1220907 w 1462157"/>
                <a:gd name="connsiteY199" fmla="*/ 745967 h 1510374"/>
                <a:gd name="connsiteX200" fmla="*/ 1251543 w 1462157"/>
                <a:gd name="connsiteY200" fmla="*/ 747640 h 1510374"/>
                <a:gd name="connsiteX201" fmla="*/ 1291246 w 1462157"/>
                <a:gd name="connsiteY201" fmla="*/ 777134 h 1510374"/>
                <a:gd name="connsiteX202" fmla="*/ 1309470 w 1462157"/>
                <a:gd name="connsiteY202" fmla="*/ 876292 h 1510374"/>
                <a:gd name="connsiteX203" fmla="*/ 1262672 w 1462157"/>
                <a:gd name="connsiteY203" fmla="*/ 927858 h 1510374"/>
                <a:gd name="connsiteX204" fmla="*/ 1255672 w 1462157"/>
                <a:gd name="connsiteY204" fmla="*/ 929356 h 1510374"/>
                <a:gd name="connsiteX205" fmla="*/ 1255879 w 1462157"/>
                <a:gd name="connsiteY205" fmla="*/ 930128 h 1510374"/>
                <a:gd name="connsiteX206" fmla="*/ 1248050 w 1462157"/>
                <a:gd name="connsiteY206" fmla="*/ 930986 h 1510374"/>
                <a:gd name="connsiteX207" fmla="*/ 1239954 w 1462157"/>
                <a:gd name="connsiteY207" fmla="*/ 932718 h 1510374"/>
                <a:gd name="connsiteX208" fmla="*/ 1239868 w 1462157"/>
                <a:gd name="connsiteY208" fmla="*/ 931883 h 1510374"/>
                <a:gd name="connsiteX209" fmla="*/ 1238102 w 1462157"/>
                <a:gd name="connsiteY209" fmla="*/ 932077 h 1510374"/>
                <a:gd name="connsiteX210" fmla="*/ 1253501 w 1462157"/>
                <a:gd name="connsiteY210" fmla="*/ 941406 h 1510374"/>
                <a:gd name="connsiteX211" fmla="*/ 1288561 w 1462157"/>
                <a:gd name="connsiteY211" fmla="*/ 976513 h 1510374"/>
                <a:gd name="connsiteX212" fmla="*/ 1318545 w 1462157"/>
                <a:gd name="connsiteY212" fmla="*/ 959753 h 1510374"/>
                <a:gd name="connsiteX213" fmla="*/ 1359746 w 1462157"/>
                <a:gd name="connsiteY213" fmla="*/ 797658 h 1510374"/>
                <a:gd name="connsiteX214" fmla="*/ 1214136 w 1462157"/>
                <a:gd name="connsiteY214" fmla="*/ 678031 h 1510374"/>
                <a:gd name="connsiteX215" fmla="*/ 370709 w 1462157"/>
                <a:gd name="connsiteY215" fmla="*/ 55355 h 1510374"/>
                <a:gd name="connsiteX216" fmla="*/ 355503 w 1462157"/>
                <a:gd name="connsiteY216" fmla="*/ 55437 h 1510374"/>
                <a:gd name="connsiteX217" fmla="*/ 182039 w 1462157"/>
                <a:gd name="connsiteY217" fmla="*/ 174825 h 1510374"/>
                <a:gd name="connsiteX218" fmla="*/ 174836 w 1462157"/>
                <a:gd name="connsiteY218" fmla="*/ 438081 h 1510374"/>
                <a:gd name="connsiteX219" fmla="*/ 341432 w 1462157"/>
                <a:gd name="connsiteY219" fmla="*/ 569790 h 1510374"/>
                <a:gd name="connsiteX220" fmla="*/ 371710 w 1462157"/>
                <a:gd name="connsiteY220" fmla="*/ 572151 h 1510374"/>
                <a:gd name="connsiteX221" fmla="*/ 405286 w 1462157"/>
                <a:gd name="connsiteY221" fmla="*/ 568007 h 1510374"/>
                <a:gd name="connsiteX222" fmla="*/ 502776 w 1462157"/>
                <a:gd name="connsiteY222" fmla="*/ 485351 h 1510374"/>
                <a:gd name="connsiteX223" fmla="*/ 504851 w 1462157"/>
                <a:gd name="connsiteY223" fmla="*/ 302866 h 1510374"/>
                <a:gd name="connsiteX224" fmla="*/ 409273 w 1462157"/>
                <a:gd name="connsiteY224" fmla="*/ 217303 h 1510374"/>
                <a:gd name="connsiteX225" fmla="*/ 370371 w 1462157"/>
                <a:gd name="connsiteY225" fmla="*/ 211312 h 1510374"/>
                <a:gd name="connsiteX226" fmla="*/ 349504 w 1462157"/>
                <a:gd name="connsiteY226" fmla="*/ 213302 h 1510374"/>
                <a:gd name="connsiteX227" fmla="*/ 292757 w 1462157"/>
                <a:gd name="connsiteY227" fmla="*/ 266568 h 1510374"/>
                <a:gd name="connsiteX228" fmla="*/ 308324 w 1462157"/>
                <a:gd name="connsiteY228" fmla="*/ 374852 h 1510374"/>
                <a:gd name="connsiteX229" fmla="*/ 352017 w 1462157"/>
                <a:gd name="connsiteY229" fmla="*/ 402643 h 1510374"/>
                <a:gd name="connsiteX230" fmla="*/ 358078 w 1462157"/>
                <a:gd name="connsiteY230" fmla="*/ 403032 h 1510374"/>
                <a:gd name="connsiteX231" fmla="*/ 367118 w 1462157"/>
                <a:gd name="connsiteY231" fmla="*/ 381940 h 1510374"/>
                <a:gd name="connsiteX232" fmla="*/ 394150 w 1462157"/>
                <a:gd name="connsiteY232" fmla="*/ 356260 h 1510374"/>
                <a:gd name="connsiteX233" fmla="*/ 441652 w 1462157"/>
                <a:gd name="connsiteY233" fmla="*/ 341142 h 1510374"/>
                <a:gd name="connsiteX234" fmla="*/ 453868 w 1462157"/>
                <a:gd name="connsiteY234" fmla="*/ 344181 h 1510374"/>
                <a:gd name="connsiteX235" fmla="*/ 458115 w 1462157"/>
                <a:gd name="connsiteY235" fmla="*/ 347069 h 1510374"/>
                <a:gd name="connsiteX236" fmla="*/ 458163 w 1462157"/>
                <a:gd name="connsiteY236" fmla="*/ 352744 h 1510374"/>
                <a:gd name="connsiteX237" fmla="*/ 446246 w 1462157"/>
                <a:gd name="connsiteY237" fmla="*/ 380547 h 1510374"/>
                <a:gd name="connsiteX238" fmla="*/ 438814 w 1462157"/>
                <a:gd name="connsiteY238" fmla="*/ 387607 h 1510374"/>
                <a:gd name="connsiteX239" fmla="*/ 483689 w 1462157"/>
                <a:gd name="connsiteY239" fmla="*/ 393874 h 1510374"/>
                <a:gd name="connsiteX240" fmla="*/ 513980 w 1462157"/>
                <a:gd name="connsiteY240" fmla="*/ 410689 h 1510374"/>
                <a:gd name="connsiteX241" fmla="*/ 517258 w 1462157"/>
                <a:gd name="connsiteY241" fmla="*/ 415518 h 1510374"/>
                <a:gd name="connsiteX242" fmla="*/ 513980 w 1462157"/>
                <a:gd name="connsiteY242" fmla="*/ 420344 h 1510374"/>
                <a:gd name="connsiteX243" fmla="*/ 436944 w 1462157"/>
                <a:gd name="connsiteY243" fmla="*/ 443687 h 1510374"/>
                <a:gd name="connsiteX244" fmla="*/ 434029 w 1462157"/>
                <a:gd name="connsiteY244" fmla="*/ 443486 h 1510374"/>
                <a:gd name="connsiteX245" fmla="*/ 446246 w 1462157"/>
                <a:gd name="connsiteY245" fmla="*/ 455091 h 1510374"/>
                <a:gd name="connsiteX246" fmla="*/ 458163 w 1462157"/>
                <a:gd name="connsiteY246" fmla="*/ 482893 h 1510374"/>
                <a:gd name="connsiteX247" fmla="*/ 458115 w 1462157"/>
                <a:gd name="connsiteY247" fmla="*/ 488570 h 1510374"/>
                <a:gd name="connsiteX248" fmla="*/ 453867 w 1462157"/>
                <a:gd name="connsiteY248" fmla="*/ 491457 h 1510374"/>
                <a:gd name="connsiteX249" fmla="*/ 394150 w 1462157"/>
                <a:gd name="connsiteY249" fmla="*/ 479378 h 1510374"/>
                <a:gd name="connsiteX250" fmla="*/ 368387 w 1462157"/>
                <a:gd name="connsiteY250" fmla="*/ 454902 h 1510374"/>
                <a:gd name="connsiteX251" fmla="*/ 342907 w 1462157"/>
                <a:gd name="connsiteY251" fmla="*/ 453267 h 1510374"/>
                <a:gd name="connsiteX252" fmla="*/ 275928 w 1462157"/>
                <a:gd name="connsiteY252" fmla="*/ 410665 h 1510374"/>
                <a:gd name="connsiteX253" fmla="*/ 252065 w 1462157"/>
                <a:gd name="connsiteY253" fmla="*/ 244673 h 1510374"/>
                <a:gd name="connsiteX254" fmla="*/ 339054 w 1462157"/>
                <a:gd name="connsiteY254" fmla="*/ 163019 h 1510374"/>
                <a:gd name="connsiteX255" fmla="*/ 367869 w 1462157"/>
                <a:gd name="connsiteY255" fmla="*/ 160272 h 1510374"/>
                <a:gd name="connsiteX256" fmla="*/ 367869 w 1462157"/>
                <a:gd name="connsiteY256" fmla="*/ 158948 h 1510374"/>
                <a:gd name="connsiteX257" fmla="*/ 375553 w 1462157"/>
                <a:gd name="connsiteY257" fmla="*/ 159539 h 1510374"/>
                <a:gd name="connsiteX258" fmla="*/ 378036 w 1462157"/>
                <a:gd name="connsiteY258" fmla="*/ 159302 h 1510374"/>
                <a:gd name="connsiteX259" fmla="*/ 378011 w 1462157"/>
                <a:gd name="connsiteY259" fmla="*/ 159728 h 1510374"/>
                <a:gd name="connsiteX260" fmla="*/ 394928 w 1462157"/>
                <a:gd name="connsiteY260" fmla="*/ 161032 h 1510374"/>
                <a:gd name="connsiteX261" fmla="*/ 544160 w 1462157"/>
                <a:gd name="connsiteY261" fmla="*/ 277270 h 1510374"/>
                <a:gd name="connsiteX262" fmla="*/ 541490 w 1462157"/>
                <a:gd name="connsiteY262" fmla="*/ 512123 h 1510374"/>
                <a:gd name="connsiteX263" fmla="*/ 389666 w 1462157"/>
                <a:gd name="connsiteY263" fmla="*/ 623827 h 1510374"/>
                <a:gd name="connsiteX264" fmla="*/ 371818 w 1462157"/>
                <a:gd name="connsiteY264" fmla="*/ 624663 h 1510374"/>
                <a:gd name="connsiteX265" fmla="*/ 371818 w 1462157"/>
                <a:gd name="connsiteY265" fmla="*/ 625176 h 1510374"/>
                <a:gd name="connsiteX266" fmla="*/ 367709 w 1462157"/>
                <a:gd name="connsiteY266" fmla="*/ 624856 h 1510374"/>
                <a:gd name="connsiteX267" fmla="*/ 362570 w 1462157"/>
                <a:gd name="connsiteY267" fmla="*/ 625096 h 1510374"/>
                <a:gd name="connsiteX268" fmla="*/ 362586 w 1462157"/>
                <a:gd name="connsiteY268" fmla="*/ 624456 h 1510374"/>
                <a:gd name="connsiteX269" fmla="*/ 335206 w 1462157"/>
                <a:gd name="connsiteY269" fmla="*/ 622322 h 1510374"/>
                <a:gd name="connsiteX270" fmla="*/ 245648 w 1462157"/>
                <a:gd name="connsiteY270" fmla="*/ 589289 h 1510374"/>
                <a:gd name="connsiteX271" fmla="*/ 236680 w 1462157"/>
                <a:gd name="connsiteY271" fmla="*/ 582656 h 1510374"/>
                <a:gd name="connsiteX272" fmla="*/ 190474 w 1462157"/>
                <a:gd name="connsiteY272" fmla="*/ 582014 h 1510374"/>
                <a:gd name="connsiteX273" fmla="*/ 73746 w 1462157"/>
                <a:gd name="connsiteY273" fmla="*/ 701791 h 1510374"/>
                <a:gd name="connsiteX274" fmla="*/ 140034 w 1462157"/>
                <a:gd name="connsiteY274" fmla="*/ 878197 h 1510374"/>
                <a:gd name="connsiteX275" fmla="*/ 163197 w 1462157"/>
                <a:gd name="connsiteY275" fmla="*/ 887357 h 1510374"/>
                <a:gd name="connsiteX276" fmla="*/ 185753 w 1462157"/>
                <a:gd name="connsiteY276" fmla="*/ 890430 h 1510374"/>
                <a:gd name="connsiteX277" fmla="*/ 253985 w 1462157"/>
                <a:gd name="connsiteY277" fmla="*/ 857968 h 1510374"/>
                <a:gd name="connsiteX278" fmla="*/ 282937 w 1462157"/>
                <a:gd name="connsiteY278" fmla="*/ 754072 h 1510374"/>
                <a:gd name="connsiteX279" fmla="*/ 241425 w 1462157"/>
                <a:gd name="connsiteY279" fmla="*/ 690646 h 1510374"/>
                <a:gd name="connsiteX280" fmla="*/ 222169 w 1462157"/>
                <a:gd name="connsiteY280" fmla="*/ 682175 h 1510374"/>
                <a:gd name="connsiteX281" fmla="*/ 202547 w 1462157"/>
                <a:gd name="connsiteY281" fmla="*/ 679113 h 1510374"/>
                <a:gd name="connsiteX282" fmla="*/ 178296 w 1462157"/>
                <a:gd name="connsiteY282" fmla="*/ 690954 h 1510374"/>
                <a:gd name="connsiteX283" fmla="*/ 159373 w 1462157"/>
                <a:gd name="connsiteY283" fmla="*/ 744134 h 1510374"/>
                <a:gd name="connsiteX284" fmla="*/ 170368 w 1462157"/>
                <a:gd name="connsiteY284" fmla="*/ 769549 h 1510374"/>
                <a:gd name="connsiteX285" fmla="*/ 181362 w 1462157"/>
                <a:gd name="connsiteY285" fmla="*/ 776723 h 1510374"/>
                <a:gd name="connsiteX286" fmla="*/ 199272 w 1462157"/>
                <a:gd name="connsiteY286" fmla="*/ 768850 h 1510374"/>
                <a:gd name="connsiteX287" fmla="*/ 221622 w 1462157"/>
                <a:gd name="connsiteY287" fmla="*/ 767506 h 1510374"/>
                <a:gd name="connsiteX288" fmla="*/ 237037 w 1462157"/>
                <a:gd name="connsiteY288" fmla="*/ 774403 h 1510374"/>
                <a:gd name="connsiteX289" fmla="*/ 238928 w 1462157"/>
                <a:gd name="connsiteY289" fmla="*/ 777006 h 1510374"/>
                <a:gd name="connsiteX290" fmla="*/ 237751 w 1462157"/>
                <a:gd name="connsiteY290" fmla="*/ 780362 h 1510374"/>
                <a:gd name="connsiteX291" fmla="*/ 224827 w 1462157"/>
                <a:gd name="connsiteY291" fmla="*/ 794222 h 1510374"/>
                <a:gd name="connsiteX292" fmla="*/ 215163 w 1462157"/>
                <a:gd name="connsiteY292" fmla="*/ 798470 h 1510374"/>
                <a:gd name="connsiteX293" fmla="*/ 216924 w 1462157"/>
                <a:gd name="connsiteY293" fmla="*/ 798970 h 1510374"/>
                <a:gd name="connsiteX294" fmla="*/ 257380 w 1462157"/>
                <a:gd name="connsiteY294" fmla="*/ 829078 h 1510374"/>
                <a:gd name="connsiteX295" fmla="*/ 258288 w 1462157"/>
                <a:gd name="connsiteY295" fmla="*/ 832619 h 1510374"/>
                <a:gd name="connsiteX296" fmla="*/ 255331 w 1462157"/>
                <a:gd name="connsiteY296" fmla="*/ 834769 h 1510374"/>
                <a:gd name="connsiteX297" fmla="*/ 233908 w 1462157"/>
                <a:gd name="connsiteY297" fmla="*/ 838253 h 1510374"/>
                <a:gd name="connsiteX298" fmla="*/ 206125 w 1462157"/>
                <a:gd name="connsiteY298" fmla="*/ 832424 h 1510374"/>
                <a:gd name="connsiteX299" fmla="*/ 209008 w 1462157"/>
                <a:gd name="connsiteY299" fmla="*/ 838164 h 1510374"/>
                <a:gd name="connsiteX300" fmla="*/ 210133 w 1462157"/>
                <a:gd name="connsiteY300" fmla="*/ 857081 h 1510374"/>
                <a:gd name="connsiteX301" fmla="*/ 208900 w 1462157"/>
                <a:gd name="connsiteY301" fmla="*/ 860417 h 1510374"/>
                <a:gd name="connsiteX302" fmla="*/ 205784 w 1462157"/>
                <a:gd name="connsiteY302" fmla="*/ 861217 h 1510374"/>
                <a:gd name="connsiteX303" fmla="*/ 197937 w 1462157"/>
                <a:gd name="connsiteY303" fmla="*/ 860416 h 1510374"/>
                <a:gd name="connsiteX304" fmla="*/ 173145 w 1462157"/>
                <a:gd name="connsiteY304" fmla="*/ 841424 h 1510374"/>
                <a:gd name="connsiteX305" fmla="*/ 162660 w 1462157"/>
                <a:gd name="connsiteY305" fmla="*/ 820550 h 1510374"/>
                <a:gd name="connsiteX306" fmla="*/ 162156 w 1462157"/>
                <a:gd name="connsiteY306" fmla="*/ 812074 h 1510374"/>
                <a:gd name="connsiteX307" fmla="*/ 142443 w 1462157"/>
                <a:gd name="connsiteY307" fmla="*/ 799209 h 1510374"/>
                <a:gd name="connsiteX308" fmla="*/ 122806 w 1462157"/>
                <a:gd name="connsiteY308" fmla="*/ 753815 h 1510374"/>
                <a:gd name="connsiteX309" fmla="*/ 156603 w 1462157"/>
                <a:gd name="connsiteY309" fmla="*/ 658829 h 1510374"/>
                <a:gd name="connsiteX310" fmla="*/ 222914 w 1462157"/>
                <a:gd name="connsiteY310" fmla="*/ 637572 h 1510374"/>
                <a:gd name="connsiteX311" fmla="*/ 229725 w 1462157"/>
                <a:gd name="connsiteY311" fmla="*/ 639775 h 1510374"/>
                <a:gd name="connsiteX312" fmla="*/ 229932 w 1462157"/>
                <a:gd name="connsiteY312" fmla="*/ 639002 h 1510374"/>
                <a:gd name="connsiteX313" fmla="*/ 237141 w 1462157"/>
                <a:gd name="connsiteY313" fmla="*/ 642174 h 1510374"/>
                <a:gd name="connsiteX314" fmla="*/ 245018 w 1462157"/>
                <a:gd name="connsiteY314" fmla="*/ 644721 h 1510374"/>
                <a:gd name="connsiteX315" fmla="*/ 244674 w 1462157"/>
                <a:gd name="connsiteY315" fmla="*/ 645487 h 1510374"/>
                <a:gd name="connsiteX316" fmla="*/ 261716 w 1462157"/>
                <a:gd name="connsiteY316" fmla="*/ 652985 h 1510374"/>
                <a:gd name="connsiteX317" fmla="*/ 319944 w 1462157"/>
                <a:gd name="connsiteY317" fmla="*/ 741951 h 1510374"/>
                <a:gd name="connsiteX318" fmla="*/ 322879 w 1462157"/>
                <a:gd name="connsiteY318" fmla="*/ 781002 h 1510374"/>
                <a:gd name="connsiteX319" fmla="*/ 319711 w 1462157"/>
                <a:gd name="connsiteY319" fmla="*/ 800869 h 1510374"/>
                <a:gd name="connsiteX320" fmla="*/ 402717 w 1462157"/>
                <a:gd name="connsiteY320" fmla="*/ 745883 h 1510374"/>
                <a:gd name="connsiteX321" fmla="*/ 434923 w 1462157"/>
                <a:gd name="connsiteY321" fmla="*/ 734445 h 1510374"/>
                <a:gd name="connsiteX322" fmla="*/ 434679 w 1462157"/>
                <a:gd name="connsiteY322" fmla="*/ 733177 h 1510374"/>
                <a:gd name="connsiteX323" fmla="*/ 535878 w 1462157"/>
                <a:gd name="connsiteY323" fmla="*/ 683562 h 1510374"/>
                <a:gd name="connsiteX324" fmla="*/ 575965 w 1462157"/>
                <a:gd name="connsiteY324" fmla="*/ 646286 h 1510374"/>
                <a:gd name="connsiteX325" fmla="*/ 589637 w 1462157"/>
                <a:gd name="connsiteY325" fmla="*/ 623521 h 1510374"/>
                <a:gd name="connsiteX326" fmla="*/ 591889 w 1462157"/>
                <a:gd name="connsiteY326" fmla="*/ 625717 h 1510374"/>
                <a:gd name="connsiteX327" fmla="*/ 612509 w 1462157"/>
                <a:gd name="connsiteY327" fmla="*/ 598190 h 1510374"/>
                <a:gd name="connsiteX328" fmla="*/ 666599 w 1462157"/>
                <a:gd name="connsiteY328" fmla="*/ 361054 h 1510374"/>
                <a:gd name="connsiteX329" fmla="*/ 426067 w 1462157"/>
                <a:gd name="connsiteY329" fmla="*/ 61318 h 1510374"/>
                <a:gd name="connsiteX330" fmla="*/ 941414 w 1462157"/>
                <a:gd name="connsiteY330" fmla="*/ 55355 h 1510374"/>
                <a:gd name="connsiteX331" fmla="*/ 926208 w 1462157"/>
                <a:gd name="connsiteY331" fmla="*/ 55437 h 1510374"/>
                <a:gd name="connsiteX332" fmla="*/ 752742 w 1462157"/>
                <a:gd name="connsiteY332" fmla="*/ 174824 h 1510374"/>
                <a:gd name="connsiteX333" fmla="*/ 745541 w 1462157"/>
                <a:gd name="connsiteY333" fmla="*/ 438080 h 1510374"/>
                <a:gd name="connsiteX334" fmla="*/ 912137 w 1462157"/>
                <a:gd name="connsiteY334" fmla="*/ 569790 h 1510374"/>
                <a:gd name="connsiteX335" fmla="*/ 942414 w 1462157"/>
                <a:gd name="connsiteY335" fmla="*/ 572151 h 1510374"/>
                <a:gd name="connsiteX336" fmla="*/ 975991 w 1462157"/>
                <a:gd name="connsiteY336" fmla="*/ 568007 h 1510374"/>
                <a:gd name="connsiteX337" fmla="*/ 1073480 w 1462157"/>
                <a:gd name="connsiteY337" fmla="*/ 485351 h 1510374"/>
                <a:gd name="connsiteX338" fmla="*/ 1075555 w 1462157"/>
                <a:gd name="connsiteY338" fmla="*/ 302866 h 1510374"/>
                <a:gd name="connsiteX339" fmla="*/ 979978 w 1462157"/>
                <a:gd name="connsiteY339" fmla="*/ 217304 h 1510374"/>
                <a:gd name="connsiteX340" fmla="*/ 941076 w 1462157"/>
                <a:gd name="connsiteY340" fmla="*/ 211312 h 1510374"/>
                <a:gd name="connsiteX341" fmla="*/ 920209 w 1462157"/>
                <a:gd name="connsiteY341" fmla="*/ 213302 h 1510374"/>
                <a:gd name="connsiteX342" fmla="*/ 863461 w 1462157"/>
                <a:gd name="connsiteY342" fmla="*/ 266568 h 1510374"/>
                <a:gd name="connsiteX343" fmla="*/ 879028 w 1462157"/>
                <a:gd name="connsiteY343" fmla="*/ 374852 h 1510374"/>
                <a:gd name="connsiteX344" fmla="*/ 920644 w 1462157"/>
                <a:gd name="connsiteY344" fmla="*/ 401322 h 1510374"/>
                <a:gd name="connsiteX345" fmla="*/ 928952 w 1462157"/>
                <a:gd name="connsiteY345" fmla="*/ 381940 h 1510374"/>
                <a:gd name="connsiteX346" fmla="*/ 955983 w 1462157"/>
                <a:gd name="connsiteY346" fmla="*/ 356260 h 1510374"/>
                <a:gd name="connsiteX347" fmla="*/ 1003485 w 1462157"/>
                <a:gd name="connsiteY347" fmla="*/ 341142 h 1510374"/>
                <a:gd name="connsiteX348" fmla="*/ 1015701 w 1462157"/>
                <a:gd name="connsiteY348" fmla="*/ 344182 h 1510374"/>
                <a:gd name="connsiteX349" fmla="*/ 1019948 w 1462157"/>
                <a:gd name="connsiteY349" fmla="*/ 347068 h 1510374"/>
                <a:gd name="connsiteX350" fmla="*/ 1019995 w 1462157"/>
                <a:gd name="connsiteY350" fmla="*/ 352745 h 1510374"/>
                <a:gd name="connsiteX351" fmla="*/ 1008079 w 1462157"/>
                <a:gd name="connsiteY351" fmla="*/ 380547 h 1510374"/>
                <a:gd name="connsiteX352" fmla="*/ 1000647 w 1462157"/>
                <a:gd name="connsiteY352" fmla="*/ 387607 h 1510374"/>
                <a:gd name="connsiteX353" fmla="*/ 1045522 w 1462157"/>
                <a:gd name="connsiteY353" fmla="*/ 393874 h 1510374"/>
                <a:gd name="connsiteX354" fmla="*/ 1075813 w 1462157"/>
                <a:gd name="connsiteY354" fmla="*/ 410689 h 1510374"/>
                <a:gd name="connsiteX355" fmla="*/ 1079091 w 1462157"/>
                <a:gd name="connsiteY355" fmla="*/ 415517 h 1510374"/>
                <a:gd name="connsiteX356" fmla="*/ 1075813 w 1462157"/>
                <a:gd name="connsiteY356" fmla="*/ 420344 h 1510374"/>
                <a:gd name="connsiteX357" fmla="*/ 998777 w 1462157"/>
                <a:gd name="connsiteY357" fmla="*/ 443687 h 1510374"/>
                <a:gd name="connsiteX358" fmla="*/ 995863 w 1462157"/>
                <a:gd name="connsiteY358" fmla="*/ 443485 h 1510374"/>
                <a:gd name="connsiteX359" fmla="*/ 1008079 w 1462157"/>
                <a:gd name="connsiteY359" fmla="*/ 455091 h 1510374"/>
                <a:gd name="connsiteX360" fmla="*/ 1019995 w 1462157"/>
                <a:gd name="connsiteY360" fmla="*/ 482893 h 1510374"/>
                <a:gd name="connsiteX361" fmla="*/ 1019948 w 1462157"/>
                <a:gd name="connsiteY361" fmla="*/ 488570 h 1510374"/>
                <a:gd name="connsiteX362" fmla="*/ 1015701 w 1462157"/>
                <a:gd name="connsiteY362" fmla="*/ 491456 h 1510374"/>
                <a:gd name="connsiteX363" fmla="*/ 955983 w 1462157"/>
                <a:gd name="connsiteY363" fmla="*/ 479378 h 1510374"/>
                <a:gd name="connsiteX364" fmla="*/ 929577 w 1462157"/>
                <a:gd name="connsiteY364" fmla="*/ 454292 h 1510374"/>
                <a:gd name="connsiteX365" fmla="*/ 913612 w 1462157"/>
                <a:gd name="connsiteY365" fmla="*/ 453267 h 1510374"/>
                <a:gd name="connsiteX366" fmla="*/ 846633 w 1462157"/>
                <a:gd name="connsiteY366" fmla="*/ 410666 h 1510374"/>
                <a:gd name="connsiteX367" fmla="*/ 822769 w 1462157"/>
                <a:gd name="connsiteY367" fmla="*/ 244673 h 1510374"/>
                <a:gd name="connsiteX368" fmla="*/ 909759 w 1462157"/>
                <a:gd name="connsiteY368" fmla="*/ 163019 h 1510374"/>
                <a:gd name="connsiteX369" fmla="*/ 938574 w 1462157"/>
                <a:gd name="connsiteY369" fmla="*/ 160273 h 1510374"/>
                <a:gd name="connsiteX370" fmla="*/ 938574 w 1462157"/>
                <a:gd name="connsiteY370" fmla="*/ 158948 h 1510374"/>
                <a:gd name="connsiteX371" fmla="*/ 946257 w 1462157"/>
                <a:gd name="connsiteY371" fmla="*/ 159539 h 1510374"/>
                <a:gd name="connsiteX372" fmla="*/ 948741 w 1462157"/>
                <a:gd name="connsiteY372" fmla="*/ 159303 h 1510374"/>
                <a:gd name="connsiteX373" fmla="*/ 948714 w 1462157"/>
                <a:gd name="connsiteY373" fmla="*/ 159729 h 1510374"/>
                <a:gd name="connsiteX374" fmla="*/ 965632 w 1462157"/>
                <a:gd name="connsiteY374" fmla="*/ 161032 h 1510374"/>
                <a:gd name="connsiteX375" fmla="*/ 1114864 w 1462157"/>
                <a:gd name="connsiteY375" fmla="*/ 277270 h 1510374"/>
                <a:gd name="connsiteX376" fmla="*/ 1112194 w 1462157"/>
                <a:gd name="connsiteY376" fmla="*/ 512122 h 1510374"/>
                <a:gd name="connsiteX377" fmla="*/ 960371 w 1462157"/>
                <a:gd name="connsiteY377" fmla="*/ 623826 h 1510374"/>
                <a:gd name="connsiteX378" fmla="*/ 942522 w 1462157"/>
                <a:gd name="connsiteY378" fmla="*/ 624662 h 1510374"/>
                <a:gd name="connsiteX379" fmla="*/ 942522 w 1462157"/>
                <a:gd name="connsiteY379" fmla="*/ 625176 h 1510374"/>
                <a:gd name="connsiteX380" fmla="*/ 938413 w 1462157"/>
                <a:gd name="connsiteY380" fmla="*/ 624856 h 1510374"/>
                <a:gd name="connsiteX381" fmla="*/ 933275 w 1462157"/>
                <a:gd name="connsiteY381" fmla="*/ 625096 h 1510374"/>
                <a:gd name="connsiteX382" fmla="*/ 933289 w 1462157"/>
                <a:gd name="connsiteY382" fmla="*/ 624456 h 1510374"/>
                <a:gd name="connsiteX383" fmla="*/ 905910 w 1462157"/>
                <a:gd name="connsiteY383" fmla="*/ 622322 h 1510374"/>
                <a:gd name="connsiteX384" fmla="*/ 742258 w 1462157"/>
                <a:gd name="connsiteY384" fmla="*/ 523341 h 1510374"/>
                <a:gd name="connsiteX385" fmla="*/ 706805 w 1462157"/>
                <a:gd name="connsiteY385" fmla="*/ 466249 h 1510374"/>
                <a:gd name="connsiteX386" fmla="*/ 693039 w 1462157"/>
                <a:gd name="connsiteY386" fmla="*/ 537458 h 1510374"/>
                <a:gd name="connsiteX387" fmla="*/ 617565 w 1462157"/>
                <a:gd name="connsiteY387" fmla="*/ 674544 h 1510374"/>
                <a:gd name="connsiteX388" fmla="*/ 594688 w 1462157"/>
                <a:gd name="connsiteY388" fmla="*/ 696593 h 1510374"/>
                <a:gd name="connsiteX389" fmla="*/ 592417 w 1462157"/>
                <a:gd name="connsiteY389" fmla="*/ 700374 h 1510374"/>
                <a:gd name="connsiteX390" fmla="*/ 637242 w 1462157"/>
                <a:gd name="connsiteY390" fmla="*/ 861504 h 1510374"/>
                <a:gd name="connsiteX391" fmla="*/ 778666 w 1462157"/>
                <a:gd name="connsiteY391" fmla="*/ 909639 h 1510374"/>
                <a:gd name="connsiteX392" fmla="*/ 817493 w 1462157"/>
                <a:gd name="connsiteY392" fmla="*/ 895019 h 1510374"/>
                <a:gd name="connsiteX393" fmla="*/ 841112 w 1462157"/>
                <a:gd name="connsiteY393" fmla="*/ 854795 h 1510374"/>
                <a:gd name="connsiteX394" fmla="*/ 865971 w 1462157"/>
                <a:gd name="connsiteY394" fmla="*/ 828596 h 1510374"/>
                <a:gd name="connsiteX395" fmla="*/ 867406 w 1462157"/>
                <a:gd name="connsiteY395" fmla="*/ 823844 h 1510374"/>
                <a:gd name="connsiteX396" fmla="*/ 862875 w 1462157"/>
                <a:gd name="connsiteY396" fmla="*/ 784260 h 1510374"/>
                <a:gd name="connsiteX397" fmla="*/ 787634 w 1462157"/>
                <a:gd name="connsiteY397" fmla="*/ 706986 h 1510374"/>
                <a:gd name="connsiteX398" fmla="*/ 711935 w 1462157"/>
                <a:gd name="connsiteY398" fmla="*/ 710967 h 1510374"/>
                <a:gd name="connsiteX399" fmla="*/ 694931 w 1462157"/>
                <a:gd name="connsiteY399" fmla="*/ 723350 h 1510374"/>
                <a:gd name="connsiteX400" fmla="*/ 682415 w 1462157"/>
                <a:gd name="connsiteY400" fmla="*/ 738771 h 1510374"/>
                <a:gd name="connsiteX401" fmla="*/ 680453 w 1462157"/>
                <a:gd name="connsiteY401" fmla="*/ 765687 h 1510374"/>
                <a:gd name="connsiteX402" fmla="*/ 716903 w 1462157"/>
                <a:gd name="connsiteY402" fmla="*/ 808787 h 1510374"/>
                <a:gd name="connsiteX403" fmla="*/ 744399 w 1462157"/>
                <a:gd name="connsiteY403" fmla="*/ 812066 h 1510374"/>
                <a:gd name="connsiteX404" fmla="*/ 745071 w 1462157"/>
                <a:gd name="connsiteY404" fmla="*/ 811728 h 1510374"/>
                <a:gd name="connsiteX405" fmla="*/ 748848 w 1462157"/>
                <a:gd name="connsiteY405" fmla="*/ 788796 h 1510374"/>
                <a:gd name="connsiteX406" fmla="*/ 774646 w 1462157"/>
                <a:gd name="connsiteY406" fmla="*/ 753699 h 1510374"/>
                <a:gd name="connsiteX407" fmla="*/ 777922 w 1462157"/>
                <a:gd name="connsiteY407" fmla="*/ 752645 h 1510374"/>
                <a:gd name="connsiteX408" fmla="*/ 780132 w 1462157"/>
                <a:gd name="connsiteY408" fmla="*/ 754805 h 1510374"/>
                <a:gd name="connsiteX409" fmla="*/ 784758 w 1462157"/>
                <a:gd name="connsiteY409" fmla="*/ 771582 h 1510374"/>
                <a:gd name="connsiteX410" fmla="*/ 782995 w 1462157"/>
                <a:gd name="connsiteY410" fmla="*/ 782279 h 1510374"/>
                <a:gd name="connsiteX411" fmla="*/ 784405 w 1462157"/>
                <a:gd name="connsiteY411" fmla="*/ 780716 h 1510374"/>
                <a:gd name="connsiteX412" fmla="*/ 832667 w 1462157"/>
                <a:gd name="connsiteY412" fmla="*/ 750423 h 1510374"/>
                <a:gd name="connsiteX413" fmla="*/ 836197 w 1462157"/>
                <a:gd name="connsiteY413" fmla="*/ 750610 h 1510374"/>
                <a:gd name="connsiteX414" fmla="*/ 836384 w 1462157"/>
                <a:gd name="connsiteY414" fmla="*/ 754140 h 1510374"/>
                <a:gd name="connsiteX415" fmla="*/ 827411 w 1462157"/>
                <a:gd name="connsiteY415" fmla="*/ 776056 h 1510374"/>
                <a:gd name="connsiteX416" fmla="*/ 806944 w 1462157"/>
                <a:gd name="connsiteY416" fmla="*/ 801348 h 1510374"/>
                <a:gd name="connsiteX417" fmla="*/ 813451 w 1462157"/>
                <a:gd name="connsiteY417" fmla="*/ 800276 h 1510374"/>
                <a:gd name="connsiteX418" fmla="*/ 830230 w 1462157"/>
                <a:gd name="connsiteY418" fmla="*/ 804902 h 1510374"/>
                <a:gd name="connsiteX419" fmla="*/ 832390 w 1462157"/>
                <a:gd name="connsiteY419" fmla="*/ 807112 h 1510374"/>
                <a:gd name="connsiteX420" fmla="*/ 831335 w 1462157"/>
                <a:gd name="connsiteY420" fmla="*/ 810388 h 1510374"/>
                <a:gd name="connsiteX421" fmla="*/ 826277 w 1462157"/>
                <a:gd name="connsiteY421" fmla="*/ 817786 h 1510374"/>
                <a:gd name="connsiteX422" fmla="*/ 796239 w 1462157"/>
                <a:gd name="connsiteY422" fmla="*/ 836187 h 1510374"/>
                <a:gd name="connsiteX423" fmla="*/ 780575 w 1462157"/>
                <a:gd name="connsiteY423" fmla="*/ 838766 h 1510374"/>
                <a:gd name="connsiteX424" fmla="*/ 755992 w 1462157"/>
                <a:gd name="connsiteY424" fmla="*/ 851119 h 1510374"/>
                <a:gd name="connsiteX425" fmla="*/ 706881 w 1462157"/>
                <a:gd name="connsiteY425" fmla="*/ 845263 h 1510374"/>
                <a:gd name="connsiteX426" fmla="*/ 641778 w 1462157"/>
                <a:gd name="connsiteY426" fmla="*/ 768282 h 1510374"/>
                <a:gd name="connsiteX427" fmla="*/ 656752 w 1462157"/>
                <a:gd name="connsiteY427" fmla="*/ 700276 h 1510374"/>
                <a:gd name="connsiteX428" fmla="*/ 662082 w 1462157"/>
                <a:gd name="connsiteY428" fmla="*/ 695496 h 1510374"/>
                <a:gd name="connsiteX429" fmla="*/ 661518 w 1462157"/>
                <a:gd name="connsiteY429" fmla="*/ 694929 h 1510374"/>
                <a:gd name="connsiteX430" fmla="*/ 667885 w 1462157"/>
                <a:gd name="connsiteY430" fmla="*/ 690293 h 1510374"/>
                <a:gd name="connsiteX431" fmla="*/ 674049 w 1462157"/>
                <a:gd name="connsiteY431" fmla="*/ 684765 h 1510374"/>
                <a:gd name="connsiteX432" fmla="*/ 674538 w 1462157"/>
                <a:gd name="connsiteY432" fmla="*/ 685448 h 1510374"/>
                <a:gd name="connsiteX433" fmla="*/ 689589 w 1462157"/>
                <a:gd name="connsiteY433" fmla="*/ 674488 h 1510374"/>
                <a:gd name="connsiteX434" fmla="*/ 795769 w 1462157"/>
                <a:gd name="connsiteY434" fmla="*/ 668902 h 1510374"/>
                <a:gd name="connsiteX435" fmla="*/ 861294 w 1462157"/>
                <a:gd name="connsiteY435" fmla="*/ 710760 h 1510374"/>
                <a:gd name="connsiteX436" fmla="*/ 901308 w 1462157"/>
                <a:gd name="connsiteY436" fmla="*/ 777294 h 1510374"/>
                <a:gd name="connsiteX437" fmla="*/ 902822 w 1462157"/>
                <a:gd name="connsiteY437" fmla="*/ 790524 h 1510374"/>
                <a:gd name="connsiteX438" fmla="*/ 973422 w 1462157"/>
                <a:gd name="connsiteY438" fmla="*/ 745882 h 1510374"/>
                <a:gd name="connsiteX439" fmla="*/ 1005627 w 1462157"/>
                <a:gd name="connsiteY439" fmla="*/ 734444 h 1510374"/>
                <a:gd name="connsiteX440" fmla="*/ 1005384 w 1462157"/>
                <a:gd name="connsiteY440" fmla="*/ 733177 h 1510374"/>
                <a:gd name="connsiteX441" fmla="*/ 1237304 w 1462157"/>
                <a:gd name="connsiteY441" fmla="*/ 361054 h 1510374"/>
                <a:gd name="connsiteX442" fmla="*/ 996771 w 1462157"/>
                <a:gd name="connsiteY442" fmla="*/ 61318 h 1510374"/>
                <a:gd name="connsiteX443" fmla="*/ 680623 w 1462157"/>
                <a:gd name="connsiteY443" fmla="*/ 0 h 1510374"/>
                <a:gd name="connsiteX444" fmla="*/ 682149 w 1462157"/>
                <a:gd name="connsiteY444" fmla="*/ 4690 h 1510374"/>
                <a:gd name="connsiteX445" fmla="*/ 658750 w 1462157"/>
                <a:gd name="connsiteY445" fmla="*/ 80678 h 1510374"/>
                <a:gd name="connsiteX446" fmla="*/ 657152 w 1462157"/>
                <a:gd name="connsiteY446" fmla="*/ 83141 h 1510374"/>
                <a:gd name="connsiteX447" fmla="*/ 670932 w 1462157"/>
                <a:gd name="connsiteY447" fmla="*/ 76904 h 1510374"/>
                <a:gd name="connsiteX448" fmla="*/ 695216 w 1462157"/>
                <a:gd name="connsiteY448" fmla="*/ 77080 h 1510374"/>
                <a:gd name="connsiteX449" fmla="*/ 698926 w 1462157"/>
                <a:gd name="connsiteY449" fmla="*/ 79278 h 1510374"/>
                <a:gd name="connsiteX450" fmla="*/ 698688 w 1462157"/>
                <a:gd name="connsiteY450" fmla="*/ 84075 h 1510374"/>
                <a:gd name="connsiteX451" fmla="*/ 660701 w 1462157"/>
                <a:gd name="connsiteY451" fmla="*/ 131521 h 1510374"/>
                <a:gd name="connsiteX452" fmla="*/ 632742 w 1462157"/>
                <a:gd name="connsiteY452" fmla="*/ 144175 h 1510374"/>
                <a:gd name="connsiteX453" fmla="*/ 656115 w 1462157"/>
                <a:gd name="connsiteY453" fmla="*/ 176654 h 1510374"/>
                <a:gd name="connsiteX454" fmla="*/ 682364 w 1462157"/>
                <a:gd name="connsiteY454" fmla="*/ 230135 h 1510374"/>
                <a:gd name="connsiteX455" fmla="*/ 683465 w 1462157"/>
                <a:gd name="connsiteY455" fmla="*/ 222465 h 1510374"/>
                <a:gd name="connsiteX456" fmla="*/ 713850 w 1462157"/>
                <a:gd name="connsiteY456" fmla="*/ 146413 h 1510374"/>
                <a:gd name="connsiteX457" fmla="*/ 922864 w 1462157"/>
                <a:gd name="connsiteY457" fmla="*/ 2559 h 1510374"/>
                <a:gd name="connsiteX458" fmla="*/ 941059 w 1462157"/>
                <a:gd name="connsiteY458" fmla="*/ 2460 h 1510374"/>
                <a:gd name="connsiteX459" fmla="*/ 941060 w 1462157"/>
                <a:gd name="connsiteY459" fmla="*/ 1743 h 1510374"/>
                <a:gd name="connsiteX460" fmla="*/ 947401 w 1462157"/>
                <a:gd name="connsiteY460" fmla="*/ 2427 h 1510374"/>
                <a:gd name="connsiteX461" fmla="*/ 959559 w 1462157"/>
                <a:gd name="connsiteY461" fmla="*/ 2361 h 1510374"/>
                <a:gd name="connsiteX462" fmla="*/ 959485 w 1462157"/>
                <a:gd name="connsiteY462" fmla="*/ 3728 h 1510374"/>
                <a:gd name="connsiteX463" fmla="*/ 1005473 w 1462157"/>
                <a:gd name="connsiteY463" fmla="*/ 8682 h 1510374"/>
                <a:gd name="connsiteX464" fmla="*/ 1096299 w 1462157"/>
                <a:gd name="connsiteY464" fmla="*/ 44219 h 1510374"/>
                <a:gd name="connsiteX465" fmla="*/ 1171538 w 1462157"/>
                <a:gd name="connsiteY465" fmla="*/ 104122 h 1510374"/>
                <a:gd name="connsiteX466" fmla="*/ 1167905 w 1462157"/>
                <a:gd name="connsiteY466" fmla="*/ 95039 h 1510374"/>
                <a:gd name="connsiteX467" fmla="*/ 1168740 w 1462157"/>
                <a:gd name="connsiteY467" fmla="*/ 62455 h 1510374"/>
                <a:gd name="connsiteX468" fmla="*/ 1188759 w 1462157"/>
                <a:gd name="connsiteY468" fmla="*/ 23746 h 1510374"/>
                <a:gd name="connsiteX469" fmla="*/ 1198188 w 1462157"/>
                <a:gd name="connsiteY469" fmla="*/ 18073 h 1510374"/>
                <a:gd name="connsiteX470" fmla="*/ 1202598 w 1462157"/>
                <a:gd name="connsiteY470" fmla="*/ 17232 h 1510374"/>
                <a:gd name="connsiteX471" fmla="*/ 1206137 w 1462157"/>
                <a:gd name="connsiteY471" fmla="*/ 20712 h 1510374"/>
                <a:gd name="connsiteX472" fmla="*/ 1215957 w 1462157"/>
                <a:gd name="connsiteY472" fmla="*/ 45264 h 1510374"/>
                <a:gd name="connsiteX473" fmla="*/ 1215727 w 1462157"/>
                <a:gd name="connsiteY473" fmla="*/ 54224 h 1510374"/>
                <a:gd name="connsiteX474" fmla="*/ 1247340 w 1462157"/>
                <a:gd name="connsiteY474" fmla="*/ 30357 h 1510374"/>
                <a:gd name="connsiteX475" fmla="*/ 1276459 w 1462157"/>
                <a:gd name="connsiteY475" fmla="*/ 22027 h 1510374"/>
                <a:gd name="connsiteX476" fmla="*/ 1281470 w 1462157"/>
                <a:gd name="connsiteY476" fmla="*/ 22985 h 1510374"/>
                <a:gd name="connsiteX477" fmla="*/ 1282427 w 1462157"/>
                <a:gd name="connsiteY477" fmla="*/ 27996 h 1510374"/>
                <a:gd name="connsiteX478" fmla="*/ 1249237 w 1462157"/>
                <a:gd name="connsiteY478" fmla="*/ 90045 h 1510374"/>
                <a:gd name="connsiteX479" fmla="*/ 1247310 w 1462157"/>
                <a:gd name="connsiteY479" fmla="*/ 91722 h 1510374"/>
                <a:gd name="connsiteX480" fmla="*/ 1262037 w 1462157"/>
                <a:gd name="connsiteY480" fmla="*/ 91345 h 1510374"/>
                <a:gd name="connsiteX481" fmla="*/ 1286588 w 1462157"/>
                <a:gd name="connsiteY481" fmla="*/ 101164 h 1510374"/>
                <a:gd name="connsiteX482" fmla="*/ 1290068 w 1462157"/>
                <a:gd name="connsiteY482" fmla="*/ 104703 h 1510374"/>
                <a:gd name="connsiteX483" fmla="*/ 1289227 w 1462157"/>
                <a:gd name="connsiteY483" fmla="*/ 109113 h 1510374"/>
                <a:gd name="connsiteX484" fmla="*/ 1244846 w 1462157"/>
                <a:gd name="connsiteY484" fmla="*/ 138561 h 1510374"/>
                <a:gd name="connsiteX485" fmla="*/ 1212263 w 1462157"/>
                <a:gd name="connsiteY485" fmla="*/ 139396 h 1510374"/>
                <a:gd name="connsiteX486" fmla="*/ 1192160 w 1462157"/>
                <a:gd name="connsiteY486" fmla="*/ 131356 h 1510374"/>
                <a:gd name="connsiteX487" fmla="*/ 1234201 w 1462157"/>
                <a:gd name="connsiteY487" fmla="*/ 189796 h 1510374"/>
                <a:gd name="connsiteX488" fmla="*/ 1272834 w 1462157"/>
                <a:gd name="connsiteY488" fmla="*/ 291123 h 1510374"/>
                <a:gd name="connsiteX489" fmla="*/ 1281424 w 1462157"/>
                <a:gd name="connsiteY489" fmla="*/ 342384 h 1510374"/>
                <a:gd name="connsiteX490" fmla="*/ 1297645 w 1462157"/>
                <a:gd name="connsiteY490" fmla="*/ 321770 h 1510374"/>
                <a:gd name="connsiteX491" fmla="*/ 1337173 w 1462157"/>
                <a:gd name="connsiteY491" fmla="*/ 300280 h 1510374"/>
                <a:gd name="connsiteX492" fmla="*/ 1397262 w 1462157"/>
                <a:gd name="connsiteY492" fmla="*/ 297496 h 1510374"/>
                <a:gd name="connsiteX493" fmla="*/ 1410551 w 1462157"/>
                <a:gd name="connsiteY493" fmla="*/ 304853 h 1510374"/>
                <a:gd name="connsiteX494" fmla="*/ 1414600 w 1462157"/>
                <a:gd name="connsiteY494" fmla="*/ 309544 h 1510374"/>
                <a:gd name="connsiteX495" fmla="*/ 1412884 w 1462157"/>
                <a:gd name="connsiteY495" fmla="*/ 316175 h 1510374"/>
                <a:gd name="connsiteX496" fmla="*/ 1390311 w 1462157"/>
                <a:gd name="connsiteY496" fmla="*/ 344859 h 1510374"/>
                <a:gd name="connsiteX497" fmla="*/ 1379442 w 1462157"/>
                <a:gd name="connsiteY497" fmla="*/ 350768 h 1510374"/>
                <a:gd name="connsiteX498" fmla="*/ 1429790 w 1462157"/>
                <a:gd name="connsiteY498" fmla="*/ 372087 h 1510374"/>
                <a:gd name="connsiteX499" fmla="*/ 1459845 w 1462157"/>
                <a:gd name="connsiteY499" fmla="*/ 401146 h 1510374"/>
                <a:gd name="connsiteX500" fmla="*/ 1462157 w 1462157"/>
                <a:gd name="connsiteY500" fmla="*/ 407797 h 1510374"/>
                <a:gd name="connsiteX501" fmla="*/ 1456830 w 1462157"/>
                <a:gd name="connsiteY501" fmla="*/ 412400 h 1510374"/>
                <a:gd name="connsiteX502" fmla="*/ 1359748 w 1462157"/>
                <a:gd name="connsiteY502" fmla="*/ 415549 h 1510374"/>
                <a:gd name="connsiteX503" fmla="*/ 1356414 w 1462157"/>
                <a:gd name="connsiteY503" fmla="*/ 414404 h 1510374"/>
                <a:gd name="connsiteX504" fmla="*/ 1367029 w 1462157"/>
                <a:gd name="connsiteY504" fmla="*/ 431747 h 1510374"/>
                <a:gd name="connsiteX505" fmla="*/ 1372235 w 1462157"/>
                <a:gd name="connsiteY505" fmla="*/ 467874 h 1510374"/>
                <a:gd name="connsiteX506" fmla="*/ 1370407 w 1462157"/>
                <a:gd name="connsiteY506" fmla="*/ 474475 h 1510374"/>
                <a:gd name="connsiteX507" fmla="*/ 1364555 w 1462157"/>
                <a:gd name="connsiteY507" fmla="*/ 476513 h 1510374"/>
                <a:gd name="connsiteX508" fmla="*/ 1298722 w 1462157"/>
                <a:gd name="connsiteY508" fmla="*/ 443784 h 1510374"/>
                <a:gd name="connsiteX509" fmla="*/ 1284452 w 1462157"/>
                <a:gd name="connsiteY509" fmla="*/ 420471 h 1510374"/>
                <a:gd name="connsiteX510" fmla="*/ 1284577 w 1462157"/>
                <a:gd name="connsiteY510" fmla="*/ 429687 h 1510374"/>
                <a:gd name="connsiteX511" fmla="*/ 1233890 w 1462157"/>
                <a:gd name="connsiteY511" fmla="*/ 607265 h 1510374"/>
                <a:gd name="connsiteX512" fmla="*/ 1215493 w 1462157"/>
                <a:gd name="connsiteY512" fmla="*/ 636100 h 1510374"/>
                <a:gd name="connsiteX513" fmla="*/ 1270057 w 1462157"/>
                <a:gd name="connsiteY513" fmla="*/ 644911 h 1510374"/>
                <a:gd name="connsiteX514" fmla="*/ 1286656 w 1462157"/>
                <a:gd name="connsiteY514" fmla="*/ 653453 h 1510374"/>
                <a:gd name="connsiteX515" fmla="*/ 1284106 w 1462157"/>
                <a:gd name="connsiteY515" fmla="*/ 648750 h 1510374"/>
                <a:gd name="connsiteX516" fmla="*/ 1282554 w 1462157"/>
                <a:gd name="connsiteY516" fmla="*/ 624815 h 1510374"/>
                <a:gd name="connsiteX517" fmla="*/ 1299754 w 1462157"/>
                <a:gd name="connsiteY517" fmla="*/ 584797 h 1510374"/>
                <a:gd name="connsiteX518" fmla="*/ 1302708 w 1462157"/>
                <a:gd name="connsiteY518" fmla="*/ 583029 h 1510374"/>
                <a:gd name="connsiteX519" fmla="*/ 1305349 w 1462157"/>
                <a:gd name="connsiteY519" fmla="*/ 584634 h 1510374"/>
                <a:gd name="connsiteX520" fmla="*/ 1313646 w 1462157"/>
                <a:gd name="connsiteY520" fmla="*/ 599933 h 1510374"/>
                <a:gd name="connsiteX521" fmla="*/ 1314347 w 1462157"/>
                <a:gd name="connsiteY521" fmla="*/ 610750 h 1510374"/>
                <a:gd name="connsiteX522" fmla="*/ 1315366 w 1462157"/>
                <a:gd name="connsiteY522" fmla="*/ 608909 h 1510374"/>
                <a:gd name="connsiteX523" fmla="*/ 1355535 w 1462157"/>
                <a:gd name="connsiteY523" fmla="*/ 568495 h 1510374"/>
                <a:gd name="connsiteX524" fmla="*/ 1359016 w 1462157"/>
                <a:gd name="connsiteY524" fmla="*/ 567879 h 1510374"/>
                <a:gd name="connsiteX525" fmla="*/ 1359995 w 1462157"/>
                <a:gd name="connsiteY525" fmla="*/ 571276 h 1510374"/>
                <a:gd name="connsiteX526" fmla="*/ 1356208 w 1462157"/>
                <a:gd name="connsiteY526" fmla="*/ 594652 h 1510374"/>
                <a:gd name="connsiteX527" fmla="*/ 1341985 w 1462157"/>
                <a:gd name="connsiteY527" fmla="*/ 623915 h 1510374"/>
                <a:gd name="connsiteX528" fmla="*/ 1348082 w 1462157"/>
                <a:gd name="connsiteY528" fmla="*/ 621401 h 1510374"/>
                <a:gd name="connsiteX529" fmla="*/ 1365471 w 1462157"/>
                <a:gd name="connsiteY529" fmla="*/ 622116 h 1510374"/>
                <a:gd name="connsiteX530" fmla="*/ 1368074 w 1462157"/>
                <a:gd name="connsiteY530" fmla="*/ 623780 h 1510374"/>
                <a:gd name="connsiteX531" fmla="*/ 1367788 w 1462157"/>
                <a:gd name="connsiteY531" fmla="*/ 627210 h 1510374"/>
                <a:gd name="connsiteX532" fmla="*/ 1364532 w 1462157"/>
                <a:gd name="connsiteY532" fmla="*/ 635560 h 1510374"/>
                <a:gd name="connsiteX533" fmla="*/ 1339428 w 1462157"/>
                <a:gd name="connsiteY533" fmla="*/ 660272 h 1510374"/>
                <a:gd name="connsiteX534" fmla="*/ 1317254 w 1462157"/>
                <a:gd name="connsiteY534" fmla="*/ 669416 h 1510374"/>
                <a:gd name="connsiteX535" fmla="*/ 1314899 w 1462157"/>
                <a:gd name="connsiteY535" fmla="*/ 669319 h 1510374"/>
                <a:gd name="connsiteX536" fmla="*/ 1347279 w 1462157"/>
                <a:gd name="connsiteY536" fmla="*/ 697843 h 1510374"/>
                <a:gd name="connsiteX537" fmla="*/ 1395821 w 1462157"/>
                <a:gd name="connsiteY537" fmla="*/ 787580 h 1510374"/>
                <a:gd name="connsiteX538" fmla="*/ 1343370 w 1462157"/>
                <a:gd name="connsiteY538" fmla="*/ 993939 h 1510374"/>
                <a:gd name="connsiteX539" fmla="*/ 1314155 w 1462157"/>
                <a:gd name="connsiteY539" fmla="*/ 1010269 h 1510374"/>
                <a:gd name="connsiteX540" fmla="*/ 1337894 w 1462157"/>
                <a:gd name="connsiteY540" fmla="*/ 1048498 h 1510374"/>
                <a:gd name="connsiteX541" fmla="*/ 1348824 w 1462157"/>
                <a:gd name="connsiteY541" fmla="*/ 1078135 h 1510374"/>
                <a:gd name="connsiteX542" fmla="*/ 1355062 w 1462157"/>
                <a:gd name="connsiteY542" fmla="*/ 1057032 h 1510374"/>
                <a:gd name="connsiteX543" fmla="*/ 1376586 w 1462157"/>
                <a:gd name="connsiteY543" fmla="*/ 1033416 h 1510374"/>
                <a:gd name="connsiteX544" fmla="*/ 1384341 w 1462157"/>
                <a:gd name="connsiteY544" fmla="*/ 1031187 h 1510374"/>
                <a:gd name="connsiteX545" fmla="*/ 1387624 w 1462157"/>
                <a:gd name="connsiteY545" fmla="*/ 1031429 h 1510374"/>
                <a:gd name="connsiteX546" fmla="*/ 1389470 w 1462157"/>
                <a:gd name="connsiteY546" fmla="*/ 1034565 h 1510374"/>
                <a:gd name="connsiteX547" fmla="*/ 1391766 w 1462157"/>
                <a:gd name="connsiteY547" fmla="*/ 1053818 h 1510374"/>
                <a:gd name="connsiteX548" fmla="*/ 1389903 w 1462157"/>
                <a:gd name="connsiteY548" fmla="*/ 1060119 h 1510374"/>
                <a:gd name="connsiteX549" fmla="*/ 1416822 w 1462157"/>
                <a:gd name="connsiteY549" fmla="*/ 1049215 h 1510374"/>
                <a:gd name="connsiteX550" fmla="*/ 1439026 w 1462157"/>
                <a:gd name="connsiteY550" fmla="*/ 1048841 h 1510374"/>
                <a:gd name="connsiteX551" fmla="*/ 1442393 w 1462157"/>
                <a:gd name="connsiteY551" fmla="*/ 1050471 h 1510374"/>
                <a:gd name="connsiteX552" fmla="*/ 1442119 w 1462157"/>
                <a:gd name="connsiteY552" fmla="*/ 1054201 h 1510374"/>
                <a:gd name="connsiteX553" fmla="*/ 1406838 w 1462157"/>
                <a:gd name="connsiteY553" fmla="*/ 1091849 h 1510374"/>
                <a:gd name="connsiteX554" fmla="*/ 1405156 w 1462157"/>
                <a:gd name="connsiteY554" fmla="*/ 1092671 h 1510374"/>
                <a:gd name="connsiteX555" fmla="*/ 1415656 w 1462157"/>
                <a:gd name="connsiteY555" fmla="*/ 1095199 h 1510374"/>
                <a:gd name="connsiteX556" fmla="*/ 1431183 w 1462157"/>
                <a:gd name="connsiteY556" fmla="*/ 1106813 h 1510374"/>
                <a:gd name="connsiteX557" fmla="*/ 1432975 w 1462157"/>
                <a:gd name="connsiteY557" fmla="*/ 1109979 h 1510374"/>
                <a:gd name="connsiteX558" fmla="*/ 1431542 w 1462157"/>
                <a:gd name="connsiteY558" fmla="*/ 1112943 h 1510374"/>
                <a:gd name="connsiteX559" fmla="*/ 1394521 w 1462157"/>
                <a:gd name="connsiteY559" fmla="*/ 1125377 h 1510374"/>
                <a:gd name="connsiteX560" fmla="*/ 1371286 w 1462157"/>
                <a:gd name="connsiteY560" fmla="*/ 1119785 h 1510374"/>
                <a:gd name="connsiteX561" fmla="*/ 1360170 w 1462157"/>
                <a:gd name="connsiteY561" fmla="*/ 1111471 h 1510374"/>
                <a:gd name="connsiteX562" fmla="*/ 1370023 w 1462157"/>
                <a:gd name="connsiteY562" fmla="*/ 1167340 h 1510374"/>
                <a:gd name="connsiteX563" fmla="*/ 1359601 w 1462157"/>
                <a:gd name="connsiteY563" fmla="*/ 1289653 h 1510374"/>
                <a:gd name="connsiteX564" fmla="*/ 1344852 w 1462157"/>
                <a:gd name="connsiteY564" fmla="*/ 1326567 h 1510374"/>
                <a:gd name="connsiteX565" fmla="*/ 1353969 w 1462157"/>
                <a:gd name="connsiteY565" fmla="*/ 1324054 h 1510374"/>
                <a:gd name="connsiteX566" fmla="*/ 1386993 w 1462157"/>
                <a:gd name="connsiteY566" fmla="*/ 1329492 h 1510374"/>
                <a:gd name="connsiteX567" fmla="*/ 1428907 w 1462157"/>
                <a:gd name="connsiteY567" fmla="*/ 1355166 h 1510374"/>
                <a:gd name="connsiteX568" fmla="*/ 1435965 w 1462157"/>
                <a:gd name="connsiteY568" fmla="*/ 1365489 h 1510374"/>
                <a:gd name="connsiteX569" fmla="*/ 1437437 w 1462157"/>
                <a:gd name="connsiteY569" fmla="*/ 1370061 h 1510374"/>
                <a:gd name="connsiteX570" fmla="*/ 1434422 w 1462157"/>
                <a:gd name="connsiteY570" fmla="*/ 1373145 h 1510374"/>
                <a:gd name="connsiteX571" fmla="*/ 1411010 w 1462157"/>
                <a:gd name="connsiteY571" fmla="*/ 1379599 h 1510374"/>
                <a:gd name="connsiteX572" fmla="*/ 1401931 w 1462157"/>
                <a:gd name="connsiteY572" fmla="*/ 1378104 h 1510374"/>
                <a:gd name="connsiteX573" fmla="*/ 1430491 w 1462157"/>
                <a:gd name="connsiteY573" fmla="*/ 1413395 h 1510374"/>
                <a:gd name="connsiteX574" fmla="*/ 1443009 w 1462157"/>
                <a:gd name="connsiteY574" fmla="*/ 1443977 h 1510374"/>
                <a:gd name="connsiteX575" fmla="*/ 1442749 w 1462157"/>
                <a:gd name="connsiteY575" fmla="*/ 1448902 h 1510374"/>
                <a:gd name="connsiteX576" fmla="*/ 1437824 w 1462157"/>
                <a:gd name="connsiteY576" fmla="*/ 1449162 h 1510374"/>
                <a:gd name="connsiteX577" fmla="*/ 1370480 w 1462157"/>
                <a:gd name="connsiteY577" fmla="*/ 1406894 h 1510374"/>
                <a:gd name="connsiteX578" fmla="*/ 1368515 w 1462157"/>
                <a:gd name="connsiteY578" fmla="*/ 1404712 h 1510374"/>
                <a:gd name="connsiteX579" fmla="*/ 1370973 w 1462157"/>
                <a:gd name="connsiteY579" fmla="*/ 1419638 h 1510374"/>
                <a:gd name="connsiteX580" fmla="*/ 1364518 w 1462157"/>
                <a:gd name="connsiteY580" fmla="*/ 1443049 h 1510374"/>
                <a:gd name="connsiteX581" fmla="*/ 1361435 w 1462157"/>
                <a:gd name="connsiteY581" fmla="*/ 1446063 h 1510374"/>
                <a:gd name="connsiteX582" fmla="*/ 1356863 w 1462157"/>
                <a:gd name="connsiteY582" fmla="*/ 1444592 h 1510374"/>
                <a:gd name="connsiteX583" fmla="*/ 1320865 w 1462157"/>
                <a:gd name="connsiteY583" fmla="*/ 1395619 h 1510374"/>
                <a:gd name="connsiteX584" fmla="*/ 1318444 w 1462157"/>
                <a:gd name="connsiteY584" fmla="*/ 1380925 h 1510374"/>
                <a:gd name="connsiteX585" fmla="*/ 1288939 w 1462157"/>
                <a:gd name="connsiteY585" fmla="*/ 1422622 h 1510374"/>
                <a:gd name="connsiteX586" fmla="*/ 1120202 w 1462157"/>
                <a:gd name="connsiteY586" fmla="*/ 1509558 h 1510374"/>
                <a:gd name="connsiteX587" fmla="*/ 1102006 w 1462157"/>
                <a:gd name="connsiteY587" fmla="*/ 1509657 h 1510374"/>
                <a:gd name="connsiteX588" fmla="*/ 1102005 w 1462157"/>
                <a:gd name="connsiteY588" fmla="*/ 1510374 h 1510374"/>
                <a:gd name="connsiteX589" fmla="*/ 1095665 w 1462157"/>
                <a:gd name="connsiteY589" fmla="*/ 1509691 h 1510374"/>
                <a:gd name="connsiteX590" fmla="*/ 1083506 w 1462157"/>
                <a:gd name="connsiteY590" fmla="*/ 1509757 h 1510374"/>
                <a:gd name="connsiteX591" fmla="*/ 1083581 w 1462157"/>
                <a:gd name="connsiteY591" fmla="*/ 1508389 h 1510374"/>
                <a:gd name="connsiteX592" fmla="*/ 1037593 w 1462157"/>
                <a:gd name="connsiteY592" fmla="*/ 1503435 h 1510374"/>
                <a:gd name="connsiteX593" fmla="*/ 816247 w 1462157"/>
                <a:gd name="connsiteY593" fmla="*/ 1335464 h 1510374"/>
                <a:gd name="connsiteX594" fmla="*/ 789997 w 1462157"/>
                <a:gd name="connsiteY594" fmla="*/ 1281981 h 1510374"/>
                <a:gd name="connsiteX595" fmla="*/ 788896 w 1462157"/>
                <a:gd name="connsiteY595" fmla="*/ 1289653 h 1510374"/>
                <a:gd name="connsiteX596" fmla="*/ 758511 w 1462157"/>
                <a:gd name="connsiteY596" fmla="*/ 1365704 h 1510374"/>
                <a:gd name="connsiteX597" fmla="*/ 751126 w 1462157"/>
                <a:gd name="connsiteY597" fmla="*/ 1376141 h 1510374"/>
                <a:gd name="connsiteX598" fmla="*/ 777847 w 1462157"/>
                <a:gd name="connsiteY598" fmla="*/ 1380541 h 1510374"/>
                <a:gd name="connsiteX599" fmla="*/ 819761 w 1462157"/>
                <a:gd name="connsiteY599" fmla="*/ 1406215 h 1510374"/>
                <a:gd name="connsiteX600" fmla="*/ 826819 w 1462157"/>
                <a:gd name="connsiteY600" fmla="*/ 1416538 h 1510374"/>
                <a:gd name="connsiteX601" fmla="*/ 828291 w 1462157"/>
                <a:gd name="connsiteY601" fmla="*/ 1421110 h 1510374"/>
                <a:gd name="connsiteX602" fmla="*/ 825276 w 1462157"/>
                <a:gd name="connsiteY602" fmla="*/ 1424194 h 1510374"/>
                <a:gd name="connsiteX603" fmla="*/ 801865 w 1462157"/>
                <a:gd name="connsiteY603" fmla="*/ 1430648 h 1510374"/>
                <a:gd name="connsiteX604" fmla="*/ 792785 w 1462157"/>
                <a:gd name="connsiteY604" fmla="*/ 1429153 h 1510374"/>
                <a:gd name="connsiteX605" fmla="*/ 821344 w 1462157"/>
                <a:gd name="connsiteY605" fmla="*/ 1464444 h 1510374"/>
                <a:gd name="connsiteX606" fmla="*/ 833863 w 1462157"/>
                <a:gd name="connsiteY606" fmla="*/ 1495026 h 1510374"/>
                <a:gd name="connsiteX607" fmla="*/ 833603 w 1462157"/>
                <a:gd name="connsiteY607" fmla="*/ 1499951 h 1510374"/>
                <a:gd name="connsiteX608" fmla="*/ 828678 w 1462157"/>
                <a:gd name="connsiteY608" fmla="*/ 1500211 h 1510374"/>
                <a:gd name="connsiteX609" fmla="*/ 761334 w 1462157"/>
                <a:gd name="connsiteY609" fmla="*/ 1457943 h 1510374"/>
                <a:gd name="connsiteX610" fmla="*/ 759368 w 1462157"/>
                <a:gd name="connsiteY610" fmla="*/ 1455761 h 1510374"/>
                <a:gd name="connsiteX611" fmla="*/ 761827 w 1462157"/>
                <a:gd name="connsiteY611" fmla="*/ 1470687 h 1510374"/>
                <a:gd name="connsiteX612" fmla="*/ 755371 w 1462157"/>
                <a:gd name="connsiteY612" fmla="*/ 1494097 h 1510374"/>
                <a:gd name="connsiteX613" fmla="*/ 752289 w 1462157"/>
                <a:gd name="connsiteY613" fmla="*/ 1497112 h 1510374"/>
                <a:gd name="connsiteX614" fmla="*/ 747717 w 1462157"/>
                <a:gd name="connsiteY614" fmla="*/ 1495641 h 1510374"/>
                <a:gd name="connsiteX615" fmla="*/ 711719 w 1462157"/>
                <a:gd name="connsiteY615" fmla="*/ 1446668 h 1510374"/>
                <a:gd name="connsiteX616" fmla="*/ 709086 w 1462157"/>
                <a:gd name="connsiteY616" fmla="*/ 1430678 h 1510374"/>
                <a:gd name="connsiteX617" fmla="*/ 668433 w 1462157"/>
                <a:gd name="connsiteY617" fmla="*/ 1466473 h 1510374"/>
                <a:gd name="connsiteX618" fmla="*/ 549497 w 1462157"/>
                <a:gd name="connsiteY618" fmla="*/ 1509558 h 1510374"/>
                <a:gd name="connsiteX619" fmla="*/ 531301 w 1462157"/>
                <a:gd name="connsiteY619" fmla="*/ 1509657 h 1510374"/>
                <a:gd name="connsiteX620" fmla="*/ 531301 w 1462157"/>
                <a:gd name="connsiteY620" fmla="*/ 1510374 h 1510374"/>
                <a:gd name="connsiteX621" fmla="*/ 524961 w 1462157"/>
                <a:gd name="connsiteY621" fmla="*/ 1509691 h 1510374"/>
                <a:gd name="connsiteX622" fmla="*/ 512801 w 1462157"/>
                <a:gd name="connsiteY622" fmla="*/ 1509758 h 1510374"/>
                <a:gd name="connsiteX623" fmla="*/ 512877 w 1462157"/>
                <a:gd name="connsiteY623" fmla="*/ 1508389 h 1510374"/>
                <a:gd name="connsiteX624" fmla="*/ 466887 w 1462157"/>
                <a:gd name="connsiteY624" fmla="*/ 1503435 h 1510374"/>
                <a:gd name="connsiteX625" fmla="*/ 279237 w 1462157"/>
                <a:gd name="connsiteY625" fmla="*/ 1384193 h 1510374"/>
                <a:gd name="connsiteX626" fmla="*/ 274547 w 1462157"/>
                <a:gd name="connsiteY626" fmla="*/ 1377411 h 1510374"/>
                <a:gd name="connsiteX627" fmla="*/ 270944 w 1462157"/>
                <a:gd name="connsiteY627" fmla="*/ 1402415 h 1510374"/>
                <a:gd name="connsiteX628" fmla="*/ 247457 w 1462157"/>
                <a:gd name="connsiteY628" fmla="*/ 1440788 h 1510374"/>
                <a:gd name="connsiteX629" fmla="*/ 196811 w 1462157"/>
                <a:gd name="connsiteY629" fmla="*/ 1473246 h 1510374"/>
                <a:gd name="connsiteX630" fmla="*/ 181624 w 1462157"/>
                <a:gd name="connsiteY630" fmla="*/ 1473519 h 1510374"/>
                <a:gd name="connsiteX631" fmla="*/ 175772 w 1462157"/>
                <a:gd name="connsiteY631" fmla="*/ 1471480 h 1510374"/>
                <a:gd name="connsiteX632" fmla="*/ 173942 w 1462157"/>
                <a:gd name="connsiteY632" fmla="*/ 1464879 h 1510374"/>
                <a:gd name="connsiteX633" fmla="*/ 179149 w 1462157"/>
                <a:gd name="connsiteY633" fmla="*/ 1428752 h 1510374"/>
                <a:gd name="connsiteX634" fmla="*/ 185607 w 1462157"/>
                <a:gd name="connsiteY634" fmla="*/ 1418201 h 1510374"/>
                <a:gd name="connsiteX635" fmla="*/ 131345 w 1462157"/>
                <a:gd name="connsiteY635" fmla="*/ 1424911 h 1510374"/>
                <a:gd name="connsiteX636" fmla="*/ 90787 w 1462157"/>
                <a:gd name="connsiteY636" fmla="*/ 1414773 h 1510374"/>
                <a:gd name="connsiteX637" fmla="*/ 85458 w 1462157"/>
                <a:gd name="connsiteY637" fmla="*/ 1410170 h 1510374"/>
                <a:gd name="connsiteX638" fmla="*/ 87772 w 1462157"/>
                <a:gd name="connsiteY638" fmla="*/ 1403519 h 1510374"/>
                <a:gd name="connsiteX639" fmla="*/ 170273 w 1462157"/>
                <a:gd name="connsiteY639" fmla="*/ 1352251 h 1510374"/>
                <a:gd name="connsiteX640" fmla="*/ 173732 w 1462157"/>
                <a:gd name="connsiteY640" fmla="*/ 1351576 h 1510374"/>
                <a:gd name="connsiteX641" fmla="*/ 155868 w 1462157"/>
                <a:gd name="connsiteY641" fmla="*/ 1341865 h 1510374"/>
                <a:gd name="connsiteX642" fmla="*/ 133295 w 1462157"/>
                <a:gd name="connsiteY642" fmla="*/ 1313181 h 1510374"/>
                <a:gd name="connsiteX643" fmla="*/ 131579 w 1462157"/>
                <a:gd name="connsiteY643" fmla="*/ 1306549 h 1510374"/>
                <a:gd name="connsiteX644" fmla="*/ 135628 w 1462157"/>
                <a:gd name="connsiteY644" fmla="*/ 1301858 h 1510374"/>
                <a:gd name="connsiteX645" fmla="*/ 209006 w 1462157"/>
                <a:gd name="connsiteY645" fmla="*/ 1297286 h 1510374"/>
                <a:gd name="connsiteX646" fmla="*/ 233282 w 1462157"/>
                <a:gd name="connsiteY646" fmla="*/ 1310484 h 1510374"/>
                <a:gd name="connsiteX647" fmla="*/ 218710 w 1462157"/>
                <a:gd name="connsiteY647" fmla="*/ 1280793 h 1510374"/>
                <a:gd name="connsiteX648" fmla="*/ 188784 w 1462157"/>
                <a:gd name="connsiteY648" fmla="*/ 1156879 h 1510374"/>
                <a:gd name="connsiteX649" fmla="*/ 187784 w 1462157"/>
                <a:gd name="connsiteY649" fmla="*/ 1082431 h 1510374"/>
                <a:gd name="connsiteX650" fmla="*/ 208617 w 1462157"/>
                <a:gd name="connsiteY650" fmla="*/ 974659 h 1510374"/>
                <a:gd name="connsiteX651" fmla="*/ 233735 w 1462157"/>
                <a:gd name="connsiteY651" fmla="*/ 921291 h 1510374"/>
                <a:gd name="connsiteX652" fmla="*/ 183627 w 1462157"/>
                <a:gd name="connsiteY652" fmla="*/ 933219 h 1510374"/>
                <a:gd name="connsiteX653" fmla="*/ 154785 w 1462157"/>
                <a:gd name="connsiteY653" fmla="*/ 929289 h 1510374"/>
                <a:gd name="connsiteX654" fmla="*/ 154594 w 1462157"/>
                <a:gd name="connsiteY654" fmla="*/ 930006 h 1510374"/>
                <a:gd name="connsiteX655" fmla="*/ 154360 w 1462157"/>
                <a:gd name="connsiteY655" fmla="*/ 929914 h 1510374"/>
                <a:gd name="connsiteX656" fmla="*/ 156075 w 1462157"/>
                <a:gd name="connsiteY656" fmla="*/ 947251 h 1510374"/>
                <a:gd name="connsiteX657" fmla="*/ 143661 w 1462157"/>
                <a:gd name="connsiteY657" fmla="*/ 989192 h 1510374"/>
                <a:gd name="connsiteX658" fmla="*/ 136413 w 1462157"/>
                <a:gd name="connsiteY658" fmla="*/ 997636 h 1510374"/>
                <a:gd name="connsiteX659" fmla="*/ 132822 w 1462157"/>
                <a:gd name="connsiteY659" fmla="*/ 999954 h 1510374"/>
                <a:gd name="connsiteX660" fmla="*/ 129477 w 1462157"/>
                <a:gd name="connsiteY660" fmla="*/ 998073 h 1510374"/>
                <a:gd name="connsiteX661" fmla="*/ 118536 w 1462157"/>
                <a:gd name="connsiteY661" fmla="*/ 979436 h 1510374"/>
                <a:gd name="connsiteX662" fmla="*/ 117731 w 1462157"/>
                <a:gd name="connsiteY662" fmla="*/ 971287 h 1510374"/>
                <a:gd name="connsiteX663" fmla="*/ 93974 w 1462157"/>
                <a:gd name="connsiteY663" fmla="*/ 1003964 h 1510374"/>
                <a:gd name="connsiteX664" fmla="*/ 70570 w 1462157"/>
                <a:gd name="connsiteY664" fmla="*/ 1021768 h 1510374"/>
                <a:gd name="connsiteX665" fmla="*/ 66277 w 1462157"/>
                <a:gd name="connsiteY665" fmla="*/ 1022678 h 1510374"/>
                <a:gd name="connsiteX666" fmla="*/ 64918 w 1462157"/>
                <a:gd name="connsiteY666" fmla="*/ 1018505 h 1510374"/>
                <a:gd name="connsiteX667" fmla="*/ 85740 w 1462157"/>
                <a:gd name="connsiteY667" fmla="*/ 950884 h 1510374"/>
                <a:gd name="connsiteX668" fmla="*/ 87162 w 1462157"/>
                <a:gd name="connsiteY668" fmla="*/ 948692 h 1510374"/>
                <a:gd name="connsiteX669" fmla="*/ 74900 w 1462157"/>
                <a:gd name="connsiteY669" fmla="*/ 954243 h 1510374"/>
                <a:gd name="connsiteX670" fmla="*/ 53290 w 1462157"/>
                <a:gd name="connsiteY670" fmla="*/ 954086 h 1510374"/>
                <a:gd name="connsiteX671" fmla="*/ 49988 w 1462157"/>
                <a:gd name="connsiteY671" fmla="*/ 952130 h 1510374"/>
                <a:gd name="connsiteX672" fmla="*/ 50200 w 1462157"/>
                <a:gd name="connsiteY672" fmla="*/ 947861 h 1510374"/>
                <a:gd name="connsiteX673" fmla="*/ 84004 w 1462157"/>
                <a:gd name="connsiteY673" fmla="*/ 905640 h 1510374"/>
                <a:gd name="connsiteX674" fmla="*/ 99329 w 1462157"/>
                <a:gd name="connsiteY674" fmla="*/ 898705 h 1510374"/>
                <a:gd name="connsiteX675" fmla="*/ 75045 w 1462157"/>
                <a:gd name="connsiteY675" fmla="*/ 878919 h 1510374"/>
                <a:gd name="connsiteX676" fmla="*/ 37465 w 1462157"/>
                <a:gd name="connsiteY676" fmla="*/ 692481 h 1510374"/>
                <a:gd name="connsiteX677" fmla="*/ 186068 w 1462157"/>
                <a:gd name="connsiteY677" fmla="*/ 539995 h 1510374"/>
                <a:gd name="connsiteX678" fmla="*/ 187144 w 1462157"/>
                <a:gd name="connsiteY678" fmla="*/ 539887 h 1510374"/>
                <a:gd name="connsiteX679" fmla="*/ 171554 w 1462157"/>
                <a:gd name="connsiteY679" fmla="*/ 523341 h 1510374"/>
                <a:gd name="connsiteX680" fmla="*/ 136773 w 1462157"/>
                <a:gd name="connsiteY680" fmla="*/ 467332 h 1510374"/>
                <a:gd name="connsiteX681" fmla="*/ 134377 w 1462157"/>
                <a:gd name="connsiteY681" fmla="*/ 483954 h 1510374"/>
                <a:gd name="connsiteX682" fmla="*/ 117362 w 1462157"/>
                <a:gd name="connsiteY682" fmla="*/ 511754 h 1510374"/>
                <a:gd name="connsiteX683" fmla="*/ 80671 w 1462157"/>
                <a:gd name="connsiteY683" fmla="*/ 535268 h 1510374"/>
                <a:gd name="connsiteX684" fmla="*/ 69668 w 1462157"/>
                <a:gd name="connsiteY684" fmla="*/ 535465 h 1510374"/>
                <a:gd name="connsiteX685" fmla="*/ 65429 w 1462157"/>
                <a:gd name="connsiteY685" fmla="*/ 533989 h 1510374"/>
                <a:gd name="connsiteX686" fmla="*/ 64104 w 1462157"/>
                <a:gd name="connsiteY686" fmla="*/ 529207 h 1510374"/>
                <a:gd name="connsiteX687" fmla="*/ 67876 w 1462157"/>
                <a:gd name="connsiteY687" fmla="*/ 503034 h 1510374"/>
                <a:gd name="connsiteX688" fmla="*/ 72554 w 1462157"/>
                <a:gd name="connsiteY688" fmla="*/ 495390 h 1510374"/>
                <a:gd name="connsiteX689" fmla="*/ 33243 w 1462157"/>
                <a:gd name="connsiteY689" fmla="*/ 500252 h 1510374"/>
                <a:gd name="connsiteX690" fmla="*/ 3861 w 1462157"/>
                <a:gd name="connsiteY690" fmla="*/ 492906 h 1510374"/>
                <a:gd name="connsiteX691" fmla="*/ 0 w 1462157"/>
                <a:gd name="connsiteY691" fmla="*/ 489571 h 1510374"/>
                <a:gd name="connsiteX692" fmla="*/ 1676 w 1462157"/>
                <a:gd name="connsiteY692" fmla="*/ 484753 h 1510374"/>
                <a:gd name="connsiteX693" fmla="*/ 61445 w 1462157"/>
                <a:gd name="connsiteY693" fmla="*/ 447612 h 1510374"/>
                <a:gd name="connsiteX694" fmla="*/ 63951 w 1462157"/>
                <a:gd name="connsiteY694" fmla="*/ 447123 h 1510374"/>
                <a:gd name="connsiteX695" fmla="*/ 51009 w 1462157"/>
                <a:gd name="connsiteY695" fmla="*/ 440087 h 1510374"/>
                <a:gd name="connsiteX696" fmla="*/ 34656 w 1462157"/>
                <a:gd name="connsiteY696" fmla="*/ 419306 h 1510374"/>
                <a:gd name="connsiteX697" fmla="*/ 33412 w 1462157"/>
                <a:gd name="connsiteY697" fmla="*/ 414502 h 1510374"/>
                <a:gd name="connsiteX698" fmla="*/ 36346 w 1462157"/>
                <a:gd name="connsiteY698" fmla="*/ 411104 h 1510374"/>
                <a:gd name="connsiteX699" fmla="*/ 89505 w 1462157"/>
                <a:gd name="connsiteY699" fmla="*/ 407792 h 1510374"/>
                <a:gd name="connsiteX700" fmla="*/ 118141 w 1462157"/>
                <a:gd name="connsiteY700" fmla="*/ 423360 h 1510374"/>
                <a:gd name="connsiteX701" fmla="*/ 123082 w 1462157"/>
                <a:gd name="connsiteY701" fmla="*/ 429639 h 1510374"/>
                <a:gd name="connsiteX702" fmla="*/ 108300 w 1462157"/>
                <a:gd name="connsiteY702" fmla="*/ 385519 h 1510374"/>
                <a:gd name="connsiteX703" fmla="*/ 118606 w 1462157"/>
                <a:gd name="connsiteY703" fmla="*/ 202797 h 1510374"/>
                <a:gd name="connsiteX704" fmla="*/ 132702 w 1462157"/>
                <a:gd name="connsiteY704" fmla="*/ 170408 h 1510374"/>
                <a:gd name="connsiteX705" fmla="*/ 125473 w 1462157"/>
                <a:gd name="connsiteY705" fmla="*/ 173299 h 1510374"/>
                <a:gd name="connsiteX706" fmla="*/ 102123 w 1462157"/>
                <a:gd name="connsiteY706" fmla="*/ 172701 h 1510374"/>
                <a:gd name="connsiteX707" fmla="*/ 70316 w 1462157"/>
                <a:gd name="connsiteY707" fmla="*/ 151597 h 1510374"/>
                <a:gd name="connsiteX708" fmla="*/ 69713 w 1462157"/>
                <a:gd name="connsiteY708" fmla="*/ 148436 h 1510374"/>
                <a:gd name="connsiteX709" fmla="*/ 72206 w 1462157"/>
                <a:gd name="connsiteY709" fmla="*/ 145899 h 1510374"/>
                <a:gd name="connsiteX710" fmla="*/ 89802 w 1462157"/>
                <a:gd name="connsiteY710" fmla="*/ 138862 h 1510374"/>
                <a:gd name="connsiteX711" fmla="*/ 100356 w 1462157"/>
                <a:gd name="connsiteY711" fmla="*/ 139133 h 1510374"/>
                <a:gd name="connsiteX712" fmla="*/ 98975 w 1462157"/>
                <a:gd name="connsiteY712" fmla="*/ 137931 h 1510374"/>
                <a:gd name="connsiteX713" fmla="*/ 75189 w 1462157"/>
                <a:gd name="connsiteY713" fmla="*/ 93464 h 1510374"/>
                <a:gd name="connsiteX714" fmla="*/ 75875 w 1462157"/>
                <a:gd name="connsiteY714" fmla="*/ 89873 h 1510374"/>
                <a:gd name="connsiteX715" fmla="*/ 79466 w 1462157"/>
                <a:gd name="connsiteY715" fmla="*/ 89186 h 1510374"/>
                <a:gd name="connsiteX716" fmla="*/ 100334 w 1462157"/>
                <a:gd name="connsiteY716" fmla="*/ 95155 h 1510374"/>
                <a:gd name="connsiteX717" fmla="*/ 122990 w 1462157"/>
                <a:gd name="connsiteY717" fmla="*/ 112259 h 1510374"/>
                <a:gd name="connsiteX718" fmla="*/ 122826 w 1462157"/>
                <a:gd name="connsiteY718" fmla="*/ 105839 h 1510374"/>
                <a:gd name="connsiteX719" fmla="*/ 129863 w 1462157"/>
                <a:gd name="connsiteY719" fmla="*/ 88243 h 1510374"/>
                <a:gd name="connsiteX720" fmla="*/ 132399 w 1462157"/>
                <a:gd name="connsiteY720" fmla="*/ 85750 h 1510374"/>
                <a:gd name="connsiteX721" fmla="*/ 135559 w 1462157"/>
                <a:gd name="connsiteY721" fmla="*/ 86352 h 1510374"/>
                <a:gd name="connsiteX722" fmla="*/ 142317 w 1462157"/>
                <a:gd name="connsiteY722" fmla="*/ 90418 h 1510374"/>
                <a:gd name="connsiteX723" fmla="*/ 156664 w 1462157"/>
                <a:gd name="connsiteY723" fmla="*/ 118159 h 1510374"/>
                <a:gd name="connsiteX724" fmla="*/ 156890 w 1462157"/>
                <a:gd name="connsiteY724" fmla="*/ 126990 h 1510374"/>
                <a:gd name="connsiteX725" fmla="*/ 183422 w 1462157"/>
                <a:gd name="connsiteY725" fmla="*/ 89496 h 1510374"/>
                <a:gd name="connsiteX726" fmla="*/ 352160 w 1462157"/>
                <a:gd name="connsiteY726" fmla="*/ 2559 h 1510374"/>
                <a:gd name="connsiteX727" fmla="*/ 370356 w 1462157"/>
                <a:gd name="connsiteY727" fmla="*/ 2460 h 1510374"/>
                <a:gd name="connsiteX728" fmla="*/ 370356 w 1462157"/>
                <a:gd name="connsiteY728" fmla="*/ 1744 h 1510374"/>
                <a:gd name="connsiteX729" fmla="*/ 376696 w 1462157"/>
                <a:gd name="connsiteY729" fmla="*/ 2426 h 1510374"/>
                <a:gd name="connsiteX730" fmla="*/ 388856 w 1462157"/>
                <a:gd name="connsiteY730" fmla="*/ 2360 h 1510374"/>
                <a:gd name="connsiteX731" fmla="*/ 388780 w 1462157"/>
                <a:gd name="connsiteY731" fmla="*/ 3728 h 1510374"/>
                <a:gd name="connsiteX732" fmla="*/ 434769 w 1462157"/>
                <a:gd name="connsiteY732" fmla="*/ 8682 h 1510374"/>
                <a:gd name="connsiteX733" fmla="*/ 560734 w 1462157"/>
                <a:gd name="connsiteY733" fmla="*/ 67750 h 1510374"/>
                <a:gd name="connsiteX734" fmla="*/ 579797 w 1462157"/>
                <a:gd name="connsiteY734" fmla="*/ 85621 h 1510374"/>
                <a:gd name="connsiteX735" fmla="*/ 579711 w 1462157"/>
                <a:gd name="connsiteY735" fmla="*/ 84762 h 1510374"/>
                <a:gd name="connsiteX736" fmla="*/ 593663 w 1462157"/>
                <a:gd name="connsiteY736" fmla="*/ 37630 h 1510374"/>
                <a:gd name="connsiteX737" fmla="*/ 601808 w 1462157"/>
                <a:gd name="connsiteY737" fmla="*/ 28141 h 1510374"/>
                <a:gd name="connsiteX738" fmla="*/ 605843 w 1462157"/>
                <a:gd name="connsiteY738" fmla="*/ 25537 h 1510374"/>
                <a:gd name="connsiteX739" fmla="*/ 609601 w 1462157"/>
                <a:gd name="connsiteY739" fmla="*/ 27650 h 1510374"/>
                <a:gd name="connsiteX740" fmla="*/ 621895 w 1462157"/>
                <a:gd name="connsiteY740" fmla="*/ 48593 h 1510374"/>
                <a:gd name="connsiteX741" fmla="*/ 622801 w 1462157"/>
                <a:gd name="connsiteY741" fmla="*/ 57750 h 1510374"/>
                <a:gd name="connsiteX742" fmla="*/ 649498 w 1462157"/>
                <a:gd name="connsiteY742" fmla="*/ 21029 h 1510374"/>
                <a:gd name="connsiteX743" fmla="*/ 675798 w 1462157"/>
                <a:gd name="connsiteY743" fmla="*/ 1023 h 151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</a:cxnLst>
              <a:rect l="l" t="t" r="r" b="b"/>
              <a:pathLst>
                <a:path w="1462157" h="1510374">
                  <a:moveTo>
                    <a:pt x="1087150" y="756192"/>
                  </a:moveTo>
                  <a:lnTo>
                    <a:pt x="1069644" y="766235"/>
                  </a:lnTo>
                  <a:lnTo>
                    <a:pt x="1037439" y="777672"/>
                  </a:lnTo>
                  <a:lnTo>
                    <a:pt x="1037681" y="778939"/>
                  </a:lnTo>
                  <a:cubicBezTo>
                    <a:pt x="1000563" y="788383"/>
                    <a:pt x="966476" y="805489"/>
                    <a:pt x="936484" y="828555"/>
                  </a:cubicBezTo>
                  <a:lnTo>
                    <a:pt x="898200" y="864155"/>
                  </a:lnTo>
                  <a:lnTo>
                    <a:pt x="892534" y="882917"/>
                  </a:lnTo>
                  <a:lnTo>
                    <a:pt x="874632" y="905870"/>
                  </a:lnTo>
                  <a:lnTo>
                    <a:pt x="875155" y="906396"/>
                  </a:lnTo>
                  <a:lnTo>
                    <a:pt x="872733" y="908305"/>
                  </a:lnTo>
                  <a:lnTo>
                    <a:pt x="871197" y="910273"/>
                  </a:lnTo>
                  <a:lnTo>
                    <a:pt x="870784" y="909840"/>
                  </a:lnTo>
                  <a:lnTo>
                    <a:pt x="855964" y="921514"/>
                  </a:lnTo>
                  <a:lnTo>
                    <a:pt x="832739" y="966827"/>
                  </a:lnTo>
                  <a:cubicBezTo>
                    <a:pt x="809758" y="1022495"/>
                    <a:pt x="799572" y="1085822"/>
                    <a:pt x="805761" y="1151063"/>
                  </a:cubicBezTo>
                  <a:cubicBezTo>
                    <a:pt x="820208" y="1303289"/>
                    <a:pt x="919762" y="1423200"/>
                    <a:pt x="1046295" y="1450799"/>
                  </a:cubicBezTo>
                  <a:lnTo>
                    <a:pt x="1101652" y="1456763"/>
                  </a:lnTo>
                  <a:lnTo>
                    <a:pt x="1116858" y="1456681"/>
                  </a:lnTo>
                  <a:cubicBezTo>
                    <a:pt x="1187238" y="1450798"/>
                    <a:pt x="1251876" y="1407007"/>
                    <a:pt x="1290324" y="1337292"/>
                  </a:cubicBezTo>
                  <a:cubicBezTo>
                    <a:pt x="1334264" y="1257620"/>
                    <a:pt x="1337023" y="1156732"/>
                    <a:pt x="1297525" y="1074036"/>
                  </a:cubicBezTo>
                  <a:cubicBezTo>
                    <a:pt x="1262965" y="1001677"/>
                    <a:pt x="1200848" y="953293"/>
                    <a:pt x="1130928" y="942326"/>
                  </a:cubicBezTo>
                  <a:lnTo>
                    <a:pt x="1100652" y="939965"/>
                  </a:lnTo>
                  <a:lnTo>
                    <a:pt x="1067075" y="944110"/>
                  </a:lnTo>
                  <a:cubicBezTo>
                    <a:pt x="1026848" y="955444"/>
                    <a:pt x="991495" y="984801"/>
                    <a:pt x="969585" y="1026766"/>
                  </a:cubicBezTo>
                  <a:cubicBezTo>
                    <a:pt x="940374" y="1082720"/>
                    <a:pt x="939581" y="1152436"/>
                    <a:pt x="967511" y="1209251"/>
                  </a:cubicBezTo>
                  <a:cubicBezTo>
                    <a:pt x="988458" y="1251862"/>
                    <a:pt x="1023132" y="1282272"/>
                    <a:pt x="1063088" y="1294814"/>
                  </a:cubicBezTo>
                  <a:lnTo>
                    <a:pt x="1101990" y="1300804"/>
                  </a:lnTo>
                  <a:lnTo>
                    <a:pt x="1122857" y="1298815"/>
                  </a:lnTo>
                  <a:cubicBezTo>
                    <a:pt x="1147399" y="1292055"/>
                    <a:pt x="1168536" y="1272794"/>
                    <a:pt x="1179605" y="1245548"/>
                  </a:cubicBezTo>
                  <a:cubicBezTo>
                    <a:pt x="1194361" y="1209220"/>
                    <a:pt x="1188174" y="1166187"/>
                    <a:pt x="1164038" y="1137266"/>
                  </a:cubicBezTo>
                  <a:cubicBezTo>
                    <a:pt x="1151969" y="1122805"/>
                    <a:pt x="1136656" y="1113363"/>
                    <a:pt x="1120345" y="1109474"/>
                  </a:cubicBezTo>
                  <a:lnTo>
                    <a:pt x="1112038" y="1108941"/>
                  </a:lnTo>
                  <a:lnTo>
                    <a:pt x="1112763" y="1115020"/>
                  </a:lnTo>
                  <a:cubicBezTo>
                    <a:pt x="1111616" y="1126457"/>
                    <a:pt x="1108112" y="1138848"/>
                    <a:pt x="1102193" y="1150773"/>
                  </a:cubicBezTo>
                  <a:cubicBezTo>
                    <a:pt x="1093313" y="1168661"/>
                    <a:pt x="1080894" y="1181689"/>
                    <a:pt x="1068613" y="1187617"/>
                  </a:cubicBezTo>
                  <a:cubicBezTo>
                    <a:pt x="1064520" y="1189593"/>
                    <a:pt x="1060442" y="1190779"/>
                    <a:pt x="1056515" y="1191093"/>
                  </a:cubicBezTo>
                  <a:lnTo>
                    <a:pt x="1051394" y="1190716"/>
                  </a:lnTo>
                  <a:lnTo>
                    <a:pt x="1048513" y="1185825"/>
                  </a:lnTo>
                  <a:cubicBezTo>
                    <a:pt x="1044999" y="1177712"/>
                    <a:pt x="1043787" y="1167228"/>
                    <a:pt x="1044933" y="1155789"/>
                  </a:cubicBezTo>
                  <a:lnTo>
                    <a:pt x="1047839" y="1145958"/>
                  </a:lnTo>
                  <a:lnTo>
                    <a:pt x="1005843" y="1162968"/>
                  </a:lnTo>
                  <a:cubicBezTo>
                    <a:pt x="992227" y="1166071"/>
                    <a:pt x="980128" y="1166318"/>
                    <a:pt x="971203" y="1163552"/>
                  </a:cubicBezTo>
                  <a:lnTo>
                    <a:pt x="965950" y="1161010"/>
                  </a:lnTo>
                  <a:lnTo>
                    <a:pt x="966375" y="1155190"/>
                  </a:lnTo>
                  <a:cubicBezTo>
                    <a:pt x="970508" y="1136965"/>
                    <a:pt x="991427" y="1113772"/>
                    <a:pt x="1021419" y="1096457"/>
                  </a:cubicBezTo>
                  <a:lnTo>
                    <a:pt x="1024043" y="1095174"/>
                  </a:lnTo>
                  <a:lnTo>
                    <a:pt x="1007660" y="1091232"/>
                  </a:lnTo>
                  <a:cubicBezTo>
                    <a:pt x="997181" y="1086505"/>
                    <a:pt x="988708" y="1080212"/>
                    <a:pt x="983439" y="1073113"/>
                  </a:cubicBezTo>
                  <a:lnTo>
                    <a:pt x="980643" y="1068172"/>
                  </a:lnTo>
                  <a:lnTo>
                    <a:pt x="982878" y="1063549"/>
                  </a:lnTo>
                  <a:cubicBezTo>
                    <a:pt x="991819" y="1050575"/>
                    <a:pt x="1014060" y="1042478"/>
                    <a:pt x="1040634" y="1044151"/>
                  </a:cubicBezTo>
                  <a:cubicBezTo>
                    <a:pt x="1053921" y="1044988"/>
                    <a:pt x="1066405" y="1048148"/>
                    <a:pt x="1076883" y="1052874"/>
                  </a:cubicBezTo>
                  <a:lnTo>
                    <a:pt x="1084271" y="1058400"/>
                  </a:lnTo>
                  <a:lnTo>
                    <a:pt x="1091228" y="1056397"/>
                  </a:lnTo>
                  <a:cubicBezTo>
                    <a:pt x="1129743" y="1052260"/>
                    <a:pt x="1168682" y="1068201"/>
                    <a:pt x="1196433" y="1101452"/>
                  </a:cubicBezTo>
                  <a:cubicBezTo>
                    <a:pt x="1233435" y="1145787"/>
                    <a:pt x="1242919" y="1211755"/>
                    <a:pt x="1220297" y="1267443"/>
                  </a:cubicBezTo>
                  <a:cubicBezTo>
                    <a:pt x="1203331" y="1309210"/>
                    <a:pt x="1170928" y="1338736"/>
                    <a:pt x="1133307" y="1349099"/>
                  </a:cubicBezTo>
                  <a:lnTo>
                    <a:pt x="1104492" y="1351845"/>
                  </a:lnTo>
                  <a:lnTo>
                    <a:pt x="1104492" y="1353170"/>
                  </a:lnTo>
                  <a:lnTo>
                    <a:pt x="1096809" y="1352578"/>
                  </a:lnTo>
                  <a:lnTo>
                    <a:pt x="1094325" y="1352814"/>
                  </a:lnTo>
                  <a:lnTo>
                    <a:pt x="1094351" y="1352388"/>
                  </a:lnTo>
                  <a:lnTo>
                    <a:pt x="1077434" y="1351085"/>
                  </a:lnTo>
                  <a:cubicBezTo>
                    <a:pt x="1015150" y="1341433"/>
                    <a:pt x="959655" y="1298827"/>
                    <a:pt x="928202" y="1234848"/>
                  </a:cubicBezTo>
                  <a:cubicBezTo>
                    <a:pt x="892257" y="1161729"/>
                    <a:pt x="893277" y="1072006"/>
                    <a:pt x="930872" y="999995"/>
                  </a:cubicBezTo>
                  <a:cubicBezTo>
                    <a:pt x="963767" y="936984"/>
                    <a:pt x="1020213" y="896063"/>
                    <a:pt x="1082695" y="888290"/>
                  </a:cubicBezTo>
                  <a:lnTo>
                    <a:pt x="1100544" y="887454"/>
                  </a:lnTo>
                  <a:lnTo>
                    <a:pt x="1100544" y="886941"/>
                  </a:lnTo>
                  <a:lnTo>
                    <a:pt x="1104653" y="887262"/>
                  </a:lnTo>
                  <a:lnTo>
                    <a:pt x="1109791" y="887021"/>
                  </a:lnTo>
                  <a:lnTo>
                    <a:pt x="1109777" y="887661"/>
                  </a:lnTo>
                  <a:lnTo>
                    <a:pt x="1130694" y="889292"/>
                  </a:lnTo>
                  <a:lnTo>
                    <a:pt x="1126452" y="885978"/>
                  </a:lnTo>
                  <a:cubicBezTo>
                    <a:pt x="1109160" y="866250"/>
                    <a:pt x="1096915" y="842397"/>
                    <a:pt x="1090402" y="817087"/>
                  </a:cubicBezTo>
                  <a:cubicBezTo>
                    <a:pt x="1087147" y="804433"/>
                    <a:pt x="1085324" y="791415"/>
                    <a:pt x="1085021" y="778366"/>
                  </a:cubicBezTo>
                  <a:close/>
                  <a:moveTo>
                    <a:pt x="547810" y="736418"/>
                  </a:moveTo>
                  <a:lnTo>
                    <a:pt x="498940" y="766235"/>
                  </a:lnTo>
                  <a:lnTo>
                    <a:pt x="466734" y="777672"/>
                  </a:lnTo>
                  <a:lnTo>
                    <a:pt x="466977" y="778939"/>
                  </a:lnTo>
                  <a:cubicBezTo>
                    <a:pt x="318500" y="816714"/>
                    <a:pt x="218548" y="977089"/>
                    <a:pt x="235057" y="1151063"/>
                  </a:cubicBezTo>
                  <a:cubicBezTo>
                    <a:pt x="249502" y="1303289"/>
                    <a:pt x="349057" y="1423200"/>
                    <a:pt x="475590" y="1450800"/>
                  </a:cubicBezTo>
                  <a:lnTo>
                    <a:pt x="530948" y="1456762"/>
                  </a:lnTo>
                  <a:lnTo>
                    <a:pt x="546154" y="1456681"/>
                  </a:lnTo>
                  <a:cubicBezTo>
                    <a:pt x="616533" y="1450798"/>
                    <a:pt x="681171" y="1407006"/>
                    <a:pt x="719619" y="1337292"/>
                  </a:cubicBezTo>
                  <a:cubicBezTo>
                    <a:pt x="763559" y="1257620"/>
                    <a:pt x="766318" y="1156731"/>
                    <a:pt x="726820" y="1074036"/>
                  </a:cubicBezTo>
                  <a:cubicBezTo>
                    <a:pt x="692260" y="1001677"/>
                    <a:pt x="630143" y="953292"/>
                    <a:pt x="560224" y="942327"/>
                  </a:cubicBezTo>
                  <a:lnTo>
                    <a:pt x="529947" y="939966"/>
                  </a:lnTo>
                  <a:lnTo>
                    <a:pt x="496370" y="944110"/>
                  </a:lnTo>
                  <a:cubicBezTo>
                    <a:pt x="456143" y="955445"/>
                    <a:pt x="420790" y="984800"/>
                    <a:pt x="398881" y="1026766"/>
                  </a:cubicBezTo>
                  <a:cubicBezTo>
                    <a:pt x="369669" y="1082721"/>
                    <a:pt x="368875" y="1152437"/>
                    <a:pt x="396806" y="1209251"/>
                  </a:cubicBezTo>
                  <a:cubicBezTo>
                    <a:pt x="417754" y="1251862"/>
                    <a:pt x="452427" y="1282272"/>
                    <a:pt x="492383" y="1294814"/>
                  </a:cubicBezTo>
                  <a:lnTo>
                    <a:pt x="531285" y="1300805"/>
                  </a:lnTo>
                  <a:lnTo>
                    <a:pt x="552152" y="1298815"/>
                  </a:lnTo>
                  <a:cubicBezTo>
                    <a:pt x="576694" y="1292056"/>
                    <a:pt x="597831" y="1272795"/>
                    <a:pt x="608900" y="1245549"/>
                  </a:cubicBezTo>
                  <a:cubicBezTo>
                    <a:pt x="623657" y="1209220"/>
                    <a:pt x="617470" y="1166187"/>
                    <a:pt x="593332" y="1137265"/>
                  </a:cubicBezTo>
                  <a:cubicBezTo>
                    <a:pt x="581265" y="1122805"/>
                    <a:pt x="565952" y="1113362"/>
                    <a:pt x="549640" y="1109475"/>
                  </a:cubicBezTo>
                  <a:lnTo>
                    <a:pt x="538354" y="1108750"/>
                  </a:lnTo>
                  <a:lnTo>
                    <a:pt x="539102" y="1115019"/>
                  </a:lnTo>
                  <a:cubicBezTo>
                    <a:pt x="537955" y="1126458"/>
                    <a:pt x="534451" y="1138849"/>
                    <a:pt x="528531" y="1150773"/>
                  </a:cubicBezTo>
                  <a:cubicBezTo>
                    <a:pt x="519653" y="1168662"/>
                    <a:pt x="507234" y="1181690"/>
                    <a:pt x="494953" y="1187616"/>
                  </a:cubicBezTo>
                  <a:cubicBezTo>
                    <a:pt x="490859" y="1189592"/>
                    <a:pt x="486781" y="1190779"/>
                    <a:pt x="482854" y="1191093"/>
                  </a:cubicBezTo>
                  <a:lnTo>
                    <a:pt x="477732" y="1190717"/>
                  </a:lnTo>
                  <a:lnTo>
                    <a:pt x="474852" y="1185825"/>
                  </a:lnTo>
                  <a:cubicBezTo>
                    <a:pt x="471338" y="1177713"/>
                    <a:pt x="470125" y="1167227"/>
                    <a:pt x="471271" y="1155789"/>
                  </a:cubicBezTo>
                  <a:lnTo>
                    <a:pt x="474178" y="1145958"/>
                  </a:lnTo>
                  <a:lnTo>
                    <a:pt x="432181" y="1162969"/>
                  </a:lnTo>
                  <a:cubicBezTo>
                    <a:pt x="418565" y="1166072"/>
                    <a:pt x="406467" y="1166318"/>
                    <a:pt x="397541" y="1163551"/>
                  </a:cubicBezTo>
                  <a:lnTo>
                    <a:pt x="392288" y="1161010"/>
                  </a:lnTo>
                  <a:lnTo>
                    <a:pt x="392713" y="1155190"/>
                  </a:lnTo>
                  <a:cubicBezTo>
                    <a:pt x="396847" y="1136964"/>
                    <a:pt x="417766" y="1113772"/>
                    <a:pt x="447758" y="1096457"/>
                  </a:cubicBezTo>
                  <a:lnTo>
                    <a:pt x="450382" y="1095174"/>
                  </a:lnTo>
                  <a:lnTo>
                    <a:pt x="433999" y="1091232"/>
                  </a:lnTo>
                  <a:cubicBezTo>
                    <a:pt x="423520" y="1086505"/>
                    <a:pt x="415047" y="1080213"/>
                    <a:pt x="409777" y="1073112"/>
                  </a:cubicBezTo>
                  <a:lnTo>
                    <a:pt x="406982" y="1068173"/>
                  </a:lnTo>
                  <a:lnTo>
                    <a:pt x="409216" y="1063549"/>
                  </a:lnTo>
                  <a:cubicBezTo>
                    <a:pt x="418158" y="1050575"/>
                    <a:pt x="440399" y="1042477"/>
                    <a:pt x="466972" y="1044150"/>
                  </a:cubicBezTo>
                  <a:cubicBezTo>
                    <a:pt x="480260" y="1044987"/>
                    <a:pt x="492744" y="1048148"/>
                    <a:pt x="503222" y="1052875"/>
                  </a:cubicBezTo>
                  <a:lnTo>
                    <a:pt x="511432" y="1059016"/>
                  </a:lnTo>
                  <a:lnTo>
                    <a:pt x="520523" y="1056397"/>
                  </a:lnTo>
                  <a:cubicBezTo>
                    <a:pt x="559039" y="1052259"/>
                    <a:pt x="597977" y="1068200"/>
                    <a:pt x="625728" y="1101452"/>
                  </a:cubicBezTo>
                  <a:cubicBezTo>
                    <a:pt x="662730" y="1145787"/>
                    <a:pt x="672214" y="1211755"/>
                    <a:pt x="649592" y="1267444"/>
                  </a:cubicBezTo>
                  <a:cubicBezTo>
                    <a:pt x="632626" y="1309210"/>
                    <a:pt x="600224" y="1338737"/>
                    <a:pt x="562603" y="1349098"/>
                  </a:cubicBezTo>
                  <a:lnTo>
                    <a:pt x="533788" y="1351845"/>
                  </a:lnTo>
                  <a:lnTo>
                    <a:pt x="533787" y="1353169"/>
                  </a:lnTo>
                  <a:lnTo>
                    <a:pt x="526105" y="1352578"/>
                  </a:lnTo>
                  <a:lnTo>
                    <a:pt x="523620" y="1352815"/>
                  </a:lnTo>
                  <a:lnTo>
                    <a:pt x="523646" y="1352389"/>
                  </a:lnTo>
                  <a:lnTo>
                    <a:pt x="506729" y="1351085"/>
                  </a:lnTo>
                  <a:cubicBezTo>
                    <a:pt x="444445" y="1341433"/>
                    <a:pt x="388949" y="1298826"/>
                    <a:pt x="357497" y="1234848"/>
                  </a:cubicBezTo>
                  <a:cubicBezTo>
                    <a:pt x="321552" y="1161729"/>
                    <a:pt x="322572" y="1072006"/>
                    <a:pt x="360167" y="999994"/>
                  </a:cubicBezTo>
                  <a:cubicBezTo>
                    <a:pt x="384838" y="952737"/>
                    <a:pt x="422757" y="917905"/>
                    <a:pt x="466534" y="900163"/>
                  </a:cubicBezTo>
                  <a:lnTo>
                    <a:pt x="481703" y="896201"/>
                  </a:lnTo>
                  <a:lnTo>
                    <a:pt x="475983" y="893419"/>
                  </a:lnTo>
                  <a:cubicBezTo>
                    <a:pt x="470481" y="888808"/>
                    <a:pt x="465057" y="882331"/>
                    <a:pt x="460441" y="874429"/>
                  </a:cubicBezTo>
                  <a:cubicBezTo>
                    <a:pt x="453517" y="862575"/>
                    <a:pt x="449886" y="850041"/>
                    <a:pt x="449807" y="839993"/>
                  </a:cubicBezTo>
                  <a:cubicBezTo>
                    <a:pt x="449781" y="836644"/>
                    <a:pt x="450149" y="833571"/>
                    <a:pt x="450923" y="830892"/>
                  </a:cubicBezTo>
                  <a:lnTo>
                    <a:pt x="452327" y="827663"/>
                  </a:lnTo>
                  <a:lnTo>
                    <a:pt x="455480" y="827426"/>
                  </a:lnTo>
                  <a:cubicBezTo>
                    <a:pt x="460410" y="827860"/>
                    <a:pt x="465991" y="830603"/>
                    <a:pt x="471493" y="835213"/>
                  </a:cubicBezTo>
                  <a:lnTo>
                    <a:pt x="475767" y="840435"/>
                  </a:lnTo>
                  <a:lnTo>
                    <a:pt x="477142" y="807175"/>
                  </a:lnTo>
                  <a:cubicBezTo>
                    <a:pt x="478806" y="797205"/>
                    <a:pt x="481552" y="789194"/>
                    <a:pt x="485066" y="784279"/>
                  </a:cubicBezTo>
                  <a:lnTo>
                    <a:pt x="487596" y="781694"/>
                  </a:lnTo>
                  <a:lnTo>
                    <a:pt x="490433" y="783936"/>
                  </a:lnTo>
                  <a:cubicBezTo>
                    <a:pt x="498653" y="792793"/>
                    <a:pt x="505399" y="814327"/>
                    <a:pt x="507025" y="839823"/>
                  </a:cubicBezTo>
                  <a:lnTo>
                    <a:pt x="507050" y="841976"/>
                  </a:lnTo>
                  <a:lnTo>
                    <a:pt x="512927" y="832570"/>
                  </a:lnTo>
                  <a:cubicBezTo>
                    <a:pt x="517799" y="827298"/>
                    <a:pt x="522986" y="823868"/>
                    <a:pt x="527820" y="822811"/>
                  </a:cubicBezTo>
                  <a:lnTo>
                    <a:pt x="530978" y="822645"/>
                  </a:lnTo>
                  <a:lnTo>
                    <a:pt x="532781" y="825669"/>
                  </a:lnTo>
                  <a:cubicBezTo>
                    <a:pt x="537210" y="835907"/>
                    <a:pt x="536022" y="853213"/>
                    <a:pt x="528873" y="870064"/>
                  </a:cubicBezTo>
                  <a:lnTo>
                    <a:pt x="517650" y="888026"/>
                  </a:lnTo>
                  <a:lnTo>
                    <a:pt x="529839" y="887454"/>
                  </a:lnTo>
                  <a:lnTo>
                    <a:pt x="529839" y="886941"/>
                  </a:lnTo>
                  <a:lnTo>
                    <a:pt x="533948" y="887262"/>
                  </a:lnTo>
                  <a:lnTo>
                    <a:pt x="539087" y="887021"/>
                  </a:lnTo>
                  <a:lnTo>
                    <a:pt x="539071" y="887661"/>
                  </a:lnTo>
                  <a:lnTo>
                    <a:pt x="566452" y="889796"/>
                  </a:lnTo>
                  <a:cubicBezTo>
                    <a:pt x="629636" y="899705"/>
                    <a:pt x="687534" y="934977"/>
                    <a:pt x="730102" y="988776"/>
                  </a:cubicBezTo>
                  <a:lnTo>
                    <a:pt x="763951" y="1043282"/>
                  </a:lnTo>
                  <a:lnTo>
                    <a:pt x="767246" y="1019660"/>
                  </a:lnTo>
                  <a:lnTo>
                    <a:pt x="790113" y="949463"/>
                  </a:lnTo>
                  <a:lnTo>
                    <a:pt x="728985" y="949628"/>
                  </a:lnTo>
                  <a:cubicBezTo>
                    <a:pt x="687063" y="942789"/>
                    <a:pt x="645219" y="922134"/>
                    <a:pt x="610947" y="888180"/>
                  </a:cubicBezTo>
                  <a:cubicBezTo>
                    <a:pt x="571782" y="849377"/>
                    <a:pt x="549821" y="800450"/>
                    <a:pt x="545968" y="752606"/>
                  </a:cubicBezTo>
                  <a:close/>
                  <a:moveTo>
                    <a:pt x="1214136" y="678031"/>
                  </a:moveTo>
                  <a:lnTo>
                    <a:pt x="1189495" y="681679"/>
                  </a:lnTo>
                  <a:lnTo>
                    <a:pt x="1168424" y="690295"/>
                  </a:lnTo>
                  <a:lnTo>
                    <a:pt x="1155144" y="702849"/>
                  </a:lnTo>
                  <a:lnTo>
                    <a:pt x="1141032" y="716575"/>
                  </a:lnTo>
                  <a:lnTo>
                    <a:pt x="1125566" y="752525"/>
                  </a:lnTo>
                  <a:cubicBezTo>
                    <a:pt x="1117521" y="788955"/>
                    <a:pt x="1127785" y="828848"/>
                    <a:pt x="1152441" y="856978"/>
                  </a:cubicBezTo>
                  <a:cubicBezTo>
                    <a:pt x="1170932" y="878074"/>
                    <a:pt x="1195379" y="890110"/>
                    <a:pt x="1220103" y="891149"/>
                  </a:cubicBezTo>
                  <a:lnTo>
                    <a:pt x="1241015" y="888858"/>
                  </a:lnTo>
                  <a:lnTo>
                    <a:pt x="1259540" y="881698"/>
                  </a:lnTo>
                  <a:cubicBezTo>
                    <a:pt x="1266290" y="876221"/>
                    <a:pt x="1271579" y="868548"/>
                    <a:pt x="1274622" y="859319"/>
                  </a:cubicBezTo>
                  <a:cubicBezTo>
                    <a:pt x="1280706" y="840863"/>
                    <a:pt x="1276755" y="819363"/>
                    <a:pt x="1264419" y="803802"/>
                  </a:cubicBezTo>
                  <a:cubicBezTo>
                    <a:pt x="1258251" y="796023"/>
                    <a:pt x="1250517" y="790398"/>
                    <a:pt x="1242190" y="787289"/>
                  </a:cubicBezTo>
                  <a:lnTo>
                    <a:pt x="1230543" y="786653"/>
                  </a:lnTo>
                  <a:lnTo>
                    <a:pt x="1230439" y="787382"/>
                  </a:lnTo>
                  <a:cubicBezTo>
                    <a:pt x="1227832" y="794273"/>
                    <a:pt x="1223605" y="801364"/>
                    <a:pt x="1217963" y="807765"/>
                  </a:cubicBezTo>
                  <a:cubicBezTo>
                    <a:pt x="1209499" y="817367"/>
                    <a:pt x="1199648" y="823374"/>
                    <a:pt x="1191061" y="825007"/>
                  </a:cubicBezTo>
                  <a:cubicBezTo>
                    <a:pt x="1188199" y="825550"/>
                    <a:pt x="1185477" y="825608"/>
                    <a:pt x="1182993" y="825150"/>
                  </a:cubicBezTo>
                  <a:lnTo>
                    <a:pt x="1179885" y="824068"/>
                  </a:lnTo>
                  <a:lnTo>
                    <a:pt x="1178913" y="820562"/>
                  </a:lnTo>
                  <a:cubicBezTo>
                    <a:pt x="1178083" y="814956"/>
                    <a:pt x="1179072" y="808263"/>
                    <a:pt x="1181679" y="801371"/>
                  </a:cubicBezTo>
                  <a:lnTo>
                    <a:pt x="1185109" y="795767"/>
                  </a:lnTo>
                  <a:lnTo>
                    <a:pt x="1156285" y="799331"/>
                  </a:lnTo>
                  <a:cubicBezTo>
                    <a:pt x="1147340" y="798993"/>
                    <a:pt x="1139808" y="797139"/>
                    <a:pt x="1134740" y="793945"/>
                  </a:cubicBezTo>
                  <a:lnTo>
                    <a:pt x="1131911" y="791500"/>
                  </a:lnTo>
                  <a:lnTo>
                    <a:pt x="1133140" y="787967"/>
                  </a:lnTo>
                  <a:cubicBezTo>
                    <a:pt x="1138722" y="777369"/>
                    <a:pt x="1155522" y="766479"/>
                    <a:pt x="1176963" y="760734"/>
                  </a:cubicBezTo>
                  <a:lnTo>
                    <a:pt x="1178801" y="760375"/>
                  </a:lnTo>
                  <a:lnTo>
                    <a:pt x="1169312" y="755217"/>
                  </a:lnTo>
                  <a:cubicBezTo>
                    <a:pt x="1163608" y="750552"/>
                    <a:pt x="1159405" y="745250"/>
                    <a:pt x="1157321" y="739980"/>
                  </a:cubicBezTo>
                  <a:lnTo>
                    <a:pt x="1156409" y="736457"/>
                  </a:lnTo>
                  <a:lnTo>
                    <a:pt x="1158560" y="733965"/>
                  </a:lnTo>
                  <a:cubicBezTo>
                    <a:pt x="1166249" y="727416"/>
                    <a:pt x="1181362" y="726092"/>
                    <a:pt x="1197538" y="731536"/>
                  </a:cubicBezTo>
                  <a:cubicBezTo>
                    <a:pt x="1205626" y="734259"/>
                    <a:pt x="1212831" y="738287"/>
                    <a:pt x="1218534" y="742952"/>
                  </a:cubicBezTo>
                  <a:lnTo>
                    <a:pt x="1220907" y="745967"/>
                  </a:lnTo>
                  <a:lnTo>
                    <a:pt x="1251543" y="747640"/>
                  </a:lnTo>
                  <a:cubicBezTo>
                    <a:pt x="1266417" y="753192"/>
                    <a:pt x="1280229" y="763240"/>
                    <a:pt x="1291246" y="777134"/>
                  </a:cubicBezTo>
                  <a:cubicBezTo>
                    <a:pt x="1313280" y="804926"/>
                    <a:pt x="1320338" y="843327"/>
                    <a:pt x="1309470" y="876292"/>
                  </a:cubicBezTo>
                  <a:cubicBezTo>
                    <a:pt x="1301319" y="901015"/>
                    <a:pt x="1284138" y="919489"/>
                    <a:pt x="1262672" y="927858"/>
                  </a:cubicBezTo>
                  <a:lnTo>
                    <a:pt x="1255672" y="929356"/>
                  </a:lnTo>
                  <a:lnTo>
                    <a:pt x="1255879" y="930128"/>
                  </a:lnTo>
                  <a:lnTo>
                    <a:pt x="1248050" y="930986"/>
                  </a:lnTo>
                  <a:lnTo>
                    <a:pt x="1239954" y="932718"/>
                  </a:lnTo>
                  <a:lnTo>
                    <a:pt x="1239868" y="931883"/>
                  </a:lnTo>
                  <a:lnTo>
                    <a:pt x="1238102" y="932077"/>
                  </a:lnTo>
                  <a:lnTo>
                    <a:pt x="1253501" y="941406"/>
                  </a:lnTo>
                  <a:lnTo>
                    <a:pt x="1288561" y="976513"/>
                  </a:lnTo>
                  <a:lnTo>
                    <a:pt x="1318545" y="959753"/>
                  </a:lnTo>
                  <a:cubicBezTo>
                    <a:pt x="1359098" y="923288"/>
                    <a:pt x="1377061" y="860270"/>
                    <a:pt x="1359746" y="797658"/>
                  </a:cubicBezTo>
                  <a:cubicBezTo>
                    <a:pt x="1339543" y="724612"/>
                    <a:pt x="1277926" y="675995"/>
                    <a:pt x="1214136" y="678031"/>
                  </a:cubicBezTo>
                  <a:close/>
                  <a:moveTo>
                    <a:pt x="370709" y="55355"/>
                  </a:moveTo>
                  <a:lnTo>
                    <a:pt x="355503" y="55437"/>
                  </a:lnTo>
                  <a:cubicBezTo>
                    <a:pt x="285124" y="61319"/>
                    <a:pt x="220485" y="105111"/>
                    <a:pt x="182039" y="174825"/>
                  </a:cubicBezTo>
                  <a:cubicBezTo>
                    <a:pt x="138098" y="254498"/>
                    <a:pt x="135338" y="355386"/>
                    <a:pt x="174836" y="438081"/>
                  </a:cubicBezTo>
                  <a:cubicBezTo>
                    <a:pt x="209397" y="510440"/>
                    <a:pt x="271514" y="558825"/>
                    <a:pt x="341432" y="569790"/>
                  </a:cubicBezTo>
                  <a:lnTo>
                    <a:pt x="371710" y="572151"/>
                  </a:lnTo>
                  <a:lnTo>
                    <a:pt x="405286" y="568007"/>
                  </a:lnTo>
                  <a:cubicBezTo>
                    <a:pt x="445514" y="556672"/>
                    <a:pt x="480866" y="527317"/>
                    <a:pt x="502776" y="485351"/>
                  </a:cubicBezTo>
                  <a:cubicBezTo>
                    <a:pt x="531988" y="429397"/>
                    <a:pt x="532782" y="359681"/>
                    <a:pt x="504851" y="302866"/>
                  </a:cubicBezTo>
                  <a:cubicBezTo>
                    <a:pt x="483902" y="260255"/>
                    <a:pt x="449229" y="229845"/>
                    <a:pt x="409273" y="217303"/>
                  </a:cubicBezTo>
                  <a:lnTo>
                    <a:pt x="370371" y="211312"/>
                  </a:lnTo>
                  <a:lnTo>
                    <a:pt x="349504" y="213302"/>
                  </a:lnTo>
                  <a:cubicBezTo>
                    <a:pt x="324963" y="220061"/>
                    <a:pt x="303825" y="239322"/>
                    <a:pt x="292757" y="266568"/>
                  </a:cubicBezTo>
                  <a:cubicBezTo>
                    <a:pt x="278000" y="302897"/>
                    <a:pt x="284186" y="345930"/>
                    <a:pt x="308324" y="374852"/>
                  </a:cubicBezTo>
                  <a:cubicBezTo>
                    <a:pt x="320393" y="389313"/>
                    <a:pt x="335706" y="398754"/>
                    <a:pt x="352017" y="402643"/>
                  </a:cubicBezTo>
                  <a:lnTo>
                    <a:pt x="358078" y="403032"/>
                  </a:lnTo>
                  <a:lnTo>
                    <a:pt x="367118" y="381940"/>
                  </a:lnTo>
                  <a:cubicBezTo>
                    <a:pt x="373830" y="372607"/>
                    <a:pt x="383061" y="363628"/>
                    <a:pt x="394150" y="356260"/>
                  </a:cubicBezTo>
                  <a:cubicBezTo>
                    <a:pt x="410782" y="345209"/>
                    <a:pt x="428053" y="340135"/>
                    <a:pt x="441652" y="341142"/>
                  </a:cubicBezTo>
                  <a:cubicBezTo>
                    <a:pt x="446184" y="341479"/>
                    <a:pt x="450310" y="342491"/>
                    <a:pt x="453868" y="344181"/>
                  </a:cubicBezTo>
                  <a:lnTo>
                    <a:pt x="458115" y="347069"/>
                  </a:lnTo>
                  <a:lnTo>
                    <a:pt x="458163" y="352744"/>
                  </a:lnTo>
                  <a:cubicBezTo>
                    <a:pt x="457150" y="361528"/>
                    <a:pt x="452958" y="371214"/>
                    <a:pt x="446246" y="380547"/>
                  </a:cubicBezTo>
                  <a:lnTo>
                    <a:pt x="438814" y="387607"/>
                  </a:lnTo>
                  <a:lnTo>
                    <a:pt x="483689" y="393874"/>
                  </a:lnTo>
                  <a:cubicBezTo>
                    <a:pt x="497033" y="397995"/>
                    <a:pt x="507633" y="403830"/>
                    <a:pt x="513980" y="410689"/>
                  </a:cubicBezTo>
                  <a:lnTo>
                    <a:pt x="517258" y="415518"/>
                  </a:lnTo>
                  <a:lnTo>
                    <a:pt x="513980" y="420344"/>
                  </a:lnTo>
                  <a:cubicBezTo>
                    <a:pt x="501288" y="434062"/>
                    <a:pt x="471574" y="443687"/>
                    <a:pt x="436944" y="443687"/>
                  </a:cubicBezTo>
                  <a:lnTo>
                    <a:pt x="434029" y="443486"/>
                  </a:lnTo>
                  <a:lnTo>
                    <a:pt x="446246" y="455091"/>
                  </a:lnTo>
                  <a:cubicBezTo>
                    <a:pt x="452958" y="464424"/>
                    <a:pt x="457151" y="474111"/>
                    <a:pt x="458163" y="482893"/>
                  </a:cubicBezTo>
                  <a:lnTo>
                    <a:pt x="458115" y="488570"/>
                  </a:lnTo>
                  <a:lnTo>
                    <a:pt x="453867" y="491457"/>
                  </a:lnTo>
                  <a:cubicBezTo>
                    <a:pt x="439637" y="498221"/>
                    <a:pt x="416327" y="494113"/>
                    <a:pt x="394150" y="479378"/>
                  </a:cubicBezTo>
                  <a:lnTo>
                    <a:pt x="368387" y="454902"/>
                  </a:lnTo>
                  <a:lnTo>
                    <a:pt x="342907" y="453267"/>
                  </a:lnTo>
                  <a:cubicBezTo>
                    <a:pt x="317902" y="447307"/>
                    <a:pt x="294429" y="432833"/>
                    <a:pt x="275928" y="410665"/>
                  </a:cubicBezTo>
                  <a:cubicBezTo>
                    <a:pt x="238926" y="366330"/>
                    <a:pt x="229443" y="300362"/>
                    <a:pt x="252065" y="244673"/>
                  </a:cubicBezTo>
                  <a:cubicBezTo>
                    <a:pt x="269031" y="202907"/>
                    <a:pt x="301433" y="173382"/>
                    <a:pt x="339054" y="163019"/>
                  </a:cubicBezTo>
                  <a:lnTo>
                    <a:pt x="367869" y="160272"/>
                  </a:lnTo>
                  <a:lnTo>
                    <a:pt x="367869" y="158948"/>
                  </a:lnTo>
                  <a:lnTo>
                    <a:pt x="375553" y="159539"/>
                  </a:lnTo>
                  <a:lnTo>
                    <a:pt x="378036" y="159302"/>
                  </a:lnTo>
                  <a:lnTo>
                    <a:pt x="378011" y="159728"/>
                  </a:lnTo>
                  <a:lnTo>
                    <a:pt x="394928" y="161032"/>
                  </a:lnTo>
                  <a:cubicBezTo>
                    <a:pt x="457211" y="170685"/>
                    <a:pt x="512708" y="213290"/>
                    <a:pt x="544160" y="277270"/>
                  </a:cubicBezTo>
                  <a:cubicBezTo>
                    <a:pt x="580105" y="350388"/>
                    <a:pt x="579085" y="440112"/>
                    <a:pt x="541490" y="512123"/>
                  </a:cubicBezTo>
                  <a:cubicBezTo>
                    <a:pt x="508594" y="575133"/>
                    <a:pt x="452149" y="616053"/>
                    <a:pt x="389666" y="623827"/>
                  </a:cubicBezTo>
                  <a:lnTo>
                    <a:pt x="371818" y="624663"/>
                  </a:lnTo>
                  <a:lnTo>
                    <a:pt x="371818" y="625176"/>
                  </a:lnTo>
                  <a:lnTo>
                    <a:pt x="367709" y="624856"/>
                  </a:lnTo>
                  <a:lnTo>
                    <a:pt x="362570" y="625096"/>
                  </a:lnTo>
                  <a:lnTo>
                    <a:pt x="362586" y="624456"/>
                  </a:lnTo>
                  <a:lnTo>
                    <a:pt x="335206" y="622322"/>
                  </a:lnTo>
                  <a:cubicBezTo>
                    <a:pt x="303613" y="617367"/>
                    <a:pt x="273342" y="606071"/>
                    <a:pt x="245648" y="589289"/>
                  </a:cubicBezTo>
                  <a:lnTo>
                    <a:pt x="236680" y="582656"/>
                  </a:lnTo>
                  <a:lnTo>
                    <a:pt x="190474" y="582014"/>
                  </a:lnTo>
                  <a:cubicBezTo>
                    <a:pt x="137123" y="593316"/>
                    <a:pt x="90055" y="638911"/>
                    <a:pt x="73746" y="701791"/>
                  </a:cubicBezTo>
                  <a:cubicBezTo>
                    <a:pt x="54718" y="775153"/>
                    <a:pt x="83772" y="848064"/>
                    <a:pt x="140034" y="878197"/>
                  </a:cubicBezTo>
                  <a:lnTo>
                    <a:pt x="163197" y="887357"/>
                  </a:lnTo>
                  <a:lnTo>
                    <a:pt x="185753" y="890430"/>
                  </a:lnTo>
                  <a:cubicBezTo>
                    <a:pt x="210453" y="890031"/>
                    <a:pt x="235098" y="878613"/>
                    <a:pt x="253985" y="857968"/>
                  </a:cubicBezTo>
                  <a:cubicBezTo>
                    <a:pt x="279167" y="830441"/>
                    <a:pt x="290225" y="790760"/>
                    <a:pt x="282937" y="754072"/>
                  </a:cubicBezTo>
                  <a:cubicBezTo>
                    <a:pt x="277471" y="726556"/>
                    <a:pt x="262318" y="703909"/>
                    <a:pt x="241425" y="690646"/>
                  </a:cubicBezTo>
                  <a:lnTo>
                    <a:pt x="222169" y="682175"/>
                  </a:lnTo>
                  <a:lnTo>
                    <a:pt x="202547" y="679113"/>
                  </a:lnTo>
                  <a:cubicBezTo>
                    <a:pt x="193962" y="680482"/>
                    <a:pt x="185545" y="684483"/>
                    <a:pt x="178296" y="690954"/>
                  </a:cubicBezTo>
                  <a:cubicBezTo>
                    <a:pt x="163798" y="703895"/>
                    <a:pt x="156470" y="724490"/>
                    <a:pt x="159373" y="744134"/>
                  </a:cubicBezTo>
                  <a:cubicBezTo>
                    <a:pt x="160826" y="753956"/>
                    <a:pt x="164710" y="762693"/>
                    <a:pt x="170368" y="769549"/>
                  </a:cubicBezTo>
                  <a:lnTo>
                    <a:pt x="181362" y="776723"/>
                  </a:lnTo>
                  <a:lnTo>
                    <a:pt x="199272" y="768850"/>
                  </a:lnTo>
                  <a:cubicBezTo>
                    <a:pt x="207372" y="766860"/>
                    <a:pt x="215075" y="766496"/>
                    <a:pt x="221622" y="767506"/>
                  </a:cubicBezTo>
                  <a:cubicBezTo>
                    <a:pt x="228169" y="768516"/>
                    <a:pt x="233560" y="770899"/>
                    <a:pt x="237037" y="774403"/>
                  </a:cubicBezTo>
                  <a:lnTo>
                    <a:pt x="238928" y="777006"/>
                  </a:lnTo>
                  <a:lnTo>
                    <a:pt x="237751" y="780362"/>
                  </a:lnTo>
                  <a:cubicBezTo>
                    <a:pt x="235291" y="785325"/>
                    <a:pt x="230764" y="790145"/>
                    <a:pt x="224827" y="794222"/>
                  </a:cubicBezTo>
                  <a:lnTo>
                    <a:pt x="215163" y="798470"/>
                  </a:lnTo>
                  <a:lnTo>
                    <a:pt x="216924" y="798970"/>
                  </a:lnTo>
                  <a:cubicBezTo>
                    <a:pt x="237338" y="806319"/>
                    <a:pt x="252809" y="818298"/>
                    <a:pt x="257380" y="829078"/>
                  </a:cubicBezTo>
                  <a:lnTo>
                    <a:pt x="258288" y="832619"/>
                  </a:lnTo>
                  <a:lnTo>
                    <a:pt x="255331" y="834769"/>
                  </a:lnTo>
                  <a:cubicBezTo>
                    <a:pt x="250135" y="837466"/>
                    <a:pt x="242648" y="838656"/>
                    <a:pt x="233908" y="838253"/>
                  </a:cubicBezTo>
                  <a:lnTo>
                    <a:pt x="206125" y="832424"/>
                  </a:lnTo>
                  <a:lnTo>
                    <a:pt x="209008" y="838164"/>
                  </a:lnTo>
                  <a:cubicBezTo>
                    <a:pt x="210984" y="845089"/>
                    <a:pt x="211399" y="851689"/>
                    <a:pt x="210133" y="857081"/>
                  </a:cubicBezTo>
                  <a:lnTo>
                    <a:pt x="208900" y="860417"/>
                  </a:lnTo>
                  <a:lnTo>
                    <a:pt x="205784" y="861217"/>
                  </a:lnTo>
                  <a:cubicBezTo>
                    <a:pt x="203328" y="861459"/>
                    <a:pt x="200682" y="861180"/>
                    <a:pt x="197937" y="860416"/>
                  </a:cubicBezTo>
                  <a:cubicBezTo>
                    <a:pt x="189708" y="858124"/>
                    <a:pt x="180604" y="851469"/>
                    <a:pt x="173145" y="841424"/>
                  </a:cubicBezTo>
                  <a:cubicBezTo>
                    <a:pt x="168172" y="834728"/>
                    <a:pt x="164636" y="827476"/>
                    <a:pt x="162660" y="820550"/>
                  </a:cubicBezTo>
                  <a:lnTo>
                    <a:pt x="162156" y="812074"/>
                  </a:lnTo>
                  <a:lnTo>
                    <a:pt x="142443" y="799209"/>
                  </a:lnTo>
                  <a:cubicBezTo>
                    <a:pt x="132338" y="786965"/>
                    <a:pt x="125400" y="771358"/>
                    <a:pt x="122806" y="753815"/>
                  </a:cubicBezTo>
                  <a:cubicBezTo>
                    <a:pt x="117621" y="718730"/>
                    <a:pt x="130710" y="681944"/>
                    <a:pt x="156603" y="658829"/>
                  </a:cubicBezTo>
                  <a:cubicBezTo>
                    <a:pt x="176024" y="641494"/>
                    <a:pt x="200139" y="634087"/>
                    <a:pt x="222914" y="637572"/>
                  </a:cubicBezTo>
                  <a:lnTo>
                    <a:pt x="229725" y="639775"/>
                  </a:lnTo>
                  <a:lnTo>
                    <a:pt x="229932" y="639002"/>
                  </a:lnTo>
                  <a:lnTo>
                    <a:pt x="237141" y="642174"/>
                  </a:lnTo>
                  <a:lnTo>
                    <a:pt x="245018" y="644721"/>
                  </a:lnTo>
                  <a:lnTo>
                    <a:pt x="244674" y="645487"/>
                  </a:lnTo>
                  <a:lnTo>
                    <a:pt x="261716" y="652985"/>
                  </a:lnTo>
                  <a:cubicBezTo>
                    <a:pt x="291022" y="671588"/>
                    <a:pt x="312276" y="703356"/>
                    <a:pt x="319944" y="741951"/>
                  </a:cubicBezTo>
                  <a:cubicBezTo>
                    <a:pt x="322499" y="754816"/>
                    <a:pt x="323446" y="767944"/>
                    <a:pt x="322879" y="781002"/>
                  </a:cubicBezTo>
                  <a:lnTo>
                    <a:pt x="319711" y="800869"/>
                  </a:lnTo>
                  <a:lnTo>
                    <a:pt x="402717" y="745883"/>
                  </a:lnTo>
                  <a:lnTo>
                    <a:pt x="434923" y="734445"/>
                  </a:lnTo>
                  <a:lnTo>
                    <a:pt x="434679" y="733177"/>
                  </a:lnTo>
                  <a:cubicBezTo>
                    <a:pt x="471799" y="723734"/>
                    <a:pt x="505885" y="706627"/>
                    <a:pt x="535878" y="683562"/>
                  </a:cubicBezTo>
                  <a:lnTo>
                    <a:pt x="575965" y="646286"/>
                  </a:lnTo>
                  <a:lnTo>
                    <a:pt x="589637" y="623521"/>
                  </a:lnTo>
                  <a:lnTo>
                    <a:pt x="591889" y="625717"/>
                  </a:lnTo>
                  <a:lnTo>
                    <a:pt x="612509" y="598190"/>
                  </a:lnTo>
                  <a:cubicBezTo>
                    <a:pt x="653993" y="531628"/>
                    <a:pt x="674854" y="448041"/>
                    <a:pt x="666599" y="361054"/>
                  </a:cubicBezTo>
                  <a:cubicBezTo>
                    <a:pt x="652154" y="208828"/>
                    <a:pt x="552600" y="88917"/>
                    <a:pt x="426067" y="61318"/>
                  </a:cubicBezTo>
                  <a:close/>
                  <a:moveTo>
                    <a:pt x="941414" y="55355"/>
                  </a:moveTo>
                  <a:lnTo>
                    <a:pt x="926208" y="55437"/>
                  </a:lnTo>
                  <a:cubicBezTo>
                    <a:pt x="855828" y="61319"/>
                    <a:pt x="791190" y="105111"/>
                    <a:pt x="752742" y="174824"/>
                  </a:cubicBezTo>
                  <a:cubicBezTo>
                    <a:pt x="708802" y="254498"/>
                    <a:pt x="706043" y="355385"/>
                    <a:pt x="745541" y="438080"/>
                  </a:cubicBezTo>
                  <a:cubicBezTo>
                    <a:pt x="780101" y="510440"/>
                    <a:pt x="842218" y="558825"/>
                    <a:pt x="912137" y="569790"/>
                  </a:cubicBezTo>
                  <a:lnTo>
                    <a:pt x="942414" y="572151"/>
                  </a:lnTo>
                  <a:lnTo>
                    <a:pt x="975991" y="568007"/>
                  </a:lnTo>
                  <a:cubicBezTo>
                    <a:pt x="1016218" y="556673"/>
                    <a:pt x="1051571" y="527317"/>
                    <a:pt x="1073480" y="485351"/>
                  </a:cubicBezTo>
                  <a:cubicBezTo>
                    <a:pt x="1102692" y="429397"/>
                    <a:pt x="1103485" y="359681"/>
                    <a:pt x="1075555" y="302866"/>
                  </a:cubicBezTo>
                  <a:cubicBezTo>
                    <a:pt x="1054607" y="260255"/>
                    <a:pt x="1019934" y="229846"/>
                    <a:pt x="979978" y="217304"/>
                  </a:cubicBezTo>
                  <a:lnTo>
                    <a:pt x="941076" y="211312"/>
                  </a:lnTo>
                  <a:lnTo>
                    <a:pt x="920209" y="213302"/>
                  </a:lnTo>
                  <a:cubicBezTo>
                    <a:pt x="895667" y="220061"/>
                    <a:pt x="874530" y="239323"/>
                    <a:pt x="863461" y="266568"/>
                  </a:cubicBezTo>
                  <a:cubicBezTo>
                    <a:pt x="848705" y="302896"/>
                    <a:pt x="854891" y="345931"/>
                    <a:pt x="879028" y="374852"/>
                  </a:cubicBezTo>
                  <a:lnTo>
                    <a:pt x="920644" y="401322"/>
                  </a:lnTo>
                  <a:lnTo>
                    <a:pt x="928952" y="381940"/>
                  </a:lnTo>
                  <a:cubicBezTo>
                    <a:pt x="935664" y="372607"/>
                    <a:pt x="944894" y="363628"/>
                    <a:pt x="955983" y="356260"/>
                  </a:cubicBezTo>
                  <a:cubicBezTo>
                    <a:pt x="972616" y="345209"/>
                    <a:pt x="989886" y="340135"/>
                    <a:pt x="1003485" y="341142"/>
                  </a:cubicBezTo>
                  <a:cubicBezTo>
                    <a:pt x="1008018" y="341479"/>
                    <a:pt x="1012143" y="342491"/>
                    <a:pt x="1015701" y="344182"/>
                  </a:cubicBezTo>
                  <a:lnTo>
                    <a:pt x="1019948" y="347068"/>
                  </a:lnTo>
                  <a:lnTo>
                    <a:pt x="1019995" y="352745"/>
                  </a:lnTo>
                  <a:cubicBezTo>
                    <a:pt x="1018984" y="361528"/>
                    <a:pt x="1014791" y="371214"/>
                    <a:pt x="1008079" y="380547"/>
                  </a:cubicBezTo>
                  <a:lnTo>
                    <a:pt x="1000647" y="387607"/>
                  </a:lnTo>
                  <a:lnTo>
                    <a:pt x="1045522" y="393874"/>
                  </a:lnTo>
                  <a:cubicBezTo>
                    <a:pt x="1058865" y="397995"/>
                    <a:pt x="1069467" y="403831"/>
                    <a:pt x="1075813" y="410689"/>
                  </a:cubicBezTo>
                  <a:lnTo>
                    <a:pt x="1079091" y="415517"/>
                  </a:lnTo>
                  <a:lnTo>
                    <a:pt x="1075813" y="420344"/>
                  </a:lnTo>
                  <a:cubicBezTo>
                    <a:pt x="1063121" y="434062"/>
                    <a:pt x="1033408" y="443687"/>
                    <a:pt x="998777" y="443687"/>
                  </a:cubicBezTo>
                  <a:lnTo>
                    <a:pt x="995863" y="443485"/>
                  </a:lnTo>
                  <a:lnTo>
                    <a:pt x="1008079" y="455091"/>
                  </a:lnTo>
                  <a:cubicBezTo>
                    <a:pt x="1014791" y="464424"/>
                    <a:pt x="1018984" y="474111"/>
                    <a:pt x="1019995" y="482893"/>
                  </a:cubicBezTo>
                  <a:lnTo>
                    <a:pt x="1019948" y="488570"/>
                  </a:lnTo>
                  <a:lnTo>
                    <a:pt x="1015701" y="491456"/>
                  </a:lnTo>
                  <a:cubicBezTo>
                    <a:pt x="1001470" y="498221"/>
                    <a:pt x="978160" y="494113"/>
                    <a:pt x="955983" y="479378"/>
                  </a:cubicBezTo>
                  <a:lnTo>
                    <a:pt x="929577" y="454292"/>
                  </a:lnTo>
                  <a:lnTo>
                    <a:pt x="913612" y="453267"/>
                  </a:lnTo>
                  <a:cubicBezTo>
                    <a:pt x="888607" y="447306"/>
                    <a:pt x="865133" y="432833"/>
                    <a:pt x="846633" y="410666"/>
                  </a:cubicBezTo>
                  <a:cubicBezTo>
                    <a:pt x="809631" y="366330"/>
                    <a:pt x="800147" y="300362"/>
                    <a:pt x="822769" y="244673"/>
                  </a:cubicBezTo>
                  <a:cubicBezTo>
                    <a:pt x="839734" y="202907"/>
                    <a:pt x="872138" y="173381"/>
                    <a:pt x="909759" y="163019"/>
                  </a:cubicBezTo>
                  <a:lnTo>
                    <a:pt x="938574" y="160273"/>
                  </a:lnTo>
                  <a:lnTo>
                    <a:pt x="938574" y="158948"/>
                  </a:lnTo>
                  <a:lnTo>
                    <a:pt x="946257" y="159539"/>
                  </a:lnTo>
                  <a:lnTo>
                    <a:pt x="948741" y="159303"/>
                  </a:lnTo>
                  <a:lnTo>
                    <a:pt x="948714" y="159729"/>
                  </a:lnTo>
                  <a:lnTo>
                    <a:pt x="965632" y="161032"/>
                  </a:lnTo>
                  <a:cubicBezTo>
                    <a:pt x="1027916" y="170685"/>
                    <a:pt x="1083412" y="213290"/>
                    <a:pt x="1114864" y="277270"/>
                  </a:cubicBezTo>
                  <a:cubicBezTo>
                    <a:pt x="1150809" y="350388"/>
                    <a:pt x="1149789" y="440111"/>
                    <a:pt x="1112194" y="512122"/>
                  </a:cubicBezTo>
                  <a:cubicBezTo>
                    <a:pt x="1079298" y="575132"/>
                    <a:pt x="1022853" y="616053"/>
                    <a:pt x="960371" y="623826"/>
                  </a:cubicBezTo>
                  <a:lnTo>
                    <a:pt x="942522" y="624662"/>
                  </a:lnTo>
                  <a:lnTo>
                    <a:pt x="942522" y="625176"/>
                  </a:lnTo>
                  <a:lnTo>
                    <a:pt x="938413" y="624856"/>
                  </a:lnTo>
                  <a:lnTo>
                    <a:pt x="933275" y="625096"/>
                  </a:lnTo>
                  <a:lnTo>
                    <a:pt x="933289" y="624456"/>
                  </a:lnTo>
                  <a:lnTo>
                    <a:pt x="905910" y="622322"/>
                  </a:lnTo>
                  <a:cubicBezTo>
                    <a:pt x="842725" y="612411"/>
                    <a:pt x="784827" y="577140"/>
                    <a:pt x="742258" y="523341"/>
                  </a:cubicBezTo>
                  <a:lnTo>
                    <a:pt x="706805" y="466249"/>
                  </a:lnTo>
                  <a:lnTo>
                    <a:pt x="693039" y="537458"/>
                  </a:lnTo>
                  <a:cubicBezTo>
                    <a:pt x="676311" y="588731"/>
                    <a:pt x="650534" y="635420"/>
                    <a:pt x="617565" y="674544"/>
                  </a:cubicBezTo>
                  <a:lnTo>
                    <a:pt x="594688" y="696593"/>
                  </a:lnTo>
                  <a:lnTo>
                    <a:pt x="592417" y="700374"/>
                  </a:lnTo>
                  <a:cubicBezTo>
                    <a:pt x="575355" y="752172"/>
                    <a:pt x="591094" y="815783"/>
                    <a:pt x="637242" y="861504"/>
                  </a:cubicBezTo>
                  <a:cubicBezTo>
                    <a:pt x="677621" y="901509"/>
                    <a:pt x="731385" y="918010"/>
                    <a:pt x="778666" y="909639"/>
                  </a:cubicBezTo>
                  <a:lnTo>
                    <a:pt x="817493" y="895019"/>
                  </a:lnTo>
                  <a:lnTo>
                    <a:pt x="841112" y="854795"/>
                  </a:lnTo>
                  <a:lnTo>
                    <a:pt x="865971" y="828596"/>
                  </a:lnTo>
                  <a:lnTo>
                    <a:pt x="867406" y="823844"/>
                  </a:lnTo>
                  <a:cubicBezTo>
                    <a:pt x="868504" y="811051"/>
                    <a:pt x="867048" y="797613"/>
                    <a:pt x="862875" y="784260"/>
                  </a:cubicBezTo>
                  <a:cubicBezTo>
                    <a:pt x="851747" y="748651"/>
                    <a:pt x="823010" y="719137"/>
                    <a:pt x="787634" y="706986"/>
                  </a:cubicBezTo>
                  <a:cubicBezTo>
                    <a:pt x="761103" y="697872"/>
                    <a:pt x="733907" y="699580"/>
                    <a:pt x="711935" y="710967"/>
                  </a:cubicBezTo>
                  <a:lnTo>
                    <a:pt x="694931" y="723350"/>
                  </a:lnTo>
                  <a:lnTo>
                    <a:pt x="682415" y="738771"/>
                  </a:lnTo>
                  <a:cubicBezTo>
                    <a:pt x="679282" y="746881"/>
                    <a:pt x="678506" y="756167"/>
                    <a:pt x="680453" y="765687"/>
                  </a:cubicBezTo>
                  <a:cubicBezTo>
                    <a:pt x="684348" y="784726"/>
                    <a:pt x="698464" y="801417"/>
                    <a:pt x="716903" y="808787"/>
                  </a:cubicBezTo>
                  <a:cubicBezTo>
                    <a:pt x="726122" y="812471"/>
                    <a:pt x="735629" y="813509"/>
                    <a:pt x="744399" y="812066"/>
                  </a:cubicBezTo>
                  <a:lnTo>
                    <a:pt x="745071" y="811728"/>
                  </a:lnTo>
                  <a:lnTo>
                    <a:pt x="748848" y="788796"/>
                  </a:lnTo>
                  <a:cubicBezTo>
                    <a:pt x="754483" y="771817"/>
                    <a:pt x="764786" y="758350"/>
                    <a:pt x="774646" y="753699"/>
                  </a:cubicBezTo>
                  <a:lnTo>
                    <a:pt x="777922" y="752645"/>
                  </a:lnTo>
                  <a:lnTo>
                    <a:pt x="780132" y="754805"/>
                  </a:lnTo>
                  <a:cubicBezTo>
                    <a:pt x="782996" y="758702"/>
                    <a:pt x="784588" y="764568"/>
                    <a:pt x="784758" y="771582"/>
                  </a:cubicBezTo>
                  <a:lnTo>
                    <a:pt x="782995" y="782279"/>
                  </a:lnTo>
                  <a:lnTo>
                    <a:pt x="784405" y="780716"/>
                  </a:lnTo>
                  <a:cubicBezTo>
                    <a:pt x="802062" y="763059"/>
                    <a:pt x="820916" y="751614"/>
                    <a:pt x="832667" y="750423"/>
                  </a:cubicBezTo>
                  <a:lnTo>
                    <a:pt x="836197" y="750610"/>
                  </a:lnTo>
                  <a:lnTo>
                    <a:pt x="836384" y="754140"/>
                  </a:lnTo>
                  <a:cubicBezTo>
                    <a:pt x="835788" y="760015"/>
                    <a:pt x="832629" y="767667"/>
                    <a:pt x="827411" y="776056"/>
                  </a:cubicBezTo>
                  <a:lnTo>
                    <a:pt x="806944" y="801348"/>
                  </a:lnTo>
                  <a:lnTo>
                    <a:pt x="813451" y="800276"/>
                  </a:lnTo>
                  <a:cubicBezTo>
                    <a:pt x="820465" y="800447"/>
                    <a:pt x="826332" y="802038"/>
                    <a:pt x="830230" y="804902"/>
                  </a:cubicBezTo>
                  <a:lnTo>
                    <a:pt x="832390" y="807112"/>
                  </a:lnTo>
                  <a:lnTo>
                    <a:pt x="831335" y="810388"/>
                  </a:lnTo>
                  <a:cubicBezTo>
                    <a:pt x="830173" y="812853"/>
                    <a:pt x="828459" y="815347"/>
                    <a:pt x="826277" y="817786"/>
                  </a:cubicBezTo>
                  <a:cubicBezTo>
                    <a:pt x="819731" y="825108"/>
                    <a:pt x="808973" y="831960"/>
                    <a:pt x="796239" y="836187"/>
                  </a:cubicBezTo>
                  <a:lnTo>
                    <a:pt x="780575" y="838766"/>
                  </a:lnTo>
                  <a:lnTo>
                    <a:pt x="755992" y="851119"/>
                  </a:lnTo>
                  <a:cubicBezTo>
                    <a:pt x="740327" y="853696"/>
                    <a:pt x="723348" y="851844"/>
                    <a:pt x="706881" y="845263"/>
                  </a:cubicBezTo>
                  <a:cubicBezTo>
                    <a:pt x="673946" y="832100"/>
                    <a:pt x="648734" y="802287"/>
                    <a:pt x="641778" y="768282"/>
                  </a:cubicBezTo>
                  <a:cubicBezTo>
                    <a:pt x="636561" y="742778"/>
                    <a:pt x="642287" y="718208"/>
                    <a:pt x="656752" y="700276"/>
                  </a:cubicBezTo>
                  <a:lnTo>
                    <a:pt x="662082" y="695496"/>
                  </a:lnTo>
                  <a:lnTo>
                    <a:pt x="661518" y="694929"/>
                  </a:lnTo>
                  <a:lnTo>
                    <a:pt x="667885" y="690293"/>
                  </a:lnTo>
                  <a:lnTo>
                    <a:pt x="674049" y="684765"/>
                  </a:lnTo>
                  <a:lnTo>
                    <a:pt x="674538" y="685448"/>
                  </a:lnTo>
                  <a:lnTo>
                    <a:pt x="689589" y="674488"/>
                  </a:lnTo>
                  <a:cubicBezTo>
                    <a:pt x="720407" y="658515"/>
                    <a:pt x="758553" y="656120"/>
                    <a:pt x="795769" y="668902"/>
                  </a:cubicBezTo>
                  <a:cubicBezTo>
                    <a:pt x="820579" y="677425"/>
                    <a:pt x="843062" y="692035"/>
                    <a:pt x="861294" y="710760"/>
                  </a:cubicBezTo>
                  <a:cubicBezTo>
                    <a:pt x="879524" y="729483"/>
                    <a:pt x="893504" y="752320"/>
                    <a:pt x="901308" y="777294"/>
                  </a:cubicBezTo>
                  <a:lnTo>
                    <a:pt x="902822" y="790524"/>
                  </a:lnTo>
                  <a:lnTo>
                    <a:pt x="973422" y="745882"/>
                  </a:lnTo>
                  <a:lnTo>
                    <a:pt x="1005627" y="734444"/>
                  </a:lnTo>
                  <a:lnTo>
                    <a:pt x="1005384" y="733177"/>
                  </a:lnTo>
                  <a:cubicBezTo>
                    <a:pt x="1153861" y="695402"/>
                    <a:pt x="1253812" y="535028"/>
                    <a:pt x="1237304" y="361054"/>
                  </a:cubicBezTo>
                  <a:cubicBezTo>
                    <a:pt x="1222857" y="208828"/>
                    <a:pt x="1123304" y="88917"/>
                    <a:pt x="996771" y="61318"/>
                  </a:cubicBezTo>
                  <a:close/>
                  <a:moveTo>
                    <a:pt x="680623" y="0"/>
                  </a:moveTo>
                  <a:lnTo>
                    <a:pt x="682149" y="4690"/>
                  </a:lnTo>
                  <a:cubicBezTo>
                    <a:pt x="684788" y="20958"/>
                    <a:pt x="676172" y="50504"/>
                    <a:pt x="658750" y="80678"/>
                  </a:cubicBezTo>
                  <a:lnTo>
                    <a:pt x="657152" y="83141"/>
                  </a:lnTo>
                  <a:lnTo>
                    <a:pt x="670932" y="76904"/>
                  </a:lnTo>
                  <a:cubicBezTo>
                    <a:pt x="680448" y="74600"/>
                    <a:pt x="688929" y="74626"/>
                    <a:pt x="695216" y="77080"/>
                  </a:cubicBezTo>
                  <a:lnTo>
                    <a:pt x="698926" y="79278"/>
                  </a:lnTo>
                  <a:lnTo>
                    <a:pt x="698688" y="84075"/>
                  </a:lnTo>
                  <a:cubicBezTo>
                    <a:pt x="695979" y="99043"/>
                    <a:pt x="681550" y="117794"/>
                    <a:pt x="660701" y="131521"/>
                  </a:cubicBezTo>
                  <a:lnTo>
                    <a:pt x="632742" y="144175"/>
                  </a:lnTo>
                  <a:lnTo>
                    <a:pt x="656115" y="176654"/>
                  </a:lnTo>
                  <a:lnTo>
                    <a:pt x="682364" y="230135"/>
                  </a:lnTo>
                  <a:lnTo>
                    <a:pt x="683465" y="222465"/>
                  </a:lnTo>
                  <a:cubicBezTo>
                    <a:pt x="690479" y="196011"/>
                    <a:pt x="700614" y="170414"/>
                    <a:pt x="713850" y="146413"/>
                  </a:cubicBezTo>
                  <a:cubicBezTo>
                    <a:pt x="760176" y="62413"/>
                    <a:pt x="838061" y="9647"/>
                    <a:pt x="922864" y="2559"/>
                  </a:cubicBezTo>
                  <a:lnTo>
                    <a:pt x="941059" y="2460"/>
                  </a:lnTo>
                  <a:lnTo>
                    <a:pt x="941060" y="1743"/>
                  </a:lnTo>
                  <a:lnTo>
                    <a:pt x="947401" y="2427"/>
                  </a:lnTo>
                  <a:lnTo>
                    <a:pt x="959559" y="2361"/>
                  </a:lnTo>
                  <a:lnTo>
                    <a:pt x="959485" y="3728"/>
                  </a:lnTo>
                  <a:lnTo>
                    <a:pt x="1005473" y="8682"/>
                  </a:lnTo>
                  <a:cubicBezTo>
                    <a:pt x="1037476" y="15663"/>
                    <a:pt x="1067986" y="27750"/>
                    <a:pt x="1096299" y="44219"/>
                  </a:cubicBezTo>
                  <a:lnTo>
                    <a:pt x="1171538" y="104122"/>
                  </a:lnTo>
                  <a:lnTo>
                    <a:pt x="1167905" y="95039"/>
                  </a:lnTo>
                  <a:cubicBezTo>
                    <a:pt x="1166284" y="85120"/>
                    <a:pt x="1166440" y="73864"/>
                    <a:pt x="1168740" y="62455"/>
                  </a:cubicBezTo>
                  <a:cubicBezTo>
                    <a:pt x="1172190" y="45341"/>
                    <a:pt x="1179729" y="31529"/>
                    <a:pt x="1188759" y="23746"/>
                  </a:cubicBezTo>
                  <a:cubicBezTo>
                    <a:pt x="1191768" y="21152"/>
                    <a:pt x="1194944" y="19227"/>
                    <a:pt x="1198188" y="18073"/>
                  </a:cubicBezTo>
                  <a:lnTo>
                    <a:pt x="1202598" y="17232"/>
                  </a:lnTo>
                  <a:lnTo>
                    <a:pt x="1206137" y="20712"/>
                  </a:lnTo>
                  <a:cubicBezTo>
                    <a:pt x="1210940" y="26767"/>
                    <a:pt x="1214336" y="35347"/>
                    <a:pt x="1215957" y="45264"/>
                  </a:cubicBezTo>
                  <a:lnTo>
                    <a:pt x="1215727" y="54224"/>
                  </a:lnTo>
                  <a:lnTo>
                    <a:pt x="1247340" y="30357"/>
                  </a:lnTo>
                  <a:cubicBezTo>
                    <a:pt x="1258136" y="24656"/>
                    <a:pt x="1268297" y="21711"/>
                    <a:pt x="1276459" y="22027"/>
                  </a:cubicBezTo>
                  <a:lnTo>
                    <a:pt x="1281470" y="22985"/>
                  </a:lnTo>
                  <a:lnTo>
                    <a:pt x="1282427" y="27996"/>
                  </a:lnTo>
                  <a:cubicBezTo>
                    <a:pt x="1283061" y="44321"/>
                    <a:pt x="1270644" y="68638"/>
                    <a:pt x="1249237" y="90045"/>
                  </a:cubicBezTo>
                  <a:lnTo>
                    <a:pt x="1247310" y="91722"/>
                  </a:lnTo>
                  <a:lnTo>
                    <a:pt x="1262037" y="91345"/>
                  </a:lnTo>
                  <a:cubicBezTo>
                    <a:pt x="1271955" y="92965"/>
                    <a:pt x="1280534" y="96361"/>
                    <a:pt x="1286588" y="101164"/>
                  </a:cubicBezTo>
                  <a:lnTo>
                    <a:pt x="1290068" y="104703"/>
                  </a:lnTo>
                  <a:lnTo>
                    <a:pt x="1289227" y="109113"/>
                  </a:lnTo>
                  <a:cubicBezTo>
                    <a:pt x="1284612" y="122092"/>
                    <a:pt x="1267664" y="133961"/>
                    <a:pt x="1244846" y="138561"/>
                  </a:cubicBezTo>
                  <a:cubicBezTo>
                    <a:pt x="1233437" y="140861"/>
                    <a:pt x="1222181" y="141017"/>
                    <a:pt x="1212263" y="139396"/>
                  </a:cubicBezTo>
                  <a:lnTo>
                    <a:pt x="1192160" y="131356"/>
                  </a:lnTo>
                  <a:lnTo>
                    <a:pt x="1234201" y="189796"/>
                  </a:lnTo>
                  <a:cubicBezTo>
                    <a:pt x="1250917" y="220885"/>
                    <a:pt x="1264029" y="254903"/>
                    <a:pt x="1272834" y="291123"/>
                  </a:cubicBezTo>
                  <a:lnTo>
                    <a:pt x="1281424" y="342384"/>
                  </a:lnTo>
                  <a:lnTo>
                    <a:pt x="1297645" y="321770"/>
                  </a:lnTo>
                  <a:cubicBezTo>
                    <a:pt x="1308384" y="312988"/>
                    <a:pt x="1321947" y="305406"/>
                    <a:pt x="1337173" y="300280"/>
                  </a:cubicBezTo>
                  <a:cubicBezTo>
                    <a:pt x="1360012" y="292594"/>
                    <a:pt x="1381726" y="292073"/>
                    <a:pt x="1397262" y="297496"/>
                  </a:cubicBezTo>
                  <a:cubicBezTo>
                    <a:pt x="1402440" y="299303"/>
                    <a:pt x="1406933" y="301771"/>
                    <a:pt x="1410551" y="304853"/>
                  </a:cubicBezTo>
                  <a:lnTo>
                    <a:pt x="1414600" y="309544"/>
                  </a:lnTo>
                  <a:lnTo>
                    <a:pt x="1412884" y="316175"/>
                  </a:lnTo>
                  <a:cubicBezTo>
                    <a:pt x="1408960" y="326096"/>
                    <a:pt x="1401049" y="336077"/>
                    <a:pt x="1390311" y="344859"/>
                  </a:cubicBezTo>
                  <a:lnTo>
                    <a:pt x="1379442" y="350768"/>
                  </a:lnTo>
                  <a:lnTo>
                    <a:pt x="1429790" y="372087"/>
                  </a:lnTo>
                  <a:cubicBezTo>
                    <a:pt x="1444056" y="381057"/>
                    <a:pt x="1454590" y="391170"/>
                    <a:pt x="1459845" y="401146"/>
                  </a:cubicBezTo>
                  <a:lnTo>
                    <a:pt x="1462157" y="407797"/>
                  </a:lnTo>
                  <a:lnTo>
                    <a:pt x="1456830" y="412400"/>
                  </a:lnTo>
                  <a:cubicBezTo>
                    <a:pt x="1437752" y="424426"/>
                    <a:pt x="1400113" y="426364"/>
                    <a:pt x="1359748" y="415549"/>
                  </a:cubicBezTo>
                  <a:lnTo>
                    <a:pt x="1356414" y="414404"/>
                  </a:lnTo>
                  <a:lnTo>
                    <a:pt x="1367029" y="431747"/>
                  </a:lnTo>
                  <a:cubicBezTo>
                    <a:pt x="1371937" y="444721"/>
                    <a:pt x="1373799" y="457321"/>
                    <a:pt x="1372235" y="467874"/>
                  </a:cubicBezTo>
                  <a:lnTo>
                    <a:pt x="1370407" y="474475"/>
                  </a:lnTo>
                  <a:lnTo>
                    <a:pt x="1364555" y="476513"/>
                  </a:lnTo>
                  <a:cubicBezTo>
                    <a:pt x="1345855" y="479953"/>
                    <a:pt x="1319969" y="467886"/>
                    <a:pt x="1298722" y="443784"/>
                  </a:cubicBezTo>
                  <a:lnTo>
                    <a:pt x="1284452" y="420471"/>
                  </a:lnTo>
                  <a:lnTo>
                    <a:pt x="1284577" y="429687"/>
                  </a:lnTo>
                  <a:cubicBezTo>
                    <a:pt x="1280197" y="493752"/>
                    <a:pt x="1262377" y="554429"/>
                    <a:pt x="1233890" y="607265"/>
                  </a:cubicBezTo>
                  <a:lnTo>
                    <a:pt x="1215493" y="636100"/>
                  </a:lnTo>
                  <a:lnTo>
                    <a:pt x="1270057" y="644911"/>
                  </a:lnTo>
                  <a:lnTo>
                    <a:pt x="1286656" y="653453"/>
                  </a:lnTo>
                  <a:lnTo>
                    <a:pt x="1284106" y="648750"/>
                  </a:lnTo>
                  <a:cubicBezTo>
                    <a:pt x="1282354" y="641956"/>
                    <a:pt x="1281728" y="633722"/>
                    <a:pt x="1282554" y="624815"/>
                  </a:cubicBezTo>
                  <a:cubicBezTo>
                    <a:pt x="1284207" y="607001"/>
                    <a:pt x="1291200" y="591556"/>
                    <a:pt x="1299754" y="584797"/>
                  </a:cubicBezTo>
                  <a:lnTo>
                    <a:pt x="1302708" y="583029"/>
                  </a:lnTo>
                  <a:lnTo>
                    <a:pt x="1305349" y="584634"/>
                  </a:lnTo>
                  <a:cubicBezTo>
                    <a:pt x="1309020" y="587783"/>
                    <a:pt x="1311895" y="593138"/>
                    <a:pt x="1313646" y="599933"/>
                  </a:cubicBezTo>
                  <a:lnTo>
                    <a:pt x="1314347" y="610750"/>
                  </a:lnTo>
                  <a:lnTo>
                    <a:pt x="1315366" y="608909"/>
                  </a:lnTo>
                  <a:cubicBezTo>
                    <a:pt x="1328576" y="587720"/>
                    <a:pt x="1344357" y="572310"/>
                    <a:pt x="1355535" y="568495"/>
                  </a:cubicBezTo>
                  <a:lnTo>
                    <a:pt x="1359016" y="567879"/>
                  </a:lnTo>
                  <a:lnTo>
                    <a:pt x="1359995" y="571276"/>
                  </a:lnTo>
                  <a:cubicBezTo>
                    <a:pt x="1360743" y="577133"/>
                    <a:pt x="1359394" y="585301"/>
                    <a:pt x="1356208" y="594652"/>
                  </a:cubicBezTo>
                  <a:lnTo>
                    <a:pt x="1341985" y="623915"/>
                  </a:lnTo>
                  <a:lnTo>
                    <a:pt x="1348082" y="621401"/>
                  </a:lnTo>
                  <a:cubicBezTo>
                    <a:pt x="1354953" y="619982"/>
                    <a:pt x="1361027" y="620206"/>
                    <a:pt x="1365471" y="622116"/>
                  </a:cubicBezTo>
                  <a:lnTo>
                    <a:pt x="1368074" y="623780"/>
                  </a:lnTo>
                  <a:lnTo>
                    <a:pt x="1367788" y="627210"/>
                  </a:lnTo>
                  <a:cubicBezTo>
                    <a:pt x="1367212" y="629874"/>
                    <a:pt x="1366106" y="632689"/>
                    <a:pt x="1364532" y="635560"/>
                  </a:cubicBezTo>
                  <a:cubicBezTo>
                    <a:pt x="1359810" y="644171"/>
                    <a:pt x="1350878" y="653277"/>
                    <a:pt x="1339428" y="660272"/>
                  </a:cubicBezTo>
                  <a:cubicBezTo>
                    <a:pt x="1331794" y="664935"/>
                    <a:pt x="1324125" y="667997"/>
                    <a:pt x="1317254" y="669416"/>
                  </a:cubicBezTo>
                  <a:lnTo>
                    <a:pt x="1314899" y="669319"/>
                  </a:lnTo>
                  <a:lnTo>
                    <a:pt x="1347279" y="697843"/>
                  </a:lnTo>
                  <a:cubicBezTo>
                    <a:pt x="1369118" y="722208"/>
                    <a:pt x="1386177" y="752707"/>
                    <a:pt x="1395821" y="787580"/>
                  </a:cubicBezTo>
                  <a:cubicBezTo>
                    <a:pt x="1417865" y="867289"/>
                    <a:pt x="1394997" y="947517"/>
                    <a:pt x="1343370" y="993939"/>
                  </a:cubicBezTo>
                  <a:lnTo>
                    <a:pt x="1314155" y="1010269"/>
                  </a:lnTo>
                  <a:lnTo>
                    <a:pt x="1337894" y="1048498"/>
                  </a:lnTo>
                  <a:lnTo>
                    <a:pt x="1348824" y="1078135"/>
                  </a:lnTo>
                  <a:lnTo>
                    <a:pt x="1355062" y="1057032"/>
                  </a:lnTo>
                  <a:cubicBezTo>
                    <a:pt x="1360754" y="1045566"/>
                    <a:pt x="1368714" y="1037214"/>
                    <a:pt x="1376586" y="1033416"/>
                  </a:cubicBezTo>
                  <a:cubicBezTo>
                    <a:pt x="1379210" y="1032149"/>
                    <a:pt x="1381823" y="1031389"/>
                    <a:pt x="1384341" y="1031187"/>
                  </a:cubicBezTo>
                  <a:lnTo>
                    <a:pt x="1387624" y="1031429"/>
                  </a:lnTo>
                  <a:lnTo>
                    <a:pt x="1389470" y="1034565"/>
                  </a:lnTo>
                  <a:cubicBezTo>
                    <a:pt x="1391723" y="1039765"/>
                    <a:pt x="1392499" y="1046485"/>
                    <a:pt x="1391766" y="1053818"/>
                  </a:cubicBezTo>
                  <a:lnTo>
                    <a:pt x="1389903" y="1060119"/>
                  </a:lnTo>
                  <a:lnTo>
                    <a:pt x="1416822" y="1049215"/>
                  </a:lnTo>
                  <a:cubicBezTo>
                    <a:pt x="1425549" y="1047226"/>
                    <a:pt x="1433305" y="1047069"/>
                    <a:pt x="1439026" y="1048841"/>
                  </a:cubicBezTo>
                  <a:lnTo>
                    <a:pt x="1442393" y="1050471"/>
                  </a:lnTo>
                  <a:lnTo>
                    <a:pt x="1442119" y="1054201"/>
                  </a:lnTo>
                  <a:cubicBezTo>
                    <a:pt x="1439471" y="1065884"/>
                    <a:pt x="1426062" y="1080750"/>
                    <a:pt x="1406838" y="1091849"/>
                  </a:cubicBezTo>
                  <a:lnTo>
                    <a:pt x="1405156" y="1092671"/>
                  </a:lnTo>
                  <a:lnTo>
                    <a:pt x="1415656" y="1095199"/>
                  </a:lnTo>
                  <a:cubicBezTo>
                    <a:pt x="1422374" y="1098228"/>
                    <a:pt x="1427806" y="1102262"/>
                    <a:pt x="1431183" y="1106813"/>
                  </a:cubicBezTo>
                  <a:lnTo>
                    <a:pt x="1432975" y="1109979"/>
                  </a:lnTo>
                  <a:lnTo>
                    <a:pt x="1431542" y="1112943"/>
                  </a:lnTo>
                  <a:cubicBezTo>
                    <a:pt x="1425811" y="1121259"/>
                    <a:pt x="1411555" y="1126450"/>
                    <a:pt x="1394521" y="1125377"/>
                  </a:cubicBezTo>
                  <a:cubicBezTo>
                    <a:pt x="1386004" y="1124840"/>
                    <a:pt x="1378003" y="1122815"/>
                    <a:pt x="1371286" y="1119785"/>
                  </a:cubicBezTo>
                  <a:lnTo>
                    <a:pt x="1360170" y="1111471"/>
                  </a:lnTo>
                  <a:lnTo>
                    <a:pt x="1370023" y="1167340"/>
                  </a:lnTo>
                  <a:cubicBezTo>
                    <a:pt x="1373618" y="1208367"/>
                    <a:pt x="1370121" y="1249973"/>
                    <a:pt x="1359601" y="1289653"/>
                  </a:cubicBezTo>
                  <a:lnTo>
                    <a:pt x="1344852" y="1326567"/>
                  </a:lnTo>
                  <a:lnTo>
                    <a:pt x="1353969" y="1324054"/>
                  </a:lnTo>
                  <a:cubicBezTo>
                    <a:pt x="1363757" y="1323816"/>
                    <a:pt x="1375147" y="1325560"/>
                    <a:pt x="1386993" y="1329492"/>
                  </a:cubicBezTo>
                  <a:cubicBezTo>
                    <a:pt x="1404762" y="1335389"/>
                    <a:pt x="1419774" y="1344950"/>
                    <a:pt x="1428907" y="1355166"/>
                  </a:cubicBezTo>
                  <a:cubicBezTo>
                    <a:pt x="1431951" y="1358572"/>
                    <a:pt x="1434343" y="1362050"/>
                    <a:pt x="1435965" y="1365489"/>
                  </a:cubicBezTo>
                  <a:lnTo>
                    <a:pt x="1437437" y="1370061"/>
                  </a:lnTo>
                  <a:lnTo>
                    <a:pt x="1434422" y="1373145"/>
                  </a:lnTo>
                  <a:cubicBezTo>
                    <a:pt x="1428984" y="1377141"/>
                    <a:pt x="1420799" y="1379361"/>
                    <a:pt x="1411010" y="1379599"/>
                  </a:cubicBezTo>
                  <a:lnTo>
                    <a:pt x="1401931" y="1378104"/>
                  </a:lnTo>
                  <a:lnTo>
                    <a:pt x="1430491" y="1413395"/>
                  </a:lnTo>
                  <a:cubicBezTo>
                    <a:pt x="1437771" y="1425101"/>
                    <a:pt x="1442178" y="1435778"/>
                    <a:pt x="1443009" y="1443977"/>
                  </a:cubicBezTo>
                  <a:lnTo>
                    <a:pt x="1442749" y="1448902"/>
                  </a:lnTo>
                  <a:lnTo>
                    <a:pt x="1437824" y="1449162"/>
                  </a:lnTo>
                  <a:cubicBezTo>
                    <a:pt x="1421426" y="1447501"/>
                    <a:pt x="1395117" y="1431532"/>
                    <a:pt x="1370480" y="1406894"/>
                  </a:cubicBezTo>
                  <a:lnTo>
                    <a:pt x="1368515" y="1404712"/>
                  </a:lnTo>
                  <a:lnTo>
                    <a:pt x="1370973" y="1419638"/>
                  </a:lnTo>
                  <a:cubicBezTo>
                    <a:pt x="1370735" y="1429426"/>
                    <a:pt x="1368515" y="1437610"/>
                    <a:pt x="1364518" y="1443049"/>
                  </a:cubicBezTo>
                  <a:lnTo>
                    <a:pt x="1361435" y="1446063"/>
                  </a:lnTo>
                  <a:lnTo>
                    <a:pt x="1356863" y="1444592"/>
                  </a:lnTo>
                  <a:cubicBezTo>
                    <a:pt x="1343105" y="1438101"/>
                    <a:pt x="1328728" y="1419311"/>
                    <a:pt x="1320865" y="1395619"/>
                  </a:cubicBezTo>
                  <a:lnTo>
                    <a:pt x="1318444" y="1380925"/>
                  </a:lnTo>
                  <a:lnTo>
                    <a:pt x="1288939" y="1422622"/>
                  </a:lnTo>
                  <a:cubicBezTo>
                    <a:pt x="1243515" y="1473232"/>
                    <a:pt x="1183804" y="1504242"/>
                    <a:pt x="1120202" y="1509558"/>
                  </a:cubicBezTo>
                  <a:lnTo>
                    <a:pt x="1102006" y="1509657"/>
                  </a:lnTo>
                  <a:lnTo>
                    <a:pt x="1102005" y="1510374"/>
                  </a:lnTo>
                  <a:lnTo>
                    <a:pt x="1095665" y="1509691"/>
                  </a:lnTo>
                  <a:lnTo>
                    <a:pt x="1083506" y="1509757"/>
                  </a:lnTo>
                  <a:lnTo>
                    <a:pt x="1083581" y="1508389"/>
                  </a:lnTo>
                  <a:lnTo>
                    <a:pt x="1037593" y="1503435"/>
                  </a:lnTo>
                  <a:cubicBezTo>
                    <a:pt x="946157" y="1483491"/>
                    <a:pt x="866905" y="1421855"/>
                    <a:pt x="816247" y="1335464"/>
                  </a:cubicBezTo>
                  <a:lnTo>
                    <a:pt x="789997" y="1281981"/>
                  </a:lnTo>
                  <a:lnTo>
                    <a:pt x="788896" y="1289653"/>
                  </a:lnTo>
                  <a:cubicBezTo>
                    <a:pt x="781882" y="1316106"/>
                    <a:pt x="771747" y="1341704"/>
                    <a:pt x="758511" y="1365704"/>
                  </a:cubicBezTo>
                  <a:lnTo>
                    <a:pt x="751126" y="1376141"/>
                  </a:lnTo>
                  <a:lnTo>
                    <a:pt x="777847" y="1380541"/>
                  </a:lnTo>
                  <a:cubicBezTo>
                    <a:pt x="795616" y="1386438"/>
                    <a:pt x="810628" y="1395999"/>
                    <a:pt x="819761" y="1406215"/>
                  </a:cubicBezTo>
                  <a:cubicBezTo>
                    <a:pt x="822805" y="1409621"/>
                    <a:pt x="825197" y="1413099"/>
                    <a:pt x="826819" y="1416538"/>
                  </a:cubicBezTo>
                  <a:lnTo>
                    <a:pt x="828291" y="1421110"/>
                  </a:lnTo>
                  <a:lnTo>
                    <a:pt x="825276" y="1424194"/>
                  </a:lnTo>
                  <a:cubicBezTo>
                    <a:pt x="819838" y="1428190"/>
                    <a:pt x="811653" y="1430410"/>
                    <a:pt x="801865" y="1430648"/>
                  </a:cubicBezTo>
                  <a:lnTo>
                    <a:pt x="792785" y="1429153"/>
                  </a:lnTo>
                  <a:lnTo>
                    <a:pt x="821344" y="1464444"/>
                  </a:lnTo>
                  <a:cubicBezTo>
                    <a:pt x="828624" y="1476150"/>
                    <a:pt x="833032" y="1486827"/>
                    <a:pt x="833863" y="1495026"/>
                  </a:cubicBezTo>
                  <a:lnTo>
                    <a:pt x="833603" y="1499951"/>
                  </a:lnTo>
                  <a:lnTo>
                    <a:pt x="828678" y="1500211"/>
                  </a:lnTo>
                  <a:cubicBezTo>
                    <a:pt x="812280" y="1498550"/>
                    <a:pt x="785971" y="1482581"/>
                    <a:pt x="761334" y="1457943"/>
                  </a:cubicBezTo>
                  <a:lnTo>
                    <a:pt x="759368" y="1455761"/>
                  </a:lnTo>
                  <a:lnTo>
                    <a:pt x="761827" y="1470687"/>
                  </a:lnTo>
                  <a:cubicBezTo>
                    <a:pt x="761589" y="1480475"/>
                    <a:pt x="759369" y="1488659"/>
                    <a:pt x="755371" y="1494097"/>
                  </a:cubicBezTo>
                  <a:lnTo>
                    <a:pt x="752289" y="1497112"/>
                  </a:lnTo>
                  <a:lnTo>
                    <a:pt x="747717" y="1495641"/>
                  </a:lnTo>
                  <a:cubicBezTo>
                    <a:pt x="733959" y="1489149"/>
                    <a:pt x="719582" y="1470360"/>
                    <a:pt x="711719" y="1446668"/>
                  </a:cubicBezTo>
                  <a:lnTo>
                    <a:pt x="709086" y="1430678"/>
                  </a:lnTo>
                  <a:lnTo>
                    <a:pt x="668433" y="1466473"/>
                  </a:lnTo>
                  <a:cubicBezTo>
                    <a:pt x="632570" y="1491051"/>
                    <a:pt x="591899" y="1506014"/>
                    <a:pt x="549497" y="1509558"/>
                  </a:cubicBezTo>
                  <a:lnTo>
                    <a:pt x="531301" y="1509657"/>
                  </a:lnTo>
                  <a:lnTo>
                    <a:pt x="531301" y="1510374"/>
                  </a:lnTo>
                  <a:lnTo>
                    <a:pt x="524961" y="1509691"/>
                  </a:lnTo>
                  <a:lnTo>
                    <a:pt x="512801" y="1509758"/>
                  </a:lnTo>
                  <a:lnTo>
                    <a:pt x="512877" y="1508389"/>
                  </a:lnTo>
                  <a:lnTo>
                    <a:pt x="466887" y="1503435"/>
                  </a:lnTo>
                  <a:cubicBezTo>
                    <a:pt x="393739" y="1487480"/>
                    <a:pt x="328388" y="1444842"/>
                    <a:pt x="279237" y="1384193"/>
                  </a:cubicBezTo>
                  <a:lnTo>
                    <a:pt x="274547" y="1377411"/>
                  </a:lnTo>
                  <a:lnTo>
                    <a:pt x="270944" y="1402415"/>
                  </a:lnTo>
                  <a:cubicBezTo>
                    <a:pt x="266035" y="1415390"/>
                    <a:pt x="258081" y="1428738"/>
                    <a:pt x="247457" y="1440788"/>
                  </a:cubicBezTo>
                  <a:cubicBezTo>
                    <a:pt x="231522" y="1458866"/>
                    <a:pt x="212976" y="1470173"/>
                    <a:pt x="196811" y="1473246"/>
                  </a:cubicBezTo>
                  <a:cubicBezTo>
                    <a:pt x="191422" y="1474269"/>
                    <a:pt x="186299" y="1474378"/>
                    <a:pt x="181624" y="1473519"/>
                  </a:cubicBezTo>
                  <a:lnTo>
                    <a:pt x="175772" y="1471480"/>
                  </a:lnTo>
                  <a:lnTo>
                    <a:pt x="173942" y="1464879"/>
                  </a:lnTo>
                  <a:cubicBezTo>
                    <a:pt x="172380" y="1454326"/>
                    <a:pt x="174241" y="1441726"/>
                    <a:pt x="179149" y="1428752"/>
                  </a:cubicBezTo>
                  <a:lnTo>
                    <a:pt x="185607" y="1418201"/>
                  </a:lnTo>
                  <a:lnTo>
                    <a:pt x="131345" y="1424911"/>
                  </a:lnTo>
                  <a:cubicBezTo>
                    <a:pt x="114505" y="1424275"/>
                    <a:pt x="100326" y="1420785"/>
                    <a:pt x="90787" y="1414773"/>
                  </a:cubicBezTo>
                  <a:lnTo>
                    <a:pt x="85458" y="1410170"/>
                  </a:lnTo>
                  <a:lnTo>
                    <a:pt x="87772" y="1403519"/>
                  </a:lnTo>
                  <a:cubicBezTo>
                    <a:pt x="98281" y="1383566"/>
                    <a:pt x="129908" y="1363067"/>
                    <a:pt x="170273" y="1352251"/>
                  </a:cubicBezTo>
                  <a:lnTo>
                    <a:pt x="173732" y="1351576"/>
                  </a:lnTo>
                  <a:lnTo>
                    <a:pt x="155868" y="1341865"/>
                  </a:lnTo>
                  <a:cubicBezTo>
                    <a:pt x="145130" y="1333083"/>
                    <a:pt x="137219" y="1323101"/>
                    <a:pt x="133295" y="1313181"/>
                  </a:cubicBezTo>
                  <a:lnTo>
                    <a:pt x="131579" y="1306549"/>
                  </a:lnTo>
                  <a:lnTo>
                    <a:pt x="135628" y="1301858"/>
                  </a:lnTo>
                  <a:cubicBezTo>
                    <a:pt x="150102" y="1289529"/>
                    <a:pt x="178553" y="1287036"/>
                    <a:pt x="209006" y="1297286"/>
                  </a:cubicBezTo>
                  <a:lnTo>
                    <a:pt x="233282" y="1310484"/>
                  </a:lnTo>
                  <a:lnTo>
                    <a:pt x="218710" y="1280793"/>
                  </a:lnTo>
                  <a:cubicBezTo>
                    <a:pt x="203284" y="1242546"/>
                    <a:pt x="192958" y="1200880"/>
                    <a:pt x="188784" y="1156879"/>
                  </a:cubicBezTo>
                  <a:cubicBezTo>
                    <a:pt x="186397" y="1131735"/>
                    <a:pt x="186115" y="1106838"/>
                    <a:pt x="187784" y="1082431"/>
                  </a:cubicBezTo>
                  <a:cubicBezTo>
                    <a:pt x="190339" y="1045060"/>
                    <a:pt x="197466" y="1008841"/>
                    <a:pt x="208617" y="974659"/>
                  </a:cubicBezTo>
                  <a:lnTo>
                    <a:pt x="233735" y="921291"/>
                  </a:lnTo>
                  <a:lnTo>
                    <a:pt x="183627" y="933219"/>
                  </a:lnTo>
                  <a:lnTo>
                    <a:pt x="154785" y="929289"/>
                  </a:lnTo>
                  <a:lnTo>
                    <a:pt x="154594" y="930006"/>
                  </a:lnTo>
                  <a:lnTo>
                    <a:pt x="154360" y="929914"/>
                  </a:lnTo>
                  <a:lnTo>
                    <a:pt x="156075" y="947251"/>
                  </a:lnTo>
                  <a:cubicBezTo>
                    <a:pt x="155099" y="963882"/>
                    <a:pt x="150338" y="978988"/>
                    <a:pt x="143661" y="989192"/>
                  </a:cubicBezTo>
                  <a:cubicBezTo>
                    <a:pt x="141434" y="992593"/>
                    <a:pt x="138995" y="995450"/>
                    <a:pt x="136413" y="997636"/>
                  </a:cubicBezTo>
                  <a:lnTo>
                    <a:pt x="132822" y="999954"/>
                  </a:lnTo>
                  <a:lnTo>
                    <a:pt x="129477" y="998073"/>
                  </a:lnTo>
                  <a:cubicBezTo>
                    <a:pt x="124789" y="994319"/>
                    <a:pt x="120996" y="987795"/>
                    <a:pt x="118536" y="979436"/>
                  </a:cubicBezTo>
                  <a:lnTo>
                    <a:pt x="117731" y="971287"/>
                  </a:lnTo>
                  <a:lnTo>
                    <a:pt x="93974" y="1003964"/>
                  </a:lnTo>
                  <a:cubicBezTo>
                    <a:pt x="85587" y="1012918"/>
                    <a:pt x="77426" y="1019165"/>
                    <a:pt x="70570" y="1021768"/>
                  </a:cubicBezTo>
                  <a:lnTo>
                    <a:pt x="66277" y="1022678"/>
                  </a:lnTo>
                  <a:lnTo>
                    <a:pt x="64918" y="1018505"/>
                  </a:lnTo>
                  <a:cubicBezTo>
                    <a:pt x="62570" y="1004027"/>
                    <a:pt x="70238" y="977736"/>
                    <a:pt x="85740" y="950884"/>
                  </a:cubicBezTo>
                  <a:lnTo>
                    <a:pt x="87162" y="948692"/>
                  </a:lnTo>
                  <a:lnTo>
                    <a:pt x="74900" y="954243"/>
                  </a:lnTo>
                  <a:cubicBezTo>
                    <a:pt x="66432" y="956292"/>
                    <a:pt x="58885" y="956270"/>
                    <a:pt x="53290" y="954086"/>
                  </a:cubicBezTo>
                  <a:lnTo>
                    <a:pt x="49988" y="952130"/>
                  </a:lnTo>
                  <a:lnTo>
                    <a:pt x="50200" y="947861"/>
                  </a:lnTo>
                  <a:cubicBezTo>
                    <a:pt x="52610" y="934541"/>
                    <a:pt x="65450" y="917856"/>
                    <a:pt x="84004" y="905640"/>
                  </a:cubicBezTo>
                  <a:lnTo>
                    <a:pt x="99329" y="898705"/>
                  </a:lnTo>
                  <a:lnTo>
                    <a:pt x="75045" y="878919"/>
                  </a:lnTo>
                  <a:cubicBezTo>
                    <a:pt x="35561" y="832252"/>
                    <a:pt x="19297" y="762527"/>
                    <a:pt x="37465" y="692481"/>
                  </a:cubicBezTo>
                  <a:cubicBezTo>
                    <a:pt x="58228" y="612430"/>
                    <a:pt x="118148" y="554384"/>
                    <a:pt x="186068" y="539995"/>
                  </a:cubicBezTo>
                  <a:lnTo>
                    <a:pt x="187144" y="539887"/>
                  </a:lnTo>
                  <a:lnTo>
                    <a:pt x="171554" y="523341"/>
                  </a:lnTo>
                  <a:lnTo>
                    <a:pt x="136773" y="467332"/>
                  </a:lnTo>
                  <a:lnTo>
                    <a:pt x="134377" y="483954"/>
                  </a:lnTo>
                  <a:cubicBezTo>
                    <a:pt x="130822" y="493354"/>
                    <a:pt x="125059" y="503024"/>
                    <a:pt x="117362" y="511754"/>
                  </a:cubicBezTo>
                  <a:cubicBezTo>
                    <a:pt x="105818" y="524850"/>
                    <a:pt x="92382" y="533042"/>
                    <a:pt x="80671" y="535268"/>
                  </a:cubicBezTo>
                  <a:cubicBezTo>
                    <a:pt x="76768" y="536009"/>
                    <a:pt x="73055" y="536089"/>
                    <a:pt x="69668" y="535465"/>
                  </a:cubicBezTo>
                  <a:lnTo>
                    <a:pt x="65429" y="533989"/>
                  </a:lnTo>
                  <a:lnTo>
                    <a:pt x="64104" y="529207"/>
                  </a:lnTo>
                  <a:cubicBezTo>
                    <a:pt x="62971" y="521561"/>
                    <a:pt x="64320" y="512434"/>
                    <a:pt x="67876" y="503034"/>
                  </a:cubicBezTo>
                  <a:lnTo>
                    <a:pt x="72554" y="495390"/>
                  </a:lnTo>
                  <a:lnTo>
                    <a:pt x="33243" y="500252"/>
                  </a:lnTo>
                  <a:cubicBezTo>
                    <a:pt x="21043" y="499791"/>
                    <a:pt x="10772" y="497262"/>
                    <a:pt x="3861" y="492906"/>
                  </a:cubicBezTo>
                  <a:lnTo>
                    <a:pt x="0" y="489571"/>
                  </a:lnTo>
                  <a:lnTo>
                    <a:pt x="1676" y="484753"/>
                  </a:lnTo>
                  <a:cubicBezTo>
                    <a:pt x="9289" y="470298"/>
                    <a:pt x="32202" y="455448"/>
                    <a:pt x="61445" y="447612"/>
                  </a:cubicBezTo>
                  <a:lnTo>
                    <a:pt x="63951" y="447123"/>
                  </a:lnTo>
                  <a:lnTo>
                    <a:pt x="51009" y="440087"/>
                  </a:lnTo>
                  <a:cubicBezTo>
                    <a:pt x="43230" y="433724"/>
                    <a:pt x="37498" y="426493"/>
                    <a:pt x="34656" y="419306"/>
                  </a:cubicBezTo>
                  <a:lnTo>
                    <a:pt x="33412" y="414502"/>
                  </a:lnTo>
                  <a:lnTo>
                    <a:pt x="36346" y="411104"/>
                  </a:lnTo>
                  <a:cubicBezTo>
                    <a:pt x="46831" y="402172"/>
                    <a:pt x="67444" y="400366"/>
                    <a:pt x="89505" y="407792"/>
                  </a:cubicBezTo>
                  <a:cubicBezTo>
                    <a:pt x="100536" y="411504"/>
                    <a:pt x="110362" y="416997"/>
                    <a:pt x="118141" y="423360"/>
                  </a:cubicBezTo>
                  <a:lnTo>
                    <a:pt x="123082" y="429639"/>
                  </a:lnTo>
                  <a:lnTo>
                    <a:pt x="108300" y="385519"/>
                  </a:lnTo>
                  <a:cubicBezTo>
                    <a:pt x="95805" y="324974"/>
                    <a:pt x="99316" y="261250"/>
                    <a:pt x="118606" y="202797"/>
                  </a:cubicBezTo>
                  <a:lnTo>
                    <a:pt x="132702" y="170408"/>
                  </a:lnTo>
                  <a:lnTo>
                    <a:pt x="125473" y="173299"/>
                  </a:lnTo>
                  <a:cubicBezTo>
                    <a:pt x="118366" y="174461"/>
                    <a:pt x="110299" y="174349"/>
                    <a:pt x="102123" y="172701"/>
                  </a:cubicBezTo>
                  <a:cubicBezTo>
                    <a:pt x="85769" y="169404"/>
                    <a:pt x="73624" y="160897"/>
                    <a:pt x="70316" y="151597"/>
                  </a:cubicBezTo>
                  <a:lnTo>
                    <a:pt x="69713" y="148436"/>
                  </a:lnTo>
                  <a:lnTo>
                    <a:pt x="72206" y="145899"/>
                  </a:lnTo>
                  <a:cubicBezTo>
                    <a:pt x="76546" y="142458"/>
                    <a:pt x="82694" y="140024"/>
                    <a:pt x="89802" y="138862"/>
                  </a:cubicBezTo>
                  <a:lnTo>
                    <a:pt x="100356" y="139133"/>
                  </a:lnTo>
                  <a:lnTo>
                    <a:pt x="98975" y="137931"/>
                  </a:lnTo>
                  <a:cubicBezTo>
                    <a:pt x="83634" y="122589"/>
                    <a:pt x="74734" y="105163"/>
                    <a:pt x="75189" y="93464"/>
                  </a:cubicBezTo>
                  <a:lnTo>
                    <a:pt x="75875" y="89873"/>
                  </a:lnTo>
                  <a:lnTo>
                    <a:pt x="79466" y="89186"/>
                  </a:lnTo>
                  <a:cubicBezTo>
                    <a:pt x="85316" y="88959"/>
                    <a:pt x="92598" y="91070"/>
                    <a:pt x="100334" y="95155"/>
                  </a:cubicBezTo>
                  <a:lnTo>
                    <a:pt x="122990" y="112259"/>
                  </a:lnTo>
                  <a:lnTo>
                    <a:pt x="122826" y="105839"/>
                  </a:lnTo>
                  <a:cubicBezTo>
                    <a:pt x="123987" y="98731"/>
                    <a:pt x="126421" y="92583"/>
                    <a:pt x="129863" y="88243"/>
                  </a:cubicBezTo>
                  <a:lnTo>
                    <a:pt x="132399" y="85750"/>
                  </a:lnTo>
                  <a:lnTo>
                    <a:pt x="135559" y="86352"/>
                  </a:lnTo>
                  <a:cubicBezTo>
                    <a:pt x="137885" y="87180"/>
                    <a:pt x="140160" y="88559"/>
                    <a:pt x="142317" y="90418"/>
                  </a:cubicBezTo>
                  <a:cubicBezTo>
                    <a:pt x="148788" y="95996"/>
                    <a:pt x="154191" y="105894"/>
                    <a:pt x="156664" y="118159"/>
                  </a:cubicBezTo>
                  <a:lnTo>
                    <a:pt x="156890" y="126990"/>
                  </a:lnTo>
                  <a:lnTo>
                    <a:pt x="183422" y="89496"/>
                  </a:lnTo>
                  <a:cubicBezTo>
                    <a:pt x="228847" y="38885"/>
                    <a:pt x="288557" y="7875"/>
                    <a:pt x="352160" y="2559"/>
                  </a:cubicBezTo>
                  <a:lnTo>
                    <a:pt x="370356" y="2460"/>
                  </a:lnTo>
                  <a:lnTo>
                    <a:pt x="370356" y="1744"/>
                  </a:lnTo>
                  <a:lnTo>
                    <a:pt x="376696" y="2426"/>
                  </a:lnTo>
                  <a:lnTo>
                    <a:pt x="388856" y="2360"/>
                  </a:lnTo>
                  <a:lnTo>
                    <a:pt x="388780" y="3728"/>
                  </a:lnTo>
                  <a:lnTo>
                    <a:pt x="434769" y="8682"/>
                  </a:lnTo>
                  <a:cubicBezTo>
                    <a:pt x="480487" y="18654"/>
                    <a:pt x="523159" y="39048"/>
                    <a:pt x="560734" y="67750"/>
                  </a:cubicBezTo>
                  <a:lnTo>
                    <a:pt x="579797" y="85621"/>
                  </a:lnTo>
                  <a:lnTo>
                    <a:pt x="579711" y="84762"/>
                  </a:lnTo>
                  <a:cubicBezTo>
                    <a:pt x="580809" y="66071"/>
                    <a:pt x="586159" y="49097"/>
                    <a:pt x="593663" y="37630"/>
                  </a:cubicBezTo>
                  <a:cubicBezTo>
                    <a:pt x="596164" y="33809"/>
                    <a:pt x="598906" y="30599"/>
                    <a:pt x="601808" y="28141"/>
                  </a:cubicBezTo>
                  <a:lnTo>
                    <a:pt x="605843" y="25537"/>
                  </a:lnTo>
                  <a:lnTo>
                    <a:pt x="609601" y="27650"/>
                  </a:lnTo>
                  <a:cubicBezTo>
                    <a:pt x="614870" y="31868"/>
                    <a:pt x="619132" y="39200"/>
                    <a:pt x="621895" y="48593"/>
                  </a:cubicBezTo>
                  <a:lnTo>
                    <a:pt x="622801" y="57750"/>
                  </a:lnTo>
                  <a:lnTo>
                    <a:pt x="649498" y="21029"/>
                  </a:lnTo>
                  <a:cubicBezTo>
                    <a:pt x="658922" y="10969"/>
                    <a:pt x="668093" y="3948"/>
                    <a:pt x="675798" y="102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A2F0775D-8A5E-48AF-B326-405E4100A2B5}"/>
              </a:ext>
            </a:extLst>
          </p:cNvPr>
          <p:cNvGrpSpPr/>
          <p:nvPr/>
        </p:nvGrpSpPr>
        <p:grpSpPr>
          <a:xfrm>
            <a:off x="2451616" y="4927906"/>
            <a:ext cx="1488060" cy="1330788"/>
            <a:chOff x="6711770" y="1671638"/>
            <a:chExt cx="3432176" cy="3069431"/>
          </a:xfrm>
        </p:grpSpPr>
        <p:sp>
          <p:nvSpPr>
            <p:cNvPr id="401" name="正方形/長方形 400">
              <a:extLst>
                <a:ext uri="{FF2B5EF4-FFF2-40B4-BE49-F238E27FC236}">
                  <a16:creationId xmlns:a16="http://schemas.microsoft.com/office/drawing/2014/main" id="{4EE9D2E7-B7DF-4044-90F2-2C89D26B632C}"/>
                </a:ext>
              </a:extLst>
            </p:cNvPr>
            <p:cNvSpPr/>
            <p:nvPr/>
          </p:nvSpPr>
          <p:spPr>
            <a:xfrm>
              <a:off x="6711770" y="1671638"/>
              <a:ext cx="3432176" cy="306943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E290E690-5F14-4E90-9923-ED72CF19683C}"/>
                </a:ext>
              </a:extLst>
            </p:cNvPr>
            <p:cNvSpPr/>
            <p:nvPr/>
          </p:nvSpPr>
          <p:spPr>
            <a:xfrm flipH="1" flipV="1">
              <a:off x="6718975" y="1671638"/>
              <a:ext cx="3362260" cy="3069431"/>
            </a:xfrm>
            <a:custGeom>
              <a:avLst/>
              <a:gdLst>
                <a:gd name="connsiteX0" fmla="*/ 688072 w 3362260"/>
                <a:gd name="connsiteY0" fmla="*/ 1496087 h 3069431"/>
                <a:gd name="connsiteX1" fmla="*/ 0 w 3362260"/>
                <a:gd name="connsiteY1" fmla="*/ 831570 h 3069431"/>
                <a:gd name="connsiteX2" fmla="*/ 454 w 3362260"/>
                <a:gd name="connsiteY2" fmla="*/ 831560 h 3069431"/>
                <a:gd name="connsiteX3" fmla="*/ 133 w 3362260"/>
                <a:gd name="connsiteY3" fmla="*/ 791379 h 3069431"/>
                <a:gd name="connsiteX4" fmla="*/ 502367 w 3362260"/>
                <a:gd name="connsiteY4" fmla="*/ 16241 h 3069431"/>
                <a:gd name="connsiteX5" fmla="*/ 545517 w 3362260"/>
                <a:gd name="connsiteY5" fmla="*/ 780 h 3069431"/>
                <a:gd name="connsiteX6" fmla="*/ 543340 w 3362260"/>
                <a:gd name="connsiteY6" fmla="*/ 0 h 3069431"/>
                <a:gd name="connsiteX7" fmla="*/ 1209696 w 3362260"/>
                <a:gd name="connsiteY7" fmla="*/ 0 h 3069431"/>
                <a:gd name="connsiteX8" fmla="*/ 1145194 w 3362260"/>
                <a:gd name="connsiteY8" fmla="*/ 27014 h 3069431"/>
                <a:gd name="connsiteX9" fmla="*/ 1000919 w 3362260"/>
                <a:gd name="connsiteY9" fmla="*/ 60352 h 3069431"/>
                <a:gd name="connsiteX10" fmla="*/ 871567 w 3362260"/>
                <a:gd name="connsiteY10" fmla="*/ 65773 h 3069431"/>
                <a:gd name="connsiteX11" fmla="*/ 871567 w 3362260"/>
                <a:gd name="connsiteY11" fmla="*/ 67903 h 3069431"/>
                <a:gd name="connsiteX12" fmla="*/ 830859 w 3362260"/>
                <a:gd name="connsiteY12" fmla="*/ 68202 h 3069431"/>
                <a:gd name="connsiteX13" fmla="*/ 133528 w 3362260"/>
                <a:gd name="connsiteY13" fmla="*/ 831187 h 3069431"/>
                <a:gd name="connsiteX14" fmla="*/ 133348 w 3362260"/>
                <a:gd name="connsiteY14" fmla="*/ 831193 h 3069431"/>
                <a:gd name="connsiteX15" fmla="*/ 137151 w 3362260"/>
                <a:gd name="connsiteY15" fmla="*/ 884143 h 3069431"/>
                <a:gd name="connsiteX16" fmla="*/ 686297 w 3362260"/>
                <a:gd name="connsiteY16" fmla="*/ 1362898 h 3069431"/>
                <a:gd name="connsiteX17" fmla="*/ 1222493 w 3362260"/>
                <a:gd name="connsiteY17" fmla="*/ 869681 h 3069431"/>
                <a:gd name="connsiteX18" fmla="*/ 1224900 w 3362260"/>
                <a:gd name="connsiteY18" fmla="*/ 816261 h 3069431"/>
                <a:gd name="connsiteX19" fmla="*/ 1224629 w 3362260"/>
                <a:gd name="connsiteY19" fmla="*/ 816260 h 3069431"/>
                <a:gd name="connsiteX20" fmla="*/ 1061901 w 3362260"/>
                <a:gd name="connsiteY20" fmla="*/ 535752 h 3069431"/>
                <a:gd name="connsiteX21" fmla="*/ 737642 w 3362260"/>
                <a:gd name="connsiteY21" fmla="*/ 540418 h 3069431"/>
                <a:gd name="connsiteX22" fmla="*/ 584527 w 3362260"/>
                <a:gd name="connsiteY22" fmla="*/ 782405 h 3069431"/>
                <a:gd name="connsiteX23" fmla="*/ 583222 w 3362260"/>
                <a:gd name="connsiteY23" fmla="*/ 820518 h 3069431"/>
                <a:gd name="connsiteX24" fmla="*/ 583275 w 3362260"/>
                <a:gd name="connsiteY24" fmla="*/ 820517 h 3069431"/>
                <a:gd name="connsiteX25" fmla="*/ 692172 w 3362260"/>
                <a:gd name="connsiteY25" fmla="*/ 926202 h 3069431"/>
                <a:gd name="connsiteX26" fmla="*/ 713739 w 3362260"/>
                <a:gd name="connsiteY26" fmla="*/ 923825 h 3069431"/>
                <a:gd name="connsiteX27" fmla="*/ 722839 w 3362260"/>
                <a:gd name="connsiteY27" fmla="*/ 920920 h 3069431"/>
                <a:gd name="connsiteX28" fmla="*/ 721237 w 3362260"/>
                <a:gd name="connsiteY28" fmla="*/ 920051 h 3069431"/>
                <a:gd name="connsiteX29" fmla="*/ 660856 w 3362260"/>
                <a:gd name="connsiteY29" fmla="*/ 806486 h 3069431"/>
                <a:gd name="connsiteX30" fmla="*/ 797810 w 3362260"/>
                <a:gd name="connsiteY30" fmla="*/ 669532 h 3069431"/>
                <a:gd name="connsiteX31" fmla="*/ 934764 w 3362260"/>
                <a:gd name="connsiteY31" fmla="*/ 806486 h 3069431"/>
                <a:gd name="connsiteX32" fmla="*/ 932211 w 3362260"/>
                <a:gd name="connsiteY32" fmla="*/ 831810 h 3069431"/>
                <a:gd name="connsiteX33" fmla="*/ 931654 w 3362260"/>
                <a:gd name="connsiteY33" fmla="*/ 842917 h 3069431"/>
                <a:gd name="connsiteX34" fmla="*/ 693509 w 3362260"/>
                <a:gd name="connsiteY34" fmla="*/ 1060142 h 3069431"/>
                <a:gd name="connsiteX35" fmla="*/ 451077 w 3362260"/>
                <a:gd name="connsiteY35" fmla="*/ 847712 h 3069431"/>
                <a:gd name="connsiteX36" fmla="*/ 449824 w 3362260"/>
                <a:gd name="connsiteY36" fmla="*/ 829870 h 3069431"/>
                <a:gd name="connsiteX37" fmla="*/ 449553 w 3362260"/>
                <a:gd name="connsiteY37" fmla="*/ 829879 h 3069431"/>
                <a:gd name="connsiteX38" fmla="*/ 449556 w 3362260"/>
                <a:gd name="connsiteY38" fmla="*/ 826042 h 3069431"/>
                <a:gd name="connsiteX39" fmla="*/ 449355 w 3362260"/>
                <a:gd name="connsiteY39" fmla="*/ 823190 h 3069431"/>
                <a:gd name="connsiteX40" fmla="*/ 449558 w 3362260"/>
                <a:gd name="connsiteY40" fmla="*/ 823185 h 3069431"/>
                <a:gd name="connsiteX41" fmla="*/ 449577 w 3362260"/>
                <a:gd name="connsiteY41" fmla="*/ 799209 h 3069431"/>
                <a:gd name="connsiteX42" fmla="*/ 668494 w 3362260"/>
                <a:gd name="connsiteY42" fmla="*/ 426138 h 3069431"/>
                <a:gd name="connsiteX43" fmla="*/ 1127732 w 3362260"/>
                <a:gd name="connsiteY43" fmla="*/ 419530 h 3069431"/>
                <a:gd name="connsiteX44" fmla="*/ 1357293 w 3362260"/>
                <a:gd name="connsiteY44" fmla="*/ 786147 h 3069431"/>
                <a:gd name="connsiteX45" fmla="*/ 1358101 w 3362260"/>
                <a:gd name="connsiteY45" fmla="*/ 813474 h 3069431"/>
                <a:gd name="connsiteX46" fmla="*/ 1358194 w 3362260"/>
                <a:gd name="connsiteY46" fmla="*/ 813474 h 3069431"/>
                <a:gd name="connsiteX47" fmla="*/ 1358138 w 3362260"/>
                <a:gd name="connsiteY47" fmla="*/ 814719 h 3069431"/>
                <a:gd name="connsiteX48" fmla="*/ 1358200 w 3362260"/>
                <a:gd name="connsiteY48" fmla="*/ 816804 h 3069431"/>
                <a:gd name="connsiteX49" fmla="*/ 1358044 w 3362260"/>
                <a:gd name="connsiteY49" fmla="*/ 816804 h 3069431"/>
                <a:gd name="connsiteX50" fmla="*/ 1355081 w 3362260"/>
                <a:gd name="connsiteY50" fmla="*/ 882542 h 3069431"/>
                <a:gd name="connsiteX51" fmla="*/ 688072 w 3362260"/>
                <a:gd name="connsiteY51" fmla="*/ 1496087 h 3069431"/>
                <a:gd name="connsiteX52" fmla="*/ 1214459 w 3362260"/>
                <a:gd name="connsiteY52" fmla="*/ 3069431 h 3069431"/>
                <a:gd name="connsiteX53" fmla="*/ 544630 w 3362260"/>
                <a:gd name="connsiteY53" fmla="*/ 3069431 h 3069431"/>
                <a:gd name="connsiteX54" fmla="*/ 506212 w 3362260"/>
                <a:gd name="connsiteY54" fmla="*/ 3055666 h 3069431"/>
                <a:gd name="connsiteX55" fmla="*/ 3978 w 3362260"/>
                <a:gd name="connsiteY55" fmla="*/ 2280529 h 3069431"/>
                <a:gd name="connsiteX56" fmla="*/ 4298 w 3362260"/>
                <a:gd name="connsiteY56" fmla="*/ 2240348 h 3069431"/>
                <a:gd name="connsiteX57" fmla="*/ 3845 w 3362260"/>
                <a:gd name="connsiteY57" fmla="*/ 2240338 h 3069431"/>
                <a:gd name="connsiteX58" fmla="*/ 691917 w 3362260"/>
                <a:gd name="connsiteY58" fmla="*/ 1575821 h 3069431"/>
                <a:gd name="connsiteX59" fmla="*/ 1358926 w 3362260"/>
                <a:gd name="connsiteY59" fmla="*/ 2189366 h 3069431"/>
                <a:gd name="connsiteX60" fmla="*/ 1361889 w 3362260"/>
                <a:gd name="connsiteY60" fmla="*/ 2255104 h 3069431"/>
                <a:gd name="connsiteX61" fmla="*/ 1362045 w 3362260"/>
                <a:gd name="connsiteY61" fmla="*/ 2255104 h 3069431"/>
                <a:gd name="connsiteX62" fmla="*/ 1361983 w 3362260"/>
                <a:gd name="connsiteY62" fmla="*/ 2257188 h 3069431"/>
                <a:gd name="connsiteX63" fmla="*/ 1362039 w 3362260"/>
                <a:gd name="connsiteY63" fmla="*/ 2258434 h 3069431"/>
                <a:gd name="connsiteX64" fmla="*/ 1361946 w 3362260"/>
                <a:gd name="connsiteY64" fmla="*/ 2258433 h 3069431"/>
                <a:gd name="connsiteX65" fmla="*/ 1361138 w 3362260"/>
                <a:gd name="connsiteY65" fmla="*/ 2285761 h 3069431"/>
                <a:gd name="connsiteX66" fmla="*/ 1131577 w 3362260"/>
                <a:gd name="connsiteY66" fmla="*/ 2652378 h 3069431"/>
                <a:gd name="connsiteX67" fmla="*/ 672339 w 3362260"/>
                <a:gd name="connsiteY67" fmla="*/ 2645770 h 3069431"/>
                <a:gd name="connsiteX68" fmla="*/ 453422 w 3362260"/>
                <a:gd name="connsiteY68" fmla="*/ 2272699 h 3069431"/>
                <a:gd name="connsiteX69" fmla="*/ 453403 w 3362260"/>
                <a:gd name="connsiteY69" fmla="*/ 2248722 h 3069431"/>
                <a:gd name="connsiteX70" fmla="*/ 453200 w 3362260"/>
                <a:gd name="connsiteY70" fmla="*/ 2248718 h 3069431"/>
                <a:gd name="connsiteX71" fmla="*/ 453400 w 3362260"/>
                <a:gd name="connsiteY71" fmla="*/ 2245866 h 3069431"/>
                <a:gd name="connsiteX72" fmla="*/ 453398 w 3362260"/>
                <a:gd name="connsiteY72" fmla="*/ 2242028 h 3069431"/>
                <a:gd name="connsiteX73" fmla="*/ 453669 w 3362260"/>
                <a:gd name="connsiteY73" fmla="*/ 2242037 h 3069431"/>
                <a:gd name="connsiteX74" fmla="*/ 454922 w 3362260"/>
                <a:gd name="connsiteY74" fmla="*/ 2224196 h 3069431"/>
                <a:gd name="connsiteX75" fmla="*/ 697354 w 3362260"/>
                <a:gd name="connsiteY75" fmla="*/ 2011766 h 3069431"/>
                <a:gd name="connsiteX76" fmla="*/ 935499 w 3362260"/>
                <a:gd name="connsiteY76" fmla="*/ 2228991 h 3069431"/>
                <a:gd name="connsiteX77" fmla="*/ 936056 w 3362260"/>
                <a:gd name="connsiteY77" fmla="*/ 2240098 h 3069431"/>
                <a:gd name="connsiteX78" fmla="*/ 938609 w 3362260"/>
                <a:gd name="connsiteY78" fmla="*/ 2265421 h 3069431"/>
                <a:gd name="connsiteX79" fmla="*/ 801655 w 3362260"/>
                <a:gd name="connsiteY79" fmla="*/ 2402376 h 3069431"/>
                <a:gd name="connsiteX80" fmla="*/ 664701 w 3362260"/>
                <a:gd name="connsiteY80" fmla="*/ 2265421 h 3069431"/>
                <a:gd name="connsiteX81" fmla="*/ 725082 w 3362260"/>
                <a:gd name="connsiteY81" fmla="*/ 2151857 h 3069431"/>
                <a:gd name="connsiteX82" fmla="*/ 726684 w 3362260"/>
                <a:gd name="connsiteY82" fmla="*/ 2150987 h 3069431"/>
                <a:gd name="connsiteX83" fmla="*/ 717584 w 3362260"/>
                <a:gd name="connsiteY83" fmla="*/ 2148083 h 3069431"/>
                <a:gd name="connsiteX84" fmla="*/ 696017 w 3362260"/>
                <a:gd name="connsiteY84" fmla="*/ 2145706 h 3069431"/>
                <a:gd name="connsiteX85" fmla="*/ 587120 w 3362260"/>
                <a:gd name="connsiteY85" fmla="*/ 2251391 h 3069431"/>
                <a:gd name="connsiteX86" fmla="*/ 587067 w 3362260"/>
                <a:gd name="connsiteY86" fmla="*/ 2251390 h 3069431"/>
                <a:gd name="connsiteX87" fmla="*/ 588372 w 3362260"/>
                <a:gd name="connsiteY87" fmla="*/ 2289503 h 3069431"/>
                <a:gd name="connsiteX88" fmla="*/ 741487 w 3362260"/>
                <a:gd name="connsiteY88" fmla="*/ 2531490 h 3069431"/>
                <a:gd name="connsiteX89" fmla="*/ 1065746 w 3362260"/>
                <a:gd name="connsiteY89" fmla="*/ 2536156 h 3069431"/>
                <a:gd name="connsiteX90" fmla="*/ 1228474 w 3362260"/>
                <a:gd name="connsiteY90" fmla="*/ 2255648 h 3069431"/>
                <a:gd name="connsiteX91" fmla="*/ 1228745 w 3362260"/>
                <a:gd name="connsiteY91" fmla="*/ 2255647 h 3069431"/>
                <a:gd name="connsiteX92" fmla="*/ 1226338 w 3362260"/>
                <a:gd name="connsiteY92" fmla="*/ 2202227 h 3069431"/>
                <a:gd name="connsiteX93" fmla="*/ 690142 w 3362260"/>
                <a:gd name="connsiteY93" fmla="*/ 1709009 h 3069431"/>
                <a:gd name="connsiteX94" fmla="*/ 140996 w 3362260"/>
                <a:gd name="connsiteY94" fmla="*/ 2187765 h 3069431"/>
                <a:gd name="connsiteX95" fmla="*/ 137193 w 3362260"/>
                <a:gd name="connsiteY95" fmla="*/ 2240715 h 3069431"/>
                <a:gd name="connsiteX96" fmla="*/ 137373 w 3362260"/>
                <a:gd name="connsiteY96" fmla="*/ 2240721 h 3069431"/>
                <a:gd name="connsiteX97" fmla="*/ 834704 w 3362260"/>
                <a:gd name="connsiteY97" fmla="*/ 3003706 h 3069431"/>
                <a:gd name="connsiteX98" fmla="*/ 1614302 w 3362260"/>
                <a:gd name="connsiteY98" fmla="*/ 2324999 h 3069431"/>
                <a:gd name="connsiteX99" fmla="*/ 1617267 w 3362260"/>
                <a:gd name="connsiteY99" fmla="*/ 2325240 h 3069431"/>
                <a:gd name="connsiteX100" fmla="*/ 1621995 w 3362260"/>
                <a:gd name="connsiteY100" fmla="*/ 2266243 h 3069431"/>
                <a:gd name="connsiteX101" fmla="*/ 2319756 w 3362260"/>
                <a:gd name="connsiteY101" fmla="*/ 1523437 h 3069431"/>
                <a:gd name="connsiteX102" fmla="*/ 2490693 w 3362260"/>
                <a:gd name="connsiteY102" fmla="*/ 1507544 h 3069431"/>
                <a:gd name="connsiteX103" fmla="*/ 2490693 w 3362260"/>
                <a:gd name="connsiteY103" fmla="*/ 1505798 h 3069431"/>
                <a:gd name="connsiteX104" fmla="*/ 2531401 w 3362260"/>
                <a:gd name="connsiteY104" fmla="*/ 1505499 h 3069431"/>
                <a:gd name="connsiteX105" fmla="*/ 3228732 w 3362260"/>
                <a:gd name="connsiteY105" fmla="*/ 742514 h 3069431"/>
                <a:gd name="connsiteX106" fmla="*/ 3228912 w 3362260"/>
                <a:gd name="connsiteY106" fmla="*/ 742508 h 3069431"/>
                <a:gd name="connsiteX107" fmla="*/ 3225109 w 3362260"/>
                <a:gd name="connsiteY107" fmla="*/ 689558 h 3069431"/>
                <a:gd name="connsiteX108" fmla="*/ 2675963 w 3362260"/>
                <a:gd name="connsiteY108" fmla="*/ 210803 h 3069431"/>
                <a:gd name="connsiteX109" fmla="*/ 2139767 w 3362260"/>
                <a:gd name="connsiteY109" fmla="*/ 704020 h 3069431"/>
                <a:gd name="connsiteX110" fmla="*/ 2137360 w 3362260"/>
                <a:gd name="connsiteY110" fmla="*/ 757440 h 3069431"/>
                <a:gd name="connsiteX111" fmla="*/ 2137631 w 3362260"/>
                <a:gd name="connsiteY111" fmla="*/ 757441 h 3069431"/>
                <a:gd name="connsiteX112" fmla="*/ 2300359 w 3362260"/>
                <a:gd name="connsiteY112" fmla="*/ 1037949 h 3069431"/>
                <a:gd name="connsiteX113" fmla="*/ 2624618 w 3362260"/>
                <a:gd name="connsiteY113" fmla="*/ 1033283 h 3069431"/>
                <a:gd name="connsiteX114" fmla="*/ 2777733 w 3362260"/>
                <a:gd name="connsiteY114" fmla="*/ 791296 h 3069431"/>
                <a:gd name="connsiteX115" fmla="*/ 2779038 w 3362260"/>
                <a:gd name="connsiteY115" fmla="*/ 753183 h 3069431"/>
                <a:gd name="connsiteX116" fmla="*/ 2778985 w 3362260"/>
                <a:gd name="connsiteY116" fmla="*/ 753184 h 3069431"/>
                <a:gd name="connsiteX117" fmla="*/ 2670088 w 3362260"/>
                <a:gd name="connsiteY117" fmla="*/ 647499 h 3069431"/>
                <a:gd name="connsiteX118" fmla="*/ 2648521 w 3362260"/>
                <a:gd name="connsiteY118" fmla="*/ 649876 h 3069431"/>
                <a:gd name="connsiteX119" fmla="*/ 2639421 w 3362260"/>
                <a:gd name="connsiteY119" fmla="*/ 652781 h 3069431"/>
                <a:gd name="connsiteX120" fmla="*/ 2641023 w 3362260"/>
                <a:gd name="connsiteY120" fmla="*/ 653650 h 3069431"/>
                <a:gd name="connsiteX121" fmla="*/ 2701404 w 3362260"/>
                <a:gd name="connsiteY121" fmla="*/ 767215 h 3069431"/>
                <a:gd name="connsiteX122" fmla="*/ 2564450 w 3362260"/>
                <a:gd name="connsiteY122" fmla="*/ 904169 h 3069431"/>
                <a:gd name="connsiteX123" fmla="*/ 2427496 w 3362260"/>
                <a:gd name="connsiteY123" fmla="*/ 767215 h 3069431"/>
                <a:gd name="connsiteX124" fmla="*/ 2430049 w 3362260"/>
                <a:gd name="connsiteY124" fmla="*/ 741891 h 3069431"/>
                <a:gd name="connsiteX125" fmla="*/ 2430606 w 3362260"/>
                <a:gd name="connsiteY125" fmla="*/ 730784 h 3069431"/>
                <a:gd name="connsiteX126" fmla="*/ 2668751 w 3362260"/>
                <a:gd name="connsiteY126" fmla="*/ 513559 h 3069431"/>
                <a:gd name="connsiteX127" fmla="*/ 2911183 w 3362260"/>
                <a:gd name="connsiteY127" fmla="*/ 725989 h 3069431"/>
                <a:gd name="connsiteX128" fmla="*/ 2912436 w 3362260"/>
                <a:gd name="connsiteY128" fmla="*/ 743831 h 3069431"/>
                <a:gd name="connsiteX129" fmla="*/ 2912707 w 3362260"/>
                <a:gd name="connsiteY129" fmla="*/ 743822 h 3069431"/>
                <a:gd name="connsiteX130" fmla="*/ 2912704 w 3362260"/>
                <a:gd name="connsiteY130" fmla="*/ 747659 h 3069431"/>
                <a:gd name="connsiteX131" fmla="*/ 2912905 w 3362260"/>
                <a:gd name="connsiteY131" fmla="*/ 750511 h 3069431"/>
                <a:gd name="connsiteX132" fmla="*/ 2912702 w 3362260"/>
                <a:gd name="connsiteY132" fmla="*/ 750516 h 3069431"/>
                <a:gd name="connsiteX133" fmla="*/ 2912683 w 3362260"/>
                <a:gd name="connsiteY133" fmla="*/ 774492 h 3069431"/>
                <a:gd name="connsiteX134" fmla="*/ 2693766 w 3362260"/>
                <a:gd name="connsiteY134" fmla="*/ 1147563 h 3069431"/>
                <a:gd name="connsiteX135" fmla="*/ 2234528 w 3362260"/>
                <a:gd name="connsiteY135" fmla="*/ 1154171 h 3069431"/>
                <a:gd name="connsiteX136" fmla="*/ 2004967 w 3362260"/>
                <a:gd name="connsiteY136" fmla="*/ 787554 h 3069431"/>
                <a:gd name="connsiteX137" fmla="*/ 2004159 w 3362260"/>
                <a:gd name="connsiteY137" fmla="*/ 760227 h 3069431"/>
                <a:gd name="connsiteX138" fmla="*/ 2004066 w 3362260"/>
                <a:gd name="connsiteY138" fmla="*/ 760227 h 3069431"/>
                <a:gd name="connsiteX139" fmla="*/ 2004122 w 3362260"/>
                <a:gd name="connsiteY139" fmla="*/ 758982 h 3069431"/>
                <a:gd name="connsiteX140" fmla="*/ 2004060 w 3362260"/>
                <a:gd name="connsiteY140" fmla="*/ 756897 h 3069431"/>
                <a:gd name="connsiteX141" fmla="*/ 2004216 w 3362260"/>
                <a:gd name="connsiteY141" fmla="*/ 756897 h 3069431"/>
                <a:gd name="connsiteX142" fmla="*/ 2007179 w 3362260"/>
                <a:gd name="connsiteY142" fmla="*/ 691159 h 3069431"/>
                <a:gd name="connsiteX143" fmla="*/ 2674188 w 3362260"/>
                <a:gd name="connsiteY143" fmla="*/ 77614 h 3069431"/>
                <a:gd name="connsiteX144" fmla="*/ 3362260 w 3362260"/>
                <a:gd name="connsiteY144" fmla="*/ 742131 h 3069431"/>
                <a:gd name="connsiteX145" fmla="*/ 3361806 w 3362260"/>
                <a:gd name="connsiteY145" fmla="*/ 742141 h 3069431"/>
                <a:gd name="connsiteX146" fmla="*/ 3362127 w 3362260"/>
                <a:gd name="connsiteY146" fmla="*/ 782322 h 3069431"/>
                <a:gd name="connsiteX147" fmla="*/ 2859893 w 3362260"/>
                <a:gd name="connsiteY147" fmla="*/ 1557460 h 3069431"/>
                <a:gd name="connsiteX148" fmla="*/ 2818433 w 3362260"/>
                <a:gd name="connsiteY148" fmla="*/ 1572315 h 3069431"/>
                <a:gd name="connsiteX149" fmla="*/ 2960476 w 3362260"/>
                <a:gd name="connsiteY149" fmla="*/ 1646388 h 3069431"/>
                <a:gd name="connsiteX150" fmla="*/ 3358532 w 3362260"/>
                <a:gd name="connsiteY150" fmla="*/ 2320484 h 3069431"/>
                <a:gd name="connsiteX151" fmla="*/ 3360253 w 3362260"/>
                <a:gd name="connsiteY151" fmla="*/ 2360630 h 3069431"/>
                <a:gd name="connsiteX152" fmla="*/ 3360707 w 3362260"/>
                <a:gd name="connsiteY152" fmla="*/ 2360617 h 3069431"/>
                <a:gd name="connsiteX153" fmla="*/ 2707284 w 3362260"/>
                <a:gd name="connsiteY153" fmla="*/ 3059233 h 3069431"/>
                <a:gd name="connsiteX154" fmla="*/ 2009965 w 3362260"/>
                <a:gd name="connsiteY154" fmla="*/ 2480366 h 3069431"/>
                <a:gd name="connsiteX155" fmla="*/ 2003666 w 3362260"/>
                <a:gd name="connsiteY155" fmla="*/ 2414864 h 3069431"/>
                <a:gd name="connsiteX156" fmla="*/ 2003510 w 3362260"/>
                <a:gd name="connsiteY156" fmla="*/ 2414872 h 3069431"/>
                <a:gd name="connsiteX157" fmla="*/ 2003466 w 3362260"/>
                <a:gd name="connsiteY157" fmla="*/ 2412787 h 3069431"/>
                <a:gd name="connsiteX158" fmla="*/ 2003347 w 3362260"/>
                <a:gd name="connsiteY158" fmla="*/ 2411546 h 3069431"/>
                <a:gd name="connsiteX159" fmla="*/ 2003440 w 3362260"/>
                <a:gd name="connsiteY159" fmla="*/ 2411541 h 3069431"/>
                <a:gd name="connsiteX160" fmla="*/ 2002858 w 3362260"/>
                <a:gd name="connsiteY160" fmla="*/ 2384209 h 3069431"/>
                <a:gd name="connsiteX161" fmla="*/ 2213498 w 3362260"/>
                <a:gd name="connsiteY161" fmla="*/ 2006402 h 3069431"/>
                <a:gd name="connsiteX162" fmla="*/ 2672478 w 3362260"/>
                <a:gd name="connsiteY162" fmla="*/ 1989670 h 3069431"/>
                <a:gd name="connsiteX163" fmla="*/ 2910066 w 3362260"/>
                <a:gd name="connsiteY163" fmla="*/ 2351138 h 3069431"/>
                <a:gd name="connsiteX164" fmla="*/ 2911303 w 3362260"/>
                <a:gd name="connsiteY164" fmla="*/ 2375082 h 3069431"/>
                <a:gd name="connsiteX165" fmla="*/ 2911506 w 3362260"/>
                <a:gd name="connsiteY165" fmla="*/ 2375076 h 3069431"/>
                <a:gd name="connsiteX166" fmla="*/ 2911451 w 3362260"/>
                <a:gd name="connsiteY166" fmla="*/ 2377935 h 3069431"/>
                <a:gd name="connsiteX167" fmla="*/ 2911648 w 3362260"/>
                <a:gd name="connsiteY167" fmla="*/ 2381767 h 3069431"/>
                <a:gd name="connsiteX168" fmla="*/ 2911377 w 3362260"/>
                <a:gd name="connsiteY168" fmla="*/ 2381772 h 3069431"/>
                <a:gd name="connsiteX169" fmla="*/ 2911032 w 3362260"/>
                <a:gd name="connsiteY169" fmla="*/ 2399654 h 3069431"/>
                <a:gd name="connsiteX170" fmla="*/ 2679705 w 3362260"/>
                <a:gd name="connsiteY170" fmla="*/ 2624126 h 3069431"/>
                <a:gd name="connsiteX171" fmla="*/ 2430832 w 3362260"/>
                <a:gd name="connsiteY171" fmla="*/ 2419281 h 3069431"/>
                <a:gd name="connsiteX172" fmla="*/ 2429712 w 3362260"/>
                <a:gd name="connsiteY172" fmla="*/ 2408216 h 3069431"/>
                <a:gd name="connsiteX173" fmla="*/ 2425875 w 3362260"/>
                <a:gd name="connsiteY173" fmla="*/ 2383055 h 3069431"/>
                <a:gd name="connsiteX174" fmla="*/ 2555695 w 3362260"/>
                <a:gd name="connsiteY174" fmla="*/ 2239320 h 3069431"/>
                <a:gd name="connsiteX175" fmla="*/ 2699430 w 3362260"/>
                <a:gd name="connsiteY175" fmla="*/ 2369139 h 3069431"/>
                <a:gd name="connsiteX176" fmla="*/ 2644896 w 3362260"/>
                <a:gd name="connsiteY176" fmla="*/ 2485625 h 3069431"/>
                <a:gd name="connsiteX177" fmla="*/ 2643340 w 3362260"/>
                <a:gd name="connsiteY177" fmla="*/ 2486574 h 3069431"/>
                <a:gd name="connsiteX178" fmla="*/ 2652576 w 3362260"/>
                <a:gd name="connsiteY178" fmla="*/ 2489013 h 3069431"/>
                <a:gd name="connsiteX179" fmla="*/ 2674236 w 3362260"/>
                <a:gd name="connsiteY179" fmla="*/ 2490292 h 3069431"/>
                <a:gd name="connsiteX180" fmla="*/ 2777623 w 3362260"/>
                <a:gd name="connsiteY180" fmla="*/ 2379211 h 3069431"/>
                <a:gd name="connsiteX181" fmla="*/ 2777676 w 3362260"/>
                <a:gd name="connsiteY181" fmla="*/ 2379209 h 3069431"/>
                <a:gd name="connsiteX182" fmla="*/ 2774436 w 3362260"/>
                <a:gd name="connsiteY182" fmla="*/ 2341211 h 3069431"/>
                <a:gd name="connsiteX183" fmla="*/ 2609225 w 3362260"/>
                <a:gd name="connsiteY183" fmla="*/ 2107316 h 3069431"/>
                <a:gd name="connsiteX184" fmla="*/ 2285148 w 3362260"/>
                <a:gd name="connsiteY184" fmla="*/ 2119130 h 3069431"/>
                <a:gd name="connsiteX185" fmla="*/ 2136881 w 3362260"/>
                <a:gd name="connsiteY185" fmla="*/ 2407542 h 3069431"/>
                <a:gd name="connsiteX186" fmla="*/ 2136610 w 3362260"/>
                <a:gd name="connsiteY186" fmla="*/ 2407557 h 3069431"/>
                <a:gd name="connsiteX187" fmla="*/ 2141728 w 3362260"/>
                <a:gd name="connsiteY187" fmla="*/ 2460786 h 3069431"/>
                <a:gd name="connsiteX188" fmla="*/ 2702289 w 3362260"/>
                <a:gd name="connsiteY188" fmla="*/ 2926125 h 3069431"/>
                <a:gd name="connsiteX189" fmla="*/ 3226404 w 3362260"/>
                <a:gd name="connsiteY189" fmla="*/ 2420089 h 3069431"/>
                <a:gd name="connsiteX190" fmla="*/ 3227511 w 3362260"/>
                <a:gd name="connsiteY190" fmla="*/ 2367015 h 3069431"/>
                <a:gd name="connsiteX191" fmla="*/ 3227331 w 3362260"/>
                <a:gd name="connsiteY191" fmla="*/ 2367018 h 3069431"/>
                <a:gd name="connsiteX192" fmla="*/ 2492138 w 3362260"/>
                <a:gd name="connsiteY192" fmla="*/ 1640445 h 3069431"/>
                <a:gd name="connsiteX193" fmla="*/ 1748027 w 3362260"/>
                <a:gd name="connsiteY193" fmla="*/ 2357883 h 3069431"/>
                <a:gd name="connsiteX194" fmla="*/ 1744157 w 3362260"/>
                <a:gd name="connsiteY194" fmla="*/ 2357765 h 3069431"/>
                <a:gd name="connsiteX195" fmla="*/ 1736478 w 3362260"/>
                <a:gd name="connsiteY195" fmla="*/ 2417565 h 3069431"/>
                <a:gd name="connsiteX196" fmla="*/ 1335379 w 3362260"/>
                <a:gd name="connsiteY196" fmla="*/ 3007984 h 3069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62260" h="3069431">
                  <a:moveTo>
                    <a:pt x="688072" y="1496087"/>
                  </a:moveTo>
                  <a:cubicBezTo>
                    <a:pt x="315171" y="1501056"/>
                    <a:pt x="8018" y="1204417"/>
                    <a:pt x="0" y="831570"/>
                  </a:cubicBezTo>
                  <a:lnTo>
                    <a:pt x="454" y="831560"/>
                  </a:lnTo>
                  <a:lnTo>
                    <a:pt x="133" y="791379"/>
                  </a:lnTo>
                  <a:cubicBezTo>
                    <a:pt x="5918" y="450800"/>
                    <a:pt x="208207" y="154260"/>
                    <a:pt x="502367" y="16241"/>
                  </a:cubicBezTo>
                  <a:lnTo>
                    <a:pt x="545517" y="780"/>
                  </a:lnTo>
                  <a:lnTo>
                    <a:pt x="543340" y="0"/>
                  </a:lnTo>
                  <a:lnTo>
                    <a:pt x="1209696" y="0"/>
                  </a:lnTo>
                  <a:lnTo>
                    <a:pt x="1145194" y="27014"/>
                  </a:lnTo>
                  <a:cubicBezTo>
                    <a:pt x="1098600" y="42073"/>
                    <a:pt x="1050376" y="53302"/>
                    <a:pt x="1000919" y="60352"/>
                  </a:cubicBezTo>
                  <a:lnTo>
                    <a:pt x="871567" y="65773"/>
                  </a:lnTo>
                  <a:lnTo>
                    <a:pt x="871567" y="67903"/>
                  </a:lnTo>
                  <a:lnTo>
                    <a:pt x="830859" y="68202"/>
                  </a:lnTo>
                  <a:cubicBezTo>
                    <a:pt x="429845" y="91085"/>
                    <a:pt x="120334" y="429738"/>
                    <a:pt x="133528" y="831187"/>
                  </a:cubicBezTo>
                  <a:lnTo>
                    <a:pt x="133348" y="831193"/>
                  </a:lnTo>
                  <a:lnTo>
                    <a:pt x="137151" y="884143"/>
                  </a:lnTo>
                  <a:cubicBezTo>
                    <a:pt x="170686" y="1157292"/>
                    <a:pt x="405265" y="1366643"/>
                    <a:pt x="686297" y="1362898"/>
                  </a:cubicBezTo>
                  <a:cubicBezTo>
                    <a:pt x="967329" y="1359154"/>
                    <a:pt x="1196247" y="1143626"/>
                    <a:pt x="1222493" y="869681"/>
                  </a:cubicBezTo>
                  <a:lnTo>
                    <a:pt x="1224900" y="816261"/>
                  </a:lnTo>
                  <a:lnTo>
                    <a:pt x="1224629" y="816260"/>
                  </a:lnTo>
                  <a:cubicBezTo>
                    <a:pt x="1225103" y="700210"/>
                    <a:pt x="1162878" y="592948"/>
                    <a:pt x="1061901" y="535752"/>
                  </a:cubicBezTo>
                  <a:cubicBezTo>
                    <a:pt x="960923" y="478556"/>
                    <a:pt x="836932" y="480340"/>
                    <a:pt x="737642" y="540418"/>
                  </a:cubicBezTo>
                  <a:cubicBezTo>
                    <a:pt x="650764" y="592986"/>
                    <a:pt x="594645" y="683016"/>
                    <a:pt x="584527" y="782405"/>
                  </a:cubicBezTo>
                  <a:lnTo>
                    <a:pt x="583222" y="820518"/>
                  </a:lnTo>
                  <a:lnTo>
                    <a:pt x="583275" y="820517"/>
                  </a:lnTo>
                  <a:cubicBezTo>
                    <a:pt x="584455" y="879645"/>
                    <a:pt x="633035" y="926792"/>
                    <a:pt x="692172" y="926202"/>
                  </a:cubicBezTo>
                  <a:cubicBezTo>
                    <a:pt x="699565" y="926129"/>
                    <a:pt x="706777" y="925312"/>
                    <a:pt x="713739" y="923825"/>
                  </a:cubicBezTo>
                  <a:lnTo>
                    <a:pt x="722839" y="920920"/>
                  </a:lnTo>
                  <a:lnTo>
                    <a:pt x="721237" y="920051"/>
                  </a:lnTo>
                  <a:cubicBezTo>
                    <a:pt x="684807" y="895439"/>
                    <a:pt x="660856" y="853760"/>
                    <a:pt x="660856" y="806486"/>
                  </a:cubicBezTo>
                  <a:cubicBezTo>
                    <a:pt x="660856" y="730849"/>
                    <a:pt x="722172" y="669532"/>
                    <a:pt x="797810" y="669532"/>
                  </a:cubicBezTo>
                  <a:cubicBezTo>
                    <a:pt x="873447" y="669532"/>
                    <a:pt x="934764" y="730849"/>
                    <a:pt x="934764" y="806486"/>
                  </a:cubicBezTo>
                  <a:lnTo>
                    <a:pt x="932211" y="831810"/>
                  </a:lnTo>
                  <a:lnTo>
                    <a:pt x="931654" y="842917"/>
                  </a:lnTo>
                  <a:cubicBezTo>
                    <a:pt x="919436" y="964026"/>
                    <a:pt x="817811" y="1058902"/>
                    <a:pt x="693509" y="1060142"/>
                  </a:cubicBezTo>
                  <a:cubicBezTo>
                    <a:pt x="569207" y="1061382"/>
                    <a:pt x="465709" y="968554"/>
                    <a:pt x="451077" y="847712"/>
                  </a:cubicBezTo>
                  <a:lnTo>
                    <a:pt x="449824" y="829870"/>
                  </a:lnTo>
                  <a:lnTo>
                    <a:pt x="449553" y="829879"/>
                  </a:lnTo>
                  <a:lnTo>
                    <a:pt x="449556" y="826042"/>
                  </a:lnTo>
                  <a:lnTo>
                    <a:pt x="449355" y="823190"/>
                  </a:lnTo>
                  <a:lnTo>
                    <a:pt x="449558" y="823185"/>
                  </a:lnTo>
                  <a:lnTo>
                    <a:pt x="449577" y="799209"/>
                  </a:lnTo>
                  <a:cubicBezTo>
                    <a:pt x="454841" y="646581"/>
                    <a:pt x="536662" y="505906"/>
                    <a:pt x="668494" y="426138"/>
                  </a:cubicBezTo>
                  <a:cubicBezTo>
                    <a:pt x="809116" y="341051"/>
                    <a:pt x="984721" y="338525"/>
                    <a:pt x="1127732" y="419530"/>
                  </a:cubicBezTo>
                  <a:cubicBezTo>
                    <a:pt x="1261805" y="495472"/>
                    <a:pt x="1347640" y="633735"/>
                    <a:pt x="1357293" y="786147"/>
                  </a:cubicBezTo>
                  <a:lnTo>
                    <a:pt x="1358101" y="813474"/>
                  </a:lnTo>
                  <a:lnTo>
                    <a:pt x="1358194" y="813474"/>
                  </a:lnTo>
                  <a:lnTo>
                    <a:pt x="1358138" y="814719"/>
                  </a:lnTo>
                  <a:lnTo>
                    <a:pt x="1358200" y="816804"/>
                  </a:lnTo>
                  <a:lnTo>
                    <a:pt x="1358044" y="816804"/>
                  </a:lnTo>
                  <a:lnTo>
                    <a:pt x="1355081" y="882542"/>
                  </a:lnTo>
                  <a:cubicBezTo>
                    <a:pt x="1322432" y="1223321"/>
                    <a:pt x="1037665" y="1491429"/>
                    <a:pt x="688072" y="1496087"/>
                  </a:cubicBezTo>
                  <a:close/>
                  <a:moveTo>
                    <a:pt x="1214459" y="3069431"/>
                  </a:moveTo>
                  <a:lnTo>
                    <a:pt x="544630" y="3069431"/>
                  </a:lnTo>
                  <a:lnTo>
                    <a:pt x="506212" y="3055666"/>
                  </a:lnTo>
                  <a:cubicBezTo>
                    <a:pt x="212052" y="2917647"/>
                    <a:pt x="9763" y="2621107"/>
                    <a:pt x="3978" y="2280529"/>
                  </a:cubicBezTo>
                  <a:lnTo>
                    <a:pt x="4298" y="2240348"/>
                  </a:lnTo>
                  <a:lnTo>
                    <a:pt x="3845" y="2240338"/>
                  </a:lnTo>
                  <a:cubicBezTo>
                    <a:pt x="11863" y="1867491"/>
                    <a:pt x="319016" y="1570852"/>
                    <a:pt x="691917" y="1575821"/>
                  </a:cubicBezTo>
                  <a:cubicBezTo>
                    <a:pt x="1041510" y="1580478"/>
                    <a:pt x="1326277" y="1848587"/>
                    <a:pt x="1358926" y="2189366"/>
                  </a:cubicBezTo>
                  <a:lnTo>
                    <a:pt x="1361889" y="2255104"/>
                  </a:lnTo>
                  <a:lnTo>
                    <a:pt x="1362045" y="2255104"/>
                  </a:lnTo>
                  <a:lnTo>
                    <a:pt x="1361983" y="2257188"/>
                  </a:lnTo>
                  <a:lnTo>
                    <a:pt x="1362039" y="2258434"/>
                  </a:lnTo>
                  <a:lnTo>
                    <a:pt x="1361946" y="2258433"/>
                  </a:lnTo>
                  <a:lnTo>
                    <a:pt x="1361138" y="2285761"/>
                  </a:lnTo>
                  <a:cubicBezTo>
                    <a:pt x="1351485" y="2438173"/>
                    <a:pt x="1265650" y="2576436"/>
                    <a:pt x="1131577" y="2652378"/>
                  </a:cubicBezTo>
                  <a:cubicBezTo>
                    <a:pt x="988566" y="2733383"/>
                    <a:pt x="812961" y="2730856"/>
                    <a:pt x="672339" y="2645770"/>
                  </a:cubicBezTo>
                  <a:cubicBezTo>
                    <a:pt x="540507" y="2566002"/>
                    <a:pt x="458686" y="2425326"/>
                    <a:pt x="453422" y="2272699"/>
                  </a:cubicBezTo>
                  <a:lnTo>
                    <a:pt x="453403" y="2248722"/>
                  </a:lnTo>
                  <a:lnTo>
                    <a:pt x="453200" y="2248718"/>
                  </a:lnTo>
                  <a:lnTo>
                    <a:pt x="453400" y="2245866"/>
                  </a:lnTo>
                  <a:lnTo>
                    <a:pt x="453398" y="2242028"/>
                  </a:lnTo>
                  <a:lnTo>
                    <a:pt x="453669" y="2242037"/>
                  </a:lnTo>
                  <a:lnTo>
                    <a:pt x="454922" y="2224196"/>
                  </a:lnTo>
                  <a:cubicBezTo>
                    <a:pt x="469553" y="2103354"/>
                    <a:pt x="573052" y="2010526"/>
                    <a:pt x="697354" y="2011766"/>
                  </a:cubicBezTo>
                  <a:cubicBezTo>
                    <a:pt x="821656" y="2013006"/>
                    <a:pt x="923281" y="2107882"/>
                    <a:pt x="935499" y="2228991"/>
                  </a:cubicBezTo>
                  <a:lnTo>
                    <a:pt x="936056" y="2240098"/>
                  </a:lnTo>
                  <a:lnTo>
                    <a:pt x="938609" y="2265421"/>
                  </a:lnTo>
                  <a:cubicBezTo>
                    <a:pt x="938609" y="2341059"/>
                    <a:pt x="877292" y="2402376"/>
                    <a:pt x="801655" y="2402376"/>
                  </a:cubicBezTo>
                  <a:cubicBezTo>
                    <a:pt x="726017" y="2402376"/>
                    <a:pt x="664701" y="2341059"/>
                    <a:pt x="664701" y="2265421"/>
                  </a:cubicBezTo>
                  <a:cubicBezTo>
                    <a:pt x="664701" y="2218148"/>
                    <a:pt x="688652" y="2176469"/>
                    <a:pt x="725082" y="2151857"/>
                  </a:cubicBezTo>
                  <a:lnTo>
                    <a:pt x="726684" y="2150987"/>
                  </a:lnTo>
                  <a:lnTo>
                    <a:pt x="717584" y="2148083"/>
                  </a:lnTo>
                  <a:cubicBezTo>
                    <a:pt x="710622" y="2146596"/>
                    <a:pt x="703410" y="2145779"/>
                    <a:pt x="696017" y="2145706"/>
                  </a:cubicBezTo>
                  <a:cubicBezTo>
                    <a:pt x="636880" y="2145116"/>
                    <a:pt x="588300" y="2192262"/>
                    <a:pt x="587120" y="2251391"/>
                  </a:cubicBezTo>
                  <a:lnTo>
                    <a:pt x="587067" y="2251390"/>
                  </a:lnTo>
                  <a:lnTo>
                    <a:pt x="588372" y="2289503"/>
                  </a:lnTo>
                  <a:cubicBezTo>
                    <a:pt x="598490" y="2388892"/>
                    <a:pt x="654609" y="2478922"/>
                    <a:pt x="741487" y="2531490"/>
                  </a:cubicBezTo>
                  <a:cubicBezTo>
                    <a:pt x="840777" y="2591568"/>
                    <a:pt x="964768" y="2593352"/>
                    <a:pt x="1065746" y="2536156"/>
                  </a:cubicBezTo>
                  <a:cubicBezTo>
                    <a:pt x="1166723" y="2478960"/>
                    <a:pt x="1228948" y="2371698"/>
                    <a:pt x="1228474" y="2255648"/>
                  </a:cubicBezTo>
                  <a:lnTo>
                    <a:pt x="1228745" y="2255647"/>
                  </a:lnTo>
                  <a:lnTo>
                    <a:pt x="1226338" y="2202227"/>
                  </a:lnTo>
                  <a:cubicBezTo>
                    <a:pt x="1200092" y="1928281"/>
                    <a:pt x="971174" y="1712754"/>
                    <a:pt x="690142" y="1709009"/>
                  </a:cubicBezTo>
                  <a:cubicBezTo>
                    <a:pt x="409110" y="1705265"/>
                    <a:pt x="174531" y="1914616"/>
                    <a:pt x="140996" y="2187765"/>
                  </a:cubicBezTo>
                  <a:lnTo>
                    <a:pt x="137193" y="2240715"/>
                  </a:lnTo>
                  <a:lnTo>
                    <a:pt x="137373" y="2240721"/>
                  </a:lnTo>
                  <a:cubicBezTo>
                    <a:pt x="124178" y="2642170"/>
                    <a:pt x="433690" y="2980822"/>
                    <a:pt x="834704" y="3003706"/>
                  </a:cubicBezTo>
                  <a:cubicBezTo>
                    <a:pt x="1235718" y="3026589"/>
                    <a:pt x="1581744" y="2725343"/>
                    <a:pt x="1614302" y="2324999"/>
                  </a:cubicBezTo>
                  <a:lnTo>
                    <a:pt x="1617267" y="2325240"/>
                  </a:lnTo>
                  <a:lnTo>
                    <a:pt x="1621995" y="2266243"/>
                  </a:lnTo>
                  <a:cubicBezTo>
                    <a:pt x="1670865" y="1892193"/>
                    <a:pt x="1955498" y="1594410"/>
                    <a:pt x="2319756" y="1523437"/>
                  </a:cubicBezTo>
                  <a:lnTo>
                    <a:pt x="2490693" y="1507544"/>
                  </a:lnTo>
                  <a:lnTo>
                    <a:pt x="2490693" y="1505798"/>
                  </a:lnTo>
                  <a:lnTo>
                    <a:pt x="2531401" y="1505499"/>
                  </a:lnTo>
                  <a:cubicBezTo>
                    <a:pt x="2932415" y="1482616"/>
                    <a:pt x="3241926" y="1143963"/>
                    <a:pt x="3228732" y="742514"/>
                  </a:cubicBezTo>
                  <a:lnTo>
                    <a:pt x="3228912" y="742508"/>
                  </a:lnTo>
                  <a:lnTo>
                    <a:pt x="3225109" y="689558"/>
                  </a:lnTo>
                  <a:cubicBezTo>
                    <a:pt x="3191574" y="416409"/>
                    <a:pt x="2956995" y="207058"/>
                    <a:pt x="2675963" y="210803"/>
                  </a:cubicBezTo>
                  <a:cubicBezTo>
                    <a:pt x="2394931" y="214547"/>
                    <a:pt x="2166013" y="430075"/>
                    <a:pt x="2139767" y="704020"/>
                  </a:cubicBezTo>
                  <a:lnTo>
                    <a:pt x="2137360" y="757440"/>
                  </a:lnTo>
                  <a:lnTo>
                    <a:pt x="2137631" y="757441"/>
                  </a:lnTo>
                  <a:cubicBezTo>
                    <a:pt x="2137157" y="873491"/>
                    <a:pt x="2199382" y="980753"/>
                    <a:pt x="2300359" y="1037949"/>
                  </a:cubicBezTo>
                  <a:cubicBezTo>
                    <a:pt x="2401337" y="1095145"/>
                    <a:pt x="2525328" y="1093361"/>
                    <a:pt x="2624618" y="1033283"/>
                  </a:cubicBezTo>
                  <a:cubicBezTo>
                    <a:pt x="2711496" y="980715"/>
                    <a:pt x="2767615" y="890685"/>
                    <a:pt x="2777733" y="791296"/>
                  </a:cubicBezTo>
                  <a:lnTo>
                    <a:pt x="2779038" y="753183"/>
                  </a:lnTo>
                  <a:lnTo>
                    <a:pt x="2778985" y="753184"/>
                  </a:lnTo>
                  <a:cubicBezTo>
                    <a:pt x="2777805" y="694056"/>
                    <a:pt x="2729225" y="646909"/>
                    <a:pt x="2670088" y="647499"/>
                  </a:cubicBezTo>
                  <a:cubicBezTo>
                    <a:pt x="2662695" y="647572"/>
                    <a:pt x="2655483" y="648389"/>
                    <a:pt x="2648521" y="649876"/>
                  </a:cubicBezTo>
                  <a:lnTo>
                    <a:pt x="2639421" y="652781"/>
                  </a:lnTo>
                  <a:lnTo>
                    <a:pt x="2641023" y="653650"/>
                  </a:lnTo>
                  <a:cubicBezTo>
                    <a:pt x="2677453" y="678262"/>
                    <a:pt x="2701404" y="719941"/>
                    <a:pt x="2701404" y="767215"/>
                  </a:cubicBezTo>
                  <a:cubicBezTo>
                    <a:pt x="2701404" y="842852"/>
                    <a:pt x="2640088" y="904169"/>
                    <a:pt x="2564450" y="904169"/>
                  </a:cubicBezTo>
                  <a:cubicBezTo>
                    <a:pt x="2488813" y="904169"/>
                    <a:pt x="2427496" y="842852"/>
                    <a:pt x="2427496" y="767215"/>
                  </a:cubicBezTo>
                  <a:lnTo>
                    <a:pt x="2430049" y="741891"/>
                  </a:lnTo>
                  <a:lnTo>
                    <a:pt x="2430606" y="730784"/>
                  </a:lnTo>
                  <a:cubicBezTo>
                    <a:pt x="2442824" y="609675"/>
                    <a:pt x="2544449" y="514799"/>
                    <a:pt x="2668751" y="513559"/>
                  </a:cubicBezTo>
                  <a:cubicBezTo>
                    <a:pt x="2793053" y="512319"/>
                    <a:pt x="2896551" y="605147"/>
                    <a:pt x="2911183" y="725989"/>
                  </a:cubicBezTo>
                  <a:lnTo>
                    <a:pt x="2912436" y="743831"/>
                  </a:lnTo>
                  <a:lnTo>
                    <a:pt x="2912707" y="743822"/>
                  </a:lnTo>
                  <a:lnTo>
                    <a:pt x="2912704" y="747659"/>
                  </a:lnTo>
                  <a:lnTo>
                    <a:pt x="2912905" y="750511"/>
                  </a:lnTo>
                  <a:lnTo>
                    <a:pt x="2912702" y="750516"/>
                  </a:lnTo>
                  <a:lnTo>
                    <a:pt x="2912683" y="774492"/>
                  </a:lnTo>
                  <a:cubicBezTo>
                    <a:pt x="2907419" y="927120"/>
                    <a:pt x="2825598" y="1067795"/>
                    <a:pt x="2693766" y="1147563"/>
                  </a:cubicBezTo>
                  <a:cubicBezTo>
                    <a:pt x="2553144" y="1232650"/>
                    <a:pt x="2377539" y="1235176"/>
                    <a:pt x="2234528" y="1154171"/>
                  </a:cubicBezTo>
                  <a:cubicBezTo>
                    <a:pt x="2100455" y="1078229"/>
                    <a:pt x="2014620" y="939966"/>
                    <a:pt x="2004967" y="787554"/>
                  </a:cubicBezTo>
                  <a:lnTo>
                    <a:pt x="2004159" y="760227"/>
                  </a:lnTo>
                  <a:lnTo>
                    <a:pt x="2004066" y="760227"/>
                  </a:lnTo>
                  <a:lnTo>
                    <a:pt x="2004122" y="758982"/>
                  </a:lnTo>
                  <a:lnTo>
                    <a:pt x="2004060" y="756897"/>
                  </a:lnTo>
                  <a:lnTo>
                    <a:pt x="2004216" y="756897"/>
                  </a:lnTo>
                  <a:lnTo>
                    <a:pt x="2007179" y="691159"/>
                  </a:lnTo>
                  <a:cubicBezTo>
                    <a:pt x="2039828" y="350380"/>
                    <a:pt x="2324595" y="82272"/>
                    <a:pt x="2674188" y="77614"/>
                  </a:cubicBezTo>
                  <a:cubicBezTo>
                    <a:pt x="3047089" y="72645"/>
                    <a:pt x="3354242" y="369284"/>
                    <a:pt x="3362260" y="742131"/>
                  </a:cubicBezTo>
                  <a:lnTo>
                    <a:pt x="3361806" y="742141"/>
                  </a:lnTo>
                  <a:lnTo>
                    <a:pt x="3362127" y="782322"/>
                  </a:lnTo>
                  <a:cubicBezTo>
                    <a:pt x="3356341" y="1122901"/>
                    <a:pt x="3154053" y="1419441"/>
                    <a:pt x="2859893" y="1557460"/>
                  </a:cubicBezTo>
                  <a:lnTo>
                    <a:pt x="2818433" y="1572315"/>
                  </a:lnTo>
                  <a:lnTo>
                    <a:pt x="2960476" y="1646388"/>
                  </a:lnTo>
                  <a:cubicBezTo>
                    <a:pt x="3185333" y="1791552"/>
                    <a:pt x="3339298" y="2037280"/>
                    <a:pt x="3358532" y="2320484"/>
                  </a:cubicBezTo>
                  <a:lnTo>
                    <a:pt x="3360253" y="2360630"/>
                  </a:lnTo>
                  <a:lnTo>
                    <a:pt x="3360707" y="2360617"/>
                  </a:lnTo>
                  <a:cubicBezTo>
                    <a:pt x="3371641" y="2733390"/>
                    <a:pt x="3079955" y="3045250"/>
                    <a:pt x="2707284" y="3059233"/>
                  </a:cubicBezTo>
                  <a:cubicBezTo>
                    <a:pt x="2357905" y="3072341"/>
                    <a:pt x="2059885" y="2819046"/>
                    <a:pt x="2009965" y="2480366"/>
                  </a:cubicBezTo>
                  <a:lnTo>
                    <a:pt x="2003666" y="2414864"/>
                  </a:lnTo>
                  <a:lnTo>
                    <a:pt x="2003510" y="2414872"/>
                  </a:lnTo>
                  <a:lnTo>
                    <a:pt x="2003466" y="2412787"/>
                  </a:lnTo>
                  <a:lnTo>
                    <a:pt x="2003347" y="2411546"/>
                  </a:lnTo>
                  <a:lnTo>
                    <a:pt x="2003440" y="2411541"/>
                  </a:lnTo>
                  <a:lnTo>
                    <a:pt x="2002858" y="2384209"/>
                  </a:lnTo>
                  <a:cubicBezTo>
                    <a:pt x="2004756" y="2231502"/>
                    <a:pt x="2083456" y="2089057"/>
                    <a:pt x="2213498" y="2006402"/>
                  </a:cubicBezTo>
                  <a:cubicBezTo>
                    <a:pt x="2352208" y="1918235"/>
                    <a:pt x="2527715" y="1911838"/>
                    <a:pt x="2672478" y="1989670"/>
                  </a:cubicBezTo>
                  <a:cubicBezTo>
                    <a:pt x="2808192" y="2062638"/>
                    <a:pt x="2897055" y="2198974"/>
                    <a:pt x="2910066" y="2351138"/>
                  </a:cubicBezTo>
                  <a:lnTo>
                    <a:pt x="2911303" y="2375082"/>
                  </a:lnTo>
                  <a:lnTo>
                    <a:pt x="2911506" y="2375076"/>
                  </a:lnTo>
                  <a:lnTo>
                    <a:pt x="2911451" y="2377935"/>
                  </a:lnTo>
                  <a:lnTo>
                    <a:pt x="2911648" y="2381767"/>
                  </a:lnTo>
                  <a:lnTo>
                    <a:pt x="2911377" y="2381772"/>
                  </a:lnTo>
                  <a:lnTo>
                    <a:pt x="2911032" y="2399654"/>
                  </a:lnTo>
                  <a:cubicBezTo>
                    <a:pt x="2902559" y="2521083"/>
                    <a:pt x="2803910" y="2619050"/>
                    <a:pt x="2679705" y="2624126"/>
                  </a:cubicBezTo>
                  <a:cubicBezTo>
                    <a:pt x="2555501" y="2629203"/>
                    <a:pt x="2449187" y="2539613"/>
                    <a:pt x="2430832" y="2419281"/>
                  </a:cubicBezTo>
                  <a:lnTo>
                    <a:pt x="2429712" y="2408216"/>
                  </a:lnTo>
                  <a:lnTo>
                    <a:pt x="2425875" y="2383055"/>
                  </a:lnTo>
                  <a:cubicBezTo>
                    <a:pt x="2422033" y="2307515"/>
                    <a:pt x="2480155" y="2243163"/>
                    <a:pt x="2555695" y="2239320"/>
                  </a:cubicBezTo>
                  <a:cubicBezTo>
                    <a:pt x="2631235" y="2235477"/>
                    <a:pt x="2695587" y="2293600"/>
                    <a:pt x="2699430" y="2369139"/>
                  </a:cubicBezTo>
                  <a:cubicBezTo>
                    <a:pt x="2701831" y="2416352"/>
                    <a:pt x="2680028" y="2459194"/>
                    <a:pt x="2644896" y="2485625"/>
                  </a:cubicBezTo>
                  <a:lnTo>
                    <a:pt x="2643340" y="2486574"/>
                  </a:lnTo>
                  <a:lnTo>
                    <a:pt x="2652576" y="2489013"/>
                  </a:lnTo>
                  <a:cubicBezTo>
                    <a:pt x="2659605" y="2490145"/>
                    <a:pt x="2666849" y="2490594"/>
                    <a:pt x="2674236" y="2490292"/>
                  </a:cubicBezTo>
                  <a:cubicBezTo>
                    <a:pt x="2733326" y="2487877"/>
                    <a:pt x="2779448" y="2438322"/>
                    <a:pt x="2777623" y="2379211"/>
                  </a:cubicBezTo>
                  <a:lnTo>
                    <a:pt x="2777676" y="2379209"/>
                  </a:lnTo>
                  <a:lnTo>
                    <a:pt x="2774436" y="2341211"/>
                  </a:lnTo>
                  <a:cubicBezTo>
                    <a:pt x="2759282" y="2242465"/>
                    <a:pt x="2698662" y="2155402"/>
                    <a:pt x="2609225" y="2107316"/>
                  </a:cubicBezTo>
                  <a:cubicBezTo>
                    <a:pt x="2507011" y="2052360"/>
                    <a:pt x="2383089" y="2056877"/>
                    <a:pt x="2285148" y="2119130"/>
                  </a:cubicBezTo>
                  <a:cubicBezTo>
                    <a:pt x="2187207" y="2181382"/>
                    <a:pt x="2130512" y="2291666"/>
                    <a:pt x="2136881" y="2407542"/>
                  </a:cubicBezTo>
                  <a:lnTo>
                    <a:pt x="2136610" y="2407557"/>
                  </a:lnTo>
                  <a:lnTo>
                    <a:pt x="2141728" y="2460786"/>
                  </a:lnTo>
                  <a:cubicBezTo>
                    <a:pt x="2181858" y="2733044"/>
                    <a:pt x="2421430" y="2936663"/>
                    <a:pt x="2702289" y="2926125"/>
                  </a:cubicBezTo>
                  <a:cubicBezTo>
                    <a:pt x="2983148" y="2915588"/>
                    <a:pt x="3206788" y="2694589"/>
                    <a:pt x="3226404" y="2420089"/>
                  </a:cubicBezTo>
                  <a:lnTo>
                    <a:pt x="3227511" y="2367015"/>
                  </a:lnTo>
                  <a:lnTo>
                    <a:pt x="3227331" y="2367018"/>
                  </a:lnTo>
                  <a:cubicBezTo>
                    <a:pt x="3220114" y="1965417"/>
                    <a:pt x="2893796" y="1642925"/>
                    <a:pt x="2492138" y="1640445"/>
                  </a:cubicBezTo>
                  <a:cubicBezTo>
                    <a:pt x="2090480" y="1637965"/>
                    <a:pt x="1760204" y="1956401"/>
                    <a:pt x="1748027" y="2357883"/>
                  </a:cubicBezTo>
                  <a:lnTo>
                    <a:pt x="1744157" y="2357765"/>
                  </a:lnTo>
                  <a:lnTo>
                    <a:pt x="1736478" y="2417565"/>
                  </a:lnTo>
                  <a:cubicBezTo>
                    <a:pt x="1692141" y="2669019"/>
                    <a:pt x="1541591" y="2880495"/>
                    <a:pt x="1335379" y="30079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E31DC728-0373-49C1-86E8-3FD62CE0A9D3}"/>
              </a:ext>
            </a:extLst>
          </p:cNvPr>
          <p:cNvGrpSpPr/>
          <p:nvPr/>
        </p:nvGrpSpPr>
        <p:grpSpPr>
          <a:xfrm>
            <a:off x="664591" y="4930738"/>
            <a:ext cx="1488060" cy="1330788"/>
            <a:chOff x="1406525" y="1671638"/>
            <a:chExt cx="3432176" cy="3069431"/>
          </a:xfrm>
        </p:grpSpPr>
        <p:sp>
          <p:nvSpPr>
            <p:cNvPr id="404" name="正方形/長方形 403">
              <a:extLst>
                <a:ext uri="{FF2B5EF4-FFF2-40B4-BE49-F238E27FC236}">
                  <a16:creationId xmlns:a16="http://schemas.microsoft.com/office/drawing/2014/main" id="{3B435C2D-1D91-493E-ABC9-2381F2DF68FB}"/>
                </a:ext>
              </a:extLst>
            </p:cNvPr>
            <p:cNvSpPr/>
            <p:nvPr/>
          </p:nvSpPr>
          <p:spPr>
            <a:xfrm>
              <a:off x="1406525" y="1671638"/>
              <a:ext cx="3432176" cy="306943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B6E908C8-A0F9-4C61-82C5-E019CFE4C35E}"/>
                </a:ext>
              </a:extLst>
            </p:cNvPr>
            <p:cNvSpPr/>
            <p:nvPr/>
          </p:nvSpPr>
          <p:spPr>
            <a:xfrm flipH="1" flipV="1">
              <a:off x="1413730" y="1671638"/>
              <a:ext cx="3362260" cy="3069431"/>
            </a:xfrm>
            <a:custGeom>
              <a:avLst/>
              <a:gdLst>
                <a:gd name="connsiteX0" fmla="*/ 688072 w 3362260"/>
                <a:gd name="connsiteY0" fmla="*/ 1496087 h 3069431"/>
                <a:gd name="connsiteX1" fmla="*/ 0 w 3362260"/>
                <a:gd name="connsiteY1" fmla="*/ 831570 h 3069431"/>
                <a:gd name="connsiteX2" fmla="*/ 454 w 3362260"/>
                <a:gd name="connsiteY2" fmla="*/ 831560 h 3069431"/>
                <a:gd name="connsiteX3" fmla="*/ 133 w 3362260"/>
                <a:gd name="connsiteY3" fmla="*/ 791379 h 3069431"/>
                <a:gd name="connsiteX4" fmla="*/ 502367 w 3362260"/>
                <a:gd name="connsiteY4" fmla="*/ 16241 h 3069431"/>
                <a:gd name="connsiteX5" fmla="*/ 545517 w 3362260"/>
                <a:gd name="connsiteY5" fmla="*/ 780 h 3069431"/>
                <a:gd name="connsiteX6" fmla="*/ 543340 w 3362260"/>
                <a:gd name="connsiteY6" fmla="*/ 0 h 3069431"/>
                <a:gd name="connsiteX7" fmla="*/ 1209696 w 3362260"/>
                <a:gd name="connsiteY7" fmla="*/ 0 h 3069431"/>
                <a:gd name="connsiteX8" fmla="*/ 1145194 w 3362260"/>
                <a:gd name="connsiteY8" fmla="*/ 27014 h 3069431"/>
                <a:gd name="connsiteX9" fmla="*/ 1000919 w 3362260"/>
                <a:gd name="connsiteY9" fmla="*/ 60352 h 3069431"/>
                <a:gd name="connsiteX10" fmla="*/ 871567 w 3362260"/>
                <a:gd name="connsiteY10" fmla="*/ 65773 h 3069431"/>
                <a:gd name="connsiteX11" fmla="*/ 871567 w 3362260"/>
                <a:gd name="connsiteY11" fmla="*/ 67903 h 3069431"/>
                <a:gd name="connsiteX12" fmla="*/ 830859 w 3362260"/>
                <a:gd name="connsiteY12" fmla="*/ 68202 h 3069431"/>
                <a:gd name="connsiteX13" fmla="*/ 133528 w 3362260"/>
                <a:gd name="connsiteY13" fmla="*/ 831187 h 3069431"/>
                <a:gd name="connsiteX14" fmla="*/ 133348 w 3362260"/>
                <a:gd name="connsiteY14" fmla="*/ 831193 h 3069431"/>
                <a:gd name="connsiteX15" fmla="*/ 137151 w 3362260"/>
                <a:gd name="connsiteY15" fmla="*/ 884143 h 3069431"/>
                <a:gd name="connsiteX16" fmla="*/ 686297 w 3362260"/>
                <a:gd name="connsiteY16" fmla="*/ 1362898 h 3069431"/>
                <a:gd name="connsiteX17" fmla="*/ 1222493 w 3362260"/>
                <a:gd name="connsiteY17" fmla="*/ 869681 h 3069431"/>
                <a:gd name="connsiteX18" fmla="*/ 1224900 w 3362260"/>
                <a:gd name="connsiteY18" fmla="*/ 816261 h 3069431"/>
                <a:gd name="connsiteX19" fmla="*/ 1224629 w 3362260"/>
                <a:gd name="connsiteY19" fmla="*/ 816260 h 3069431"/>
                <a:gd name="connsiteX20" fmla="*/ 1061901 w 3362260"/>
                <a:gd name="connsiteY20" fmla="*/ 535752 h 3069431"/>
                <a:gd name="connsiteX21" fmla="*/ 737642 w 3362260"/>
                <a:gd name="connsiteY21" fmla="*/ 540418 h 3069431"/>
                <a:gd name="connsiteX22" fmla="*/ 584527 w 3362260"/>
                <a:gd name="connsiteY22" fmla="*/ 782405 h 3069431"/>
                <a:gd name="connsiteX23" fmla="*/ 583222 w 3362260"/>
                <a:gd name="connsiteY23" fmla="*/ 820518 h 3069431"/>
                <a:gd name="connsiteX24" fmla="*/ 583275 w 3362260"/>
                <a:gd name="connsiteY24" fmla="*/ 820517 h 3069431"/>
                <a:gd name="connsiteX25" fmla="*/ 692172 w 3362260"/>
                <a:gd name="connsiteY25" fmla="*/ 926202 h 3069431"/>
                <a:gd name="connsiteX26" fmla="*/ 713739 w 3362260"/>
                <a:gd name="connsiteY26" fmla="*/ 923825 h 3069431"/>
                <a:gd name="connsiteX27" fmla="*/ 722839 w 3362260"/>
                <a:gd name="connsiteY27" fmla="*/ 920920 h 3069431"/>
                <a:gd name="connsiteX28" fmla="*/ 721237 w 3362260"/>
                <a:gd name="connsiteY28" fmla="*/ 920051 h 3069431"/>
                <a:gd name="connsiteX29" fmla="*/ 660856 w 3362260"/>
                <a:gd name="connsiteY29" fmla="*/ 806486 h 3069431"/>
                <a:gd name="connsiteX30" fmla="*/ 797810 w 3362260"/>
                <a:gd name="connsiteY30" fmla="*/ 669532 h 3069431"/>
                <a:gd name="connsiteX31" fmla="*/ 934764 w 3362260"/>
                <a:gd name="connsiteY31" fmla="*/ 806486 h 3069431"/>
                <a:gd name="connsiteX32" fmla="*/ 932211 w 3362260"/>
                <a:gd name="connsiteY32" fmla="*/ 831810 h 3069431"/>
                <a:gd name="connsiteX33" fmla="*/ 931654 w 3362260"/>
                <a:gd name="connsiteY33" fmla="*/ 842917 h 3069431"/>
                <a:gd name="connsiteX34" fmla="*/ 693509 w 3362260"/>
                <a:gd name="connsiteY34" fmla="*/ 1060142 h 3069431"/>
                <a:gd name="connsiteX35" fmla="*/ 451077 w 3362260"/>
                <a:gd name="connsiteY35" fmla="*/ 847712 h 3069431"/>
                <a:gd name="connsiteX36" fmla="*/ 449824 w 3362260"/>
                <a:gd name="connsiteY36" fmla="*/ 829870 h 3069431"/>
                <a:gd name="connsiteX37" fmla="*/ 449553 w 3362260"/>
                <a:gd name="connsiteY37" fmla="*/ 829879 h 3069431"/>
                <a:gd name="connsiteX38" fmla="*/ 449556 w 3362260"/>
                <a:gd name="connsiteY38" fmla="*/ 826042 h 3069431"/>
                <a:gd name="connsiteX39" fmla="*/ 449355 w 3362260"/>
                <a:gd name="connsiteY39" fmla="*/ 823190 h 3069431"/>
                <a:gd name="connsiteX40" fmla="*/ 449558 w 3362260"/>
                <a:gd name="connsiteY40" fmla="*/ 823185 h 3069431"/>
                <a:gd name="connsiteX41" fmla="*/ 449577 w 3362260"/>
                <a:gd name="connsiteY41" fmla="*/ 799209 h 3069431"/>
                <a:gd name="connsiteX42" fmla="*/ 668494 w 3362260"/>
                <a:gd name="connsiteY42" fmla="*/ 426138 h 3069431"/>
                <a:gd name="connsiteX43" fmla="*/ 1127732 w 3362260"/>
                <a:gd name="connsiteY43" fmla="*/ 419530 h 3069431"/>
                <a:gd name="connsiteX44" fmla="*/ 1357293 w 3362260"/>
                <a:gd name="connsiteY44" fmla="*/ 786147 h 3069431"/>
                <a:gd name="connsiteX45" fmla="*/ 1358101 w 3362260"/>
                <a:gd name="connsiteY45" fmla="*/ 813474 h 3069431"/>
                <a:gd name="connsiteX46" fmla="*/ 1358194 w 3362260"/>
                <a:gd name="connsiteY46" fmla="*/ 813474 h 3069431"/>
                <a:gd name="connsiteX47" fmla="*/ 1358138 w 3362260"/>
                <a:gd name="connsiteY47" fmla="*/ 814719 h 3069431"/>
                <a:gd name="connsiteX48" fmla="*/ 1358200 w 3362260"/>
                <a:gd name="connsiteY48" fmla="*/ 816804 h 3069431"/>
                <a:gd name="connsiteX49" fmla="*/ 1358044 w 3362260"/>
                <a:gd name="connsiteY49" fmla="*/ 816804 h 3069431"/>
                <a:gd name="connsiteX50" fmla="*/ 1355081 w 3362260"/>
                <a:gd name="connsiteY50" fmla="*/ 882542 h 3069431"/>
                <a:gd name="connsiteX51" fmla="*/ 688072 w 3362260"/>
                <a:gd name="connsiteY51" fmla="*/ 1496087 h 3069431"/>
                <a:gd name="connsiteX52" fmla="*/ 1214459 w 3362260"/>
                <a:gd name="connsiteY52" fmla="*/ 3069431 h 3069431"/>
                <a:gd name="connsiteX53" fmla="*/ 544630 w 3362260"/>
                <a:gd name="connsiteY53" fmla="*/ 3069431 h 3069431"/>
                <a:gd name="connsiteX54" fmla="*/ 506212 w 3362260"/>
                <a:gd name="connsiteY54" fmla="*/ 3055666 h 3069431"/>
                <a:gd name="connsiteX55" fmla="*/ 3978 w 3362260"/>
                <a:gd name="connsiteY55" fmla="*/ 2280529 h 3069431"/>
                <a:gd name="connsiteX56" fmla="*/ 4298 w 3362260"/>
                <a:gd name="connsiteY56" fmla="*/ 2240348 h 3069431"/>
                <a:gd name="connsiteX57" fmla="*/ 3845 w 3362260"/>
                <a:gd name="connsiteY57" fmla="*/ 2240338 h 3069431"/>
                <a:gd name="connsiteX58" fmla="*/ 691917 w 3362260"/>
                <a:gd name="connsiteY58" fmla="*/ 1575821 h 3069431"/>
                <a:gd name="connsiteX59" fmla="*/ 1358926 w 3362260"/>
                <a:gd name="connsiteY59" fmla="*/ 2189366 h 3069431"/>
                <a:gd name="connsiteX60" fmla="*/ 1361889 w 3362260"/>
                <a:gd name="connsiteY60" fmla="*/ 2255104 h 3069431"/>
                <a:gd name="connsiteX61" fmla="*/ 1362045 w 3362260"/>
                <a:gd name="connsiteY61" fmla="*/ 2255104 h 3069431"/>
                <a:gd name="connsiteX62" fmla="*/ 1361983 w 3362260"/>
                <a:gd name="connsiteY62" fmla="*/ 2257188 h 3069431"/>
                <a:gd name="connsiteX63" fmla="*/ 1362039 w 3362260"/>
                <a:gd name="connsiteY63" fmla="*/ 2258434 h 3069431"/>
                <a:gd name="connsiteX64" fmla="*/ 1361946 w 3362260"/>
                <a:gd name="connsiteY64" fmla="*/ 2258433 h 3069431"/>
                <a:gd name="connsiteX65" fmla="*/ 1361138 w 3362260"/>
                <a:gd name="connsiteY65" fmla="*/ 2285761 h 3069431"/>
                <a:gd name="connsiteX66" fmla="*/ 1131577 w 3362260"/>
                <a:gd name="connsiteY66" fmla="*/ 2652378 h 3069431"/>
                <a:gd name="connsiteX67" fmla="*/ 672339 w 3362260"/>
                <a:gd name="connsiteY67" fmla="*/ 2645770 h 3069431"/>
                <a:gd name="connsiteX68" fmla="*/ 453422 w 3362260"/>
                <a:gd name="connsiteY68" fmla="*/ 2272699 h 3069431"/>
                <a:gd name="connsiteX69" fmla="*/ 453403 w 3362260"/>
                <a:gd name="connsiteY69" fmla="*/ 2248722 h 3069431"/>
                <a:gd name="connsiteX70" fmla="*/ 453200 w 3362260"/>
                <a:gd name="connsiteY70" fmla="*/ 2248718 h 3069431"/>
                <a:gd name="connsiteX71" fmla="*/ 453400 w 3362260"/>
                <a:gd name="connsiteY71" fmla="*/ 2245866 h 3069431"/>
                <a:gd name="connsiteX72" fmla="*/ 453398 w 3362260"/>
                <a:gd name="connsiteY72" fmla="*/ 2242028 h 3069431"/>
                <a:gd name="connsiteX73" fmla="*/ 453669 w 3362260"/>
                <a:gd name="connsiteY73" fmla="*/ 2242037 h 3069431"/>
                <a:gd name="connsiteX74" fmla="*/ 454922 w 3362260"/>
                <a:gd name="connsiteY74" fmla="*/ 2224196 h 3069431"/>
                <a:gd name="connsiteX75" fmla="*/ 697354 w 3362260"/>
                <a:gd name="connsiteY75" fmla="*/ 2011766 h 3069431"/>
                <a:gd name="connsiteX76" fmla="*/ 935499 w 3362260"/>
                <a:gd name="connsiteY76" fmla="*/ 2228991 h 3069431"/>
                <a:gd name="connsiteX77" fmla="*/ 936056 w 3362260"/>
                <a:gd name="connsiteY77" fmla="*/ 2240098 h 3069431"/>
                <a:gd name="connsiteX78" fmla="*/ 938609 w 3362260"/>
                <a:gd name="connsiteY78" fmla="*/ 2265421 h 3069431"/>
                <a:gd name="connsiteX79" fmla="*/ 801655 w 3362260"/>
                <a:gd name="connsiteY79" fmla="*/ 2402376 h 3069431"/>
                <a:gd name="connsiteX80" fmla="*/ 664701 w 3362260"/>
                <a:gd name="connsiteY80" fmla="*/ 2265421 h 3069431"/>
                <a:gd name="connsiteX81" fmla="*/ 725082 w 3362260"/>
                <a:gd name="connsiteY81" fmla="*/ 2151857 h 3069431"/>
                <a:gd name="connsiteX82" fmla="*/ 726684 w 3362260"/>
                <a:gd name="connsiteY82" fmla="*/ 2150987 h 3069431"/>
                <a:gd name="connsiteX83" fmla="*/ 717584 w 3362260"/>
                <a:gd name="connsiteY83" fmla="*/ 2148083 h 3069431"/>
                <a:gd name="connsiteX84" fmla="*/ 696017 w 3362260"/>
                <a:gd name="connsiteY84" fmla="*/ 2145706 h 3069431"/>
                <a:gd name="connsiteX85" fmla="*/ 587120 w 3362260"/>
                <a:gd name="connsiteY85" fmla="*/ 2251391 h 3069431"/>
                <a:gd name="connsiteX86" fmla="*/ 587067 w 3362260"/>
                <a:gd name="connsiteY86" fmla="*/ 2251390 h 3069431"/>
                <a:gd name="connsiteX87" fmla="*/ 588372 w 3362260"/>
                <a:gd name="connsiteY87" fmla="*/ 2289503 h 3069431"/>
                <a:gd name="connsiteX88" fmla="*/ 741487 w 3362260"/>
                <a:gd name="connsiteY88" fmla="*/ 2531490 h 3069431"/>
                <a:gd name="connsiteX89" fmla="*/ 1065746 w 3362260"/>
                <a:gd name="connsiteY89" fmla="*/ 2536156 h 3069431"/>
                <a:gd name="connsiteX90" fmla="*/ 1228474 w 3362260"/>
                <a:gd name="connsiteY90" fmla="*/ 2255648 h 3069431"/>
                <a:gd name="connsiteX91" fmla="*/ 1228745 w 3362260"/>
                <a:gd name="connsiteY91" fmla="*/ 2255647 h 3069431"/>
                <a:gd name="connsiteX92" fmla="*/ 1226338 w 3362260"/>
                <a:gd name="connsiteY92" fmla="*/ 2202227 h 3069431"/>
                <a:gd name="connsiteX93" fmla="*/ 690142 w 3362260"/>
                <a:gd name="connsiteY93" fmla="*/ 1709009 h 3069431"/>
                <a:gd name="connsiteX94" fmla="*/ 140996 w 3362260"/>
                <a:gd name="connsiteY94" fmla="*/ 2187765 h 3069431"/>
                <a:gd name="connsiteX95" fmla="*/ 137193 w 3362260"/>
                <a:gd name="connsiteY95" fmla="*/ 2240715 h 3069431"/>
                <a:gd name="connsiteX96" fmla="*/ 137373 w 3362260"/>
                <a:gd name="connsiteY96" fmla="*/ 2240721 h 3069431"/>
                <a:gd name="connsiteX97" fmla="*/ 834704 w 3362260"/>
                <a:gd name="connsiteY97" fmla="*/ 3003706 h 3069431"/>
                <a:gd name="connsiteX98" fmla="*/ 1614302 w 3362260"/>
                <a:gd name="connsiteY98" fmla="*/ 2324999 h 3069431"/>
                <a:gd name="connsiteX99" fmla="*/ 1617267 w 3362260"/>
                <a:gd name="connsiteY99" fmla="*/ 2325240 h 3069431"/>
                <a:gd name="connsiteX100" fmla="*/ 1621995 w 3362260"/>
                <a:gd name="connsiteY100" fmla="*/ 2266243 h 3069431"/>
                <a:gd name="connsiteX101" fmla="*/ 2319756 w 3362260"/>
                <a:gd name="connsiteY101" fmla="*/ 1523437 h 3069431"/>
                <a:gd name="connsiteX102" fmla="*/ 2490693 w 3362260"/>
                <a:gd name="connsiteY102" fmla="*/ 1507544 h 3069431"/>
                <a:gd name="connsiteX103" fmla="*/ 2490693 w 3362260"/>
                <a:gd name="connsiteY103" fmla="*/ 1505798 h 3069431"/>
                <a:gd name="connsiteX104" fmla="*/ 2531401 w 3362260"/>
                <a:gd name="connsiteY104" fmla="*/ 1505499 h 3069431"/>
                <a:gd name="connsiteX105" fmla="*/ 3228732 w 3362260"/>
                <a:gd name="connsiteY105" fmla="*/ 742514 h 3069431"/>
                <a:gd name="connsiteX106" fmla="*/ 3228912 w 3362260"/>
                <a:gd name="connsiteY106" fmla="*/ 742508 h 3069431"/>
                <a:gd name="connsiteX107" fmla="*/ 3225109 w 3362260"/>
                <a:gd name="connsiteY107" fmla="*/ 689558 h 3069431"/>
                <a:gd name="connsiteX108" fmla="*/ 2675963 w 3362260"/>
                <a:gd name="connsiteY108" fmla="*/ 210803 h 3069431"/>
                <a:gd name="connsiteX109" fmla="*/ 2139767 w 3362260"/>
                <a:gd name="connsiteY109" fmla="*/ 704020 h 3069431"/>
                <a:gd name="connsiteX110" fmla="*/ 2137360 w 3362260"/>
                <a:gd name="connsiteY110" fmla="*/ 757440 h 3069431"/>
                <a:gd name="connsiteX111" fmla="*/ 2137631 w 3362260"/>
                <a:gd name="connsiteY111" fmla="*/ 757441 h 3069431"/>
                <a:gd name="connsiteX112" fmla="*/ 2300359 w 3362260"/>
                <a:gd name="connsiteY112" fmla="*/ 1037949 h 3069431"/>
                <a:gd name="connsiteX113" fmla="*/ 2624618 w 3362260"/>
                <a:gd name="connsiteY113" fmla="*/ 1033283 h 3069431"/>
                <a:gd name="connsiteX114" fmla="*/ 2777733 w 3362260"/>
                <a:gd name="connsiteY114" fmla="*/ 791296 h 3069431"/>
                <a:gd name="connsiteX115" fmla="*/ 2779038 w 3362260"/>
                <a:gd name="connsiteY115" fmla="*/ 753183 h 3069431"/>
                <a:gd name="connsiteX116" fmla="*/ 2778985 w 3362260"/>
                <a:gd name="connsiteY116" fmla="*/ 753184 h 3069431"/>
                <a:gd name="connsiteX117" fmla="*/ 2670088 w 3362260"/>
                <a:gd name="connsiteY117" fmla="*/ 647499 h 3069431"/>
                <a:gd name="connsiteX118" fmla="*/ 2648521 w 3362260"/>
                <a:gd name="connsiteY118" fmla="*/ 649876 h 3069431"/>
                <a:gd name="connsiteX119" fmla="*/ 2639421 w 3362260"/>
                <a:gd name="connsiteY119" fmla="*/ 652781 h 3069431"/>
                <a:gd name="connsiteX120" fmla="*/ 2641023 w 3362260"/>
                <a:gd name="connsiteY120" fmla="*/ 653650 h 3069431"/>
                <a:gd name="connsiteX121" fmla="*/ 2701404 w 3362260"/>
                <a:gd name="connsiteY121" fmla="*/ 767215 h 3069431"/>
                <a:gd name="connsiteX122" fmla="*/ 2564450 w 3362260"/>
                <a:gd name="connsiteY122" fmla="*/ 904169 h 3069431"/>
                <a:gd name="connsiteX123" fmla="*/ 2427496 w 3362260"/>
                <a:gd name="connsiteY123" fmla="*/ 767215 h 3069431"/>
                <a:gd name="connsiteX124" fmla="*/ 2430049 w 3362260"/>
                <a:gd name="connsiteY124" fmla="*/ 741891 h 3069431"/>
                <a:gd name="connsiteX125" fmla="*/ 2430606 w 3362260"/>
                <a:gd name="connsiteY125" fmla="*/ 730784 h 3069431"/>
                <a:gd name="connsiteX126" fmla="*/ 2668751 w 3362260"/>
                <a:gd name="connsiteY126" fmla="*/ 513559 h 3069431"/>
                <a:gd name="connsiteX127" fmla="*/ 2911183 w 3362260"/>
                <a:gd name="connsiteY127" fmla="*/ 725989 h 3069431"/>
                <a:gd name="connsiteX128" fmla="*/ 2912436 w 3362260"/>
                <a:gd name="connsiteY128" fmla="*/ 743831 h 3069431"/>
                <a:gd name="connsiteX129" fmla="*/ 2912707 w 3362260"/>
                <a:gd name="connsiteY129" fmla="*/ 743822 h 3069431"/>
                <a:gd name="connsiteX130" fmla="*/ 2912704 w 3362260"/>
                <a:gd name="connsiteY130" fmla="*/ 747659 h 3069431"/>
                <a:gd name="connsiteX131" fmla="*/ 2912905 w 3362260"/>
                <a:gd name="connsiteY131" fmla="*/ 750511 h 3069431"/>
                <a:gd name="connsiteX132" fmla="*/ 2912702 w 3362260"/>
                <a:gd name="connsiteY132" fmla="*/ 750516 h 3069431"/>
                <a:gd name="connsiteX133" fmla="*/ 2912683 w 3362260"/>
                <a:gd name="connsiteY133" fmla="*/ 774492 h 3069431"/>
                <a:gd name="connsiteX134" fmla="*/ 2693766 w 3362260"/>
                <a:gd name="connsiteY134" fmla="*/ 1147563 h 3069431"/>
                <a:gd name="connsiteX135" fmla="*/ 2234528 w 3362260"/>
                <a:gd name="connsiteY135" fmla="*/ 1154171 h 3069431"/>
                <a:gd name="connsiteX136" fmla="*/ 2004967 w 3362260"/>
                <a:gd name="connsiteY136" fmla="*/ 787554 h 3069431"/>
                <a:gd name="connsiteX137" fmla="*/ 2004159 w 3362260"/>
                <a:gd name="connsiteY137" fmla="*/ 760227 h 3069431"/>
                <a:gd name="connsiteX138" fmla="*/ 2004066 w 3362260"/>
                <a:gd name="connsiteY138" fmla="*/ 760227 h 3069431"/>
                <a:gd name="connsiteX139" fmla="*/ 2004122 w 3362260"/>
                <a:gd name="connsiteY139" fmla="*/ 758982 h 3069431"/>
                <a:gd name="connsiteX140" fmla="*/ 2004060 w 3362260"/>
                <a:gd name="connsiteY140" fmla="*/ 756897 h 3069431"/>
                <a:gd name="connsiteX141" fmla="*/ 2004216 w 3362260"/>
                <a:gd name="connsiteY141" fmla="*/ 756897 h 3069431"/>
                <a:gd name="connsiteX142" fmla="*/ 2007179 w 3362260"/>
                <a:gd name="connsiteY142" fmla="*/ 691159 h 3069431"/>
                <a:gd name="connsiteX143" fmla="*/ 2674188 w 3362260"/>
                <a:gd name="connsiteY143" fmla="*/ 77614 h 3069431"/>
                <a:gd name="connsiteX144" fmla="*/ 3362260 w 3362260"/>
                <a:gd name="connsiteY144" fmla="*/ 742131 h 3069431"/>
                <a:gd name="connsiteX145" fmla="*/ 3361806 w 3362260"/>
                <a:gd name="connsiteY145" fmla="*/ 742141 h 3069431"/>
                <a:gd name="connsiteX146" fmla="*/ 3362127 w 3362260"/>
                <a:gd name="connsiteY146" fmla="*/ 782322 h 3069431"/>
                <a:gd name="connsiteX147" fmla="*/ 2859893 w 3362260"/>
                <a:gd name="connsiteY147" fmla="*/ 1557460 h 3069431"/>
                <a:gd name="connsiteX148" fmla="*/ 2818433 w 3362260"/>
                <a:gd name="connsiteY148" fmla="*/ 1572315 h 3069431"/>
                <a:gd name="connsiteX149" fmla="*/ 2960476 w 3362260"/>
                <a:gd name="connsiteY149" fmla="*/ 1646388 h 3069431"/>
                <a:gd name="connsiteX150" fmla="*/ 3358532 w 3362260"/>
                <a:gd name="connsiteY150" fmla="*/ 2320484 h 3069431"/>
                <a:gd name="connsiteX151" fmla="*/ 3360253 w 3362260"/>
                <a:gd name="connsiteY151" fmla="*/ 2360630 h 3069431"/>
                <a:gd name="connsiteX152" fmla="*/ 3360707 w 3362260"/>
                <a:gd name="connsiteY152" fmla="*/ 2360617 h 3069431"/>
                <a:gd name="connsiteX153" fmla="*/ 2707284 w 3362260"/>
                <a:gd name="connsiteY153" fmla="*/ 3059233 h 3069431"/>
                <a:gd name="connsiteX154" fmla="*/ 2009965 w 3362260"/>
                <a:gd name="connsiteY154" fmla="*/ 2480366 h 3069431"/>
                <a:gd name="connsiteX155" fmla="*/ 2003666 w 3362260"/>
                <a:gd name="connsiteY155" fmla="*/ 2414864 h 3069431"/>
                <a:gd name="connsiteX156" fmla="*/ 2003510 w 3362260"/>
                <a:gd name="connsiteY156" fmla="*/ 2414872 h 3069431"/>
                <a:gd name="connsiteX157" fmla="*/ 2003466 w 3362260"/>
                <a:gd name="connsiteY157" fmla="*/ 2412787 h 3069431"/>
                <a:gd name="connsiteX158" fmla="*/ 2003347 w 3362260"/>
                <a:gd name="connsiteY158" fmla="*/ 2411546 h 3069431"/>
                <a:gd name="connsiteX159" fmla="*/ 2003440 w 3362260"/>
                <a:gd name="connsiteY159" fmla="*/ 2411541 h 3069431"/>
                <a:gd name="connsiteX160" fmla="*/ 2002858 w 3362260"/>
                <a:gd name="connsiteY160" fmla="*/ 2384209 h 3069431"/>
                <a:gd name="connsiteX161" fmla="*/ 2213498 w 3362260"/>
                <a:gd name="connsiteY161" fmla="*/ 2006402 h 3069431"/>
                <a:gd name="connsiteX162" fmla="*/ 2672478 w 3362260"/>
                <a:gd name="connsiteY162" fmla="*/ 1989670 h 3069431"/>
                <a:gd name="connsiteX163" fmla="*/ 2910066 w 3362260"/>
                <a:gd name="connsiteY163" fmla="*/ 2351138 h 3069431"/>
                <a:gd name="connsiteX164" fmla="*/ 2911303 w 3362260"/>
                <a:gd name="connsiteY164" fmla="*/ 2375082 h 3069431"/>
                <a:gd name="connsiteX165" fmla="*/ 2911506 w 3362260"/>
                <a:gd name="connsiteY165" fmla="*/ 2375076 h 3069431"/>
                <a:gd name="connsiteX166" fmla="*/ 2911451 w 3362260"/>
                <a:gd name="connsiteY166" fmla="*/ 2377935 h 3069431"/>
                <a:gd name="connsiteX167" fmla="*/ 2911648 w 3362260"/>
                <a:gd name="connsiteY167" fmla="*/ 2381767 h 3069431"/>
                <a:gd name="connsiteX168" fmla="*/ 2911377 w 3362260"/>
                <a:gd name="connsiteY168" fmla="*/ 2381772 h 3069431"/>
                <a:gd name="connsiteX169" fmla="*/ 2911032 w 3362260"/>
                <a:gd name="connsiteY169" fmla="*/ 2399654 h 3069431"/>
                <a:gd name="connsiteX170" fmla="*/ 2679705 w 3362260"/>
                <a:gd name="connsiteY170" fmla="*/ 2624126 h 3069431"/>
                <a:gd name="connsiteX171" fmla="*/ 2430832 w 3362260"/>
                <a:gd name="connsiteY171" fmla="*/ 2419281 h 3069431"/>
                <a:gd name="connsiteX172" fmla="*/ 2429712 w 3362260"/>
                <a:gd name="connsiteY172" fmla="*/ 2408216 h 3069431"/>
                <a:gd name="connsiteX173" fmla="*/ 2425875 w 3362260"/>
                <a:gd name="connsiteY173" fmla="*/ 2383055 h 3069431"/>
                <a:gd name="connsiteX174" fmla="*/ 2555695 w 3362260"/>
                <a:gd name="connsiteY174" fmla="*/ 2239320 h 3069431"/>
                <a:gd name="connsiteX175" fmla="*/ 2699430 w 3362260"/>
                <a:gd name="connsiteY175" fmla="*/ 2369139 h 3069431"/>
                <a:gd name="connsiteX176" fmla="*/ 2644896 w 3362260"/>
                <a:gd name="connsiteY176" fmla="*/ 2485625 h 3069431"/>
                <a:gd name="connsiteX177" fmla="*/ 2643340 w 3362260"/>
                <a:gd name="connsiteY177" fmla="*/ 2486574 h 3069431"/>
                <a:gd name="connsiteX178" fmla="*/ 2652576 w 3362260"/>
                <a:gd name="connsiteY178" fmla="*/ 2489013 h 3069431"/>
                <a:gd name="connsiteX179" fmla="*/ 2674236 w 3362260"/>
                <a:gd name="connsiteY179" fmla="*/ 2490292 h 3069431"/>
                <a:gd name="connsiteX180" fmla="*/ 2777623 w 3362260"/>
                <a:gd name="connsiteY180" fmla="*/ 2379211 h 3069431"/>
                <a:gd name="connsiteX181" fmla="*/ 2777676 w 3362260"/>
                <a:gd name="connsiteY181" fmla="*/ 2379209 h 3069431"/>
                <a:gd name="connsiteX182" fmla="*/ 2774436 w 3362260"/>
                <a:gd name="connsiteY182" fmla="*/ 2341211 h 3069431"/>
                <a:gd name="connsiteX183" fmla="*/ 2609225 w 3362260"/>
                <a:gd name="connsiteY183" fmla="*/ 2107316 h 3069431"/>
                <a:gd name="connsiteX184" fmla="*/ 2285148 w 3362260"/>
                <a:gd name="connsiteY184" fmla="*/ 2119130 h 3069431"/>
                <a:gd name="connsiteX185" fmla="*/ 2136881 w 3362260"/>
                <a:gd name="connsiteY185" fmla="*/ 2407542 h 3069431"/>
                <a:gd name="connsiteX186" fmla="*/ 2136610 w 3362260"/>
                <a:gd name="connsiteY186" fmla="*/ 2407557 h 3069431"/>
                <a:gd name="connsiteX187" fmla="*/ 2141728 w 3362260"/>
                <a:gd name="connsiteY187" fmla="*/ 2460786 h 3069431"/>
                <a:gd name="connsiteX188" fmla="*/ 2702289 w 3362260"/>
                <a:gd name="connsiteY188" fmla="*/ 2926125 h 3069431"/>
                <a:gd name="connsiteX189" fmla="*/ 3226404 w 3362260"/>
                <a:gd name="connsiteY189" fmla="*/ 2420089 h 3069431"/>
                <a:gd name="connsiteX190" fmla="*/ 3227511 w 3362260"/>
                <a:gd name="connsiteY190" fmla="*/ 2367015 h 3069431"/>
                <a:gd name="connsiteX191" fmla="*/ 3227331 w 3362260"/>
                <a:gd name="connsiteY191" fmla="*/ 2367018 h 3069431"/>
                <a:gd name="connsiteX192" fmla="*/ 2492138 w 3362260"/>
                <a:gd name="connsiteY192" fmla="*/ 1640445 h 3069431"/>
                <a:gd name="connsiteX193" fmla="*/ 1748027 w 3362260"/>
                <a:gd name="connsiteY193" fmla="*/ 2357883 h 3069431"/>
                <a:gd name="connsiteX194" fmla="*/ 1744157 w 3362260"/>
                <a:gd name="connsiteY194" fmla="*/ 2357765 h 3069431"/>
                <a:gd name="connsiteX195" fmla="*/ 1736478 w 3362260"/>
                <a:gd name="connsiteY195" fmla="*/ 2417565 h 3069431"/>
                <a:gd name="connsiteX196" fmla="*/ 1335379 w 3362260"/>
                <a:gd name="connsiteY196" fmla="*/ 3007984 h 3069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62260" h="3069431">
                  <a:moveTo>
                    <a:pt x="688072" y="1496087"/>
                  </a:moveTo>
                  <a:cubicBezTo>
                    <a:pt x="315171" y="1501056"/>
                    <a:pt x="8018" y="1204417"/>
                    <a:pt x="0" y="831570"/>
                  </a:cubicBezTo>
                  <a:lnTo>
                    <a:pt x="454" y="831560"/>
                  </a:lnTo>
                  <a:lnTo>
                    <a:pt x="133" y="791379"/>
                  </a:lnTo>
                  <a:cubicBezTo>
                    <a:pt x="5918" y="450800"/>
                    <a:pt x="208207" y="154260"/>
                    <a:pt x="502367" y="16241"/>
                  </a:cubicBezTo>
                  <a:lnTo>
                    <a:pt x="545517" y="780"/>
                  </a:lnTo>
                  <a:lnTo>
                    <a:pt x="543340" y="0"/>
                  </a:lnTo>
                  <a:lnTo>
                    <a:pt x="1209696" y="0"/>
                  </a:lnTo>
                  <a:lnTo>
                    <a:pt x="1145194" y="27014"/>
                  </a:lnTo>
                  <a:cubicBezTo>
                    <a:pt x="1098600" y="42073"/>
                    <a:pt x="1050376" y="53302"/>
                    <a:pt x="1000919" y="60352"/>
                  </a:cubicBezTo>
                  <a:lnTo>
                    <a:pt x="871567" y="65773"/>
                  </a:lnTo>
                  <a:lnTo>
                    <a:pt x="871567" y="67903"/>
                  </a:lnTo>
                  <a:lnTo>
                    <a:pt x="830859" y="68202"/>
                  </a:lnTo>
                  <a:cubicBezTo>
                    <a:pt x="429845" y="91085"/>
                    <a:pt x="120334" y="429738"/>
                    <a:pt x="133528" y="831187"/>
                  </a:cubicBezTo>
                  <a:lnTo>
                    <a:pt x="133348" y="831193"/>
                  </a:lnTo>
                  <a:lnTo>
                    <a:pt x="137151" y="884143"/>
                  </a:lnTo>
                  <a:cubicBezTo>
                    <a:pt x="170686" y="1157292"/>
                    <a:pt x="405265" y="1366643"/>
                    <a:pt x="686297" y="1362898"/>
                  </a:cubicBezTo>
                  <a:cubicBezTo>
                    <a:pt x="967329" y="1359154"/>
                    <a:pt x="1196247" y="1143626"/>
                    <a:pt x="1222493" y="869681"/>
                  </a:cubicBezTo>
                  <a:lnTo>
                    <a:pt x="1224900" y="816261"/>
                  </a:lnTo>
                  <a:lnTo>
                    <a:pt x="1224629" y="816260"/>
                  </a:lnTo>
                  <a:cubicBezTo>
                    <a:pt x="1225103" y="700210"/>
                    <a:pt x="1162878" y="592948"/>
                    <a:pt x="1061901" y="535752"/>
                  </a:cubicBezTo>
                  <a:cubicBezTo>
                    <a:pt x="960923" y="478556"/>
                    <a:pt x="836932" y="480340"/>
                    <a:pt x="737642" y="540418"/>
                  </a:cubicBezTo>
                  <a:cubicBezTo>
                    <a:pt x="650764" y="592986"/>
                    <a:pt x="594645" y="683016"/>
                    <a:pt x="584527" y="782405"/>
                  </a:cubicBezTo>
                  <a:lnTo>
                    <a:pt x="583222" y="820518"/>
                  </a:lnTo>
                  <a:lnTo>
                    <a:pt x="583275" y="820517"/>
                  </a:lnTo>
                  <a:cubicBezTo>
                    <a:pt x="584455" y="879645"/>
                    <a:pt x="633035" y="926792"/>
                    <a:pt x="692172" y="926202"/>
                  </a:cubicBezTo>
                  <a:cubicBezTo>
                    <a:pt x="699565" y="926129"/>
                    <a:pt x="706777" y="925312"/>
                    <a:pt x="713739" y="923825"/>
                  </a:cubicBezTo>
                  <a:lnTo>
                    <a:pt x="722839" y="920920"/>
                  </a:lnTo>
                  <a:lnTo>
                    <a:pt x="721237" y="920051"/>
                  </a:lnTo>
                  <a:cubicBezTo>
                    <a:pt x="684807" y="895439"/>
                    <a:pt x="660856" y="853760"/>
                    <a:pt x="660856" y="806486"/>
                  </a:cubicBezTo>
                  <a:cubicBezTo>
                    <a:pt x="660856" y="730849"/>
                    <a:pt x="722172" y="669532"/>
                    <a:pt x="797810" y="669532"/>
                  </a:cubicBezTo>
                  <a:cubicBezTo>
                    <a:pt x="873447" y="669532"/>
                    <a:pt x="934764" y="730849"/>
                    <a:pt x="934764" y="806486"/>
                  </a:cubicBezTo>
                  <a:lnTo>
                    <a:pt x="932211" y="831810"/>
                  </a:lnTo>
                  <a:lnTo>
                    <a:pt x="931654" y="842917"/>
                  </a:lnTo>
                  <a:cubicBezTo>
                    <a:pt x="919436" y="964026"/>
                    <a:pt x="817811" y="1058902"/>
                    <a:pt x="693509" y="1060142"/>
                  </a:cubicBezTo>
                  <a:cubicBezTo>
                    <a:pt x="569207" y="1061382"/>
                    <a:pt x="465709" y="968554"/>
                    <a:pt x="451077" y="847712"/>
                  </a:cubicBezTo>
                  <a:lnTo>
                    <a:pt x="449824" y="829870"/>
                  </a:lnTo>
                  <a:lnTo>
                    <a:pt x="449553" y="829879"/>
                  </a:lnTo>
                  <a:lnTo>
                    <a:pt x="449556" y="826042"/>
                  </a:lnTo>
                  <a:lnTo>
                    <a:pt x="449355" y="823190"/>
                  </a:lnTo>
                  <a:lnTo>
                    <a:pt x="449558" y="823185"/>
                  </a:lnTo>
                  <a:lnTo>
                    <a:pt x="449577" y="799209"/>
                  </a:lnTo>
                  <a:cubicBezTo>
                    <a:pt x="454841" y="646581"/>
                    <a:pt x="536662" y="505906"/>
                    <a:pt x="668494" y="426138"/>
                  </a:cubicBezTo>
                  <a:cubicBezTo>
                    <a:pt x="809116" y="341051"/>
                    <a:pt x="984721" y="338525"/>
                    <a:pt x="1127732" y="419530"/>
                  </a:cubicBezTo>
                  <a:cubicBezTo>
                    <a:pt x="1261805" y="495472"/>
                    <a:pt x="1347640" y="633735"/>
                    <a:pt x="1357293" y="786147"/>
                  </a:cubicBezTo>
                  <a:lnTo>
                    <a:pt x="1358101" y="813474"/>
                  </a:lnTo>
                  <a:lnTo>
                    <a:pt x="1358194" y="813474"/>
                  </a:lnTo>
                  <a:lnTo>
                    <a:pt x="1358138" y="814719"/>
                  </a:lnTo>
                  <a:lnTo>
                    <a:pt x="1358200" y="816804"/>
                  </a:lnTo>
                  <a:lnTo>
                    <a:pt x="1358044" y="816804"/>
                  </a:lnTo>
                  <a:lnTo>
                    <a:pt x="1355081" y="882542"/>
                  </a:lnTo>
                  <a:cubicBezTo>
                    <a:pt x="1322432" y="1223321"/>
                    <a:pt x="1037665" y="1491429"/>
                    <a:pt x="688072" y="1496087"/>
                  </a:cubicBezTo>
                  <a:close/>
                  <a:moveTo>
                    <a:pt x="1214459" y="3069431"/>
                  </a:moveTo>
                  <a:lnTo>
                    <a:pt x="544630" y="3069431"/>
                  </a:lnTo>
                  <a:lnTo>
                    <a:pt x="506212" y="3055666"/>
                  </a:lnTo>
                  <a:cubicBezTo>
                    <a:pt x="212052" y="2917647"/>
                    <a:pt x="9763" y="2621107"/>
                    <a:pt x="3978" y="2280529"/>
                  </a:cubicBezTo>
                  <a:lnTo>
                    <a:pt x="4298" y="2240348"/>
                  </a:lnTo>
                  <a:lnTo>
                    <a:pt x="3845" y="2240338"/>
                  </a:lnTo>
                  <a:cubicBezTo>
                    <a:pt x="11863" y="1867491"/>
                    <a:pt x="319016" y="1570852"/>
                    <a:pt x="691917" y="1575821"/>
                  </a:cubicBezTo>
                  <a:cubicBezTo>
                    <a:pt x="1041510" y="1580478"/>
                    <a:pt x="1326277" y="1848587"/>
                    <a:pt x="1358926" y="2189366"/>
                  </a:cubicBezTo>
                  <a:lnTo>
                    <a:pt x="1361889" y="2255104"/>
                  </a:lnTo>
                  <a:lnTo>
                    <a:pt x="1362045" y="2255104"/>
                  </a:lnTo>
                  <a:lnTo>
                    <a:pt x="1361983" y="2257188"/>
                  </a:lnTo>
                  <a:lnTo>
                    <a:pt x="1362039" y="2258434"/>
                  </a:lnTo>
                  <a:lnTo>
                    <a:pt x="1361946" y="2258433"/>
                  </a:lnTo>
                  <a:lnTo>
                    <a:pt x="1361138" y="2285761"/>
                  </a:lnTo>
                  <a:cubicBezTo>
                    <a:pt x="1351485" y="2438173"/>
                    <a:pt x="1265650" y="2576436"/>
                    <a:pt x="1131577" y="2652378"/>
                  </a:cubicBezTo>
                  <a:cubicBezTo>
                    <a:pt x="988566" y="2733383"/>
                    <a:pt x="812961" y="2730856"/>
                    <a:pt x="672339" y="2645770"/>
                  </a:cubicBezTo>
                  <a:cubicBezTo>
                    <a:pt x="540507" y="2566002"/>
                    <a:pt x="458686" y="2425326"/>
                    <a:pt x="453422" y="2272699"/>
                  </a:cubicBezTo>
                  <a:lnTo>
                    <a:pt x="453403" y="2248722"/>
                  </a:lnTo>
                  <a:lnTo>
                    <a:pt x="453200" y="2248718"/>
                  </a:lnTo>
                  <a:lnTo>
                    <a:pt x="453400" y="2245866"/>
                  </a:lnTo>
                  <a:lnTo>
                    <a:pt x="453398" y="2242028"/>
                  </a:lnTo>
                  <a:lnTo>
                    <a:pt x="453669" y="2242037"/>
                  </a:lnTo>
                  <a:lnTo>
                    <a:pt x="454922" y="2224196"/>
                  </a:lnTo>
                  <a:cubicBezTo>
                    <a:pt x="469553" y="2103354"/>
                    <a:pt x="573052" y="2010526"/>
                    <a:pt x="697354" y="2011766"/>
                  </a:cubicBezTo>
                  <a:cubicBezTo>
                    <a:pt x="821656" y="2013006"/>
                    <a:pt x="923281" y="2107882"/>
                    <a:pt x="935499" y="2228991"/>
                  </a:cubicBezTo>
                  <a:lnTo>
                    <a:pt x="936056" y="2240098"/>
                  </a:lnTo>
                  <a:lnTo>
                    <a:pt x="938609" y="2265421"/>
                  </a:lnTo>
                  <a:cubicBezTo>
                    <a:pt x="938609" y="2341059"/>
                    <a:pt x="877292" y="2402376"/>
                    <a:pt x="801655" y="2402376"/>
                  </a:cubicBezTo>
                  <a:cubicBezTo>
                    <a:pt x="726017" y="2402376"/>
                    <a:pt x="664701" y="2341059"/>
                    <a:pt x="664701" y="2265421"/>
                  </a:cubicBezTo>
                  <a:cubicBezTo>
                    <a:pt x="664701" y="2218148"/>
                    <a:pt x="688652" y="2176469"/>
                    <a:pt x="725082" y="2151857"/>
                  </a:cubicBezTo>
                  <a:lnTo>
                    <a:pt x="726684" y="2150987"/>
                  </a:lnTo>
                  <a:lnTo>
                    <a:pt x="717584" y="2148083"/>
                  </a:lnTo>
                  <a:cubicBezTo>
                    <a:pt x="710622" y="2146596"/>
                    <a:pt x="703410" y="2145779"/>
                    <a:pt x="696017" y="2145706"/>
                  </a:cubicBezTo>
                  <a:cubicBezTo>
                    <a:pt x="636880" y="2145116"/>
                    <a:pt x="588300" y="2192262"/>
                    <a:pt x="587120" y="2251391"/>
                  </a:cubicBezTo>
                  <a:lnTo>
                    <a:pt x="587067" y="2251390"/>
                  </a:lnTo>
                  <a:lnTo>
                    <a:pt x="588372" y="2289503"/>
                  </a:lnTo>
                  <a:cubicBezTo>
                    <a:pt x="598490" y="2388892"/>
                    <a:pt x="654609" y="2478922"/>
                    <a:pt x="741487" y="2531490"/>
                  </a:cubicBezTo>
                  <a:cubicBezTo>
                    <a:pt x="840777" y="2591568"/>
                    <a:pt x="964768" y="2593352"/>
                    <a:pt x="1065746" y="2536156"/>
                  </a:cubicBezTo>
                  <a:cubicBezTo>
                    <a:pt x="1166723" y="2478960"/>
                    <a:pt x="1228948" y="2371698"/>
                    <a:pt x="1228474" y="2255648"/>
                  </a:cubicBezTo>
                  <a:lnTo>
                    <a:pt x="1228745" y="2255647"/>
                  </a:lnTo>
                  <a:lnTo>
                    <a:pt x="1226338" y="2202227"/>
                  </a:lnTo>
                  <a:cubicBezTo>
                    <a:pt x="1200092" y="1928281"/>
                    <a:pt x="971174" y="1712754"/>
                    <a:pt x="690142" y="1709009"/>
                  </a:cubicBezTo>
                  <a:cubicBezTo>
                    <a:pt x="409110" y="1705265"/>
                    <a:pt x="174531" y="1914616"/>
                    <a:pt x="140996" y="2187765"/>
                  </a:cubicBezTo>
                  <a:lnTo>
                    <a:pt x="137193" y="2240715"/>
                  </a:lnTo>
                  <a:lnTo>
                    <a:pt x="137373" y="2240721"/>
                  </a:lnTo>
                  <a:cubicBezTo>
                    <a:pt x="124178" y="2642170"/>
                    <a:pt x="433690" y="2980822"/>
                    <a:pt x="834704" y="3003706"/>
                  </a:cubicBezTo>
                  <a:cubicBezTo>
                    <a:pt x="1235718" y="3026589"/>
                    <a:pt x="1581744" y="2725343"/>
                    <a:pt x="1614302" y="2324999"/>
                  </a:cubicBezTo>
                  <a:lnTo>
                    <a:pt x="1617267" y="2325240"/>
                  </a:lnTo>
                  <a:lnTo>
                    <a:pt x="1621995" y="2266243"/>
                  </a:lnTo>
                  <a:cubicBezTo>
                    <a:pt x="1670865" y="1892193"/>
                    <a:pt x="1955498" y="1594410"/>
                    <a:pt x="2319756" y="1523437"/>
                  </a:cubicBezTo>
                  <a:lnTo>
                    <a:pt x="2490693" y="1507544"/>
                  </a:lnTo>
                  <a:lnTo>
                    <a:pt x="2490693" y="1505798"/>
                  </a:lnTo>
                  <a:lnTo>
                    <a:pt x="2531401" y="1505499"/>
                  </a:lnTo>
                  <a:cubicBezTo>
                    <a:pt x="2932415" y="1482616"/>
                    <a:pt x="3241926" y="1143963"/>
                    <a:pt x="3228732" y="742514"/>
                  </a:cubicBezTo>
                  <a:lnTo>
                    <a:pt x="3228912" y="742508"/>
                  </a:lnTo>
                  <a:lnTo>
                    <a:pt x="3225109" y="689558"/>
                  </a:lnTo>
                  <a:cubicBezTo>
                    <a:pt x="3191574" y="416409"/>
                    <a:pt x="2956995" y="207058"/>
                    <a:pt x="2675963" y="210803"/>
                  </a:cubicBezTo>
                  <a:cubicBezTo>
                    <a:pt x="2394931" y="214547"/>
                    <a:pt x="2166013" y="430075"/>
                    <a:pt x="2139767" y="704020"/>
                  </a:cubicBezTo>
                  <a:lnTo>
                    <a:pt x="2137360" y="757440"/>
                  </a:lnTo>
                  <a:lnTo>
                    <a:pt x="2137631" y="757441"/>
                  </a:lnTo>
                  <a:cubicBezTo>
                    <a:pt x="2137157" y="873491"/>
                    <a:pt x="2199382" y="980753"/>
                    <a:pt x="2300359" y="1037949"/>
                  </a:cubicBezTo>
                  <a:cubicBezTo>
                    <a:pt x="2401337" y="1095145"/>
                    <a:pt x="2525328" y="1093361"/>
                    <a:pt x="2624618" y="1033283"/>
                  </a:cubicBezTo>
                  <a:cubicBezTo>
                    <a:pt x="2711496" y="980715"/>
                    <a:pt x="2767615" y="890685"/>
                    <a:pt x="2777733" y="791296"/>
                  </a:cubicBezTo>
                  <a:lnTo>
                    <a:pt x="2779038" y="753183"/>
                  </a:lnTo>
                  <a:lnTo>
                    <a:pt x="2778985" y="753184"/>
                  </a:lnTo>
                  <a:cubicBezTo>
                    <a:pt x="2777805" y="694056"/>
                    <a:pt x="2729225" y="646909"/>
                    <a:pt x="2670088" y="647499"/>
                  </a:cubicBezTo>
                  <a:cubicBezTo>
                    <a:pt x="2662695" y="647572"/>
                    <a:pt x="2655483" y="648389"/>
                    <a:pt x="2648521" y="649876"/>
                  </a:cubicBezTo>
                  <a:lnTo>
                    <a:pt x="2639421" y="652781"/>
                  </a:lnTo>
                  <a:lnTo>
                    <a:pt x="2641023" y="653650"/>
                  </a:lnTo>
                  <a:cubicBezTo>
                    <a:pt x="2677453" y="678262"/>
                    <a:pt x="2701404" y="719941"/>
                    <a:pt x="2701404" y="767215"/>
                  </a:cubicBezTo>
                  <a:cubicBezTo>
                    <a:pt x="2701404" y="842852"/>
                    <a:pt x="2640088" y="904169"/>
                    <a:pt x="2564450" y="904169"/>
                  </a:cubicBezTo>
                  <a:cubicBezTo>
                    <a:pt x="2488813" y="904169"/>
                    <a:pt x="2427496" y="842852"/>
                    <a:pt x="2427496" y="767215"/>
                  </a:cubicBezTo>
                  <a:lnTo>
                    <a:pt x="2430049" y="741891"/>
                  </a:lnTo>
                  <a:lnTo>
                    <a:pt x="2430606" y="730784"/>
                  </a:lnTo>
                  <a:cubicBezTo>
                    <a:pt x="2442824" y="609675"/>
                    <a:pt x="2544449" y="514799"/>
                    <a:pt x="2668751" y="513559"/>
                  </a:cubicBezTo>
                  <a:cubicBezTo>
                    <a:pt x="2793053" y="512319"/>
                    <a:pt x="2896551" y="605147"/>
                    <a:pt x="2911183" y="725989"/>
                  </a:cubicBezTo>
                  <a:lnTo>
                    <a:pt x="2912436" y="743831"/>
                  </a:lnTo>
                  <a:lnTo>
                    <a:pt x="2912707" y="743822"/>
                  </a:lnTo>
                  <a:lnTo>
                    <a:pt x="2912704" y="747659"/>
                  </a:lnTo>
                  <a:lnTo>
                    <a:pt x="2912905" y="750511"/>
                  </a:lnTo>
                  <a:lnTo>
                    <a:pt x="2912702" y="750516"/>
                  </a:lnTo>
                  <a:lnTo>
                    <a:pt x="2912683" y="774492"/>
                  </a:lnTo>
                  <a:cubicBezTo>
                    <a:pt x="2907419" y="927120"/>
                    <a:pt x="2825598" y="1067795"/>
                    <a:pt x="2693766" y="1147563"/>
                  </a:cubicBezTo>
                  <a:cubicBezTo>
                    <a:pt x="2553144" y="1232650"/>
                    <a:pt x="2377539" y="1235176"/>
                    <a:pt x="2234528" y="1154171"/>
                  </a:cubicBezTo>
                  <a:cubicBezTo>
                    <a:pt x="2100455" y="1078229"/>
                    <a:pt x="2014620" y="939966"/>
                    <a:pt x="2004967" y="787554"/>
                  </a:cubicBezTo>
                  <a:lnTo>
                    <a:pt x="2004159" y="760227"/>
                  </a:lnTo>
                  <a:lnTo>
                    <a:pt x="2004066" y="760227"/>
                  </a:lnTo>
                  <a:lnTo>
                    <a:pt x="2004122" y="758982"/>
                  </a:lnTo>
                  <a:lnTo>
                    <a:pt x="2004060" y="756897"/>
                  </a:lnTo>
                  <a:lnTo>
                    <a:pt x="2004216" y="756897"/>
                  </a:lnTo>
                  <a:lnTo>
                    <a:pt x="2007179" y="691159"/>
                  </a:lnTo>
                  <a:cubicBezTo>
                    <a:pt x="2039828" y="350380"/>
                    <a:pt x="2324595" y="82272"/>
                    <a:pt x="2674188" y="77614"/>
                  </a:cubicBezTo>
                  <a:cubicBezTo>
                    <a:pt x="3047089" y="72645"/>
                    <a:pt x="3354242" y="369284"/>
                    <a:pt x="3362260" y="742131"/>
                  </a:cubicBezTo>
                  <a:lnTo>
                    <a:pt x="3361806" y="742141"/>
                  </a:lnTo>
                  <a:lnTo>
                    <a:pt x="3362127" y="782322"/>
                  </a:lnTo>
                  <a:cubicBezTo>
                    <a:pt x="3356341" y="1122901"/>
                    <a:pt x="3154053" y="1419441"/>
                    <a:pt x="2859893" y="1557460"/>
                  </a:cubicBezTo>
                  <a:lnTo>
                    <a:pt x="2818433" y="1572315"/>
                  </a:lnTo>
                  <a:lnTo>
                    <a:pt x="2960476" y="1646388"/>
                  </a:lnTo>
                  <a:cubicBezTo>
                    <a:pt x="3185333" y="1791552"/>
                    <a:pt x="3339298" y="2037280"/>
                    <a:pt x="3358532" y="2320484"/>
                  </a:cubicBezTo>
                  <a:lnTo>
                    <a:pt x="3360253" y="2360630"/>
                  </a:lnTo>
                  <a:lnTo>
                    <a:pt x="3360707" y="2360617"/>
                  </a:lnTo>
                  <a:cubicBezTo>
                    <a:pt x="3371641" y="2733390"/>
                    <a:pt x="3079955" y="3045250"/>
                    <a:pt x="2707284" y="3059233"/>
                  </a:cubicBezTo>
                  <a:cubicBezTo>
                    <a:pt x="2357905" y="3072341"/>
                    <a:pt x="2059885" y="2819046"/>
                    <a:pt x="2009965" y="2480366"/>
                  </a:cubicBezTo>
                  <a:lnTo>
                    <a:pt x="2003666" y="2414864"/>
                  </a:lnTo>
                  <a:lnTo>
                    <a:pt x="2003510" y="2414872"/>
                  </a:lnTo>
                  <a:lnTo>
                    <a:pt x="2003466" y="2412787"/>
                  </a:lnTo>
                  <a:lnTo>
                    <a:pt x="2003347" y="2411546"/>
                  </a:lnTo>
                  <a:lnTo>
                    <a:pt x="2003440" y="2411541"/>
                  </a:lnTo>
                  <a:lnTo>
                    <a:pt x="2002858" y="2384209"/>
                  </a:lnTo>
                  <a:cubicBezTo>
                    <a:pt x="2004756" y="2231502"/>
                    <a:pt x="2083456" y="2089057"/>
                    <a:pt x="2213498" y="2006402"/>
                  </a:cubicBezTo>
                  <a:cubicBezTo>
                    <a:pt x="2352208" y="1918235"/>
                    <a:pt x="2527715" y="1911838"/>
                    <a:pt x="2672478" y="1989670"/>
                  </a:cubicBezTo>
                  <a:cubicBezTo>
                    <a:pt x="2808192" y="2062638"/>
                    <a:pt x="2897055" y="2198974"/>
                    <a:pt x="2910066" y="2351138"/>
                  </a:cubicBezTo>
                  <a:lnTo>
                    <a:pt x="2911303" y="2375082"/>
                  </a:lnTo>
                  <a:lnTo>
                    <a:pt x="2911506" y="2375076"/>
                  </a:lnTo>
                  <a:lnTo>
                    <a:pt x="2911451" y="2377935"/>
                  </a:lnTo>
                  <a:lnTo>
                    <a:pt x="2911648" y="2381767"/>
                  </a:lnTo>
                  <a:lnTo>
                    <a:pt x="2911377" y="2381772"/>
                  </a:lnTo>
                  <a:lnTo>
                    <a:pt x="2911032" y="2399654"/>
                  </a:lnTo>
                  <a:cubicBezTo>
                    <a:pt x="2902559" y="2521083"/>
                    <a:pt x="2803910" y="2619050"/>
                    <a:pt x="2679705" y="2624126"/>
                  </a:cubicBezTo>
                  <a:cubicBezTo>
                    <a:pt x="2555501" y="2629203"/>
                    <a:pt x="2449187" y="2539613"/>
                    <a:pt x="2430832" y="2419281"/>
                  </a:cubicBezTo>
                  <a:lnTo>
                    <a:pt x="2429712" y="2408216"/>
                  </a:lnTo>
                  <a:lnTo>
                    <a:pt x="2425875" y="2383055"/>
                  </a:lnTo>
                  <a:cubicBezTo>
                    <a:pt x="2422033" y="2307515"/>
                    <a:pt x="2480155" y="2243163"/>
                    <a:pt x="2555695" y="2239320"/>
                  </a:cubicBezTo>
                  <a:cubicBezTo>
                    <a:pt x="2631235" y="2235477"/>
                    <a:pt x="2695587" y="2293600"/>
                    <a:pt x="2699430" y="2369139"/>
                  </a:cubicBezTo>
                  <a:cubicBezTo>
                    <a:pt x="2701831" y="2416352"/>
                    <a:pt x="2680028" y="2459194"/>
                    <a:pt x="2644896" y="2485625"/>
                  </a:cubicBezTo>
                  <a:lnTo>
                    <a:pt x="2643340" y="2486574"/>
                  </a:lnTo>
                  <a:lnTo>
                    <a:pt x="2652576" y="2489013"/>
                  </a:lnTo>
                  <a:cubicBezTo>
                    <a:pt x="2659605" y="2490145"/>
                    <a:pt x="2666849" y="2490594"/>
                    <a:pt x="2674236" y="2490292"/>
                  </a:cubicBezTo>
                  <a:cubicBezTo>
                    <a:pt x="2733326" y="2487877"/>
                    <a:pt x="2779448" y="2438322"/>
                    <a:pt x="2777623" y="2379211"/>
                  </a:cubicBezTo>
                  <a:lnTo>
                    <a:pt x="2777676" y="2379209"/>
                  </a:lnTo>
                  <a:lnTo>
                    <a:pt x="2774436" y="2341211"/>
                  </a:lnTo>
                  <a:cubicBezTo>
                    <a:pt x="2759282" y="2242465"/>
                    <a:pt x="2698662" y="2155402"/>
                    <a:pt x="2609225" y="2107316"/>
                  </a:cubicBezTo>
                  <a:cubicBezTo>
                    <a:pt x="2507011" y="2052360"/>
                    <a:pt x="2383089" y="2056877"/>
                    <a:pt x="2285148" y="2119130"/>
                  </a:cubicBezTo>
                  <a:cubicBezTo>
                    <a:pt x="2187207" y="2181382"/>
                    <a:pt x="2130512" y="2291666"/>
                    <a:pt x="2136881" y="2407542"/>
                  </a:cubicBezTo>
                  <a:lnTo>
                    <a:pt x="2136610" y="2407557"/>
                  </a:lnTo>
                  <a:lnTo>
                    <a:pt x="2141728" y="2460786"/>
                  </a:lnTo>
                  <a:cubicBezTo>
                    <a:pt x="2181858" y="2733044"/>
                    <a:pt x="2421430" y="2936663"/>
                    <a:pt x="2702289" y="2926125"/>
                  </a:cubicBezTo>
                  <a:cubicBezTo>
                    <a:pt x="2983148" y="2915588"/>
                    <a:pt x="3206788" y="2694589"/>
                    <a:pt x="3226404" y="2420089"/>
                  </a:cubicBezTo>
                  <a:lnTo>
                    <a:pt x="3227511" y="2367015"/>
                  </a:lnTo>
                  <a:lnTo>
                    <a:pt x="3227331" y="2367018"/>
                  </a:lnTo>
                  <a:cubicBezTo>
                    <a:pt x="3220114" y="1965417"/>
                    <a:pt x="2893796" y="1642925"/>
                    <a:pt x="2492138" y="1640445"/>
                  </a:cubicBezTo>
                  <a:cubicBezTo>
                    <a:pt x="2090480" y="1637965"/>
                    <a:pt x="1760204" y="1956401"/>
                    <a:pt x="1748027" y="2357883"/>
                  </a:cubicBezTo>
                  <a:lnTo>
                    <a:pt x="1744157" y="2357765"/>
                  </a:lnTo>
                  <a:lnTo>
                    <a:pt x="1736478" y="2417565"/>
                  </a:lnTo>
                  <a:cubicBezTo>
                    <a:pt x="1692141" y="2669019"/>
                    <a:pt x="1541591" y="2880495"/>
                    <a:pt x="1335379" y="30079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E7129886-2DFF-4A1C-ADC2-7C031D90B058}"/>
                </a:ext>
              </a:extLst>
            </p:cNvPr>
            <p:cNvSpPr/>
            <p:nvPr/>
          </p:nvSpPr>
          <p:spPr>
            <a:xfrm rot="1800000">
              <a:off x="2594176" y="4299506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8705120D-B0A6-4408-A075-C295030AC728}"/>
                </a:ext>
              </a:extLst>
            </p:cNvPr>
            <p:cNvSpPr/>
            <p:nvPr/>
          </p:nvSpPr>
          <p:spPr>
            <a:xfrm rot="18900000">
              <a:off x="2512162" y="3333644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19458051-72F4-4F8B-BF82-500C68FA0858}"/>
                </a:ext>
              </a:extLst>
            </p:cNvPr>
            <p:cNvSpPr/>
            <p:nvPr/>
          </p:nvSpPr>
          <p:spPr>
            <a:xfrm rot="18000000">
              <a:off x="4413324" y="3091809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A0050A70-6FED-415A-9167-45B40D7763F8}"/>
                </a:ext>
              </a:extLst>
            </p:cNvPr>
            <p:cNvSpPr/>
            <p:nvPr/>
          </p:nvSpPr>
          <p:spPr>
            <a:xfrm rot="13500000">
              <a:off x="3110649" y="3054502"/>
              <a:ext cx="566154" cy="466265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61FF0557-CF4B-405C-8F6C-60E93C120392}"/>
                </a:ext>
              </a:extLst>
            </p:cNvPr>
            <p:cNvSpPr/>
            <p:nvPr/>
          </p:nvSpPr>
          <p:spPr>
            <a:xfrm rot="19800000">
              <a:off x="2648552" y="1718085"/>
              <a:ext cx="479128" cy="394592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1400B0AC-90CD-49F6-A21A-DCD95D03AA7A}"/>
              </a:ext>
            </a:extLst>
          </p:cNvPr>
          <p:cNvGrpSpPr/>
          <p:nvPr/>
        </p:nvGrpSpPr>
        <p:grpSpPr>
          <a:xfrm>
            <a:off x="6002998" y="4927906"/>
            <a:ext cx="1461242" cy="1306804"/>
            <a:chOff x="6711770" y="1671638"/>
            <a:chExt cx="3432176" cy="3069431"/>
          </a:xfrm>
        </p:grpSpPr>
        <p:sp>
          <p:nvSpPr>
            <p:cNvPr id="412" name="正方形/長方形 411">
              <a:extLst>
                <a:ext uri="{FF2B5EF4-FFF2-40B4-BE49-F238E27FC236}">
                  <a16:creationId xmlns:a16="http://schemas.microsoft.com/office/drawing/2014/main" id="{9C4F9129-C2B9-454E-ADFD-5696675768D0}"/>
                </a:ext>
              </a:extLst>
            </p:cNvPr>
            <p:cNvSpPr/>
            <p:nvPr/>
          </p:nvSpPr>
          <p:spPr>
            <a:xfrm>
              <a:off x="6711770" y="1671638"/>
              <a:ext cx="3432176" cy="306943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54B65730-790A-4597-A1E7-766439EF6910}"/>
                </a:ext>
              </a:extLst>
            </p:cNvPr>
            <p:cNvSpPr/>
            <p:nvPr/>
          </p:nvSpPr>
          <p:spPr>
            <a:xfrm flipH="1" flipV="1">
              <a:off x="6718975" y="1671638"/>
              <a:ext cx="3362260" cy="3069431"/>
            </a:xfrm>
            <a:custGeom>
              <a:avLst/>
              <a:gdLst>
                <a:gd name="connsiteX0" fmla="*/ 688072 w 3362260"/>
                <a:gd name="connsiteY0" fmla="*/ 1496087 h 3069431"/>
                <a:gd name="connsiteX1" fmla="*/ 0 w 3362260"/>
                <a:gd name="connsiteY1" fmla="*/ 831570 h 3069431"/>
                <a:gd name="connsiteX2" fmla="*/ 454 w 3362260"/>
                <a:gd name="connsiteY2" fmla="*/ 831560 h 3069431"/>
                <a:gd name="connsiteX3" fmla="*/ 133 w 3362260"/>
                <a:gd name="connsiteY3" fmla="*/ 791379 h 3069431"/>
                <a:gd name="connsiteX4" fmla="*/ 502367 w 3362260"/>
                <a:gd name="connsiteY4" fmla="*/ 16241 h 3069431"/>
                <a:gd name="connsiteX5" fmla="*/ 545517 w 3362260"/>
                <a:gd name="connsiteY5" fmla="*/ 780 h 3069431"/>
                <a:gd name="connsiteX6" fmla="*/ 543340 w 3362260"/>
                <a:gd name="connsiteY6" fmla="*/ 0 h 3069431"/>
                <a:gd name="connsiteX7" fmla="*/ 1209696 w 3362260"/>
                <a:gd name="connsiteY7" fmla="*/ 0 h 3069431"/>
                <a:gd name="connsiteX8" fmla="*/ 1145194 w 3362260"/>
                <a:gd name="connsiteY8" fmla="*/ 27014 h 3069431"/>
                <a:gd name="connsiteX9" fmla="*/ 1000919 w 3362260"/>
                <a:gd name="connsiteY9" fmla="*/ 60352 h 3069431"/>
                <a:gd name="connsiteX10" fmla="*/ 871567 w 3362260"/>
                <a:gd name="connsiteY10" fmla="*/ 65773 h 3069431"/>
                <a:gd name="connsiteX11" fmla="*/ 871567 w 3362260"/>
                <a:gd name="connsiteY11" fmla="*/ 67903 h 3069431"/>
                <a:gd name="connsiteX12" fmla="*/ 830859 w 3362260"/>
                <a:gd name="connsiteY12" fmla="*/ 68202 h 3069431"/>
                <a:gd name="connsiteX13" fmla="*/ 133528 w 3362260"/>
                <a:gd name="connsiteY13" fmla="*/ 831187 h 3069431"/>
                <a:gd name="connsiteX14" fmla="*/ 133348 w 3362260"/>
                <a:gd name="connsiteY14" fmla="*/ 831193 h 3069431"/>
                <a:gd name="connsiteX15" fmla="*/ 137151 w 3362260"/>
                <a:gd name="connsiteY15" fmla="*/ 884143 h 3069431"/>
                <a:gd name="connsiteX16" fmla="*/ 686297 w 3362260"/>
                <a:gd name="connsiteY16" fmla="*/ 1362898 h 3069431"/>
                <a:gd name="connsiteX17" fmla="*/ 1222493 w 3362260"/>
                <a:gd name="connsiteY17" fmla="*/ 869681 h 3069431"/>
                <a:gd name="connsiteX18" fmla="*/ 1224900 w 3362260"/>
                <a:gd name="connsiteY18" fmla="*/ 816261 h 3069431"/>
                <a:gd name="connsiteX19" fmla="*/ 1224629 w 3362260"/>
                <a:gd name="connsiteY19" fmla="*/ 816260 h 3069431"/>
                <a:gd name="connsiteX20" fmla="*/ 1061901 w 3362260"/>
                <a:gd name="connsiteY20" fmla="*/ 535752 h 3069431"/>
                <a:gd name="connsiteX21" fmla="*/ 737642 w 3362260"/>
                <a:gd name="connsiteY21" fmla="*/ 540418 h 3069431"/>
                <a:gd name="connsiteX22" fmla="*/ 584527 w 3362260"/>
                <a:gd name="connsiteY22" fmla="*/ 782405 h 3069431"/>
                <a:gd name="connsiteX23" fmla="*/ 583222 w 3362260"/>
                <a:gd name="connsiteY23" fmla="*/ 820518 h 3069431"/>
                <a:gd name="connsiteX24" fmla="*/ 583275 w 3362260"/>
                <a:gd name="connsiteY24" fmla="*/ 820517 h 3069431"/>
                <a:gd name="connsiteX25" fmla="*/ 692172 w 3362260"/>
                <a:gd name="connsiteY25" fmla="*/ 926202 h 3069431"/>
                <a:gd name="connsiteX26" fmla="*/ 713739 w 3362260"/>
                <a:gd name="connsiteY26" fmla="*/ 923825 h 3069431"/>
                <a:gd name="connsiteX27" fmla="*/ 722839 w 3362260"/>
                <a:gd name="connsiteY27" fmla="*/ 920920 h 3069431"/>
                <a:gd name="connsiteX28" fmla="*/ 721237 w 3362260"/>
                <a:gd name="connsiteY28" fmla="*/ 920051 h 3069431"/>
                <a:gd name="connsiteX29" fmla="*/ 660856 w 3362260"/>
                <a:gd name="connsiteY29" fmla="*/ 806486 h 3069431"/>
                <a:gd name="connsiteX30" fmla="*/ 797810 w 3362260"/>
                <a:gd name="connsiteY30" fmla="*/ 669532 h 3069431"/>
                <a:gd name="connsiteX31" fmla="*/ 934764 w 3362260"/>
                <a:gd name="connsiteY31" fmla="*/ 806486 h 3069431"/>
                <a:gd name="connsiteX32" fmla="*/ 932211 w 3362260"/>
                <a:gd name="connsiteY32" fmla="*/ 831810 h 3069431"/>
                <a:gd name="connsiteX33" fmla="*/ 931654 w 3362260"/>
                <a:gd name="connsiteY33" fmla="*/ 842917 h 3069431"/>
                <a:gd name="connsiteX34" fmla="*/ 693509 w 3362260"/>
                <a:gd name="connsiteY34" fmla="*/ 1060142 h 3069431"/>
                <a:gd name="connsiteX35" fmla="*/ 451077 w 3362260"/>
                <a:gd name="connsiteY35" fmla="*/ 847712 h 3069431"/>
                <a:gd name="connsiteX36" fmla="*/ 449824 w 3362260"/>
                <a:gd name="connsiteY36" fmla="*/ 829870 h 3069431"/>
                <a:gd name="connsiteX37" fmla="*/ 449553 w 3362260"/>
                <a:gd name="connsiteY37" fmla="*/ 829879 h 3069431"/>
                <a:gd name="connsiteX38" fmla="*/ 449556 w 3362260"/>
                <a:gd name="connsiteY38" fmla="*/ 826042 h 3069431"/>
                <a:gd name="connsiteX39" fmla="*/ 449355 w 3362260"/>
                <a:gd name="connsiteY39" fmla="*/ 823190 h 3069431"/>
                <a:gd name="connsiteX40" fmla="*/ 449558 w 3362260"/>
                <a:gd name="connsiteY40" fmla="*/ 823185 h 3069431"/>
                <a:gd name="connsiteX41" fmla="*/ 449577 w 3362260"/>
                <a:gd name="connsiteY41" fmla="*/ 799209 h 3069431"/>
                <a:gd name="connsiteX42" fmla="*/ 668494 w 3362260"/>
                <a:gd name="connsiteY42" fmla="*/ 426138 h 3069431"/>
                <a:gd name="connsiteX43" fmla="*/ 1127732 w 3362260"/>
                <a:gd name="connsiteY43" fmla="*/ 419530 h 3069431"/>
                <a:gd name="connsiteX44" fmla="*/ 1357293 w 3362260"/>
                <a:gd name="connsiteY44" fmla="*/ 786147 h 3069431"/>
                <a:gd name="connsiteX45" fmla="*/ 1358101 w 3362260"/>
                <a:gd name="connsiteY45" fmla="*/ 813474 h 3069431"/>
                <a:gd name="connsiteX46" fmla="*/ 1358194 w 3362260"/>
                <a:gd name="connsiteY46" fmla="*/ 813474 h 3069431"/>
                <a:gd name="connsiteX47" fmla="*/ 1358138 w 3362260"/>
                <a:gd name="connsiteY47" fmla="*/ 814719 h 3069431"/>
                <a:gd name="connsiteX48" fmla="*/ 1358200 w 3362260"/>
                <a:gd name="connsiteY48" fmla="*/ 816804 h 3069431"/>
                <a:gd name="connsiteX49" fmla="*/ 1358044 w 3362260"/>
                <a:gd name="connsiteY49" fmla="*/ 816804 h 3069431"/>
                <a:gd name="connsiteX50" fmla="*/ 1355081 w 3362260"/>
                <a:gd name="connsiteY50" fmla="*/ 882542 h 3069431"/>
                <a:gd name="connsiteX51" fmla="*/ 688072 w 3362260"/>
                <a:gd name="connsiteY51" fmla="*/ 1496087 h 3069431"/>
                <a:gd name="connsiteX52" fmla="*/ 1214459 w 3362260"/>
                <a:gd name="connsiteY52" fmla="*/ 3069431 h 3069431"/>
                <a:gd name="connsiteX53" fmla="*/ 544630 w 3362260"/>
                <a:gd name="connsiteY53" fmla="*/ 3069431 h 3069431"/>
                <a:gd name="connsiteX54" fmla="*/ 506212 w 3362260"/>
                <a:gd name="connsiteY54" fmla="*/ 3055666 h 3069431"/>
                <a:gd name="connsiteX55" fmla="*/ 3978 w 3362260"/>
                <a:gd name="connsiteY55" fmla="*/ 2280529 h 3069431"/>
                <a:gd name="connsiteX56" fmla="*/ 4298 w 3362260"/>
                <a:gd name="connsiteY56" fmla="*/ 2240348 h 3069431"/>
                <a:gd name="connsiteX57" fmla="*/ 3845 w 3362260"/>
                <a:gd name="connsiteY57" fmla="*/ 2240338 h 3069431"/>
                <a:gd name="connsiteX58" fmla="*/ 691917 w 3362260"/>
                <a:gd name="connsiteY58" fmla="*/ 1575821 h 3069431"/>
                <a:gd name="connsiteX59" fmla="*/ 1358926 w 3362260"/>
                <a:gd name="connsiteY59" fmla="*/ 2189366 h 3069431"/>
                <a:gd name="connsiteX60" fmla="*/ 1361889 w 3362260"/>
                <a:gd name="connsiteY60" fmla="*/ 2255104 h 3069431"/>
                <a:gd name="connsiteX61" fmla="*/ 1362045 w 3362260"/>
                <a:gd name="connsiteY61" fmla="*/ 2255104 h 3069431"/>
                <a:gd name="connsiteX62" fmla="*/ 1361983 w 3362260"/>
                <a:gd name="connsiteY62" fmla="*/ 2257188 h 3069431"/>
                <a:gd name="connsiteX63" fmla="*/ 1362039 w 3362260"/>
                <a:gd name="connsiteY63" fmla="*/ 2258434 h 3069431"/>
                <a:gd name="connsiteX64" fmla="*/ 1361946 w 3362260"/>
                <a:gd name="connsiteY64" fmla="*/ 2258433 h 3069431"/>
                <a:gd name="connsiteX65" fmla="*/ 1361138 w 3362260"/>
                <a:gd name="connsiteY65" fmla="*/ 2285761 h 3069431"/>
                <a:gd name="connsiteX66" fmla="*/ 1131577 w 3362260"/>
                <a:gd name="connsiteY66" fmla="*/ 2652378 h 3069431"/>
                <a:gd name="connsiteX67" fmla="*/ 672339 w 3362260"/>
                <a:gd name="connsiteY67" fmla="*/ 2645770 h 3069431"/>
                <a:gd name="connsiteX68" fmla="*/ 453422 w 3362260"/>
                <a:gd name="connsiteY68" fmla="*/ 2272699 h 3069431"/>
                <a:gd name="connsiteX69" fmla="*/ 453403 w 3362260"/>
                <a:gd name="connsiteY69" fmla="*/ 2248722 h 3069431"/>
                <a:gd name="connsiteX70" fmla="*/ 453200 w 3362260"/>
                <a:gd name="connsiteY70" fmla="*/ 2248718 h 3069431"/>
                <a:gd name="connsiteX71" fmla="*/ 453400 w 3362260"/>
                <a:gd name="connsiteY71" fmla="*/ 2245866 h 3069431"/>
                <a:gd name="connsiteX72" fmla="*/ 453398 w 3362260"/>
                <a:gd name="connsiteY72" fmla="*/ 2242028 h 3069431"/>
                <a:gd name="connsiteX73" fmla="*/ 453669 w 3362260"/>
                <a:gd name="connsiteY73" fmla="*/ 2242037 h 3069431"/>
                <a:gd name="connsiteX74" fmla="*/ 454922 w 3362260"/>
                <a:gd name="connsiteY74" fmla="*/ 2224196 h 3069431"/>
                <a:gd name="connsiteX75" fmla="*/ 697354 w 3362260"/>
                <a:gd name="connsiteY75" fmla="*/ 2011766 h 3069431"/>
                <a:gd name="connsiteX76" fmla="*/ 935499 w 3362260"/>
                <a:gd name="connsiteY76" fmla="*/ 2228991 h 3069431"/>
                <a:gd name="connsiteX77" fmla="*/ 936056 w 3362260"/>
                <a:gd name="connsiteY77" fmla="*/ 2240098 h 3069431"/>
                <a:gd name="connsiteX78" fmla="*/ 938609 w 3362260"/>
                <a:gd name="connsiteY78" fmla="*/ 2265421 h 3069431"/>
                <a:gd name="connsiteX79" fmla="*/ 801655 w 3362260"/>
                <a:gd name="connsiteY79" fmla="*/ 2402376 h 3069431"/>
                <a:gd name="connsiteX80" fmla="*/ 664701 w 3362260"/>
                <a:gd name="connsiteY80" fmla="*/ 2265421 h 3069431"/>
                <a:gd name="connsiteX81" fmla="*/ 725082 w 3362260"/>
                <a:gd name="connsiteY81" fmla="*/ 2151857 h 3069431"/>
                <a:gd name="connsiteX82" fmla="*/ 726684 w 3362260"/>
                <a:gd name="connsiteY82" fmla="*/ 2150987 h 3069431"/>
                <a:gd name="connsiteX83" fmla="*/ 717584 w 3362260"/>
                <a:gd name="connsiteY83" fmla="*/ 2148083 h 3069431"/>
                <a:gd name="connsiteX84" fmla="*/ 696017 w 3362260"/>
                <a:gd name="connsiteY84" fmla="*/ 2145706 h 3069431"/>
                <a:gd name="connsiteX85" fmla="*/ 587120 w 3362260"/>
                <a:gd name="connsiteY85" fmla="*/ 2251391 h 3069431"/>
                <a:gd name="connsiteX86" fmla="*/ 587067 w 3362260"/>
                <a:gd name="connsiteY86" fmla="*/ 2251390 h 3069431"/>
                <a:gd name="connsiteX87" fmla="*/ 588372 w 3362260"/>
                <a:gd name="connsiteY87" fmla="*/ 2289503 h 3069431"/>
                <a:gd name="connsiteX88" fmla="*/ 741487 w 3362260"/>
                <a:gd name="connsiteY88" fmla="*/ 2531490 h 3069431"/>
                <a:gd name="connsiteX89" fmla="*/ 1065746 w 3362260"/>
                <a:gd name="connsiteY89" fmla="*/ 2536156 h 3069431"/>
                <a:gd name="connsiteX90" fmla="*/ 1228474 w 3362260"/>
                <a:gd name="connsiteY90" fmla="*/ 2255648 h 3069431"/>
                <a:gd name="connsiteX91" fmla="*/ 1228745 w 3362260"/>
                <a:gd name="connsiteY91" fmla="*/ 2255647 h 3069431"/>
                <a:gd name="connsiteX92" fmla="*/ 1226338 w 3362260"/>
                <a:gd name="connsiteY92" fmla="*/ 2202227 h 3069431"/>
                <a:gd name="connsiteX93" fmla="*/ 690142 w 3362260"/>
                <a:gd name="connsiteY93" fmla="*/ 1709009 h 3069431"/>
                <a:gd name="connsiteX94" fmla="*/ 140996 w 3362260"/>
                <a:gd name="connsiteY94" fmla="*/ 2187765 h 3069431"/>
                <a:gd name="connsiteX95" fmla="*/ 137193 w 3362260"/>
                <a:gd name="connsiteY95" fmla="*/ 2240715 h 3069431"/>
                <a:gd name="connsiteX96" fmla="*/ 137373 w 3362260"/>
                <a:gd name="connsiteY96" fmla="*/ 2240721 h 3069431"/>
                <a:gd name="connsiteX97" fmla="*/ 834704 w 3362260"/>
                <a:gd name="connsiteY97" fmla="*/ 3003706 h 3069431"/>
                <a:gd name="connsiteX98" fmla="*/ 1614302 w 3362260"/>
                <a:gd name="connsiteY98" fmla="*/ 2324999 h 3069431"/>
                <a:gd name="connsiteX99" fmla="*/ 1617267 w 3362260"/>
                <a:gd name="connsiteY99" fmla="*/ 2325240 h 3069431"/>
                <a:gd name="connsiteX100" fmla="*/ 1621995 w 3362260"/>
                <a:gd name="connsiteY100" fmla="*/ 2266243 h 3069431"/>
                <a:gd name="connsiteX101" fmla="*/ 2319756 w 3362260"/>
                <a:gd name="connsiteY101" fmla="*/ 1523437 h 3069431"/>
                <a:gd name="connsiteX102" fmla="*/ 2490693 w 3362260"/>
                <a:gd name="connsiteY102" fmla="*/ 1507544 h 3069431"/>
                <a:gd name="connsiteX103" fmla="*/ 2490693 w 3362260"/>
                <a:gd name="connsiteY103" fmla="*/ 1505798 h 3069431"/>
                <a:gd name="connsiteX104" fmla="*/ 2531401 w 3362260"/>
                <a:gd name="connsiteY104" fmla="*/ 1505499 h 3069431"/>
                <a:gd name="connsiteX105" fmla="*/ 3228732 w 3362260"/>
                <a:gd name="connsiteY105" fmla="*/ 742514 h 3069431"/>
                <a:gd name="connsiteX106" fmla="*/ 3228912 w 3362260"/>
                <a:gd name="connsiteY106" fmla="*/ 742508 h 3069431"/>
                <a:gd name="connsiteX107" fmla="*/ 3225109 w 3362260"/>
                <a:gd name="connsiteY107" fmla="*/ 689558 h 3069431"/>
                <a:gd name="connsiteX108" fmla="*/ 2675963 w 3362260"/>
                <a:gd name="connsiteY108" fmla="*/ 210803 h 3069431"/>
                <a:gd name="connsiteX109" fmla="*/ 2139767 w 3362260"/>
                <a:gd name="connsiteY109" fmla="*/ 704020 h 3069431"/>
                <a:gd name="connsiteX110" fmla="*/ 2137360 w 3362260"/>
                <a:gd name="connsiteY110" fmla="*/ 757440 h 3069431"/>
                <a:gd name="connsiteX111" fmla="*/ 2137631 w 3362260"/>
                <a:gd name="connsiteY111" fmla="*/ 757441 h 3069431"/>
                <a:gd name="connsiteX112" fmla="*/ 2300359 w 3362260"/>
                <a:gd name="connsiteY112" fmla="*/ 1037949 h 3069431"/>
                <a:gd name="connsiteX113" fmla="*/ 2624618 w 3362260"/>
                <a:gd name="connsiteY113" fmla="*/ 1033283 h 3069431"/>
                <a:gd name="connsiteX114" fmla="*/ 2777733 w 3362260"/>
                <a:gd name="connsiteY114" fmla="*/ 791296 h 3069431"/>
                <a:gd name="connsiteX115" fmla="*/ 2779038 w 3362260"/>
                <a:gd name="connsiteY115" fmla="*/ 753183 h 3069431"/>
                <a:gd name="connsiteX116" fmla="*/ 2778985 w 3362260"/>
                <a:gd name="connsiteY116" fmla="*/ 753184 h 3069431"/>
                <a:gd name="connsiteX117" fmla="*/ 2670088 w 3362260"/>
                <a:gd name="connsiteY117" fmla="*/ 647499 h 3069431"/>
                <a:gd name="connsiteX118" fmla="*/ 2648521 w 3362260"/>
                <a:gd name="connsiteY118" fmla="*/ 649876 h 3069431"/>
                <a:gd name="connsiteX119" fmla="*/ 2639421 w 3362260"/>
                <a:gd name="connsiteY119" fmla="*/ 652781 h 3069431"/>
                <a:gd name="connsiteX120" fmla="*/ 2641023 w 3362260"/>
                <a:gd name="connsiteY120" fmla="*/ 653650 h 3069431"/>
                <a:gd name="connsiteX121" fmla="*/ 2701404 w 3362260"/>
                <a:gd name="connsiteY121" fmla="*/ 767215 h 3069431"/>
                <a:gd name="connsiteX122" fmla="*/ 2564450 w 3362260"/>
                <a:gd name="connsiteY122" fmla="*/ 904169 h 3069431"/>
                <a:gd name="connsiteX123" fmla="*/ 2427496 w 3362260"/>
                <a:gd name="connsiteY123" fmla="*/ 767215 h 3069431"/>
                <a:gd name="connsiteX124" fmla="*/ 2430049 w 3362260"/>
                <a:gd name="connsiteY124" fmla="*/ 741891 h 3069431"/>
                <a:gd name="connsiteX125" fmla="*/ 2430606 w 3362260"/>
                <a:gd name="connsiteY125" fmla="*/ 730784 h 3069431"/>
                <a:gd name="connsiteX126" fmla="*/ 2668751 w 3362260"/>
                <a:gd name="connsiteY126" fmla="*/ 513559 h 3069431"/>
                <a:gd name="connsiteX127" fmla="*/ 2911183 w 3362260"/>
                <a:gd name="connsiteY127" fmla="*/ 725989 h 3069431"/>
                <a:gd name="connsiteX128" fmla="*/ 2912436 w 3362260"/>
                <a:gd name="connsiteY128" fmla="*/ 743831 h 3069431"/>
                <a:gd name="connsiteX129" fmla="*/ 2912707 w 3362260"/>
                <a:gd name="connsiteY129" fmla="*/ 743822 h 3069431"/>
                <a:gd name="connsiteX130" fmla="*/ 2912704 w 3362260"/>
                <a:gd name="connsiteY130" fmla="*/ 747659 h 3069431"/>
                <a:gd name="connsiteX131" fmla="*/ 2912905 w 3362260"/>
                <a:gd name="connsiteY131" fmla="*/ 750511 h 3069431"/>
                <a:gd name="connsiteX132" fmla="*/ 2912702 w 3362260"/>
                <a:gd name="connsiteY132" fmla="*/ 750516 h 3069431"/>
                <a:gd name="connsiteX133" fmla="*/ 2912683 w 3362260"/>
                <a:gd name="connsiteY133" fmla="*/ 774492 h 3069431"/>
                <a:gd name="connsiteX134" fmla="*/ 2693766 w 3362260"/>
                <a:gd name="connsiteY134" fmla="*/ 1147563 h 3069431"/>
                <a:gd name="connsiteX135" fmla="*/ 2234528 w 3362260"/>
                <a:gd name="connsiteY135" fmla="*/ 1154171 h 3069431"/>
                <a:gd name="connsiteX136" fmla="*/ 2004967 w 3362260"/>
                <a:gd name="connsiteY136" fmla="*/ 787554 h 3069431"/>
                <a:gd name="connsiteX137" fmla="*/ 2004159 w 3362260"/>
                <a:gd name="connsiteY137" fmla="*/ 760227 h 3069431"/>
                <a:gd name="connsiteX138" fmla="*/ 2004066 w 3362260"/>
                <a:gd name="connsiteY138" fmla="*/ 760227 h 3069431"/>
                <a:gd name="connsiteX139" fmla="*/ 2004122 w 3362260"/>
                <a:gd name="connsiteY139" fmla="*/ 758982 h 3069431"/>
                <a:gd name="connsiteX140" fmla="*/ 2004060 w 3362260"/>
                <a:gd name="connsiteY140" fmla="*/ 756897 h 3069431"/>
                <a:gd name="connsiteX141" fmla="*/ 2004216 w 3362260"/>
                <a:gd name="connsiteY141" fmla="*/ 756897 h 3069431"/>
                <a:gd name="connsiteX142" fmla="*/ 2007179 w 3362260"/>
                <a:gd name="connsiteY142" fmla="*/ 691159 h 3069431"/>
                <a:gd name="connsiteX143" fmla="*/ 2674188 w 3362260"/>
                <a:gd name="connsiteY143" fmla="*/ 77614 h 3069431"/>
                <a:gd name="connsiteX144" fmla="*/ 3362260 w 3362260"/>
                <a:gd name="connsiteY144" fmla="*/ 742131 h 3069431"/>
                <a:gd name="connsiteX145" fmla="*/ 3361806 w 3362260"/>
                <a:gd name="connsiteY145" fmla="*/ 742141 h 3069431"/>
                <a:gd name="connsiteX146" fmla="*/ 3362127 w 3362260"/>
                <a:gd name="connsiteY146" fmla="*/ 782322 h 3069431"/>
                <a:gd name="connsiteX147" fmla="*/ 2859893 w 3362260"/>
                <a:gd name="connsiteY147" fmla="*/ 1557460 h 3069431"/>
                <a:gd name="connsiteX148" fmla="*/ 2818433 w 3362260"/>
                <a:gd name="connsiteY148" fmla="*/ 1572315 h 3069431"/>
                <a:gd name="connsiteX149" fmla="*/ 2960476 w 3362260"/>
                <a:gd name="connsiteY149" fmla="*/ 1646388 h 3069431"/>
                <a:gd name="connsiteX150" fmla="*/ 3358532 w 3362260"/>
                <a:gd name="connsiteY150" fmla="*/ 2320484 h 3069431"/>
                <a:gd name="connsiteX151" fmla="*/ 3360253 w 3362260"/>
                <a:gd name="connsiteY151" fmla="*/ 2360630 h 3069431"/>
                <a:gd name="connsiteX152" fmla="*/ 3360707 w 3362260"/>
                <a:gd name="connsiteY152" fmla="*/ 2360617 h 3069431"/>
                <a:gd name="connsiteX153" fmla="*/ 2707284 w 3362260"/>
                <a:gd name="connsiteY153" fmla="*/ 3059233 h 3069431"/>
                <a:gd name="connsiteX154" fmla="*/ 2009965 w 3362260"/>
                <a:gd name="connsiteY154" fmla="*/ 2480366 h 3069431"/>
                <a:gd name="connsiteX155" fmla="*/ 2003666 w 3362260"/>
                <a:gd name="connsiteY155" fmla="*/ 2414864 h 3069431"/>
                <a:gd name="connsiteX156" fmla="*/ 2003510 w 3362260"/>
                <a:gd name="connsiteY156" fmla="*/ 2414872 h 3069431"/>
                <a:gd name="connsiteX157" fmla="*/ 2003466 w 3362260"/>
                <a:gd name="connsiteY157" fmla="*/ 2412787 h 3069431"/>
                <a:gd name="connsiteX158" fmla="*/ 2003347 w 3362260"/>
                <a:gd name="connsiteY158" fmla="*/ 2411546 h 3069431"/>
                <a:gd name="connsiteX159" fmla="*/ 2003440 w 3362260"/>
                <a:gd name="connsiteY159" fmla="*/ 2411541 h 3069431"/>
                <a:gd name="connsiteX160" fmla="*/ 2002858 w 3362260"/>
                <a:gd name="connsiteY160" fmla="*/ 2384209 h 3069431"/>
                <a:gd name="connsiteX161" fmla="*/ 2213498 w 3362260"/>
                <a:gd name="connsiteY161" fmla="*/ 2006402 h 3069431"/>
                <a:gd name="connsiteX162" fmla="*/ 2672478 w 3362260"/>
                <a:gd name="connsiteY162" fmla="*/ 1989670 h 3069431"/>
                <a:gd name="connsiteX163" fmla="*/ 2910066 w 3362260"/>
                <a:gd name="connsiteY163" fmla="*/ 2351138 h 3069431"/>
                <a:gd name="connsiteX164" fmla="*/ 2911303 w 3362260"/>
                <a:gd name="connsiteY164" fmla="*/ 2375082 h 3069431"/>
                <a:gd name="connsiteX165" fmla="*/ 2911506 w 3362260"/>
                <a:gd name="connsiteY165" fmla="*/ 2375076 h 3069431"/>
                <a:gd name="connsiteX166" fmla="*/ 2911451 w 3362260"/>
                <a:gd name="connsiteY166" fmla="*/ 2377935 h 3069431"/>
                <a:gd name="connsiteX167" fmla="*/ 2911648 w 3362260"/>
                <a:gd name="connsiteY167" fmla="*/ 2381767 h 3069431"/>
                <a:gd name="connsiteX168" fmla="*/ 2911377 w 3362260"/>
                <a:gd name="connsiteY168" fmla="*/ 2381772 h 3069431"/>
                <a:gd name="connsiteX169" fmla="*/ 2911032 w 3362260"/>
                <a:gd name="connsiteY169" fmla="*/ 2399654 h 3069431"/>
                <a:gd name="connsiteX170" fmla="*/ 2679705 w 3362260"/>
                <a:gd name="connsiteY170" fmla="*/ 2624126 h 3069431"/>
                <a:gd name="connsiteX171" fmla="*/ 2430832 w 3362260"/>
                <a:gd name="connsiteY171" fmla="*/ 2419281 h 3069431"/>
                <a:gd name="connsiteX172" fmla="*/ 2429712 w 3362260"/>
                <a:gd name="connsiteY172" fmla="*/ 2408216 h 3069431"/>
                <a:gd name="connsiteX173" fmla="*/ 2425875 w 3362260"/>
                <a:gd name="connsiteY173" fmla="*/ 2383055 h 3069431"/>
                <a:gd name="connsiteX174" fmla="*/ 2555695 w 3362260"/>
                <a:gd name="connsiteY174" fmla="*/ 2239320 h 3069431"/>
                <a:gd name="connsiteX175" fmla="*/ 2699430 w 3362260"/>
                <a:gd name="connsiteY175" fmla="*/ 2369139 h 3069431"/>
                <a:gd name="connsiteX176" fmla="*/ 2644896 w 3362260"/>
                <a:gd name="connsiteY176" fmla="*/ 2485625 h 3069431"/>
                <a:gd name="connsiteX177" fmla="*/ 2643340 w 3362260"/>
                <a:gd name="connsiteY177" fmla="*/ 2486574 h 3069431"/>
                <a:gd name="connsiteX178" fmla="*/ 2652576 w 3362260"/>
                <a:gd name="connsiteY178" fmla="*/ 2489013 h 3069431"/>
                <a:gd name="connsiteX179" fmla="*/ 2674236 w 3362260"/>
                <a:gd name="connsiteY179" fmla="*/ 2490292 h 3069431"/>
                <a:gd name="connsiteX180" fmla="*/ 2777623 w 3362260"/>
                <a:gd name="connsiteY180" fmla="*/ 2379211 h 3069431"/>
                <a:gd name="connsiteX181" fmla="*/ 2777676 w 3362260"/>
                <a:gd name="connsiteY181" fmla="*/ 2379209 h 3069431"/>
                <a:gd name="connsiteX182" fmla="*/ 2774436 w 3362260"/>
                <a:gd name="connsiteY182" fmla="*/ 2341211 h 3069431"/>
                <a:gd name="connsiteX183" fmla="*/ 2609225 w 3362260"/>
                <a:gd name="connsiteY183" fmla="*/ 2107316 h 3069431"/>
                <a:gd name="connsiteX184" fmla="*/ 2285148 w 3362260"/>
                <a:gd name="connsiteY184" fmla="*/ 2119130 h 3069431"/>
                <a:gd name="connsiteX185" fmla="*/ 2136881 w 3362260"/>
                <a:gd name="connsiteY185" fmla="*/ 2407542 h 3069431"/>
                <a:gd name="connsiteX186" fmla="*/ 2136610 w 3362260"/>
                <a:gd name="connsiteY186" fmla="*/ 2407557 h 3069431"/>
                <a:gd name="connsiteX187" fmla="*/ 2141728 w 3362260"/>
                <a:gd name="connsiteY187" fmla="*/ 2460786 h 3069431"/>
                <a:gd name="connsiteX188" fmla="*/ 2702289 w 3362260"/>
                <a:gd name="connsiteY188" fmla="*/ 2926125 h 3069431"/>
                <a:gd name="connsiteX189" fmla="*/ 3226404 w 3362260"/>
                <a:gd name="connsiteY189" fmla="*/ 2420089 h 3069431"/>
                <a:gd name="connsiteX190" fmla="*/ 3227511 w 3362260"/>
                <a:gd name="connsiteY190" fmla="*/ 2367015 h 3069431"/>
                <a:gd name="connsiteX191" fmla="*/ 3227331 w 3362260"/>
                <a:gd name="connsiteY191" fmla="*/ 2367018 h 3069431"/>
                <a:gd name="connsiteX192" fmla="*/ 2492138 w 3362260"/>
                <a:gd name="connsiteY192" fmla="*/ 1640445 h 3069431"/>
                <a:gd name="connsiteX193" fmla="*/ 1748027 w 3362260"/>
                <a:gd name="connsiteY193" fmla="*/ 2357883 h 3069431"/>
                <a:gd name="connsiteX194" fmla="*/ 1744157 w 3362260"/>
                <a:gd name="connsiteY194" fmla="*/ 2357765 h 3069431"/>
                <a:gd name="connsiteX195" fmla="*/ 1736478 w 3362260"/>
                <a:gd name="connsiteY195" fmla="*/ 2417565 h 3069431"/>
                <a:gd name="connsiteX196" fmla="*/ 1335379 w 3362260"/>
                <a:gd name="connsiteY196" fmla="*/ 3007984 h 3069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62260" h="3069431">
                  <a:moveTo>
                    <a:pt x="688072" y="1496087"/>
                  </a:moveTo>
                  <a:cubicBezTo>
                    <a:pt x="315171" y="1501056"/>
                    <a:pt x="8018" y="1204417"/>
                    <a:pt x="0" y="831570"/>
                  </a:cubicBezTo>
                  <a:lnTo>
                    <a:pt x="454" y="831560"/>
                  </a:lnTo>
                  <a:lnTo>
                    <a:pt x="133" y="791379"/>
                  </a:lnTo>
                  <a:cubicBezTo>
                    <a:pt x="5918" y="450800"/>
                    <a:pt x="208207" y="154260"/>
                    <a:pt x="502367" y="16241"/>
                  </a:cubicBezTo>
                  <a:lnTo>
                    <a:pt x="545517" y="780"/>
                  </a:lnTo>
                  <a:lnTo>
                    <a:pt x="543340" y="0"/>
                  </a:lnTo>
                  <a:lnTo>
                    <a:pt x="1209696" y="0"/>
                  </a:lnTo>
                  <a:lnTo>
                    <a:pt x="1145194" y="27014"/>
                  </a:lnTo>
                  <a:cubicBezTo>
                    <a:pt x="1098600" y="42073"/>
                    <a:pt x="1050376" y="53302"/>
                    <a:pt x="1000919" y="60352"/>
                  </a:cubicBezTo>
                  <a:lnTo>
                    <a:pt x="871567" y="65773"/>
                  </a:lnTo>
                  <a:lnTo>
                    <a:pt x="871567" y="67903"/>
                  </a:lnTo>
                  <a:lnTo>
                    <a:pt x="830859" y="68202"/>
                  </a:lnTo>
                  <a:cubicBezTo>
                    <a:pt x="429845" y="91085"/>
                    <a:pt x="120334" y="429738"/>
                    <a:pt x="133528" y="831187"/>
                  </a:cubicBezTo>
                  <a:lnTo>
                    <a:pt x="133348" y="831193"/>
                  </a:lnTo>
                  <a:lnTo>
                    <a:pt x="137151" y="884143"/>
                  </a:lnTo>
                  <a:cubicBezTo>
                    <a:pt x="170686" y="1157292"/>
                    <a:pt x="405265" y="1366643"/>
                    <a:pt x="686297" y="1362898"/>
                  </a:cubicBezTo>
                  <a:cubicBezTo>
                    <a:pt x="967329" y="1359154"/>
                    <a:pt x="1196247" y="1143626"/>
                    <a:pt x="1222493" y="869681"/>
                  </a:cubicBezTo>
                  <a:lnTo>
                    <a:pt x="1224900" y="816261"/>
                  </a:lnTo>
                  <a:lnTo>
                    <a:pt x="1224629" y="816260"/>
                  </a:lnTo>
                  <a:cubicBezTo>
                    <a:pt x="1225103" y="700210"/>
                    <a:pt x="1162878" y="592948"/>
                    <a:pt x="1061901" y="535752"/>
                  </a:cubicBezTo>
                  <a:cubicBezTo>
                    <a:pt x="960923" y="478556"/>
                    <a:pt x="836932" y="480340"/>
                    <a:pt x="737642" y="540418"/>
                  </a:cubicBezTo>
                  <a:cubicBezTo>
                    <a:pt x="650764" y="592986"/>
                    <a:pt x="594645" y="683016"/>
                    <a:pt x="584527" y="782405"/>
                  </a:cubicBezTo>
                  <a:lnTo>
                    <a:pt x="583222" y="820518"/>
                  </a:lnTo>
                  <a:lnTo>
                    <a:pt x="583275" y="820517"/>
                  </a:lnTo>
                  <a:cubicBezTo>
                    <a:pt x="584455" y="879645"/>
                    <a:pt x="633035" y="926792"/>
                    <a:pt x="692172" y="926202"/>
                  </a:cubicBezTo>
                  <a:cubicBezTo>
                    <a:pt x="699565" y="926129"/>
                    <a:pt x="706777" y="925312"/>
                    <a:pt x="713739" y="923825"/>
                  </a:cubicBezTo>
                  <a:lnTo>
                    <a:pt x="722839" y="920920"/>
                  </a:lnTo>
                  <a:lnTo>
                    <a:pt x="721237" y="920051"/>
                  </a:lnTo>
                  <a:cubicBezTo>
                    <a:pt x="684807" y="895439"/>
                    <a:pt x="660856" y="853760"/>
                    <a:pt x="660856" y="806486"/>
                  </a:cubicBezTo>
                  <a:cubicBezTo>
                    <a:pt x="660856" y="730849"/>
                    <a:pt x="722172" y="669532"/>
                    <a:pt x="797810" y="669532"/>
                  </a:cubicBezTo>
                  <a:cubicBezTo>
                    <a:pt x="873447" y="669532"/>
                    <a:pt x="934764" y="730849"/>
                    <a:pt x="934764" y="806486"/>
                  </a:cubicBezTo>
                  <a:lnTo>
                    <a:pt x="932211" y="831810"/>
                  </a:lnTo>
                  <a:lnTo>
                    <a:pt x="931654" y="842917"/>
                  </a:lnTo>
                  <a:cubicBezTo>
                    <a:pt x="919436" y="964026"/>
                    <a:pt x="817811" y="1058902"/>
                    <a:pt x="693509" y="1060142"/>
                  </a:cubicBezTo>
                  <a:cubicBezTo>
                    <a:pt x="569207" y="1061382"/>
                    <a:pt x="465709" y="968554"/>
                    <a:pt x="451077" y="847712"/>
                  </a:cubicBezTo>
                  <a:lnTo>
                    <a:pt x="449824" y="829870"/>
                  </a:lnTo>
                  <a:lnTo>
                    <a:pt x="449553" y="829879"/>
                  </a:lnTo>
                  <a:lnTo>
                    <a:pt x="449556" y="826042"/>
                  </a:lnTo>
                  <a:lnTo>
                    <a:pt x="449355" y="823190"/>
                  </a:lnTo>
                  <a:lnTo>
                    <a:pt x="449558" y="823185"/>
                  </a:lnTo>
                  <a:lnTo>
                    <a:pt x="449577" y="799209"/>
                  </a:lnTo>
                  <a:cubicBezTo>
                    <a:pt x="454841" y="646581"/>
                    <a:pt x="536662" y="505906"/>
                    <a:pt x="668494" y="426138"/>
                  </a:cubicBezTo>
                  <a:cubicBezTo>
                    <a:pt x="809116" y="341051"/>
                    <a:pt x="984721" y="338525"/>
                    <a:pt x="1127732" y="419530"/>
                  </a:cubicBezTo>
                  <a:cubicBezTo>
                    <a:pt x="1261805" y="495472"/>
                    <a:pt x="1347640" y="633735"/>
                    <a:pt x="1357293" y="786147"/>
                  </a:cubicBezTo>
                  <a:lnTo>
                    <a:pt x="1358101" y="813474"/>
                  </a:lnTo>
                  <a:lnTo>
                    <a:pt x="1358194" y="813474"/>
                  </a:lnTo>
                  <a:lnTo>
                    <a:pt x="1358138" y="814719"/>
                  </a:lnTo>
                  <a:lnTo>
                    <a:pt x="1358200" y="816804"/>
                  </a:lnTo>
                  <a:lnTo>
                    <a:pt x="1358044" y="816804"/>
                  </a:lnTo>
                  <a:lnTo>
                    <a:pt x="1355081" y="882542"/>
                  </a:lnTo>
                  <a:cubicBezTo>
                    <a:pt x="1322432" y="1223321"/>
                    <a:pt x="1037665" y="1491429"/>
                    <a:pt x="688072" y="1496087"/>
                  </a:cubicBezTo>
                  <a:close/>
                  <a:moveTo>
                    <a:pt x="1214459" y="3069431"/>
                  </a:moveTo>
                  <a:lnTo>
                    <a:pt x="544630" y="3069431"/>
                  </a:lnTo>
                  <a:lnTo>
                    <a:pt x="506212" y="3055666"/>
                  </a:lnTo>
                  <a:cubicBezTo>
                    <a:pt x="212052" y="2917647"/>
                    <a:pt x="9763" y="2621107"/>
                    <a:pt x="3978" y="2280529"/>
                  </a:cubicBezTo>
                  <a:lnTo>
                    <a:pt x="4298" y="2240348"/>
                  </a:lnTo>
                  <a:lnTo>
                    <a:pt x="3845" y="2240338"/>
                  </a:lnTo>
                  <a:cubicBezTo>
                    <a:pt x="11863" y="1867491"/>
                    <a:pt x="319016" y="1570852"/>
                    <a:pt x="691917" y="1575821"/>
                  </a:cubicBezTo>
                  <a:cubicBezTo>
                    <a:pt x="1041510" y="1580478"/>
                    <a:pt x="1326277" y="1848587"/>
                    <a:pt x="1358926" y="2189366"/>
                  </a:cubicBezTo>
                  <a:lnTo>
                    <a:pt x="1361889" y="2255104"/>
                  </a:lnTo>
                  <a:lnTo>
                    <a:pt x="1362045" y="2255104"/>
                  </a:lnTo>
                  <a:lnTo>
                    <a:pt x="1361983" y="2257188"/>
                  </a:lnTo>
                  <a:lnTo>
                    <a:pt x="1362039" y="2258434"/>
                  </a:lnTo>
                  <a:lnTo>
                    <a:pt x="1361946" y="2258433"/>
                  </a:lnTo>
                  <a:lnTo>
                    <a:pt x="1361138" y="2285761"/>
                  </a:lnTo>
                  <a:cubicBezTo>
                    <a:pt x="1351485" y="2438173"/>
                    <a:pt x="1265650" y="2576436"/>
                    <a:pt x="1131577" y="2652378"/>
                  </a:cubicBezTo>
                  <a:cubicBezTo>
                    <a:pt x="988566" y="2733383"/>
                    <a:pt x="812961" y="2730856"/>
                    <a:pt x="672339" y="2645770"/>
                  </a:cubicBezTo>
                  <a:cubicBezTo>
                    <a:pt x="540507" y="2566002"/>
                    <a:pt x="458686" y="2425326"/>
                    <a:pt x="453422" y="2272699"/>
                  </a:cubicBezTo>
                  <a:lnTo>
                    <a:pt x="453403" y="2248722"/>
                  </a:lnTo>
                  <a:lnTo>
                    <a:pt x="453200" y="2248718"/>
                  </a:lnTo>
                  <a:lnTo>
                    <a:pt x="453400" y="2245866"/>
                  </a:lnTo>
                  <a:lnTo>
                    <a:pt x="453398" y="2242028"/>
                  </a:lnTo>
                  <a:lnTo>
                    <a:pt x="453669" y="2242037"/>
                  </a:lnTo>
                  <a:lnTo>
                    <a:pt x="454922" y="2224196"/>
                  </a:lnTo>
                  <a:cubicBezTo>
                    <a:pt x="469553" y="2103354"/>
                    <a:pt x="573052" y="2010526"/>
                    <a:pt x="697354" y="2011766"/>
                  </a:cubicBezTo>
                  <a:cubicBezTo>
                    <a:pt x="821656" y="2013006"/>
                    <a:pt x="923281" y="2107882"/>
                    <a:pt x="935499" y="2228991"/>
                  </a:cubicBezTo>
                  <a:lnTo>
                    <a:pt x="936056" y="2240098"/>
                  </a:lnTo>
                  <a:lnTo>
                    <a:pt x="938609" y="2265421"/>
                  </a:lnTo>
                  <a:cubicBezTo>
                    <a:pt x="938609" y="2341059"/>
                    <a:pt x="877292" y="2402376"/>
                    <a:pt x="801655" y="2402376"/>
                  </a:cubicBezTo>
                  <a:cubicBezTo>
                    <a:pt x="726017" y="2402376"/>
                    <a:pt x="664701" y="2341059"/>
                    <a:pt x="664701" y="2265421"/>
                  </a:cubicBezTo>
                  <a:cubicBezTo>
                    <a:pt x="664701" y="2218148"/>
                    <a:pt x="688652" y="2176469"/>
                    <a:pt x="725082" y="2151857"/>
                  </a:cubicBezTo>
                  <a:lnTo>
                    <a:pt x="726684" y="2150987"/>
                  </a:lnTo>
                  <a:lnTo>
                    <a:pt x="717584" y="2148083"/>
                  </a:lnTo>
                  <a:cubicBezTo>
                    <a:pt x="710622" y="2146596"/>
                    <a:pt x="703410" y="2145779"/>
                    <a:pt x="696017" y="2145706"/>
                  </a:cubicBezTo>
                  <a:cubicBezTo>
                    <a:pt x="636880" y="2145116"/>
                    <a:pt x="588300" y="2192262"/>
                    <a:pt x="587120" y="2251391"/>
                  </a:cubicBezTo>
                  <a:lnTo>
                    <a:pt x="587067" y="2251390"/>
                  </a:lnTo>
                  <a:lnTo>
                    <a:pt x="588372" y="2289503"/>
                  </a:lnTo>
                  <a:cubicBezTo>
                    <a:pt x="598490" y="2388892"/>
                    <a:pt x="654609" y="2478922"/>
                    <a:pt x="741487" y="2531490"/>
                  </a:cubicBezTo>
                  <a:cubicBezTo>
                    <a:pt x="840777" y="2591568"/>
                    <a:pt x="964768" y="2593352"/>
                    <a:pt x="1065746" y="2536156"/>
                  </a:cubicBezTo>
                  <a:cubicBezTo>
                    <a:pt x="1166723" y="2478960"/>
                    <a:pt x="1228948" y="2371698"/>
                    <a:pt x="1228474" y="2255648"/>
                  </a:cubicBezTo>
                  <a:lnTo>
                    <a:pt x="1228745" y="2255647"/>
                  </a:lnTo>
                  <a:lnTo>
                    <a:pt x="1226338" y="2202227"/>
                  </a:lnTo>
                  <a:cubicBezTo>
                    <a:pt x="1200092" y="1928281"/>
                    <a:pt x="971174" y="1712754"/>
                    <a:pt x="690142" y="1709009"/>
                  </a:cubicBezTo>
                  <a:cubicBezTo>
                    <a:pt x="409110" y="1705265"/>
                    <a:pt x="174531" y="1914616"/>
                    <a:pt x="140996" y="2187765"/>
                  </a:cubicBezTo>
                  <a:lnTo>
                    <a:pt x="137193" y="2240715"/>
                  </a:lnTo>
                  <a:lnTo>
                    <a:pt x="137373" y="2240721"/>
                  </a:lnTo>
                  <a:cubicBezTo>
                    <a:pt x="124178" y="2642170"/>
                    <a:pt x="433690" y="2980822"/>
                    <a:pt x="834704" y="3003706"/>
                  </a:cubicBezTo>
                  <a:cubicBezTo>
                    <a:pt x="1235718" y="3026589"/>
                    <a:pt x="1581744" y="2725343"/>
                    <a:pt x="1614302" y="2324999"/>
                  </a:cubicBezTo>
                  <a:lnTo>
                    <a:pt x="1617267" y="2325240"/>
                  </a:lnTo>
                  <a:lnTo>
                    <a:pt x="1621995" y="2266243"/>
                  </a:lnTo>
                  <a:cubicBezTo>
                    <a:pt x="1670865" y="1892193"/>
                    <a:pt x="1955498" y="1594410"/>
                    <a:pt x="2319756" y="1523437"/>
                  </a:cubicBezTo>
                  <a:lnTo>
                    <a:pt x="2490693" y="1507544"/>
                  </a:lnTo>
                  <a:lnTo>
                    <a:pt x="2490693" y="1505798"/>
                  </a:lnTo>
                  <a:lnTo>
                    <a:pt x="2531401" y="1505499"/>
                  </a:lnTo>
                  <a:cubicBezTo>
                    <a:pt x="2932415" y="1482616"/>
                    <a:pt x="3241926" y="1143963"/>
                    <a:pt x="3228732" y="742514"/>
                  </a:cubicBezTo>
                  <a:lnTo>
                    <a:pt x="3228912" y="742508"/>
                  </a:lnTo>
                  <a:lnTo>
                    <a:pt x="3225109" y="689558"/>
                  </a:lnTo>
                  <a:cubicBezTo>
                    <a:pt x="3191574" y="416409"/>
                    <a:pt x="2956995" y="207058"/>
                    <a:pt x="2675963" y="210803"/>
                  </a:cubicBezTo>
                  <a:cubicBezTo>
                    <a:pt x="2394931" y="214547"/>
                    <a:pt x="2166013" y="430075"/>
                    <a:pt x="2139767" y="704020"/>
                  </a:cubicBezTo>
                  <a:lnTo>
                    <a:pt x="2137360" y="757440"/>
                  </a:lnTo>
                  <a:lnTo>
                    <a:pt x="2137631" y="757441"/>
                  </a:lnTo>
                  <a:cubicBezTo>
                    <a:pt x="2137157" y="873491"/>
                    <a:pt x="2199382" y="980753"/>
                    <a:pt x="2300359" y="1037949"/>
                  </a:cubicBezTo>
                  <a:cubicBezTo>
                    <a:pt x="2401337" y="1095145"/>
                    <a:pt x="2525328" y="1093361"/>
                    <a:pt x="2624618" y="1033283"/>
                  </a:cubicBezTo>
                  <a:cubicBezTo>
                    <a:pt x="2711496" y="980715"/>
                    <a:pt x="2767615" y="890685"/>
                    <a:pt x="2777733" y="791296"/>
                  </a:cubicBezTo>
                  <a:lnTo>
                    <a:pt x="2779038" y="753183"/>
                  </a:lnTo>
                  <a:lnTo>
                    <a:pt x="2778985" y="753184"/>
                  </a:lnTo>
                  <a:cubicBezTo>
                    <a:pt x="2777805" y="694056"/>
                    <a:pt x="2729225" y="646909"/>
                    <a:pt x="2670088" y="647499"/>
                  </a:cubicBezTo>
                  <a:cubicBezTo>
                    <a:pt x="2662695" y="647572"/>
                    <a:pt x="2655483" y="648389"/>
                    <a:pt x="2648521" y="649876"/>
                  </a:cubicBezTo>
                  <a:lnTo>
                    <a:pt x="2639421" y="652781"/>
                  </a:lnTo>
                  <a:lnTo>
                    <a:pt x="2641023" y="653650"/>
                  </a:lnTo>
                  <a:cubicBezTo>
                    <a:pt x="2677453" y="678262"/>
                    <a:pt x="2701404" y="719941"/>
                    <a:pt x="2701404" y="767215"/>
                  </a:cubicBezTo>
                  <a:cubicBezTo>
                    <a:pt x="2701404" y="842852"/>
                    <a:pt x="2640088" y="904169"/>
                    <a:pt x="2564450" y="904169"/>
                  </a:cubicBezTo>
                  <a:cubicBezTo>
                    <a:pt x="2488813" y="904169"/>
                    <a:pt x="2427496" y="842852"/>
                    <a:pt x="2427496" y="767215"/>
                  </a:cubicBezTo>
                  <a:lnTo>
                    <a:pt x="2430049" y="741891"/>
                  </a:lnTo>
                  <a:lnTo>
                    <a:pt x="2430606" y="730784"/>
                  </a:lnTo>
                  <a:cubicBezTo>
                    <a:pt x="2442824" y="609675"/>
                    <a:pt x="2544449" y="514799"/>
                    <a:pt x="2668751" y="513559"/>
                  </a:cubicBezTo>
                  <a:cubicBezTo>
                    <a:pt x="2793053" y="512319"/>
                    <a:pt x="2896551" y="605147"/>
                    <a:pt x="2911183" y="725989"/>
                  </a:cubicBezTo>
                  <a:lnTo>
                    <a:pt x="2912436" y="743831"/>
                  </a:lnTo>
                  <a:lnTo>
                    <a:pt x="2912707" y="743822"/>
                  </a:lnTo>
                  <a:lnTo>
                    <a:pt x="2912704" y="747659"/>
                  </a:lnTo>
                  <a:lnTo>
                    <a:pt x="2912905" y="750511"/>
                  </a:lnTo>
                  <a:lnTo>
                    <a:pt x="2912702" y="750516"/>
                  </a:lnTo>
                  <a:lnTo>
                    <a:pt x="2912683" y="774492"/>
                  </a:lnTo>
                  <a:cubicBezTo>
                    <a:pt x="2907419" y="927120"/>
                    <a:pt x="2825598" y="1067795"/>
                    <a:pt x="2693766" y="1147563"/>
                  </a:cubicBezTo>
                  <a:cubicBezTo>
                    <a:pt x="2553144" y="1232650"/>
                    <a:pt x="2377539" y="1235176"/>
                    <a:pt x="2234528" y="1154171"/>
                  </a:cubicBezTo>
                  <a:cubicBezTo>
                    <a:pt x="2100455" y="1078229"/>
                    <a:pt x="2014620" y="939966"/>
                    <a:pt x="2004967" y="787554"/>
                  </a:cubicBezTo>
                  <a:lnTo>
                    <a:pt x="2004159" y="760227"/>
                  </a:lnTo>
                  <a:lnTo>
                    <a:pt x="2004066" y="760227"/>
                  </a:lnTo>
                  <a:lnTo>
                    <a:pt x="2004122" y="758982"/>
                  </a:lnTo>
                  <a:lnTo>
                    <a:pt x="2004060" y="756897"/>
                  </a:lnTo>
                  <a:lnTo>
                    <a:pt x="2004216" y="756897"/>
                  </a:lnTo>
                  <a:lnTo>
                    <a:pt x="2007179" y="691159"/>
                  </a:lnTo>
                  <a:cubicBezTo>
                    <a:pt x="2039828" y="350380"/>
                    <a:pt x="2324595" y="82272"/>
                    <a:pt x="2674188" y="77614"/>
                  </a:cubicBezTo>
                  <a:cubicBezTo>
                    <a:pt x="3047089" y="72645"/>
                    <a:pt x="3354242" y="369284"/>
                    <a:pt x="3362260" y="742131"/>
                  </a:cubicBezTo>
                  <a:lnTo>
                    <a:pt x="3361806" y="742141"/>
                  </a:lnTo>
                  <a:lnTo>
                    <a:pt x="3362127" y="782322"/>
                  </a:lnTo>
                  <a:cubicBezTo>
                    <a:pt x="3356341" y="1122901"/>
                    <a:pt x="3154053" y="1419441"/>
                    <a:pt x="2859893" y="1557460"/>
                  </a:cubicBezTo>
                  <a:lnTo>
                    <a:pt x="2818433" y="1572315"/>
                  </a:lnTo>
                  <a:lnTo>
                    <a:pt x="2960476" y="1646388"/>
                  </a:lnTo>
                  <a:cubicBezTo>
                    <a:pt x="3185333" y="1791552"/>
                    <a:pt x="3339298" y="2037280"/>
                    <a:pt x="3358532" y="2320484"/>
                  </a:cubicBezTo>
                  <a:lnTo>
                    <a:pt x="3360253" y="2360630"/>
                  </a:lnTo>
                  <a:lnTo>
                    <a:pt x="3360707" y="2360617"/>
                  </a:lnTo>
                  <a:cubicBezTo>
                    <a:pt x="3371641" y="2733390"/>
                    <a:pt x="3079955" y="3045250"/>
                    <a:pt x="2707284" y="3059233"/>
                  </a:cubicBezTo>
                  <a:cubicBezTo>
                    <a:pt x="2357905" y="3072341"/>
                    <a:pt x="2059885" y="2819046"/>
                    <a:pt x="2009965" y="2480366"/>
                  </a:cubicBezTo>
                  <a:lnTo>
                    <a:pt x="2003666" y="2414864"/>
                  </a:lnTo>
                  <a:lnTo>
                    <a:pt x="2003510" y="2414872"/>
                  </a:lnTo>
                  <a:lnTo>
                    <a:pt x="2003466" y="2412787"/>
                  </a:lnTo>
                  <a:lnTo>
                    <a:pt x="2003347" y="2411546"/>
                  </a:lnTo>
                  <a:lnTo>
                    <a:pt x="2003440" y="2411541"/>
                  </a:lnTo>
                  <a:lnTo>
                    <a:pt x="2002858" y="2384209"/>
                  </a:lnTo>
                  <a:cubicBezTo>
                    <a:pt x="2004756" y="2231502"/>
                    <a:pt x="2083456" y="2089057"/>
                    <a:pt x="2213498" y="2006402"/>
                  </a:cubicBezTo>
                  <a:cubicBezTo>
                    <a:pt x="2352208" y="1918235"/>
                    <a:pt x="2527715" y="1911838"/>
                    <a:pt x="2672478" y="1989670"/>
                  </a:cubicBezTo>
                  <a:cubicBezTo>
                    <a:pt x="2808192" y="2062638"/>
                    <a:pt x="2897055" y="2198974"/>
                    <a:pt x="2910066" y="2351138"/>
                  </a:cubicBezTo>
                  <a:lnTo>
                    <a:pt x="2911303" y="2375082"/>
                  </a:lnTo>
                  <a:lnTo>
                    <a:pt x="2911506" y="2375076"/>
                  </a:lnTo>
                  <a:lnTo>
                    <a:pt x="2911451" y="2377935"/>
                  </a:lnTo>
                  <a:lnTo>
                    <a:pt x="2911648" y="2381767"/>
                  </a:lnTo>
                  <a:lnTo>
                    <a:pt x="2911377" y="2381772"/>
                  </a:lnTo>
                  <a:lnTo>
                    <a:pt x="2911032" y="2399654"/>
                  </a:lnTo>
                  <a:cubicBezTo>
                    <a:pt x="2902559" y="2521083"/>
                    <a:pt x="2803910" y="2619050"/>
                    <a:pt x="2679705" y="2624126"/>
                  </a:cubicBezTo>
                  <a:cubicBezTo>
                    <a:pt x="2555501" y="2629203"/>
                    <a:pt x="2449187" y="2539613"/>
                    <a:pt x="2430832" y="2419281"/>
                  </a:cubicBezTo>
                  <a:lnTo>
                    <a:pt x="2429712" y="2408216"/>
                  </a:lnTo>
                  <a:lnTo>
                    <a:pt x="2425875" y="2383055"/>
                  </a:lnTo>
                  <a:cubicBezTo>
                    <a:pt x="2422033" y="2307515"/>
                    <a:pt x="2480155" y="2243163"/>
                    <a:pt x="2555695" y="2239320"/>
                  </a:cubicBezTo>
                  <a:cubicBezTo>
                    <a:pt x="2631235" y="2235477"/>
                    <a:pt x="2695587" y="2293600"/>
                    <a:pt x="2699430" y="2369139"/>
                  </a:cubicBezTo>
                  <a:cubicBezTo>
                    <a:pt x="2701831" y="2416352"/>
                    <a:pt x="2680028" y="2459194"/>
                    <a:pt x="2644896" y="2485625"/>
                  </a:cubicBezTo>
                  <a:lnTo>
                    <a:pt x="2643340" y="2486574"/>
                  </a:lnTo>
                  <a:lnTo>
                    <a:pt x="2652576" y="2489013"/>
                  </a:lnTo>
                  <a:cubicBezTo>
                    <a:pt x="2659605" y="2490145"/>
                    <a:pt x="2666849" y="2490594"/>
                    <a:pt x="2674236" y="2490292"/>
                  </a:cubicBezTo>
                  <a:cubicBezTo>
                    <a:pt x="2733326" y="2487877"/>
                    <a:pt x="2779448" y="2438322"/>
                    <a:pt x="2777623" y="2379211"/>
                  </a:cubicBezTo>
                  <a:lnTo>
                    <a:pt x="2777676" y="2379209"/>
                  </a:lnTo>
                  <a:lnTo>
                    <a:pt x="2774436" y="2341211"/>
                  </a:lnTo>
                  <a:cubicBezTo>
                    <a:pt x="2759282" y="2242465"/>
                    <a:pt x="2698662" y="2155402"/>
                    <a:pt x="2609225" y="2107316"/>
                  </a:cubicBezTo>
                  <a:cubicBezTo>
                    <a:pt x="2507011" y="2052360"/>
                    <a:pt x="2383089" y="2056877"/>
                    <a:pt x="2285148" y="2119130"/>
                  </a:cubicBezTo>
                  <a:cubicBezTo>
                    <a:pt x="2187207" y="2181382"/>
                    <a:pt x="2130512" y="2291666"/>
                    <a:pt x="2136881" y="2407542"/>
                  </a:cubicBezTo>
                  <a:lnTo>
                    <a:pt x="2136610" y="2407557"/>
                  </a:lnTo>
                  <a:lnTo>
                    <a:pt x="2141728" y="2460786"/>
                  </a:lnTo>
                  <a:cubicBezTo>
                    <a:pt x="2181858" y="2733044"/>
                    <a:pt x="2421430" y="2936663"/>
                    <a:pt x="2702289" y="2926125"/>
                  </a:cubicBezTo>
                  <a:cubicBezTo>
                    <a:pt x="2983148" y="2915588"/>
                    <a:pt x="3206788" y="2694589"/>
                    <a:pt x="3226404" y="2420089"/>
                  </a:cubicBezTo>
                  <a:lnTo>
                    <a:pt x="3227511" y="2367015"/>
                  </a:lnTo>
                  <a:lnTo>
                    <a:pt x="3227331" y="2367018"/>
                  </a:lnTo>
                  <a:cubicBezTo>
                    <a:pt x="3220114" y="1965417"/>
                    <a:pt x="2893796" y="1642925"/>
                    <a:pt x="2492138" y="1640445"/>
                  </a:cubicBezTo>
                  <a:cubicBezTo>
                    <a:pt x="2090480" y="1637965"/>
                    <a:pt x="1760204" y="1956401"/>
                    <a:pt x="1748027" y="2357883"/>
                  </a:cubicBezTo>
                  <a:lnTo>
                    <a:pt x="1744157" y="2357765"/>
                  </a:lnTo>
                  <a:lnTo>
                    <a:pt x="1736478" y="2417565"/>
                  </a:lnTo>
                  <a:cubicBezTo>
                    <a:pt x="1692141" y="2669019"/>
                    <a:pt x="1541591" y="2880495"/>
                    <a:pt x="1335379" y="30079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50D21D20-E1A4-4162-82EF-9FDED0F960AF}"/>
              </a:ext>
            </a:extLst>
          </p:cNvPr>
          <p:cNvGrpSpPr/>
          <p:nvPr/>
        </p:nvGrpSpPr>
        <p:grpSpPr>
          <a:xfrm>
            <a:off x="4235443" y="4927906"/>
            <a:ext cx="1461242" cy="1306804"/>
            <a:chOff x="1406525" y="1671638"/>
            <a:chExt cx="3432176" cy="3069431"/>
          </a:xfrm>
        </p:grpSpPr>
        <p:sp>
          <p:nvSpPr>
            <p:cNvPr id="415" name="正方形/長方形 414">
              <a:extLst>
                <a:ext uri="{FF2B5EF4-FFF2-40B4-BE49-F238E27FC236}">
                  <a16:creationId xmlns:a16="http://schemas.microsoft.com/office/drawing/2014/main" id="{F78833D5-3AEF-434B-8886-B6C45A402F8B}"/>
                </a:ext>
              </a:extLst>
            </p:cNvPr>
            <p:cNvSpPr/>
            <p:nvPr/>
          </p:nvSpPr>
          <p:spPr>
            <a:xfrm>
              <a:off x="1406525" y="1671638"/>
              <a:ext cx="3432176" cy="306943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7715619B-9729-420B-863D-54A7A6795F03}"/>
                </a:ext>
              </a:extLst>
            </p:cNvPr>
            <p:cNvSpPr/>
            <p:nvPr/>
          </p:nvSpPr>
          <p:spPr>
            <a:xfrm flipH="1" flipV="1">
              <a:off x="1413730" y="1671638"/>
              <a:ext cx="3362260" cy="3069431"/>
            </a:xfrm>
            <a:custGeom>
              <a:avLst/>
              <a:gdLst>
                <a:gd name="connsiteX0" fmla="*/ 688072 w 3362260"/>
                <a:gd name="connsiteY0" fmla="*/ 1496087 h 3069431"/>
                <a:gd name="connsiteX1" fmla="*/ 0 w 3362260"/>
                <a:gd name="connsiteY1" fmla="*/ 831570 h 3069431"/>
                <a:gd name="connsiteX2" fmla="*/ 454 w 3362260"/>
                <a:gd name="connsiteY2" fmla="*/ 831560 h 3069431"/>
                <a:gd name="connsiteX3" fmla="*/ 133 w 3362260"/>
                <a:gd name="connsiteY3" fmla="*/ 791379 h 3069431"/>
                <a:gd name="connsiteX4" fmla="*/ 502367 w 3362260"/>
                <a:gd name="connsiteY4" fmla="*/ 16241 h 3069431"/>
                <a:gd name="connsiteX5" fmla="*/ 545517 w 3362260"/>
                <a:gd name="connsiteY5" fmla="*/ 780 h 3069431"/>
                <a:gd name="connsiteX6" fmla="*/ 543340 w 3362260"/>
                <a:gd name="connsiteY6" fmla="*/ 0 h 3069431"/>
                <a:gd name="connsiteX7" fmla="*/ 1209696 w 3362260"/>
                <a:gd name="connsiteY7" fmla="*/ 0 h 3069431"/>
                <a:gd name="connsiteX8" fmla="*/ 1145194 w 3362260"/>
                <a:gd name="connsiteY8" fmla="*/ 27014 h 3069431"/>
                <a:gd name="connsiteX9" fmla="*/ 1000919 w 3362260"/>
                <a:gd name="connsiteY9" fmla="*/ 60352 h 3069431"/>
                <a:gd name="connsiteX10" fmla="*/ 871567 w 3362260"/>
                <a:gd name="connsiteY10" fmla="*/ 65773 h 3069431"/>
                <a:gd name="connsiteX11" fmla="*/ 871567 w 3362260"/>
                <a:gd name="connsiteY11" fmla="*/ 67903 h 3069431"/>
                <a:gd name="connsiteX12" fmla="*/ 830859 w 3362260"/>
                <a:gd name="connsiteY12" fmla="*/ 68202 h 3069431"/>
                <a:gd name="connsiteX13" fmla="*/ 133528 w 3362260"/>
                <a:gd name="connsiteY13" fmla="*/ 831187 h 3069431"/>
                <a:gd name="connsiteX14" fmla="*/ 133348 w 3362260"/>
                <a:gd name="connsiteY14" fmla="*/ 831193 h 3069431"/>
                <a:gd name="connsiteX15" fmla="*/ 137151 w 3362260"/>
                <a:gd name="connsiteY15" fmla="*/ 884143 h 3069431"/>
                <a:gd name="connsiteX16" fmla="*/ 686297 w 3362260"/>
                <a:gd name="connsiteY16" fmla="*/ 1362898 h 3069431"/>
                <a:gd name="connsiteX17" fmla="*/ 1222493 w 3362260"/>
                <a:gd name="connsiteY17" fmla="*/ 869681 h 3069431"/>
                <a:gd name="connsiteX18" fmla="*/ 1224900 w 3362260"/>
                <a:gd name="connsiteY18" fmla="*/ 816261 h 3069431"/>
                <a:gd name="connsiteX19" fmla="*/ 1224629 w 3362260"/>
                <a:gd name="connsiteY19" fmla="*/ 816260 h 3069431"/>
                <a:gd name="connsiteX20" fmla="*/ 1061901 w 3362260"/>
                <a:gd name="connsiteY20" fmla="*/ 535752 h 3069431"/>
                <a:gd name="connsiteX21" fmla="*/ 737642 w 3362260"/>
                <a:gd name="connsiteY21" fmla="*/ 540418 h 3069431"/>
                <a:gd name="connsiteX22" fmla="*/ 584527 w 3362260"/>
                <a:gd name="connsiteY22" fmla="*/ 782405 h 3069431"/>
                <a:gd name="connsiteX23" fmla="*/ 583222 w 3362260"/>
                <a:gd name="connsiteY23" fmla="*/ 820518 h 3069431"/>
                <a:gd name="connsiteX24" fmla="*/ 583275 w 3362260"/>
                <a:gd name="connsiteY24" fmla="*/ 820517 h 3069431"/>
                <a:gd name="connsiteX25" fmla="*/ 692172 w 3362260"/>
                <a:gd name="connsiteY25" fmla="*/ 926202 h 3069431"/>
                <a:gd name="connsiteX26" fmla="*/ 713739 w 3362260"/>
                <a:gd name="connsiteY26" fmla="*/ 923825 h 3069431"/>
                <a:gd name="connsiteX27" fmla="*/ 722839 w 3362260"/>
                <a:gd name="connsiteY27" fmla="*/ 920920 h 3069431"/>
                <a:gd name="connsiteX28" fmla="*/ 721237 w 3362260"/>
                <a:gd name="connsiteY28" fmla="*/ 920051 h 3069431"/>
                <a:gd name="connsiteX29" fmla="*/ 660856 w 3362260"/>
                <a:gd name="connsiteY29" fmla="*/ 806486 h 3069431"/>
                <a:gd name="connsiteX30" fmla="*/ 797810 w 3362260"/>
                <a:gd name="connsiteY30" fmla="*/ 669532 h 3069431"/>
                <a:gd name="connsiteX31" fmla="*/ 934764 w 3362260"/>
                <a:gd name="connsiteY31" fmla="*/ 806486 h 3069431"/>
                <a:gd name="connsiteX32" fmla="*/ 932211 w 3362260"/>
                <a:gd name="connsiteY32" fmla="*/ 831810 h 3069431"/>
                <a:gd name="connsiteX33" fmla="*/ 931654 w 3362260"/>
                <a:gd name="connsiteY33" fmla="*/ 842917 h 3069431"/>
                <a:gd name="connsiteX34" fmla="*/ 693509 w 3362260"/>
                <a:gd name="connsiteY34" fmla="*/ 1060142 h 3069431"/>
                <a:gd name="connsiteX35" fmla="*/ 451077 w 3362260"/>
                <a:gd name="connsiteY35" fmla="*/ 847712 h 3069431"/>
                <a:gd name="connsiteX36" fmla="*/ 449824 w 3362260"/>
                <a:gd name="connsiteY36" fmla="*/ 829870 h 3069431"/>
                <a:gd name="connsiteX37" fmla="*/ 449553 w 3362260"/>
                <a:gd name="connsiteY37" fmla="*/ 829879 h 3069431"/>
                <a:gd name="connsiteX38" fmla="*/ 449556 w 3362260"/>
                <a:gd name="connsiteY38" fmla="*/ 826042 h 3069431"/>
                <a:gd name="connsiteX39" fmla="*/ 449355 w 3362260"/>
                <a:gd name="connsiteY39" fmla="*/ 823190 h 3069431"/>
                <a:gd name="connsiteX40" fmla="*/ 449558 w 3362260"/>
                <a:gd name="connsiteY40" fmla="*/ 823185 h 3069431"/>
                <a:gd name="connsiteX41" fmla="*/ 449577 w 3362260"/>
                <a:gd name="connsiteY41" fmla="*/ 799209 h 3069431"/>
                <a:gd name="connsiteX42" fmla="*/ 668494 w 3362260"/>
                <a:gd name="connsiteY42" fmla="*/ 426138 h 3069431"/>
                <a:gd name="connsiteX43" fmla="*/ 1127732 w 3362260"/>
                <a:gd name="connsiteY43" fmla="*/ 419530 h 3069431"/>
                <a:gd name="connsiteX44" fmla="*/ 1357293 w 3362260"/>
                <a:gd name="connsiteY44" fmla="*/ 786147 h 3069431"/>
                <a:gd name="connsiteX45" fmla="*/ 1358101 w 3362260"/>
                <a:gd name="connsiteY45" fmla="*/ 813474 h 3069431"/>
                <a:gd name="connsiteX46" fmla="*/ 1358194 w 3362260"/>
                <a:gd name="connsiteY46" fmla="*/ 813474 h 3069431"/>
                <a:gd name="connsiteX47" fmla="*/ 1358138 w 3362260"/>
                <a:gd name="connsiteY47" fmla="*/ 814719 h 3069431"/>
                <a:gd name="connsiteX48" fmla="*/ 1358200 w 3362260"/>
                <a:gd name="connsiteY48" fmla="*/ 816804 h 3069431"/>
                <a:gd name="connsiteX49" fmla="*/ 1358044 w 3362260"/>
                <a:gd name="connsiteY49" fmla="*/ 816804 h 3069431"/>
                <a:gd name="connsiteX50" fmla="*/ 1355081 w 3362260"/>
                <a:gd name="connsiteY50" fmla="*/ 882542 h 3069431"/>
                <a:gd name="connsiteX51" fmla="*/ 688072 w 3362260"/>
                <a:gd name="connsiteY51" fmla="*/ 1496087 h 3069431"/>
                <a:gd name="connsiteX52" fmla="*/ 1214459 w 3362260"/>
                <a:gd name="connsiteY52" fmla="*/ 3069431 h 3069431"/>
                <a:gd name="connsiteX53" fmla="*/ 544630 w 3362260"/>
                <a:gd name="connsiteY53" fmla="*/ 3069431 h 3069431"/>
                <a:gd name="connsiteX54" fmla="*/ 506212 w 3362260"/>
                <a:gd name="connsiteY54" fmla="*/ 3055666 h 3069431"/>
                <a:gd name="connsiteX55" fmla="*/ 3978 w 3362260"/>
                <a:gd name="connsiteY55" fmla="*/ 2280529 h 3069431"/>
                <a:gd name="connsiteX56" fmla="*/ 4298 w 3362260"/>
                <a:gd name="connsiteY56" fmla="*/ 2240348 h 3069431"/>
                <a:gd name="connsiteX57" fmla="*/ 3845 w 3362260"/>
                <a:gd name="connsiteY57" fmla="*/ 2240338 h 3069431"/>
                <a:gd name="connsiteX58" fmla="*/ 691917 w 3362260"/>
                <a:gd name="connsiteY58" fmla="*/ 1575821 h 3069431"/>
                <a:gd name="connsiteX59" fmla="*/ 1358926 w 3362260"/>
                <a:gd name="connsiteY59" fmla="*/ 2189366 h 3069431"/>
                <a:gd name="connsiteX60" fmla="*/ 1361889 w 3362260"/>
                <a:gd name="connsiteY60" fmla="*/ 2255104 h 3069431"/>
                <a:gd name="connsiteX61" fmla="*/ 1362045 w 3362260"/>
                <a:gd name="connsiteY61" fmla="*/ 2255104 h 3069431"/>
                <a:gd name="connsiteX62" fmla="*/ 1361983 w 3362260"/>
                <a:gd name="connsiteY62" fmla="*/ 2257188 h 3069431"/>
                <a:gd name="connsiteX63" fmla="*/ 1362039 w 3362260"/>
                <a:gd name="connsiteY63" fmla="*/ 2258434 h 3069431"/>
                <a:gd name="connsiteX64" fmla="*/ 1361946 w 3362260"/>
                <a:gd name="connsiteY64" fmla="*/ 2258433 h 3069431"/>
                <a:gd name="connsiteX65" fmla="*/ 1361138 w 3362260"/>
                <a:gd name="connsiteY65" fmla="*/ 2285761 h 3069431"/>
                <a:gd name="connsiteX66" fmla="*/ 1131577 w 3362260"/>
                <a:gd name="connsiteY66" fmla="*/ 2652378 h 3069431"/>
                <a:gd name="connsiteX67" fmla="*/ 672339 w 3362260"/>
                <a:gd name="connsiteY67" fmla="*/ 2645770 h 3069431"/>
                <a:gd name="connsiteX68" fmla="*/ 453422 w 3362260"/>
                <a:gd name="connsiteY68" fmla="*/ 2272699 h 3069431"/>
                <a:gd name="connsiteX69" fmla="*/ 453403 w 3362260"/>
                <a:gd name="connsiteY69" fmla="*/ 2248722 h 3069431"/>
                <a:gd name="connsiteX70" fmla="*/ 453200 w 3362260"/>
                <a:gd name="connsiteY70" fmla="*/ 2248718 h 3069431"/>
                <a:gd name="connsiteX71" fmla="*/ 453400 w 3362260"/>
                <a:gd name="connsiteY71" fmla="*/ 2245866 h 3069431"/>
                <a:gd name="connsiteX72" fmla="*/ 453398 w 3362260"/>
                <a:gd name="connsiteY72" fmla="*/ 2242028 h 3069431"/>
                <a:gd name="connsiteX73" fmla="*/ 453669 w 3362260"/>
                <a:gd name="connsiteY73" fmla="*/ 2242037 h 3069431"/>
                <a:gd name="connsiteX74" fmla="*/ 454922 w 3362260"/>
                <a:gd name="connsiteY74" fmla="*/ 2224196 h 3069431"/>
                <a:gd name="connsiteX75" fmla="*/ 697354 w 3362260"/>
                <a:gd name="connsiteY75" fmla="*/ 2011766 h 3069431"/>
                <a:gd name="connsiteX76" fmla="*/ 935499 w 3362260"/>
                <a:gd name="connsiteY76" fmla="*/ 2228991 h 3069431"/>
                <a:gd name="connsiteX77" fmla="*/ 936056 w 3362260"/>
                <a:gd name="connsiteY77" fmla="*/ 2240098 h 3069431"/>
                <a:gd name="connsiteX78" fmla="*/ 938609 w 3362260"/>
                <a:gd name="connsiteY78" fmla="*/ 2265421 h 3069431"/>
                <a:gd name="connsiteX79" fmla="*/ 801655 w 3362260"/>
                <a:gd name="connsiteY79" fmla="*/ 2402376 h 3069431"/>
                <a:gd name="connsiteX80" fmla="*/ 664701 w 3362260"/>
                <a:gd name="connsiteY80" fmla="*/ 2265421 h 3069431"/>
                <a:gd name="connsiteX81" fmla="*/ 725082 w 3362260"/>
                <a:gd name="connsiteY81" fmla="*/ 2151857 h 3069431"/>
                <a:gd name="connsiteX82" fmla="*/ 726684 w 3362260"/>
                <a:gd name="connsiteY82" fmla="*/ 2150987 h 3069431"/>
                <a:gd name="connsiteX83" fmla="*/ 717584 w 3362260"/>
                <a:gd name="connsiteY83" fmla="*/ 2148083 h 3069431"/>
                <a:gd name="connsiteX84" fmla="*/ 696017 w 3362260"/>
                <a:gd name="connsiteY84" fmla="*/ 2145706 h 3069431"/>
                <a:gd name="connsiteX85" fmla="*/ 587120 w 3362260"/>
                <a:gd name="connsiteY85" fmla="*/ 2251391 h 3069431"/>
                <a:gd name="connsiteX86" fmla="*/ 587067 w 3362260"/>
                <a:gd name="connsiteY86" fmla="*/ 2251390 h 3069431"/>
                <a:gd name="connsiteX87" fmla="*/ 588372 w 3362260"/>
                <a:gd name="connsiteY87" fmla="*/ 2289503 h 3069431"/>
                <a:gd name="connsiteX88" fmla="*/ 741487 w 3362260"/>
                <a:gd name="connsiteY88" fmla="*/ 2531490 h 3069431"/>
                <a:gd name="connsiteX89" fmla="*/ 1065746 w 3362260"/>
                <a:gd name="connsiteY89" fmla="*/ 2536156 h 3069431"/>
                <a:gd name="connsiteX90" fmla="*/ 1228474 w 3362260"/>
                <a:gd name="connsiteY90" fmla="*/ 2255648 h 3069431"/>
                <a:gd name="connsiteX91" fmla="*/ 1228745 w 3362260"/>
                <a:gd name="connsiteY91" fmla="*/ 2255647 h 3069431"/>
                <a:gd name="connsiteX92" fmla="*/ 1226338 w 3362260"/>
                <a:gd name="connsiteY92" fmla="*/ 2202227 h 3069431"/>
                <a:gd name="connsiteX93" fmla="*/ 690142 w 3362260"/>
                <a:gd name="connsiteY93" fmla="*/ 1709009 h 3069431"/>
                <a:gd name="connsiteX94" fmla="*/ 140996 w 3362260"/>
                <a:gd name="connsiteY94" fmla="*/ 2187765 h 3069431"/>
                <a:gd name="connsiteX95" fmla="*/ 137193 w 3362260"/>
                <a:gd name="connsiteY95" fmla="*/ 2240715 h 3069431"/>
                <a:gd name="connsiteX96" fmla="*/ 137373 w 3362260"/>
                <a:gd name="connsiteY96" fmla="*/ 2240721 h 3069431"/>
                <a:gd name="connsiteX97" fmla="*/ 834704 w 3362260"/>
                <a:gd name="connsiteY97" fmla="*/ 3003706 h 3069431"/>
                <a:gd name="connsiteX98" fmla="*/ 1614302 w 3362260"/>
                <a:gd name="connsiteY98" fmla="*/ 2324999 h 3069431"/>
                <a:gd name="connsiteX99" fmla="*/ 1617267 w 3362260"/>
                <a:gd name="connsiteY99" fmla="*/ 2325240 h 3069431"/>
                <a:gd name="connsiteX100" fmla="*/ 1621995 w 3362260"/>
                <a:gd name="connsiteY100" fmla="*/ 2266243 h 3069431"/>
                <a:gd name="connsiteX101" fmla="*/ 2319756 w 3362260"/>
                <a:gd name="connsiteY101" fmla="*/ 1523437 h 3069431"/>
                <a:gd name="connsiteX102" fmla="*/ 2490693 w 3362260"/>
                <a:gd name="connsiteY102" fmla="*/ 1507544 h 3069431"/>
                <a:gd name="connsiteX103" fmla="*/ 2490693 w 3362260"/>
                <a:gd name="connsiteY103" fmla="*/ 1505798 h 3069431"/>
                <a:gd name="connsiteX104" fmla="*/ 2531401 w 3362260"/>
                <a:gd name="connsiteY104" fmla="*/ 1505499 h 3069431"/>
                <a:gd name="connsiteX105" fmla="*/ 3228732 w 3362260"/>
                <a:gd name="connsiteY105" fmla="*/ 742514 h 3069431"/>
                <a:gd name="connsiteX106" fmla="*/ 3228912 w 3362260"/>
                <a:gd name="connsiteY106" fmla="*/ 742508 h 3069431"/>
                <a:gd name="connsiteX107" fmla="*/ 3225109 w 3362260"/>
                <a:gd name="connsiteY107" fmla="*/ 689558 h 3069431"/>
                <a:gd name="connsiteX108" fmla="*/ 2675963 w 3362260"/>
                <a:gd name="connsiteY108" fmla="*/ 210803 h 3069431"/>
                <a:gd name="connsiteX109" fmla="*/ 2139767 w 3362260"/>
                <a:gd name="connsiteY109" fmla="*/ 704020 h 3069431"/>
                <a:gd name="connsiteX110" fmla="*/ 2137360 w 3362260"/>
                <a:gd name="connsiteY110" fmla="*/ 757440 h 3069431"/>
                <a:gd name="connsiteX111" fmla="*/ 2137631 w 3362260"/>
                <a:gd name="connsiteY111" fmla="*/ 757441 h 3069431"/>
                <a:gd name="connsiteX112" fmla="*/ 2300359 w 3362260"/>
                <a:gd name="connsiteY112" fmla="*/ 1037949 h 3069431"/>
                <a:gd name="connsiteX113" fmla="*/ 2624618 w 3362260"/>
                <a:gd name="connsiteY113" fmla="*/ 1033283 h 3069431"/>
                <a:gd name="connsiteX114" fmla="*/ 2777733 w 3362260"/>
                <a:gd name="connsiteY114" fmla="*/ 791296 h 3069431"/>
                <a:gd name="connsiteX115" fmla="*/ 2779038 w 3362260"/>
                <a:gd name="connsiteY115" fmla="*/ 753183 h 3069431"/>
                <a:gd name="connsiteX116" fmla="*/ 2778985 w 3362260"/>
                <a:gd name="connsiteY116" fmla="*/ 753184 h 3069431"/>
                <a:gd name="connsiteX117" fmla="*/ 2670088 w 3362260"/>
                <a:gd name="connsiteY117" fmla="*/ 647499 h 3069431"/>
                <a:gd name="connsiteX118" fmla="*/ 2648521 w 3362260"/>
                <a:gd name="connsiteY118" fmla="*/ 649876 h 3069431"/>
                <a:gd name="connsiteX119" fmla="*/ 2639421 w 3362260"/>
                <a:gd name="connsiteY119" fmla="*/ 652781 h 3069431"/>
                <a:gd name="connsiteX120" fmla="*/ 2641023 w 3362260"/>
                <a:gd name="connsiteY120" fmla="*/ 653650 h 3069431"/>
                <a:gd name="connsiteX121" fmla="*/ 2701404 w 3362260"/>
                <a:gd name="connsiteY121" fmla="*/ 767215 h 3069431"/>
                <a:gd name="connsiteX122" fmla="*/ 2564450 w 3362260"/>
                <a:gd name="connsiteY122" fmla="*/ 904169 h 3069431"/>
                <a:gd name="connsiteX123" fmla="*/ 2427496 w 3362260"/>
                <a:gd name="connsiteY123" fmla="*/ 767215 h 3069431"/>
                <a:gd name="connsiteX124" fmla="*/ 2430049 w 3362260"/>
                <a:gd name="connsiteY124" fmla="*/ 741891 h 3069431"/>
                <a:gd name="connsiteX125" fmla="*/ 2430606 w 3362260"/>
                <a:gd name="connsiteY125" fmla="*/ 730784 h 3069431"/>
                <a:gd name="connsiteX126" fmla="*/ 2668751 w 3362260"/>
                <a:gd name="connsiteY126" fmla="*/ 513559 h 3069431"/>
                <a:gd name="connsiteX127" fmla="*/ 2911183 w 3362260"/>
                <a:gd name="connsiteY127" fmla="*/ 725989 h 3069431"/>
                <a:gd name="connsiteX128" fmla="*/ 2912436 w 3362260"/>
                <a:gd name="connsiteY128" fmla="*/ 743831 h 3069431"/>
                <a:gd name="connsiteX129" fmla="*/ 2912707 w 3362260"/>
                <a:gd name="connsiteY129" fmla="*/ 743822 h 3069431"/>
                <a:gd name="connsiteX130" fmla="*/ 2912704 w 3362260"/>
                <a:gd name="connsiteY130" fmla="*/ 747659 h 3069431"/>
                <a:gd name="connsiteX131" fmla="*/ 2912905 w 3362260"/>
                <a:gd name="connsiteY131" fmla="*/ 750511 h 3069431"/>
                <a:gd name="connsiteX132" fmla="*/ 2912702 w 3362260"/>
                <a:gd name="connsiteY132" fmla="*/ 750516 h 3069431"/>
                <a:gd name="connsiteX133" fmla="*/ 2912683 w 3362260"/>
                <a:gd name="connsiteY133" fmla="*/ 774492 h 3069431"/>
                <a:gd name="connsiteX134" fmla="*/ 2693766 w 3362260"/>
                <a:gd name="connsiteY134" fmla="*/ 1147563 h 3069431"/>
                <a:gd name="connsiteX135" fmla="*/ 2234528 w 3362260"/>
                <a:gd name="connsiteY135" fmla="*/ 1154171 h 3069431"/>
                <a:gd name="connsiteX136" fmla="*/ 2004967 w 3362260"/>
                <a:gd name="connsiteY136" fmla="*/ 787554 h 3069431"/>
                <a:gd name="connsiteX137" fmla="*/ 2004159 w 3362260"/>
                <a:gd name="connsiteY137" fmla="*/ 760227 h 3069431"/>
                <a:gd name="connsiteX138" fmla="*/ 2004066 w 3362260"/>
                <a:gd name="connsiteY138" fmla="*/ 760227 h 3069431"/>
                <a:gd name="connsiteX139" fmla="*/ 2004122 w 3362260"/>
                <a:gd name="connsiteY139" fmla="*/ 758982 h 3069431"/>
                <a:gd name="connsiteX140" fmla="*/ 2004060 w 3362260"/>
                <a:gd name="connsiteY140" fmla="*/ 756897 h 3069431"/>
                <a:gd name="connsiteX141" fmla="*/ 2004216 w 3362260"/>
                <a:gd name="connsiteY141" fmla="*/ 756897 h 3069431"/>
                <a:gd name="connsiteX142" fmla="*/ 2007179 w 3362260"/>
                <a:gd name="connsiteY142" fmla="*/ 691159 h 3069431"/>
                <a:gd name="connsiteX143" fmla="*/ 2674188 w 3362260"/>
                <a:gd name="connsiteY143" fmla="*/ 77614 h 3069431"/>
                <a:gd name="connsiteX144" fmla="*/ 3362260 w 3362260"/>
                <a:gd name="connsiteY144" fmla="*/ 742131 h 3069431"/>
                <a:gd name="connsiteX145" fmla="*/ 3361806 w 3362260"/>
                <a:gd name="connsiteY145" fmla="*/ 742141 h 3069431"/>
                <a:gd name="connsiteX146" fmla="*/ 3362127 w 3362260"/>
                <a:gd name="connsiteY146" fmla="*/ 782322 h 3069431"/>
                <a:gd name="connsiteX147" fmla="*/ 2859893 w 3362260"/>
                <a:gd name="connsiteY147" fmla="*/ 1557460 h 3069431"/>
                <a:gd name="connsiteX148" fmla="*/ 2818433 w 3362260"/>
                <a:gd name="connsiteY148" fmla="*/ 1572315 h 3069431"/>
                <a:gd name="connsiteX149" fmla="*/ 2960476 w 3362260"/>
                <a:gd name="connsiteY149" fmla="*/ 1646388 h 3069431"/>
                <a:gd name="connsiteX150" fmla="*/ 3358532 w 3362260"/>
                <a:gd name="connsiteY150" fmla="*/ 2320484 h 3069431"/>
                <a:gd name="connsiteX151" fmla="*/ 3360253 w 3362260"/>
                <a:gd name="connsiteY151" fmla="*/ 2360630 h 3069431"/>
                <a:gd name="connsiteX152" fmla="*/ 3360707 w 3362260"/>
                <a:gd name="connsiteY152" fmla="*/ 2360617 h 3069431"/>
                <a:gd name="connsiteX153" fmla="*/ 2707284 w 3362260"/>
                <a:gd name="connsiteY153" fmla="*/ 3059233 h 3069431"/>
                <a:gd name="connsiteX154" fmla="*/ 2009965 w 3362260"/>
                <a:gd name="connsiteY154" fmla="*/ 2480366 h 3069431"/>
                <a:gd name="connsiteX155" fmla="*/ 2003666 w 3362260"/>
                <a:gd name="connsiteY155" fmla="*/ 2414864 h 3069431"/>
                <a:gd name="connsiteX156" fmla="*/ 2003510 w 3362260"/>
                <a:gd name="connsiteY156" fmla="*/ 2414872 h 3069431"/>
                <a:gd name="connsiteX157" fmla="*/ 2003466 w 3362260"/>
                <a:gd name="connsiteY157" fmla="*/ 2412787 h 3069431"/>
                <a:gd name="connsiteX158" fmla="*/ 2003347 w 3362260"/>
                <a:gd name="connsiteY158" fmla="*/ 2411546 h 3069431"/>
                <a:gd name="connsiteX159" fmla="*/ 2003440 w 3362260"/>
                <a:gd name="connsiteY159" fmla="*/ 2411541 h 3069431"/>
                <a:gd name="connsiteX160" fmla="*/ 2002858 w 3362260"/>
                <a:gd name="connsiteY160" fmla="*/ 2384209 h 3069431"/>
                <a:gd name="connsiteX161" fmla="*/ 2213498 w 3362260"/>
                <a:gd name="connsiteY161" fmla="*/ 2006402 h 3069431"/>
                <a:gd name="connsiteX162" fmla="*/ 2672478 w 3362260"/>
                <a:gd name="connsiteY162" fmla="*/ 1989670 h 3069431"/>
                <a:gd name="connsiteX163" fmla="*/ 2910066 w 3362260"/>
                <a:gd name="connsiteY163" fmla="*/ 2351138 h 3069431"/>
                <a:gd name="connsiteX164" fmla="*/ 2911303 w 3362260"/>
                <a:gd name="connsiteY164" fmla="*/ 2375082 h 3069431"/>
                <a:gd name="connsiteX165" fmla="*/ 2911506 w 3362260"/>
                <a:gd name="connsiteY165" fmla="*/ 2375076 h 3069431"/>
                <a:gd name="connsiteX166" fmla="*/ 2911451 w 3362260"/>
                <a:gd name="connsiteY166" fmla="*/ 2377935 h 3069431"/>
                <a:gd name="connsiteX167" fmla="*/ 2911648 w 3362260"/>
                <a:gd name="connsiteY167" fmla="*/ 2381767 h 3069431"/>
                <a:gd name="connsiteX168" fmla="*/ 2911377 w 3362260"/>
                <a:gd name="connsiteY168" fmla="*/ 2381772 h 3069431"/>
                <a:gd name="connsiteX169" fmla="*/ 2911032 w 3362260"/>
                <a:gd name="connsiteY169" fmla="*/ 2399654 h 3069431"/>
                <a:gd name="connsiteX170" fmla="*/ 2679705 w 3362260"/>
                <a:gd name="connsiteY170" fmla="*/ 2624126 h 3069431"/>
                <a:gd name="connsiteX171" fmla="*/ 2430832 w 3362260"/>
                <a:gd name="connsiteY171" fmla="*/ 2419281 h 3069431"/>
                <a:gd name="connsiteX172" fmla="*/ 2429712 w 3362260"/>
                <a:gd name="connsiteY172" fmla="*/ 2408216 h 3069431"/>
                <a:gd name="connsiteX173" fmla="*/ 2425875 w 3362260"/>
                <a:gd name="connsiteY173" fmla="*/ 2383055 h 3069431"/>
                <a:gd name="connsiteX174" fmla="*/ 2555695 w 3362260"/>
                <a:gd name="connsiteY174" fmla="*/ 2239320 h 3069431"/>
                <a:gd name="connsiteX175" fmla="*/ 2699430 w 3362260"/>
                <a:gd name="connsiteY175" fmla="*/ 2369139 h 3069431"/>
                <a:gd name="connsiteX176" fmla="*/ 2644896 w 3362260"/>
                <a:gd name="connsiteY176" fmla="*/ 2485625 h 3069431"/>
                <a:gd name="connsiteX177" fmla="*/ 2643340 w 3362260"/>
                <a:gd name="connsiteY177" fmla="*/ 2486574 h 3069431"/>
                <a:gd name="connsiteX178" fmla="*/ 2652576 w 3362260"/>
                <a:gd name="connsiteY178" fmla="*/ 2489013 h 3069431"/>
                <a:gd name="connsiteX179" fmla="*/ 2674236 w 3362260"/>
                <a:gd name="connsiteY179" fmla="*/ 2490292 h 3069431"/>
                <a:gd name="connsiteX180" fmla="*/ 2777623 w 3362260"/>
                <a:gd name="connsiteY180" fmla="*/ 2379211 h 3069431"/>
                <a:gd name="connsiteX181" fmla="*/ 2777676 w 3362260"/>
                <a:gd name="connsiteY181" fmla="*/ 2379209 h 3069431"/>
                <a:gd name="connsiteX182" fmla="*/ 2774436 w 3362260"/>
                <a:gd name="connsiteY182" fmla="*/ 2341211 h 3069431"/>
                <a:gd name="connsiteX183" fmla="*/ 2609225 w 3362260"/>
                <a:gd name="connsiteY183" fmla="*/ 2107316 h 3069431"/>
                <a:gd name="connsiteX184" fmla="*/ 2285148 w 3362260"/>
                <a:gd name="connsiteY184" fmla="*/ 2119130 h 3069431"/>
                <a:gd name="connsiteX185" fmla="*/ 2136881 w 3362260"/>
                <a:gd name="connsiteY185" fmla="*/ 2407542 h 3069431"/>
                <a:gd name="connsiteX186" fmla="*/ 2136610 w 3362260"/>
                <a:gd name="connsiteY186" fmla="*/ 2407557 h 3069431"/>
                <a:gd name="connsiteX187" fmla="*/ 2141728 w 3362260"/>
                <a:gd name="connsiteY187" fmla="*/ 2460786 h 3069431"/>
                <a:gd name="connsiteX188" fmla="*/ 2702289 w 3362260"/>
                <a:gd name="connsiteY188" fmla="*/ 2926125 h 3069431"/>
                <a:gd name="connsiteX189" fmla="*/ 3226404 w 3362260"/>
                <a:gd name="connsiteY189" fmla="*/ 2420089 h 3069431"/>
                <a:gd name="connsiteX190" fmla="*/ 3227511 w 3362260"/>
                <a:gd name="connsiteY190" fmla="*/ 2367015 h 3069431"/>
                <a:gd name="connsiteX191" fmla="*/ 3227331 w 3362260"/>
                <a:gd name="connsiteY191" fmla="*/ 2367018 h 3069431"/>
                <a:gd name="connsiteX192" fmla="*/ 2492138 w 3362260"/>
                <a:gd name="connsiteY192" fmla="*/ 1640445 h 3069431"/>
                <a:gd name="connsiteX193" fmla="*/ 1748027 w 3362260"/>
                <a:gd name="connsiteY193" fmla="*/ 2357883 h 3069431"/>
                <a:gd name="connsiteX194" fmla="*/ 1744157 w 3362260"/>
                <a:gd name="connsiteY194" fmla="*/ 2357765 h 3069431"/>
                <a:gd name="connsiteX195" fmla="*/ 1736478 w 3362260"/>
                <a:gd name="connsiteY195" fmla="*/ 2417565 h 3069431"/>
                <a:gd name="connsiteX196" fmla="*/ 1335379 w 3362260"/>
                <a:gd name="connsiteY196" fmla="*/ 3007984 h 3069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62260" h="3069431">
                  <a:moveTo>
                    <a:pt x="688072" y="1496087"/>
                  </a:moveTo>
                  <a:cubicBezTo>
                    <a:pt x="315171" y="1501056"/>
                    <a:pt x="8018" y="1204417"/>
                    <a:pt x="0" y="831570"/>
                  </a:cubicBezTo>
                  <a:lnTo>
                    <a:pt x="454" y="831560"/>
                  </a:lnTo>
                  <a:lnTo>
                    <a:pt x="133" y="791379"/>
                  </a:lnTo>
                  <a:cubicBezTo>
                    <a:pt x="5918" y="450800"/>
                    <a:pt x="208207" y="154260"/>
                    <a:pt x="502367" y="16241"/>
                  </a:cubicBezTo>
                  <a:lnTo>
                    <a:pt x="545517" y="780"/>
                  </a:lnTo>
                  <a:lnTo>
                    <a:pt x="543340" y="0"/>
                  </a:lnTo>
                  <a:lnTo>
                    <a:pt x="1209696" y="0"/>
                  </a:lnTo>
                  <a:lnTo>
                    <a:pt x="1145194" y="27014"/>
                  </a:lnTo>
                  <a:cubicBezTo>
                    <a:pt x="1098600" y="42073"/>
                    <a:pt x="1050376" y="53302"/>
                    <a:pt x="1000919" y="60352"/>
                  </a:cubicBezTo>
                  <a:lnTo>
                    <a:pt x="871567" y="65773"/>
                  </a:lnTo>
                  <a:lnTo>
                    <a:pt x="871567" y="67903"/>
                  </a:lnTo>
                  <a:lnTo>
                    <a:pt x="830859" y="68202"/>
                  </a:lnTo>
                  <a:cubicBezTo>
                    <a:pt x="429845" y="91085"/>
                    <a:pt x="120334" y="429738"/>
                    <a:pt x="133528" y="831187"/>
                  </a:cubicBezTo>
                  <a:lnTo>
                    <a:pt x="133348" y="831193"/>
                  </a:lnTo>
                  <a:lnTo>
                    <a:pt x="137151" y="884143"/>
                  </a:lnTo>
                  <a:cubicBezTo>
                    <a:pt x="170686" y="1157292"/>
                    <a:pt x="405265" y="1366643"/>
                    <a:pt x="686297" y="1362898"/>
                  </a:cubicBezTo>
                  <a:cubicBezTo>
                    <a:pt x="967329" y="1359154"/>
                    <a:pt x="1196247" y="1143626"/>
                    <a:pt x="1222493" y="869681"/>
                  </a:cubicBezTo>
                  <a:lnTo>
                    <a:pt x="1224900" y="816261"/>
                  </a:lnTo>
                  <a:lnTo>
                    <a:pt x="1224629" y="816260"/>
                  </a:lnTo>
                  <a:cubicBezTo>
                    <a:pt x="1225103" y="700210"/>
                    <a:pt x="1162878" y="592948"/>
                    <a:pt x="1061901" y="535752"/>
                  </a:cubicBezTo>
                  <a:cubicBezTo>
                    <a:pt x="960923" y="478556"/>
                    <a:pt x="836932" y="480340"/>
                    <a:pt x="737642" y="540418"/>
                  </a:cubicBezTo>
                  <a:cubicBezTo>
                    <a:pt x="650764" y="592986"/>
                    <a:pt x="594645" y="683016"/>
                    <a:pt x="584527" y="782405"/>
                  </a:cubicBezTo>
                  <a:lnTo>
                    <a:pt x="583222" y="820518"/>
                  </a:lnTo>
                  <a:lnTo>
                    <a:pt x="583275" y="820517"/>
                  </a:lnTo>
                  <a:cubicBezTo>
                    <a:pt x="584455" y="879645"/>
                    <a:pt x="633035" y="926792"/>
                    <a:pt x="692172" y="926202"/>
                  </a:cubicBezTo>
                  <a:cubicBezTo>
                    <a:pt x="699565" y="926129"/>
                    <a:pt x="706777" y="925312"/>
                    <a:pt x="713739" y="923825"/>
                  </a:cubicBezTo>
                  <a:lnTo>
                    <a:pt x="722839" y="920920"/>
                  </a:lnTo>
                  <a:lnTo>
                    <a:pt x="721237" y="920051"/>
                  </a:lnTo>
                  <a:cubicBezTo>
                    <a:pt x="684807" y="895439"/>
                    <a:pt x="660856" y="853760"/>
                    <a:pt x="660856" y="806486"/>
                  </a:cubicBezTo>
                  <a:cubicBezTo>
                    <a:pt x="660856" y="730849"/>
                    <a:pt x="722172" y="669532"/>
                    <a:pt x="797810" y="669532"/>
                  </a:cubicBezTo>
                  <a:cubicBezTo>
                    <a:pt x="873447" y="669532"/>
                    <a:pt x="934764" y="730849"/>
                    <a:pt x="934764" y="806486"/>
                  </a:cubicBezTo>
                  <a:lnTo>
                    <a:pt x="932211" y="831810"/>
                  </a:lnTo>
                  <a:lnTo>
                    <a:pt x="931654" y="842917"/>
                  </a:lnTo>
                  <a:cubicBezTo>
                    <a:pt x="919436" y="964026"/>
                    <a:pt x="817811" y="1058902"/>
                    <a:pt x="693509" y="1060142"/>
                  </a:cubicBezTo>
                  <a:cubicBezTo>
                    <a:pt x="569207" y="1061382"/>
                    <a:pt x="465709" y="968554"/>
                    <a:pt x="451077" y="847712"/>
                  </a:cubicBezTo>
                  <a:lnTo>
                    <a:pt x="449824" y="829870"/>
                  </a:lnTo>
                  <a:lnTo>
                    <a:pt x="449553" y="829879"/>
                  </a:lnTo>
                  <a:lnTo>
                    <a:pt x="449556" y="826042"/>
                  </a:lnTo>
                  <a:lnTo>
                    <a:pt x="449355" y="823190"/>
                  </a:lnTo>
                  <a:lnTo>
                    <a:pt x="449558" y="823185"/>
                  </a:lnTo>
                  <a:lnTo>
                    <a:pt x="449577" y="799209"/>
                  </a:lnTo>
                  <a:cubicBezTo>
                    <a:pt x="454841" y="646581"/>
                    <a:pt x="536662" y="505906"/>
                    <a:pt x="668494" y="426138"/>
                  </a:cubicBezTo>
                  <a:cubicBezTo>
                    <a:pt x="809116" y="341051"/>
                    <a:pt x="984721" y="338525"/>
                    <a:pt x="1127732" y="419530"/>
                  </a:cubicBezTo>
                  <a:cubicBezTo>
                    <a:pt x="1261805" y="495472"/>
                    <a:pt x="1347640" y="633735"/>
                    <a:pt x="1357293" y="786147"/>
                  </a:cubicBezTo>
                  <a:lnTo>
                    <a:pt x="1358101" y="813474"/>
                  </a:lnTo>
                  <a:lnTo>
                    <a:pt x="1358194" y="813474"/>
                  </a:lnTo>
                  <a:lnTo>
                    <a:pt x="1358138" y="814719"/>
                  </a:lnTo>
                  <a:lnTo>
                    <a:pt x="1358200" y="816804"/>
                  </a:lnTo>
                  <a:lnTo>
                    <a:pt x="1358044" y="816804"/>
                  </a:lnTo>
                  <a:lnTo>
                    <a:pt x="1355081" y="882542"/>
                  </a:lnTo>
                  <a:cubicBezTo>
                    <a:pt x="1322432" y="1223321"/>
                    <a:pt x="1037665" y="1491429"/>
                    <a:pt x="688072" y="1496087"/>
                  </a:cubicBezTo>
                  <a:close/>
                  <a:moveTo>
                    <a:pt x="1214459" y="3069431"/>
                  </a:moveTo>
                  <a:lnTo>
                    <a:pt x="544630" y="3069431"/>
                  </a:lnTo>
                  <a:lnTo>
                    <a:pt x="506212" y="3055666"/>
                  </a:lnTo>
                  <a:cubicBezTo>
                    <a:pt x="212052" y="2917647"/>
                    <a:pt x="9763" y="2621107"/>
                    <a:pt x="3978" y="2280529"/>
                  </a:cubicBezTo>
                  <a:lnTo>
                    <a:pt x="4298" y="2240348"/>
                  </a:lnTo>
                  <a:lnTo>
                    <a:pt x="3845" y="2240338"/>
                  </a:lnTo>
                  <a:cubicBezTo>
                    <a:pt x="11863" y="1867491"/>
                    <a:pt x="319016" y="1570852"/>
                    <a:pt x="691917" y="1575821"/>
                  </a:cubicBezTo>
                  <a:cubicBezTo>
                    <a:pt x="1041510" y="1580478"/>
                    <a:pt x="1326277" y="1848587"/>
                    <a:pt x="1358926" y="2189366"/>
                  </a:cubicBezTo>
                  <a:lnTo>
                    <a:pt x="1361889" y="2255104"/>
                  </a:lnTo>
                  <a:lnTo>
                    <a:pt x="1362045" y="2255104"/>
                  </a:lnTo>
                  <a:lnTo>
                    <a:pt x="1361983" y="2257188"/>
                  </a:lnTo>
                  <a:lnTo>
                    <a:pt x="1362039" y="2258434"/>
                  </a:lnTo>
                  <a:lnTo>
                    <a:pt x="1361946" y="2258433"/>
                  </a:lnTo>
                  <a:lnTo>
                    <a:pt x="1361138" y="2285761"/>
                  </a:lnTo>
                  <a:cubicBezTo>
                    <a:pt x="1351485" y="2438173"/>
                    <a:pt x="1265650" y="2576436"/>
                    <a:pt x="1131577" y="2652378"/>
                  </a:cubicBezTo>
                  <a:cubicBezTo>
                    <a:pt x="988566" y="2733383"/>
                    <a:pt x="812961" y="2730856"/>
                    <a:pt x="672339" y="2645770"/>
                  </a:cubicBezTo>
                  <a:cubicBezTo>
                    <a:pt x="540507" y="2566002"/>
                    <a:pt x="458686" y="2425326"/>
                    <a:pt x="453422" y="2272699"/>
                  </a:cubicBezTo>
                  <a:lnTo>
                    <a:pt x="453403" y="2248722"/>
                  </a:lnTo>
                  <a:lnTo>
                    <a:pt x="453200" y="2248718"/>
                  </a:lnTo>
                  <a:lnTo>
                    <a:pt x="453400" y="2245866"/>
                  </a:lnTo>
                  <a:lnTo>
                    <a:pt x="453398" y="2242028"/>
                  </a:lnTo>
                  <a:lnTo>
                    <a:pt x="453669" y="2242037"/>
                  </a:lnTo>
                  <a:lnTo>
                    <a:pt x="454922" y="2224196"/>
                  </a:lnTo>
                  <a:cubicBezTo>
                    <a:pt x="469553" y="2103354"/>
                    <a:pt x="573052" y="2010526"/>
                    <a:pt x="697354" y="2011766"/>
                  </a:cubicBezTo>
                  <a:cubicBezTo>
                    <a:pt x="821656" y="2013006"/>
                    <a:pt x="923281" y="2107882"/>
                    <a:pt x="935499" y="2228991"/>
                  </a:cubicBezTo>
                  <a:lnTo>
                    <a:pt x="936056" y="2240098"/>
                  </a:lnTo>
                  <a:lnTo>
                    <a:pt x="938609" y="2265421"/>
                  </a:lnTo>
                  <a:cubicBezTo>
                    <a:pt x="938609" y="2341059"/>
                    <a:pt x="877292" y="2402376"/>
                    <a:pt x="801655" y="2402376"/>
                  </a:cubicBezTo>
                  <a:cubicBezTo>
                    <a:pt x="726017" y="2402376"/>
                    <a:pt x="664701" y="2341059"/>
                    <a:pt x="664701" y="2265421"/>
                  </a:cubicBezTo>
                  <a:cubicBezTo>
                    <a:pt x="664701" y="2218148"/>
                    <a:pt x="688652" y="2176469"/>
                    <a:pt x="725082" y="2151857"/>
                  </a:cubicBezTo>
                  <a:lnTo>
                    <a:pt x="726684" y="2150987"/>
                  </a:lnTo>
                  <a:lnTo>
                    <a:pt x="717584" y="2148083"/>
                  </a:lnTo>
                  <a:cubicBezTo>
                    <a:pt x="710622" y="2146596"/>
                    <a:pt x="703410" y="2145779"/>
                    <a:pt x="696017" y="2145706"/>
                  </a:cubicBezTo>
                  <a:cubicBezTo>
                    <a:pt x="636880" y="2145116"/>
                    <a:pt x="588300" y="2192262"/>
                    <a:pt x="587120" y="2251391"/>
                  </a:cubicBezTo>
                  <a:lnTo>
                    <a:pt x="587067" y="2251390"/>
                  </a:lnTo>
                  <a:lnTo>
                    <a:pt x="588372" y="2289503"/>
                  </a:lnTo>
                  <a:cubicBezTo>
                    <a:pt x="598490" y="2388892"/>
                    <a:pt x="654609" y="2478922"/>
                    <a:pt x="741487" y="2531490"/>
                  </a:cubicBezTo>
                  <a:cubicBezTo>
                    <a:pt x="840777" y="2591568"/>
                    <a:pt x="964768" y="2593352"/>
                    <a:pt x="1065746" y="2536156"/>
                  </a:cubicBezTo>
                  <a:cubicBezTo>
                    <a:pt x="1166723" y="2478960"/>
                    <a:pt x="1228948" y="2371698"/>
                    <a:pt x="1228474" y="2255648"/>
                  </a:cubicBezTo>
                  <a:lnTo>
                    <a:pt x="1228745" y="2255647"/>
                  </a:lnTo>
                  <a:lnTo>
                    <a:pt x="1226338" y="2202227"/>
                  </a:lnTo>
                  <a:cubicBezTo>
                    <a:pt x="1200092" y="1928281"/>
                    <a:pt x="971174" y="1712754"/>
                    <a:pt x="690142" y="1709009"/>
                  </a:cubicBezTo>
                  <a:cubicBezTo>
                    <a:pt x="409110" y="1705265"/>
                    <a:pt x="174531" y="1914616"/>
                    <a:pt x="140996" y="2187765"/>
                  </a:cubicBezTo>
                  <a:lnTo>
                    <a:pt x="137193" y="2240715"/>
                  </a:lnTo>
                  <a:lnTo>
                    <a:pt x="137373" y="2240721"/>
                  </a:lnTo>
                  <a:cubicBezTo>
                    <a:pt x="124178" y="2642170"/>
                    <a:pt x="433690" y="2980822"/>
                    <a:pt x="834704" y="3003706"/>
                  </a:cubicBezTo>
                  <a:cubicBezTo>
                    <a:pt x="1235718" y="3026589"/>
                    <a:pt x="1581744" y="2725343"/>
                    <a:pt x="1614302" y="2324999"/>
                  </a:cubicBezTo>
                  <a:lnTo>
                    <a:pt x="1617267" y="2325240"/>
                  </a:lnTo>
                  <a:lnTo>
                    <a:pt x="1621995" y="2266243"/>
                  </a:lnTo>
                  <a:cubicBezTo>
                    <a:pt x="1670865" y="1892193"/>
                    <a:pt x="1955498" y="1594410"/>
                    <a:pt x="2319756" y="1523437"/>
                  </a:cubicBezTo>
                  <a:lnTo>
                    <a:pt x="2490693" y="1507544"/>
                  </a:lnTo>
                  <a:lnTo>
                    <a:pt x="2490693" y="1505798"/>
                  </a:lnTo>
                  <a:lnTo>
                    <a:pt x="2531401" y="1505499"/>
                  </a:lnTo>
                  <a:cubicBezTo>
                    <a:pt x="2932415" y="1482616"/>
                    <a:pt x="3241926" y="1143963"/>
                    <a:pt x="3228732" y="742514"/>
                  </a:cubicBezTo>
                  <a:lnTo>
                    <a:pt x="3228912" y="742508"/>
                  </a:lnTo>
                  <a:lnTo>
                    <a:pt x="3225109" y="689558"/>
                  </a:lnTo>
                  <a:cubicBezTo>
                    <a:pt x="3191574" y="416409"/>
                    <a:pt x="2956995" y="207058"/>
                    <a:pt x="2675963" y="210803"/>
                  </a:cubicBezTo>
                  <a:cubicBezTo>
                    <a:pt x="2394931" y="214547"/>
                    <a:pt x="2166013" y="430075"/>
                    <a:pt x="2139767" y="704020"/>
                  </a:cubicBezTo>
                  <a:lnTo>
                    <a:pt x="2137360" y="757440"/>
                  </a:lnTo>
                  <a:lnTo>
                    <a:pt x="2137631" y="757441"/>
                  </a:lnTo>
                  <a:cubicBezTo>
                    <a:pt x="2137157" y="873491"/>
                    <a:pt x="2199382" y="980753"/>
                    <a:pt x="2300359" y="1037949"/>
                  </a:cubicBezTo>
                  <a:cubicBezTo>
                    <a:pt x="2401337" y="1095145"/>
                    <a:pt x="2525328" y="1093361"/>
                    <a:pt x="2624618" y="1033283"/>
                  </a:cubicBezTo>
                  <a:cubicBezTo>
                    <a:pt x="2711496" y="980715"/>
                    <a:pt x="2767615" y="890685"/>
                    <a:pt x="2777733" y="791296"/>
                  </a:cubicBezTo>
                  <a:lnTo>
                    <a:pt x="2779038" y="753183"/>
                  </a:lnTo>
                  <a:lnTo>
                    <a:pt x="2778985" y="753184"/>
                  </a:lnTo>
                  <a:cubicBezTo>
                    <a:pt x="2777805" y="694056"/>
                    <a:pt x="2729225" y="646909"/>
                    <a:pt x="2670088" y="647499"/>
                  </a:cubicBezTo>
                  <a:cubicBezTo>
                    <a:pt x="2662695" y="647572"/>
                    <a:pt x="2655483" y="648389"/>
                    <a:pt x="2648521" y="649876"/>
                  </a:cubicBezTo>
                  <a:lnTo>
                    <a:pt x="2639421" y="652781"/>
                  </a:lnTo>
                  <a:lnTo>
                    <a:pt x="2641023" y="653650"/>
                  </a:lnTo>
                  <a:cubicBezTo>
                    <a:pt x="2677453" y="678262"/>
                    <a:pt x="2701404" y="719941"/>
                    <a:pt x="2701404" y="767215"/>
                  </a:cubicBezTo>
                  <a:cubicBezTo>
                    <a:pt x="2701404" y="842852"/>
                    <a:pt x="2640088" y="904169"/>
                    <a:pt x="2564450" y="904169"/>
                  </a:cubicBezTo>
                  <a:cubicBezTo>
                    <a:pt x="2488813" y="904169"/>
                    <a:pt x="2427496" y="842852"/>
                    <a:pt x="2427496" y="767215"/>
                  </a:cubicBezTo>
                  <a:lnTo>
                    <a:pt x="2430049" y="741891"/>
                  </a:lnTo>
                  <a:lnTo>
                    <a:pt x="2430606" y="730784"/>
                  </a:lnTo>
                  <a:cubicBezTo>
                    <a:pt x="2442824" y="609675"/>
                    <a:pt x="2544449" y="514799"/>
                    <a:pt x="2668751" y="513559"/>
                  </a:cubicBezTo>
                  <a:cubicBezTo>
                    <a:pt x="2793053" y="512319"/>
                    <a:pt x="2896551" y="605147"/>
                    <a:pt x="2911183" y="725989"/>
                  </a:cubicBezTo>
                  <a:lnTo>
                    <a:pt x="2912436" y="743831"/>
                  </a:lnTo>
                  <a:lnTo>
                    <a:pt x="2912707" y="743822"/>
                  </a:lnTo>
                  <a:lnTo>
                    <a:pt x="2912704" y="747659"/>
                  </a:lnTo>
                  <a:lnTo>
                    <a:pt x="2912905" y="750511"/>
                  </a:lnTo>
                  <a:lnTo>
                    <a:pt x="2912702" y="750516"/>
                  </a:lnTo>
                  <a:lnTo>
                    <a:pt x="2912683" y="774492"/>
                  </a:lnTo>
                  <a:cubicBezTo>
                    <a:pt x="2907419" y="927120"/>
                    <a:pt x="2825598" y="1067795"/>
                    <a:pt x="2693766" y="1147563"/>
                  </a:cubicBezTo>
                  <a:cubicBezTo>
                    <a:pt x="2553144" y="1232650"/>
                    <a:pt x="2377539" y="1235176"/>
                    <a:pt x="2234528" y="1154171"/>
                  </a:cubicBezTo>
                  <a:cubicBezTo>
                    <a:pt x="2100455" y="1078229"/>
                    <a:pt x="2014620" y="939966"/>
                    <a:pt x="2004967" y="787554"/>
                  </a:cubicBezTo>
                  <a:lnTo>
                    <a:pt x="2004159" y="760227"/>
                  </a:lnTo>
                  <a:lnTo>
                    <a:pt x="2004066" y="760227"/>
                  </a:lnTo>
                  <a:lnTo>
                    <a:pt x="2004122" y="758982"/>
                  </a:lnTo>
                  <a:lnTo>
                    <a:pt x="2004060" y="756897"/>
                  </a:lnTo>
                  <a:lnTo>
                    <a:pt x="2004216" y="756897"/>
                  </a:lnTo>
                  <a:lnTo>
                    <a:pt x="2007179" y="691159"/>
                  </a:lnTo>
                  <a:cubicBezTo>
                    <a:pt x="2039828" y="350380"/>
                    <a:pt x="2324595" y="82272"/>
                    <a:pt x="2674188" y="77614"/>
                  </a:cubicBezTo>
                  <a:cubicBezTo>
                    <a:pt x="3047089" y="72645"/>
                    <a:pt x="3354242" y="369284"/>
                    <a:pt x="3362260" y="742131"/>
                  </a:cubicBezTo>
                  <a:lnTo>
                    <a:pt x="3361806" y="742141"/>
                  </a:lnTo>
                  <a:lnTo>
                    <a:pt x="3362127" y="782322"/>
                  </a:lnTo>
                  <a:cubicBezTo>
                    <a:pt x="3356341" y="1122901"/>
                    <a:pt x="3154053" y="1419441"/>
                    <a:pt x="2859893" y="1557460"/>
                  </a:cubicBezTo>
                  <a:lnTo>
                    <a:pt x="2818433" y="1572315"/>
                  </a:lnTo>
                  <a:lnTo>
                    <a:pt x="2960476" y="1646388"/>
                  </a:lnTo>
                  <a:cubicBezTo>
                    <a:pt x="3185333" y="1791552"/>
                    <a:pt x="3339298" y="2037280"/>
                    <a:pt x="3358532" y="2320484"/>
                  </a:cubicBezTo>
                  <a:lnTo>
                    <a:pt x="3360253" y="2360630"/>
                  </a:lnTo>
                  <a:lnTo>
                    <a:pt x="3360707" y="2360617"/>
                  </a:lnTo>
                  <a:cubicBezTo>
                    <a:pt x="3371641" y="2733390"/>
                    <a:pt x="3079955" y="3045250"/>
                    <a:pt x="2707284" y="3059233"/>
                  </a:cubicBezTo>
                  <a:cubicBezTo>
                    <a:pt x="2357905" y="3072341"/>
                    <a:pt x="2059885" y="2819046"/>
                    <a:pt x="2009965" y="2480366"/>
                  </a:cubicBezTo>
                  <a:lnTo>
                    <a:pt x="2003666" y="2414864"/>
                  </a:lnTo>
                  <a:lnTo>
                    <a:pt x="2003510" y="2414872"/>
                  </a:lnTo>
                  <a:lnTo>
                    <a:pt x="2003466" y="2412787"/>
                  </a:lnTo>
                  <a:lnTo>
                    <a:pt x="2003347" y="2411546"/>
                  </a:lnTo>
                  <a:lnTo>
                    <a:pt x="2003440" y="2411541"/>
                  </a:lnTo>
                  <a:lnTo>
                    <a:pt x="2002858" y="2384209"/>
                  </a:lnTo>
                  <a:cubicBezTo>
                    <a:pt x="2004756" y="2231502"/>
                    <a:pt x="2083456" y="2089057"/>
                    <a:pt x="2213498" y="2006402"/>
                  </a:cubicBezTo>
                  <a:cubicBezTo>
                    <a:pt x="2352208" y="1918235"/>
                    <a:pt x="2527715" y="1911838"/>
                    <a:pt x="2672478" y="1989670"/>
                  </a:cubicBezTo>
                  <a:cubicBezTo>
                    <a:pt x="2808192" y="2062638"/>
                    <a:pt x="2897055" y="2198974"/>
                    <a:pt x="2910066" y="2351138"/>
                  </a:cubicBezTo>
                  <a:lnTo>
                    <a:pt x="2911303" y="2375082"/>
                  </a:lnTo>
                  <a:lnTo>
                    <a:pt x="2911506" y="2375076"/>
                  </a:lnTo>
                  <a:lnTo>
                    <a:pt x="2911451" y="2377935"/>
                  </a:lnTo>
                  <a:lnTo>
                    <a:pt x="2911648" y="2381767"/>
                  </a:lnTo>
                  <a:lnTo>
                    <a:pt x="2911377" y="2381772"/>
                  </a:lnTo>
                  <a:lnTo>
                    <a:pt x="2911032" y="2399654"/>
                  </a:lnTo>
                  <a:cubicBezTo>
                    <a:pt x="2902559" y="2521083"/>
                    <a:pt x="2803910" y="2619050"/>
                    <a:pt x="2679705" y="2624126"/>
                  </a:cubicBezTo>
                  <a:cubicBezTo>
                    <a:pt x="2555501" y="2629203"/>
                    <a:pt x="2449187" y="2539613"/>
                    <a:pt x="2430832" y="2419281"/>
                  </a:cubicBezTo>
                  <a:lnTo>
                    <a:pt x="2429712" y="2408216"/>
                  </a:lnTo>
                  <a:lnTo>
                    <a:pt x="2425875" y="2383055"/>
                  </a:lnTo>
                  <a:cubicBezTo>
                    <a:pt x="2422033" y="2307515"/>
                    <a:pt x="2480155" y="2243163"/>
                    <a:pt x="2555695" y="2239320"/>
                  </a:cubicBezTo>
                  <a:cubicBezTo>
                    <a:pt x="2631235" y="2235477"/>
                    <a:pt x="2695587" y="2293600"/>
                    <a:pt x="2699430" y="2369139"/>
                  </a:cubicBezTo>
                  <a:cubicBezTo>
                    <a:pt x="2701831" y="2416352"/>
                    <a:pt x="2680028" y="2459194"/>
                    <a:pt x="2644896" y="2485625"/>
                  </a:cubicBezTo>
                  <a:lnTo>
                    <a:pt x="2643340" y="2486574"/>
                  </a:lnTo>
                  <a:lnTo>
                    <a:pt x="2652576" y="2489013"/>
                  </a:lnTo>
                  <a:cubicBezTo>
                    <a:pt x="2659605" y="2490145"/>
                    <a:pt x="2666849" y="2490594"/>
                    <a:pt x="2674236" y="2490292"/>
                  </a:cubicBezTo>
                  <a:cubicBezTo>
                    <a:pt x="2733326" y="2487877"/>
                    <a:pt x="2779448" y="2438322"/>
                    <a:pt x="2777623" y="2379211"/>
                  </a:cubicBezTo>
                  <a:lnTo>
                    <a:pt x="2777676" y="2379209"/>
                  </a:lnTo>
                  <a:lnTo>
                    <a:pt x="2774436" y="2341211"/>
                  </a:lnTo>
                  <a:cubicBezTo>
                    <a:pt x="2759282" y="2242465"/>
                    <a:pt x="2698662" y="2155402"/>
                    <a:pt x="2609225" y="2107316"/>
                  </a:cubicBezTo>
                  <a:cubicBezTo>
                    <a:pt x="2507011" y="2052360"/>
                    <a:pt x="2383089" y="2056877"/>
                    <a:pt x="2285148" y="2119130"/>
                  </a:cubicBezTo>
                  <a:cubicBezTo>
                    <a:pt x="2187207" y="2181382"/>
                    <a:pt x="2130512" y="2291666"/>
                    <a:pt x="2136881" y="2407542"/>
                  </a:cubicBezTo>
                  <a:lnTo>
                    <a:pt x="2136610" y="2407557"/>
                  </a:lnTo>
                  <a:lnTo>
                    <a:pt x="2141728" y="2460786"/>
                  </a:lnTo>
                  <a:cubicBezTo>
                    <a:pt x="2181858" y="2733044"/>
                    <a:pt x="2421430" y="2936663"/>
                    <a:pt x="2702289" y="2926125"/>
                  </a:cubicBezTo>
                  <a:cubicBezTo>
                    <a:pt x="2983148" y="2915588"/>
                    <a:pt x="3206788" y="2694589"/>
                    <a:pt x="3226404" y="2420089"/>
                  </a:cubicBezTo>
                  <a:lnTo>
                    <a:pt x="3227511" y="2367015"/>
                  </a:lnTo>
                  <a:lnTo>
                    <a:pt x="3227331" y="2367018"/>
                  </a:lnTo>
                  <a:cubicBezTo>
                    <a:pt x="3220114" y="1965417"/>
                    <a:pt x="2893796" y="1642925"/>
                    <a:pt x="2492138" y="1640445"/>
                  </a:cubicBezTo>
                  <a:cubicBezTo>
                    <a:pt x="2090480" y="1637965"/>
                    <a:pt x="1760204" y="1956401"/>
                    <a:pt x="1748027" y="2357883"/>
                  </a:cubicBezTo>
                  <a:lnTo>
                    <a:pt x="1744157" y="2357765"/>
                  </a:lnTo>
                  <a:lnTo>
                    <a:pt x="1736478" y="2417565"/>
                  </a:lnTo>
                  <a:cubicBezTo>
                    <a:pt x="1692141" y="2669019"/>
                    <a:pt x="1541591" y="2880495"/>
                    <a:pt x="1335379" y="30079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9BB3F800-A408-4517-BB80-54673C221863}"/>
                </a:ext>
              </a:extLst>
            </p:cNvPr>
            <p:cNvSpPr/>
            <p:nvPr/>
          </p:nvSpPr>
          <p:spPr>
            <a:xfrm rot="1800000">
              <a:off x="2594176" y="4299506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4D85ECA4-C060-48A4-AB19-F53CBF934529}"/>
                </a:ext>
              </a:extLst>
            </p:cNvPr>
            <p:cNvSpPr/>
            <p:nvPr/>
          </p:nvSpPr>
          <p:spPr>
            <a:xfrm rot="18900000">
              <a:off x="2512162" y="3333644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F9CC0976-F7B9-4662-BB0A-BC3A7B324448}"/>
                </a:ext>
              </a:extLst>
            </p:cNvPr>
            <p:cNvSpPr/>
            <p:nvPr/>
          </p:nvSpPr>
          <p:spPr>
            <a:xfrm rot="18000000">
              <a:off x="4413324" y="3091809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CD9AAF36-FE23-4628-943E-5835966B087F}"/>
                </a:ext>
              </a:extLst>
            </p:cNvPr>
            <p:cNvSpPr/>
            <p:nvPr/>
          </p:nvSpPr>
          <p:spPr>
            <a:xfrm rot="13500000">
              <a:off x="3110649" y="3054502"/>
              <a:ext cx="566154" cy="466265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C0CD5EDF-990A-4ABA-B501-18F5B920FCD5}"/>
                </a:ext>
              </a:extLst>
            </p:cNvPr>
            <p:cNvSpPr/>
            <p:nvPr/>
          </p:nvSpPr>
          <p:spPr>
            <a:xfrm rot="19800000">
              <a:off x="2648552" y="1718085"/>
              <a:ext cx="479128" cy="394592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BB78C4BB-97AF-4B5F-9CC8-B7F05DCD6289}"/>
              </a:ext>
            </a:extLst>
          </p:cNvPr>
          <p:cNvGrpSpPr/>
          <p:nvPr/>
        </p:nvGrpSpPr>
        <p:grpSpPr>
          <a:xfrm>
            <a:off x="7766425" y="4927906"/>
            <a:ext cx="1461242" cy="1306804"/>
            <a:chOff x="1406525" y="1671638"/>
            <a:chExt cx="3432176" cy="3069431"/>
          </a:xfrm>
          <a:solidFill>
            <a:schemeClr val="accent6">
              <a:lumMod val="50000"/>
            </a:schemeClr>
          </a:solidFill>
        </p:grpSpPr>
        <p:sp>
          <p:nvSpPr>
            <p:cNvPr id="423" name="正方形/長方形 422">
              <a:extLst>
                <a:ext uri="{FF2B5EF4-FFF2-40B4-BE49-F238E27FC236}">
                  <a16:creationId xmlns:a16="http://schemas.microsoft.com/office/drawing/2014/main" id="{57FBC85E-8C58-4821-92BB-FB79753B68C8}"/>
                </a:ext>
              </a:extLst>
            </p:cNvPr>
            <p:cNvSpPr/>
            <p:nvPr/>
          </p:nvSpPr>
          <p:spPr>
            <a:xfrm>
              <a:off x="1406525" y="1671638"/>
              <a:ext cx="3432176" cy="306943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4CB84670-8138-44AE-A5E1-25C347A0597E}"/>
                </a:ext>
              </a:extLst>
            </p:cNvPr>
            <p:cNvSpPr/>
            <p:nvPr/>
          </p:nvSpPr>
          <p:spPr>
            <a:xfrm flipH="1" flipV="1">
              <a:off x="1413730" y="1671638"/>
              <a:ext cx="3362260" cy="3069431"/>
            </a:xfrm>
            <a:custGeom>
              <a:avLst/>
              <a:gdLst>
                <a:gd name="connsiteX0" fmla="*/ 688072 w 3362260"/>
                <a:gd name="connsiteY0" fmla="*/ 1496087 h 3069431"/>
                <a:gd name="connsiteX1" fmla="*/ 0 w 3362260"/>
                <a:gd name="connsiteY1" fmla="*/ 831570 h 3069431"/>
                <a:gd name="connsiteX2" fmla="*/ 454 w 3362260"/>
                <a:gd name="connsiteY2" fmla="*/ 831560 h 3069431"/>
                <a:gd name="connsiteX3" fmla="*/ 133 w 3362260"/>
                <a:gd name="connsiteY3" fmla="*/ 791379 h 3069431"/>
                <a:gd name="connsiteX4" fmla="*/ 502367 w 3362260"/>
                <a:gd name="connsiteY4" fmla="*/ 16241 h 3069431"/>
                <a:gd name="connsiteX5" fmla="*/ 545517 w 3362260"/>
                <a:gd name="connsiteY5" fmla="*/ 780 h 3069431"/>
                <a:gd name="connsiteX6" fmla="*/ 543340 w 3362260"/>
                <a:gd name="connsiteY6" fmla="*/ 0 h 3069431"/>
                <a:gd name="connsiteX7" fmla="*/ 1209696 w 3362260"/>
                <a:gd name="connsiteY7" fmla="*/ 0 h 3069431"/>
                <a:gd name="connsiteX8" fmla="*/ 1145194 w 3362260"/>
                <a:gd name="connsiteY8" fmla="*/ 27014 h 3069431"/>
                <a:gd name="connsiteX9" fmla="*/ 1000919 w 3362260"/>
                <a:gd name="connsiteY9" fmla="*/ 60352 h 3069431"/>
                <a:gd name="connsiteX10" fmla="*/ 871567 w 3362260"/>
                <a:gd name="connsiteY10" fmla="*/ 65773 h 3069431"/>
                <a:gd name="connsiteX11" fmla="*/ 871567 w 3362260"/>
                <a:gd name="connsiteY11" fmla="*/ 67903 h 3069431"/>
                <a:gd name="connsiteX12" fmla="*/ 830859 w 3362260"/>
                <a:gd name="connsiteY12" fmla="*/ 68202 h 3069431"/>
                <a:gd name="connsiteX13" fmla="*/ 133528 w 3362260"/>
                <a:gd name="connsiteY13" fmla="*/ 831187 h 3069431"/>
                <a:gd name="connsiteX14" fmla="*/ 133348 w 3362260"/>
                <a:gd name="connsiteY14" fmla="*/ 831193 h 3069431"/>
                <a:gd name="connsiteX15" fmla="*/ 137151 w 3362260"/>
                <a:gd name="connsiteY15" fmla="*/ 884143 h 3069431"/>
                <a:gd name="connsiteX16" fmla="*/ 686297 w 3362260"/>
                <a:gd name="connsiteY16" fmla="*/ 1362898 h 3069431"/>
                <a:gd name="connsiteX17" fmla="*/ 1222493 w 3362260"/>
                <a:gd name="connsiteY17" fmla="*/ 869681 h 3069431"/>
                <a:gd name="connsiteX18" fmla="*/ 1224900 w 3362260"/>
                <a:gd name="connsiteY18" fmla="*/ 816261 h 3069431"/>
                <a:gd name="connsiteX19" fmla="*/ 1224629 w 3362260"/>
                <a:gd name="connsiteY19" fmla="*/ 816260 h 3069431"/>
                <a:gd name="connsiteX20" fmla="*/ 1061901 w 3362260"/>
                <a:gd name="connsiteY20" fmla="*/ 535752 h 3069431"/>
                <a:gd name="connsiteX21" fmla="*/ 737642 w 3362260"/>
                <a:gd name="connsiteY21" fmla="*/ 540418 h 3069431"/>
                <a:gd name="connsiteX22" fmla="*/ 584527 w 3362260"/>
                <a:gd name="connsiteY22" fmla="*/ 782405 h 3069431"/>
                <a:gd name="connsiteX23" fmla="*/ 583222 w 3362260"/>
                <a:gd name="connsiteY23" fmla="*/ 820518 h 3069431"/>
                <a:gd name="connsiteX24" fmla="*/ 583275 w 3362260"/>
                <a:gd name="connsiteY24" fmla="*/ 820517 h 3069431"/>
                <a:gd name="connsiteX25" fmla="*/ 692172 w 3362260"/>
                <a:gd name="connsiteY25" fmla="*/ 926202 h 3069431"/>
                <a:gd name="connsiteX26" fmla="*/ 713739 w 3362260"/>
                <a:gd name="connsiteY26" fmla="*/ 923825 h 3069431"/>
                <a:gd name="connsiteX27" fmla="*/ 722839 w 3362260"/>
                <a:gd name="connsiteY27" fmla="*/ 920920 h 3069431"/>
                <a:gd name="connsiteX28" fmla="*/ 721237 w 3362260"/>
                <a:gd name="connsiteY28" fmla="*/ 920051 h 3069431"/>
                <a:gd name="connsiteX29" fmla="*/ 660856 w 3362260"/>
                <a:gd name="connsiteY29" fmla="*/ 806486 h 3069431"/>
                <a:gd name="connsiteX30" fmla="*/ 797810 w 3362260"/>
                <a:gd name="connsiteY30" fmla="*/ 669532 h 3069431"/>
                <a:gd name="connsiteX31" fmla="*/ 934764 w 3362260"/>
                <a:gd name="connsiteY31" fmla="*/ 806486 h 3069431"/>
                <a:gd name="connsiteX32" fmla="*/ 932211 w 3362260"/>
                <a:gd name="connsiteY32" fmla="*/ 831810 h 3069431"/>
                <a:gd name="connsiteX33" fmla="*/ 931654 w 3362260"/>
                <a:gd name="connsiteY33" fmla="*/ 842917 h 3069431"/>
                <a:gd name="connsiteX34" fmla="*/ 693509 w 3362260"/>
                <a:gd name="connsiteY34" fmla="*/ 1060142 h 3069431"/>
                <a:gd name="connsiteX35" fmla="*/ 451077 w 3362260"/>
                <a:gd name="connsiteY35" fmla="*/ 847712 h 3069431"/>
                <a:gd name="connsiteX36" fmla="*/ 449824 w 3362260"/>
                <a:gd name="connsiteY36" fmla="*/ 829870 h 3069431"/>
                <a:gd name="connsiteX37" fmla="*/ 449553 w 3362260"/>
                <a:gd name="connsiteY37" fmla="*/ 829879 h 3069431"/>
                <a:gd name="connsiteX38" fmla="*/ 449556 w 3362260"/>
                <a:gd name="connsiteY38" fmla="*/ 826042 h 3069431"/>
                <a:gd name="connsiteX39" fmla="*/ 449355 w 3362260"/>
                <a:gd name="connsiteY39" fmla="*/ 823190 h 3069431"/>
                <a:gd name="connsiteX40" fmla="*/ 449558 w 3362260"/>
                <a:gd name="connsiteY40" fmla="*/ 823185 h 3069431"/>
                <a:gd name="connsiteX41" fmla="*/ 449577 w 3362260"/>
                <a:gd name="connsiteY41" fmla="*/ 799209 h 3069431"/>
                <a:gd name="connsiteX42" fmla="*/ 668494 w 3362260"/>
                <a:gd name="connsiteY42" fmla="*/ 426138 h 3069431"/>
                <a:gd name="connsiteX43" fmla="*/ 1127732 w 3362260"/>
                <a:gd name="connsiteY43" fmla="*/ 419530 h 3069431"/>
                <a:gd name="connsiteX44" fmla="*/ 1357293 w 3362260"/>
                <a:gd name="connsiteY44" fmla="*/ 786147 h 3069431"/>
                <a:gd name="connsiteX45" fmla="*/ 1358101 w 3362260"/>
                <a:gd name="connsiteY45" fmla="*/ 813474 h 3069431"/>
                <a:gd name="connsiteX46" fmla="*/ 1358194 w 3362260"/>
                <a:gd name="connsiteY46" fmla="*/ 813474 h 3069431"/>
                <a:gd name="connsiteX47" fmla="*/ 1358138 w 3362260"/>
                <a:gd name="connsiteY47" fmla="*/ 814719 h 3069431"/>
                <a:gd name="connsiteX48" fmla="*/ 1358200 w 3362260"/>
                <a:gd name="connsiteY48" fmla="*/ 816804 h 3069431"/>
                <a:gd name="connsiteX49" fmla="*/ 1358044 w 3362260"/>
                <a:gd name="connsiteY49" fmla="*/ 816804 h 3069431"/>
                <a:gd name="connsiteX50" fmla="*/ 1355081 w 3362260"/>
                <a:gd name="connsiteY50" fmla="*/ 882542 h 3069431"/>
                <a:gd name="connsiteX51" fmla="*/ 688072 w 3362260"/>
                <a:gd name="connsiteY51" fmla="*/ 1496087 h 3069431"/>
                <a:gd name="connsiteX52" fmla="*/ 1214459 w 3362260"/>
                <a:gd name="connsiteY52" fmla="*/ 3069431 h 3069431"/>
                <a:gd name="connsiteX53" fmla="*/ 544630 w 3362260"/>
                <a:gd name="connsiteY53" fmla="*/ 3069431 h 3069431"/>
                <a:gd name="connsiteX54" fmla="*/ 506212 w 3362260"/>
                <a:gd name="connsiteY54" fmla="*/ 3055666 h 3069431"/>
                <a:gd name="connsiteX55" fmla="*/ 3978 w 3362260"/>
                <a:gd name="connsiteY55" fmla="*/ 2280529 h 3069431"/>
                <a:gd name="connsiteX56" fmla="*/ 4298 w 3362260"/>
                <a:gd name="connsiteY56" fmla="*/ 2240348 h 3069431"/>
                <a:gd name="connsiteX57" fmla="*/ 3845 w 3362260"/>
                <a:gd name="connsiteY57" fmla="*/ 2240338 h 3069431"/>
                <a:gd name="connsiteX58" fmla="*/ 691917 w 3362260"/>
                <a:gd name="connsiteY58" fmla="*/ 1575821 h 3069431"/>
                <a:gd name="connsiteX59" fmla="*/ 1358926 w 3362260"/>
                <a:gd name="connsiteY59" fmla="*/ 2189366 h 3069431"/>
                <a:gd name="connsiteX60" fmla="*/ 1361889 w 3362260"/>
                <a:gd name="connsiteY60" fmla="*/ 2255104 h 3069431"/>
                <a:gd name="connsiteX61" fmla="*/ 1362045 w 3362260"/>
                <a:gd name="connsiteY61" fmla="*/ 2255104 h 3069431"/>
                <a:gd name="connsiteX62" fmla="*/ 1361983 w 3362260"/>
                <a:gd name="connsiteY62" fmla="*/ 2257188 h 3069431"/>
                <a:gd name="connsiteX63" fmla="*/ 1362039 w 3362260"/>
                <a:gd name="connsiteY63" fmla="*/ 2258434 h 3069431"/>
                <a:gd name="connsiteX64" fmla="*/ 1361946 w 3362260"/>
                <a:gd name="connsiteY64" fmla="*/ 2258433 h 3069431"/>
                <a:gd name="connsiteX65" fmla="*/ 1361138 w 3362260"/>
                <a:gd name="connsiteY65" fmla="*/ 2285761 h 3069431"/>
                <a:gd name="connsiteX66" fmla="*/ 1131577 w 3362260"/>
                <a:gd name="connsiteY66" fmla="*/ 2652378 h 3069431"/>
                <a:gd name="connsiteX67" fmla="*/ 672339 w 3362260"/>
                <a:gd name="connsiteY67" fmla="*/ 2645770 h 3069431"/>
                <a:gd name="connsiteX68" fmla="*/ 453422 w 3362260"/>
                <a:gd name="connsiteY68" fmla="*/ 2272699 h 3069431"/>
                <a:gd name="connsiteX69" fmla="*/ 453403 w 3362260"/>
                <a:gd name="connsiteY69" fmla="*/ 2248722 h 3069431"/>
                <a:gd name="connsiteX70" fmla="*/ 453200 w 3362260"/>
                <a:gd name="connsiteY70" fmla="*/ 2248718 h 3069431"/>
                <a:gd name="connsiteX71" fmla="*/ 453400 w 3362260"/>
                <a:gd name="connsiteY71" fmla="*/ 2245866 h 3069431"/>
                <a:gd name="connsiteX72" fmla="*/ 453398 w 3362260"/>
                <a:gd name="connsiteY72" fmla="*/ 2242028 h 3069431"/>
                <a:gd name="connsiteX73" fmla="*/ 453669 w 3362260"/>
                <a:gd name="connsiteY73" fmla="*/ 2242037 h 3069431"/>
                <a:gd name="connsiteX74" fmla="*/ 454922 w 3362260"/>
                <a:gd name="connsiteY74" fmla="*/ 2224196 h 3069431"/>
                <a:gd name="connsiteX75" fmla="*/ 697354 w 3362260"/>
                <a:gd name="connsiteY75" fmla="*/ 2011766 h 3069431"/>
                <a:gd name="connsiteX76" fmla="*/ 935499 w 3362260"/>
                <a:gd name="connsiteY76" fmla="*/ 2228991 h 3069431"/>
                <a:gd name="connsiteX77" fmla="*/ 936056 w 3362260"/>
                <a:gd name="connsiteY77" fmla="*/ 2240098 h 3069431"/>
                <a:gd name="connsiteX78" fmla="*/ 938609 w 3362260"/>
                <a:gd name="connsiteY78" fmla="*/ 2265421 h 3069431"/>
                <a:gd name="connsiteX79" fmla="*/ 801655 w 3362260"/>
                <a:gd name="connsiteY79" fmla="*/ 2402376 h 3069431"/>
                <a:gd name="connsiteX80" fmla="*/ 664701 w 3362260"/>
                <a:gd name="connsiteY80" fmla="*/ 2265421 h 3069431"/>
                <a:gd name="connsiteX81" fmla="*/ 725082 w 3362260"/>
                <a:gd name="connsiteY81" fmla="*/ 2151857 h 3069431"/>
                <a:gd name="connsiteX82" fmla="*/ 726684 w 3362260"/>
                <a:gd name="connsiteY82" fmla="*/ 2150987 h 3069431"/>
                <a:gd name="connsiteX83" fmla="*/ 717584 w 3362260"/>
                <a:gd name="connsiteY83" fmla="*/ 2148083 h 3069431"/>
                <a:gd name="connsiteX84" fmla="*/ 696017 w 3362260"/>
                <a:gd name="connsiteY84" fmla="*/ 2145706 h 3069431"/>
                <a:gd name="connsiteX85" fmla="*/ 587120 w 3362260"/>
                <a:gd name="connsiteY85" fmla="*/ 2251391 h 3069431"/>
                <a:gd name="connsiteX86" fmla="*/ 587067 w 3362260"/>
                <a:gd name="connsiteY86" fmla="*/ 2251390 h 3069431"/>
                <a:gd name="connsiteX87" fmla="*/ 588372 w 3362260"/>
                <a:gd name="connsiteY87" fmla="*/ 2289503 h 3069431"/>
                <a:gd name="connsiteX88" fmla="*/ 741487 w 3362260"/>
                <a:gd name="connsiteY88" fmla="*/ 2531490 h 3069431"/>
                <a:gd name="connsiteX89" fmla="*/ 1065746 w 3362260"/>
                <a:gd name="connsiteY89" fmla="*/ 2536156 h 3069431"/>
                <a:gd name="connsiteX90" fmla="*/ 1228474 w 3362260"/>
                <a:gd name="connsiteY90" fmla="*/ 2255648 h 3069431"/>
                <a:gd name="connsiteX91" fmla="*/ 1228745 w 3362260"/>
                <a:gd name="connsiteY91" fmla="*/ 2255647 h 3069431"/>
                <a:gd name="connsiteX92" fmla="*/ 1226338 w 3362260"/>
                <a:gd name="connsiteY92" fmla="*/ 2202227 h 3069431"/>
                <a:gd name="connsiteX93" fmla="*/ 690142 w 3362260"/>
                <a:gd name="connsiteY93" fmla="*/ 1709009 h 3069431"/>
                <a:gd name="connsiteX94" fmla="*/ 140996 w 3362260"/>
                <a:gd name="connsiteY94" fmla="*/ 2187765 h 3069431"/>
                <a:gd name="connsiteX95" fmla="*/ 137193 w 3362260"/>
                <a:gd name="connsiteY95" fmla="*/ 2240715 h 3069431"/>
                <a:gd name="connsiteX96" fmla="*/ 137373 w 3362260"/>
                <a:gd name="connsiteY96" fmla="*/ 2240721 h 3069431"/>
                <a:gd name="connsiteX97" fmla="*/ 834704 w 3362260"/>
                <a:gd name="connsiteY97" fmla="*/ 3003706 h 3069431"/>
                <a:gd name="connsiteX98" fmla="*/ 1614302 w 3362260"/>
                <a:gd name="connsiteY98" fmla="*/ 2324999 h 3069431"/>
                <a:gd name="connsiteX99" fmla="*/ 1617267 w 3362260"/>
                <a:gd name="connsiteY99" fmla="*/ 2325240 h 3069431"/>
                <a:gd name="connsiteX100" fmla="*/ 1621995 w 3362260"/>
                <a:gd name="connsiteY100" fmla="*/ 2266243 h 3069431"/>
                <a:gd name="connsiteX101" fmla="*/ 2319756 w 3362260"/>
                <a:gd name="connsiteY101" fmla="*/ 1523437 h 3069431"/>
                <a:gd name="connsiteX102" fmla="*/ 2490693 w 3362260"/>
                <a:gd name="connsiteY102" fmla="*/ 1507544 h 3069431"/>
                <a:gd name="connsiteX103" fmla="*/ 2490693 w 3362260"/>
                <a:gd name="connsiteY103" fmla="*/ 1505798 h 3069431"/>
                <a:gd name="connsiteX104" fmla="*/ 2531401 w 3362260"/>
                <a:gd name="connsiteY104" fmla="*/ 1505499 h 3069431"/>
                <a:gd name="connsiteX105" fmla="*/ 3228732 w 3362260"/>
                <a:gd name="connsiteY105" fmla="*/ 742514 h 3069431"/>
                <a:gd name="connsiteX106" fmla="*/ 3228912 w 3362260"/>
                <a:gd name="connsiteY106" fmla="*/ 742508 h 3069431"/>
                <a:gd name="connsiteX107" fmla="*/ 3225109 w 3362260"/>
                <a:gd name="connsiteY107" fmla="*/ 689558 h 3069431"/>
                <a:gd name="connsiteX108" fmla="*/ 2675963 w 3362260"/>
                <a:gd name="connsiteY108" fmla="*/ 210803 h 3069431"/>
                <a:gd name="connsiteX109" fmla="*/ 2139767 w 3362260"/>
                <a:gd name="connsiteY109" fmla="*/ 704020 h 3069431"/>
                <a:gd name="connsiteX110" fmla="*/ 2137360 w 3362260"/>
                <a:gd name="connsiteY110" fmla="*/ 757440 h 3069431"/>
                <a:gd name="connsiteX111" fmla="*/ 2137631 w 3362260"/>
                <a:gd name="connsiteY111" fmla="*/ 757441 h 3069431"/>
                <a:gd name="connsiteX112" fmla="*/ 2300359 w 3362260"/>
                <a:gd name="connsiteY112" fmla="*/ 1037949 h 3069431"/>
                <a:gd name="connsiteX113" fmla="*/ 2624618 w 3362260"/>
                <a:gd name="connsiteY113" fmla="*/ 1033283 h 3069431"/>
                <a:gd name="connsiteX114" fmla="*/ 2777733 w 3362260"/>
                <a:gd name="connsiteY114" fmla="*/ 791296 h 3069431"/>
                <a:gd name="connsiteX115" fmla="*/ 2779038 w 3362260"/>
                <a:gd name="connsiteY115" fmla="*/ 753183 h 3069431"/>
                <a:gd name="connsiteX116" fmla="*/ 2778985 w 3362260"/>
                <a:gd name="connsiteY116" fmla="*/ 753184 h 3069431"/>
                <a:gd name="connsiteX117" fmla="*/ 2670088 w 3362260"/>
                <a:gd name="connsiteY117" fmla="*/ 647499 h 3069431"/>
                <a:gd name="connsiteX118" fmla="*/ 2648521 w 3362260"/>
                <a:gd name="connsiteY118" fmla="*/ 649876 h 3069431"/>
                <a:gd name="connsiteX119" fmla="*/ 2639421 w 3362260"/>
                <a:gd name="connsiteY119" fmla="*/ 652781 h 3069431"/>
                <a:gd name="connsiteX120" fmla="*/ 2641023 w 3362260"/>
                <a:gd name="connsiteY120" fmla="*/ 653650 h 3069431"/>
                <a:gd name="connsiteX121" fmla="*/ 2701404 w 3362260"/>
                <a:gd name="connsiteY121" fmla="*/ 767215 h 3069431"/>
                <a:gd name="connsiteX122" fmla="*/ 2564450 w 3362260"/>
                <a:gd name="connsiteY122" fmla="*/ 904169 h 3069431"/>
                <a:gd name="connsiteX123" fmla="*/ 2427496 w 3362260"/>
                <a:gd name="connsiteY123" fmla="*/ 767215 h 3069431"/>
                <a:gd name="connsiteX124" fmla="*/ 2430049 w 3362260"/>
                <a:gd name="connsiteY124" fmla="*/ 741891 h 3069431"/>
                <a:gd name="connsiteX125" fmla="*/ 2430606 w 3362260"/>
                <a:gd name="connsiteY125" fmla="*/ 730784 h 3069431"/>
                <a:gd name="connsiteX126" fmla="*/ 2668751 w 3362260"/>
                <a:gd name="connsiteY126" fmla="*/ 513559 h 3069431"/>
                <a:gd name="connsiteX127" fmla="*/ 2911183 w 3362260"/>
                <a:gd name="connsiteY127" fmla="*/ 725989 h 3069431"/>
                <a:gd name="connsiteX128" fmla="*/ 2912436 w 3362260"/>
                <a:gd name="connsiteY128" fmla="*/ 743831 h 3069431"/>
                <a:gd name="connsiteX129" fmla="*/ 2912707 w 3362260"/>
                <a:gd name="connsiteY129" fmla="*/ 743822 h 3069431"/>
                <a:gd name="connsiteX130" fmla="*/ 2912704 w 3362260"/>
                <a:gd name="connsiteY130" fmla="*/ 747659 h 3069431"/>
                <a:gd name="connsiteX131" fmla="*/ 2912905 w 3362260"/>
                <a:gd name="connsiteY131" fmla="*/ 750511 h 3069431"/>
                <a:gd name="connsiteX132" fmla="*/ 2912702 w 3362260"/>
                <a:gd name="connsiteY132" fmla="*/ 750516 h 3069431"/>
                <a:gd name="connsiteX133" fmla="*/ 2912683 w 3362260"/>
                <a:gd name="connsiteY133" fmla="*/ 774492 h 3069431"/>
                <a:gd name="connsiteX134" fmla="*/ 2693766 w 3362260"/>
                <a:gd name="connsiteY134" fmla="*/ 1147563 h 3069431"/>
                <a:gd name="connsiteX135" fmla="*/ 2234528 w 3362260"/>
                <a:gd name="connsiteY135" fmla="*/ 1154171 h 3069431"/>
                <a:gd name="connsiteX136" fmla="*/ 2004967 w 3362260"/>
                <a:gd name="connsiteY136" fmla="*/ 787554 h 3069431"/>
                <a:gd name="connsiteX137" fmla="*/ 2004159 w 3362260"/>
                <a:gd name="connsiteY137" fmla="*/ 760227 h 3069431"/>
                <a:gd name="connsiteX138" fmla="*/ 2004066 w 3362260"/>
                <a:gd name="connsiteY138" fmla="*/ 760227 h 3069431"/>
                <a:gd name="connsiteX139" fmla="*/ 2004122 w 3362260"/>
                <a:gd name="connsiteY139" fmla="*/ 758982 h 3069431"/>
                <a:gd name="connsiteX140" fmla="*/ 2004060 w 3362260"/>
                <a:gd name="connsiteY140" fmla="*/ 756897 h 3069431"/>
                <a:gd name="connsiteX141" fmla="*/ 2004216 w 3362260"/>
                <a:gd name="connsiteY141" fmla="*/ 756897 h 3069431"/>
                <a:gd name="connsiteX142" fmla="*/ 2007179 w 3362260"/>
                <a:gd name="connsiteY142" fmla="*/ 691159 h 3069431"/>
                <a:gd name="connsiteX143" fmla="*/ 2674188 w 3362260"/>
                <a:gd name="connsiteY143" fmla="*/ 77614 h 3069431"/>
                <a:gd name="connsiteX144" fmla="*/ 3362260 w 3362260"/>
                <a:gd name="connsiteY144" fmla="*/ 742131 h 3069431"/>
                <a:gd name="connsiteX145" fmla="*/ 3361806 w 3362260"/>
                <a:gd name="connsiteY145" fmla="*/ 742141 h 3069431"/>
                <a:gd name="connsiteX146" fmla="*/ 3362127 w 3362260"/>
                <a:gd name="connsiteY146" fmla="*/ 782322 h 3069431"/>
                <a:gd name="connsiteX147" fmla="*/ 2859893 w 3362260"/>
                <a:gd name="connsiteY147" fmla="*/ 1557460 h 3069431"/>
                <a:gd name="connsiteX148" fmla="*/ 2818433 w 3362260"/>
                <a:gd name="connsiteY148" fmla="*/ 1572315 h 3069431"/>
                <a:gd name="connsiteX149" fmla="*/ 2960476 w 3362260"/>
                <a:gd name="connsiteY149" fmla="*/ 1646388 h 3069431"/>
                <a:gd name="connsiteX150" fmla="*/ 3358532 w 3362260"/>
                <a:gd name="connsiteY150" fmla="*/ 2320484 h 3069431"/>
                <a:gd name="connsiteX151" fmla="*/ 3360253 w 3362260"/>
                <a:gd name="connsiteY151" fmla="*/ 2360630 h 3069431"/>
                <a:gd name="connsiteX152" fmla="*/ 3360707 w 3362260"/>
                <a:gd name="connsiteY152" fmla="*/ 2360617 h 3069431"/>
                <a:gd name="connsiteX153" fmla="*/ 2707284 w 3362260"/>
                <a:gd name="connsiteY153" fmla="*/ 3059233 h 3069431"/>
                <a:gd name="connsiteX154" fmla="*/ 2009965 w 3362260"/>
                <a:gd name="connsiteY154" fmla="*/ 2480366 h 3069431"/>
                <a:gd name="connsiteX155" fmla="*/ 2003666 w 3362260"/>
                <a:gd name="connsiteY155" fmla="*/ 2414864 h 3069431"/>
                <a:gd name="connsiteX156" fmla="*/ 2003510 w 3362260"/>
                <a:gd name="connsiteY156" fmla="*/ 2414872 h 3069431"/>
                <a:gd name="connsiteX157" fmla="*/ 2003466 w 3362260"/>
                <a:gd name="connsiteY157" fmla="*/ 2412787 h 3069431"/>
                <a:gd name="connsiteX158" fmla="*/ 2003347 w 3362260"/>
                <a:gd name="connsiteY158" fmla="*/ 2411546 h 3069431"/>
                <a:gd name="connsiteX159" fmla="*/ 2003440 w 3362260"/>
                <a:gd name="connsiteY159" fmla="*/ 2411541 h 3069431"/>
                <a:gd name="connsiteX160" fmla="*/ 2002858 w 3362260"/>
                <a:gd name="connsiteY160" fmla="*/ 2384209 h 3069431"/>
                <a:gd name="connsiteX161" fmla="*/ 2213498 w 3362260"/>
                <a:gd name="connsiteY161" fmla="*/ 2006402 h 3069431"/>
                <a:gd name="connsiteX162" fmla="*/ 2672478 w 3362260"/>
                <a:gd name="connsiteY162" fmla="*/ 1989670 h 3069431"/>
                <a:gd name="connsiteX163" fmla="*/ 2910066 w 3362260"/>
                <a:gd name="connsiteY163" fmla="*/ 2351138 h 3069431"/>
                <a:gd name="connsiteX164" fmla="*/ 2911303 w 3362260"/>
                <a:gd name="connsiteY164" fmla="*/ 2375082 h 3069431"/>
                <a:gd name="connsiteX165" fmla="*/ 2911506 w 3362260"/>
                <a:gd name="connsiteY165" fmla="*/ 2375076 h 3069431"/>
                <a:gd name="connsiteX166" fmla="*/ 2911451 w 3362260"/>
                <a:gd name="connsiteY166" fmla="*/ 2377935 h 3069431"/>
                <a:gd name="connsiteX167" fmla="*/ 2911648 w 3362260"/>
                <a:gd name="connsiteY167" fmla="*/ 2381767 h 3069431"/>
                <a:gd name="connsiteX168" fmla="*/ 2911377 w 3362260"/>
                <a:gd name="connsiteY168" fmla="*/ 2381772 h 3069431"/>
                <a:gd name="connsiteX169" fmla="*/ 2911032 w 3362260"/>
                <a:gd name="connsiteY169" fmla="*/ 2399654 h 3069431"/>
                <a:gd name="connsiteX170" fmla="*/ 2679705 w 3362260"/>
                <a:gd name="connsiteY170" fmla="*/ 2624126 h 3069431"/>
                <a:gd name="connsiteX171" fmla="*/ 2430832 w 3362260"/>
                <a:gd name="connsiteY171" fmla="*/ 2419281 h 3069431"/>
                <a:gd name="connsiteX172" fmla="*/ 2429712 w 3362260"/>
                <a:gd name="connsiteY172" fmla="*/ 2408216 h 3069431"/>
                <a:gd name="connsiteX173" fmla="*/ 2425875 w 3362260"/>
                <a:gd name="connsiteY173" fmla="*/ 2383055 h 3069431"/>
                <a:gd name="connsiteX174" fmla="*/ 2555695 w 3362260"/>
                <a:gd name="connsiteY174" fmla="*/ 2239320 h 3069431"/>
                <a:gd name="connsiteX175" fmla="*/ 2699430 w 3362260"/>
                <a:gd name="connsiteY175" fmla="*/ 2369139 h 3069431"/>
                <a:gd name="connsiteX176" fmla="*/ 2644896 w 3362260"/>
                <a:gd name="connsiteY176" fmla="*/ 2485625 h 3069431"/>
                <a:gd name="connsiteX177" fmla="*/ 2643340 w 3362260"/>
                <a:gd name="connsiteY177" fmla="*/ 2486574 h 3069431"/>
                <a:gd name="connsiteX178" fmla="*/ 2652576 w 3362260"/>
                <a:gd name="connsiteY178" fmla="*/ 2489013 h 3069431"/>
                <a:gd name="connsiteX179" fmla="*/ 2674236 w 3362260"/>
                <a:gd name="connsiteY179" fmla="*/ 2490292 h 3069431"/>
                <a:gd name="connsiteX180" fmla="*/ 2777623 w 3362260"/>
                <a:gd name="connsiteY180" fmla="*/ 2379211 h 3069431"/>
                <a:gd name="connsiteX181" fmla="*/ 2777676 w 3362260"/>
                <a:gd name="connsiteY181" fmla="*/ 2379209 h 3069431"/>
                <a:gd name="connsiteX182" fmla="*/ 2774436 w 3362260"/>
                <a:gd name="connsiteY182" fmla="*/ 2341211 h 3069431"/>
                <a:gd name="connsiteX183" fmla="*/ 2609225 w 3362260"/>
                <a:gd name="connsiteY183" fmla="*/ 2107316 h 3069431"/>
                <a:gd name="connsiteX184" fmla="*/ 2285148 w 3362260"/>
                <a:gd name="connsiteY184" fmla="*/ 2119130 h 3069431"/>
                <a:gd name="connsiteX185" fmla="*/ 2136881 w 3362260"/>
                <a:gd name="connsiteY185" fmla="*/ 2407542 h 3069431"/>
                <a:gd name="connsiteX186" fmla="*/ 2136610 w 3362260"/>
                <a:gd name="connsiteY186" fmla="*/ 2407557 h 3069431"/>
                <a:gd name="connsiteX187" fmla="*/ 2141728 w 3362260"/>
                <a:gd name="connsiteY187" fmla="*/ 2460786 h 3069431"/>
                <a:gd name="connsiteX188" fmla="*/ 2702289 w 3362260"/>
                <a:gd name="connsiteY188" fmla="*/ 2926125 h 3069431"/>
                <a:gd name="connsiteX189" fmla="*/ 3226404 w 3362260"/>
                <a:gd name="connsiteY189" fmla="*/ 2420089 h 3069431"/>
                <a:gd name="connsiteX190" fmla="*/ 3227511 w 3362260"/>
                <a:gd name="connsiteY190" fmla="*/ 2367015 h 3069431"/>
                <a:gd name="connsiteX191" fmla="*/ 3227331 w 3362260"/>
                <a:gd name="connsiteY191" fmla="*/ 2367018 h 3069431"/>
                <a:gd name="connsiteX192" fmla="*/ 2492138 w 3362260"/>
                <a:gd name="connsiteY192" fmla="*/ 1640445 h 3069431"/>
                <a:gd name="connsiteX193" fmla="*/ 1748027 w 3362260"/>
                <a:gd name="connsiteY193" fmla="*/ 2357883 h 3069431"/>
                <a:gd name="connsiteX194" fmla="*/ 1744157 w 3362260"/>
                <a:gd name="connsiteY194" fmla="*/ 2357765 h 3069431"/>
                <a:gd name="connsiteX195" fmla="*/ 1736478 w 3362260"/>
                <a:gd name="connsiteY195" fmla="*/ 2417565 h 3069431"/>
                <a:gd name="connsiteX196" fmla="*/ 1335379 w 3362260"/>
                <a:gd name="connsiteY196" fmla="*/ 3007984 h 3069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</a:cxnLst>
              <a:rect l="l" t="t" r="r" b="b"/>
              <a:pathLst>
                <a:path w="3362260" h="3069431">
                  <a:moveTo>
                    <a:pt x="688072" y="1496087"/>
                  </a:moveTo>
                  <a:cubicBezTo>
                    <a:pt x="315171" y="1501056"/>
                    <a:pt x="8018" y="1204417"/>
                    <a:pt x="0" y="831570"/>
                  </a:cubicBezTo>
                  <a:lnTo>
                    <a:pt x="454" y="831560"/>
                  </a:lnTo>
                  <a:lnTo>
                    <a:pt x="133" y="791379"/>
                  </a:lnTo>
                  <a:cubicBezTo>
                    <a:pt x="5918" y="450800"/>
                    <a:pt x="208207" y="154260"/>
                    <a:pt x="502367" y="16241"/>
                  </a:cubicBezTo>
                  <a:lnTo>
                    <a:pt x="545517" y="780"/>
                  </a:lnTo>
                  <a:lnTo>
                    <a:pt x="543340" y="0"/>
                  </a:lnTo>
                  <a:lnTo>
                    <a:pt x="1209696" y="0"/>
                  </a:lnTo>
                  <a:lnTo>
                    <a:pt x="1145194" y="27014"/>
                  </a:lnTo>
                  <a:cubicBezTo>
                    <a:pt x="1098600" y="42073"/>
                    <a:pt x="1050376" y="53302"/>
                    <a:pt x="1000919" y="60352"/>
                  </a:cubicBezTo>
                  <a:lnTo>
                    <a:pt x="871567" y="65773"/>
                  </a:lnTo>
                  <a:lnTo>
                    <a:pt x="871567" y="67903"/>
                  </a:lnTo>
                  <a:lnTo>
                    <a:pt x="830859" y="68202"/>
                  </a:lnTo>
                  <a:cubicBezTo>
                    <a:pt x="429845" y="91085"/>
                    <a:pt x="120334" y="429738"/>
                    <a:pt x="133528" y="831187"/>
                  </a:cubicBezTo>
                  <a:lnTo>
                    <a:pt x="133348" y="831193"/>
                  </a:lnTo>
                  <a:lnTo>
                    <a:pt x="137151" y="884143"/>
                  </a:lnTo>
                  <a:cubicBezTo>
                    <a:pt x="170686" y="1157292"/>
                    <a:pt x="405265" y="1366643"/>
                    <a:pt x="686297" y="1362898"/>
                  </a:cubicBezTo>
                  <a:cubicBezTo>
                    <a:pt x="967329" y="1359154"/>
                    <a:pt x="1196247" y="1143626"/>
                    <a:pt x="1222493" y="869681"/>
                  </a:cubicBezTo>
                  <a:lnTo>
                    <a:pt x="1224900" y="816261"/>
                  </a:lnTo>
                  <a:lnTo>
                    <a:pt x="1224629" y="816260"/>
                  </a:lnTo>
                  <a:cubicBezTo>
                    <a:pt x="1225103" y="700210"/>
                    <a:pt x="1162878" y="592948"/>
                    <a:pt x="1061901" y="535752"/>
                  </a:cubicBezTo>
                  <a:cubicBezTo>
                    <a:pt x="960923" y="478556"/>
                    <a:pt x="836932" y="480340"/>
                    <a:pt x="737642" y="540418"/>
                  </a:cubicBezTo>
                  <a:cubicBezTo>
                    <a:pt x="650764" y="592986"/>
                    <a:pt x="594645" y="683016"/>
                    <a:pt x="584527" y="782405"/>
                  </a:cubicBezTo>
                  <a:lnTo>
                    <a:pt x="583222" y="820518"/>
                  </a:lnTo>
                  <a:lnTo>
                    <a:pt x="583275" y="820517"/>
                  </a:lnTo>
                  <a:cubicBezTo>
                    <a:pt x="584455" y="879645"/>
                    <a:pt x="633035" y="926792"/>
                    <a:pt x="692172" y="926202"/>
                  </a:cubicBezTo>
                  <a:cubicBezTo>
                    <a:pt x="699565" y="926129"/>
                    <a:pt x="706777" y="925312"/>
                    <a:pt x="713739" y="923825"/>
                  </a:cubicBezTo>
                  <a:lnTo>
                    <a:pt x="722839" y="920920"/>
                  </a:lnTo>
                  <a:lnTo>
                    <a:pt x="721237" y="920051"/>
                  </a:lnTo>
                  <a:cubicBezTo>
                    <a:pt x="684807" y="895439"/>
                    <a:pt x="660856" y="853760"/>
                    <a:pt x="660856" y="806486"/>
                  </a:cubicBezTo>
                  <a:cubicBezTo>
                    <a:pt x="660856" y="730849"/>
                    <a:pt x="722172" y="669532"/>
                    <a:pt x="797810" y="669532"/>
                  </a:cubicBezTo>
                  <a:cubicBezTo>
                    <a:pt x="873447" y="669532"/>
                    <a:pt x="934764" y="730849"/>
                    <a:pt x="934764" y="806486"/>
                  </a:cubicBezTo>
                  <a:lnTo>
                    <a:pt x="932211" y="831810"/>
                  </a:lnTo>
                  <a:lnTo>
                    <a:pt x="931654" y="842917"/>
                  </a:lnTo>
                  <a:cubicBezTo>
                    <a:pt x="919436" y="964026"/>
                    <a:pt x="817811" y="1058902"/>
                    <a:pt x="693509" y="1060142"/>
                  </a:cubicBezTo>
                  <a:cubicBezTo>
                    <a:pt x="569207" y="1061382"/>
                    <a:pt x="465709" y="968554"/>
                    <a:pt x="451077" y="847712"/>
                  </a:cubicBezTo>
                  <a:lnTo>
                    <a:pt x="449824" y="829870"/>
                  </a:lnTo>
                  <a:lnTo>
                    <a:pt x="449553" y="829879"/>
                  </a:lnTo>
                  <a:lnTo>
                    <a:pt x="449556" y="826042"/>
                  </a:lnTo>
                  <a:lnTo>
                    <a:pt x="449355" y="823190"/>
                  </a:lnTo>
                  <a:lnTo>
                    <a:pt x="449558" y="823185"/>
                  </a:lnTo>
                  <a:lnTo>
                    <a:pt x="449577" y="799209"/>
                  </a:lnTo>
                  <a:cubicBezTo>
                    <a:pt x="454841" y="646581"/>
                    <a:pt x="536662" y="505906"/>
                    <a:pt x="668494" y="426138"/>
                  </a:cubicBezTo>
                  <a:cubicBezTo>
                    <a:pt x="809116" y="341051"/>
                    <a:pt x="984721" y="338525"/>
                    <a:pt x="1127732" y="419530"/>
                  </a:cubicBezTo>
                  <a:cubicBezTo>
                    <a:pt x="1261805" y="495472"/>
                    <a:pt x="1347640" y="633735"/>
                    <a:pt x="1357293" y="786147"/>
                  </a:cubicBezTo>
                  <a:lnTo>
                    <a:pt x="1358101" y="813474"/>
                  </a:lnTo>
                  <a:lnTo>
                    <a:pt x="1358194" y="813474"/>
                  </a:lnTo>
                  <a:lnTo>
                    <a:pt x="1358138" y="814719"/>
                  </a:lnTo>
                  <a:lnTo>
                    <a:pt x="1358200" y="816804"/>
                  </a:lnTo>
                  <a:lnTo>
                    <a:pt x="1358044" y="816804"/>
                  </a:lnTo>
                  <a:lnTo>
                    <a:pt x="1355081" y="882542"/>
                  </a:lnTo>
                  <a:cubicBezTo>
                    <a:pt x="1322432" y="1223321"/>
                    <a:pt x="1037665" y="1491429"/>
                    <a:pt x="688072" y="1496087"/>
                  </a:cubicBezTo>
                  <a:close/>
                  <a:moveTo>
                    <a:pt x="1214459" y="3069431"/>
                  </a:moveTo>
                  <a:lnTo>
                    <a:pt x="544630" y="3069431"/>
                  </a:lnTo>
                  <a:lnTo>
                    <a:pt x="506212" y="3055666"/>
                  </a:lnTo>
                  <a:cubicBezTo>
                    <a:pt x="212052" y="2917647"/>
                    <a:pt x="9763" y="2621107"/>
                    <a:pt x="3978" y="2280529"/>
                  </a:cubicBezTo>
                  <a:lnTo>
                    <a:pt x="4298" y="2240348"/>
                  </a:lnTo>
                  <a:lnTo>
                    <a:pt x="3845" y="2240338"/>
                  </a:lnTo>
                  <a:cubicBezTo>
                    <a:pt x="11863" y="1867491"/>
                    <a:pt x="319016" y="1570852"/>
                    <a:pt x="691917" y="1575821"/>
                  </a:cubicBezTo>
                  <a:cubicBezTo>
                    <a:pt x="1041510" y="1580478"/>
                    <a:pt x="1326277" y="1848587"/>
                    <a:pt x="1358926" y="2189366"/>
                  </a:cubicBezTo>
                  <a:lnTo>
                    <a:pt x="1361889" y="2255104"/>
                  </a:lnTo>
                  <a:lnTo>
                    <a:pt x="1362045" y="2255104"/>
                  </a:lnTo>
                  <a:lnTo>
                    <a:pt x="1361983" y="2257188"/>
                  </a:lnTo>
                  <a:lnTo>
                    <a:pt x="1362039" y="2258434"/>
                  </a:lnTo>
                  <a:lnTo>
                    <a:pt x="1361946" y="2258433"/>
                  </a:lnTo>
                  <a:lnTo>
                    <a:pt x="1361138" y="2285761"/>
                  </a:lnTo>
                  <a:cubicBezTo>
                    <a:pt x="1351485" y="2438173"/>
                    <a:pt x="1265650" y="2576436"/>
                    <a:pt x="1131577" y="2652378"/>
                  </a:cubicBezTo>
                  <a:cubicBezTo>
                    <a:pt x="988566" y="2733383"/>
                    <a:pt x="812961" y="2730856"/>
                    <a:pt x="672339" y="2645770"/>
                  </a:cubicBezTo>
                  <a:cubicBezTo>
                    <a:pt x="540507" y="2566002"/>
                    <a:pt x="458686" y="2425326"/>
                    <a:pt x="453422" y="2272699"/>
                  </a:cubicBezTo>
                  <a:lnTo>
                    <a:pt x="453403" y="2248722"/>
                  </a:lnTo>
                  <a:lnTo>
                    <a:pt x="453200" y="2248718"/>
                  </a:lnTo>
                  <a:lnTo>
                    <a:pt x="453400" y="2245866"/>
                  </a:lnTo>
                  <a:lnTo>
                    <a:pt x="453398" y="2242028"/>
                  </a:lnTo>
                  <a:lnTo>
                    <a:pt x="453669" y="2242037"/>
                  </a:lnTo>
                  <a:lnTo>
                    <a:pt x="454922" y="2224196"/>
                  </a:lnTo>
                  <a:cubicBezTo>
                    <a:pt x="469553" y="2103354"/>
                    <a:pt x="573052" y="2010526"/>
                    <a:pt x="697354" y="2011766"/>
                  </a:cubicBezTo>
                  <a:cubicBezTo>
                    <a:pt x="821656" y="2013006"/>
                    <a:pt x="923281" y="2107882"/>
                    <a:pt x="935499" y="2228991"/>
                  </a:cubicBezTo>
                  <a:lnTo>
                    <a:pt x="936056" y="2240098"/>
                  </a:lnTo>
                  <a:lnTo>
                    <a:pt x="938609" y="2265421"/>
                  </a:lnTo>
                  <a:cubicBezTo>
                    <a:pt x="938609" y="2341059"/>
                    <a:pt x="877292" y="2402376"/>
                    <a:pt x="801655" y="2402376"/>
                  </a:cubicBezTo>
                  <a:cubicBezTo>
                    <a:pt x="726017" y="2402376"/>
                    <a:pt x="664701" y="2341059"/>
                    <a:pt x="664701" y="2265421"/>
                  </a:cubicBezTo>
                  <a:cubicBezTo>
                    <a:pt x="664701" y="2218148"/>
                    <a:pt x="688652" y="2176469"/>
                    <a:pt x="725082" y="2151857"/>
                  </a:cubicBezTo>
                  <a:lnTo>
                    <a:pt x="726684" y="2150987"/>
                  </a:lnTo>
                  <a:lnTo>
                    <a:pt x="717584" y="2148083"/>
                  </a:lnTo>
                  <a:cubicBezTo>
                    <a:pt x="710622" y="2146596"/>
                    <a:pt x="703410" y="2145779"/>
                    <a:pt x="696017" y="2145706"/>
                  </a:cubicBezTo>
                  <a:cubicBezTo>
                    <a:pt x="636880" y="2145116"/>
                    <a:pt x="588300" y="2192262"/>
                    <a:pt x="587120" y="2251391"/>
                  </a:cubicBezTo>
                  <a:lnTo>
                    <a:pt x="587067" y="2251390"/>
                  </a:lnTo>
                  <a:lnTo>
                    <a:pt x="588372" y="2289503"/>
                  </a:lnTo>
                  <a:cubicBezTo>
                    <a:pt x="598490" y="2388892"/>
                    <a:pt x="654609" y="2478922"/>
                    <a:pt x="741487" y="2531490"/>
                  </a:cubicBezTo>
                  <a:cubicBezTo>
                    <a:pt x="840777" y="2591568"/>
                    <a:pt x="964768" y="2593352"/>
                    <a:pt x="1065746" y="2536156"/>
                  </a:cubicBezTo>
                  <a:cubicBezTo>
                    <a:pt x="1166723" y="2478960"/>
                    <a:pt x="1228948" y="2371698"/>
                    <a:pt x="1228474" y="2255648"/>
                  </a:cubicBezTo>
                  <a:lnTo>
                    <a:pt x="1228745" y="2255647"/>
                  </a:lnTo>
                  <a:lnTo>
                    <a:pt x="1226338" y="2202227"/>
                  </a:lnTo>
                  <a:cubicBezTo>
                    <a:pt x="1200092" y="1928281"/>
                    <a:pt x="971174" y="1712754"/>
                    <a:pt x="690142" y="1709009"/>
                  </a:cubicBezTo>
                  <a:cubicBezTo>
                    <a:pt x="409110" y="1705265"/>
                    <a:pt x="174531" y="1914616"/>
                    <a:pt x="140996" y="2187765"/>
                  </a:cubicBezTo>
                  <a:lnTo>
                    <a:pt x="137193" y="2240715"/>
                  </a:lnTo>
                  <a:lnTo>
                    <a:pt x="137373" y="2240721"/>
                  </a:lnTo>
                  <a:cubicBezTo>
                    <a:pt x="124178" y="2642170"/>
                    <a:pt x="433690" y="2980822"/>
                    <a:pt x="834704" y="3003706"/>
                  </a:cubicBezTo>
                  <a:cubicBezTo>
                    <a:pt x="1235718" y="3026589"/>
                    <a:pt x="1581744" y="2725343"/>
                    <a:pt x="1614302" y="2324999"/>
                  </a:cubicBezTo>
                  <a:lnTo>
                    <a:pt x="1617267" y="2325240"/>
                  </a:lnTo>
                  <a:lnTo>
                    <a:pt x="1621995" y="2266243"/>
                  </a:lnTo>
                  <a:cubicBezTo>
                    <a:pt x="1670865" y="1892193"/>
                    <a:pt x="1955498" y="1594410"/>
                    <a:pt x="2319756" y="1523437"/>
                  </a:cubicBezTo>
                  <a:lnTo>
                    <a:pt x="2490693" y="1507544"/>
                  </a:lnTo>
                  <a:lnTo>
                    <a:pt x="2490693" y="1505798"/>
                  </a:lnTo>
                  <a:lnTo>
                    <a:pt x="2531401" y="1505499"/>
                  </a:lnTo>
                  <a:cubicBezTo>
                    <a:pt x="2932415" y="1482616"/>
                    <a:pt x="3241926" y="1143963"/>
                    <a:pt x="3228732" y="742514"/>
                  </a:cubicBezTo>
                  <a:lnTo>
                    <a:pt x="3228912" y="742508"/>
                  </a:lnTo>
                  <a:lnTo>
                    <a:pt x="3225109" y="689558"/>
                  </a:lnTo>
                  <a:cubicBezTo>
                    <a:pt x="3191574" y="416409"/>
                    <a:pt x="2956995" y="207058"/>
                    <a:pt x="2675963" y="210803"/>
                  </a:cubicBezTo>
                  <a:cubicBezTo>
                    <a:pt x="2394931" y="214547"/>
                    <a:pt x="2166013" y="430075"/>
                    <a:pt x="2139767" y="704020"/>
                  </a:cubicBezTo>
                  <a:lnTo>
                    <a:pt x="2137360" y="757440"/>
                  </a:lnTo>
                  <a:lnTo>
                    <a:pt x="2137631" y="757441"/>
                  </a:lnTo>
                  <a:cubicBezTo>
                    <a:pt x="2137157" y="873491"/>
                    <a:pt x="2199382" y="980753"/>
                    <a:pt x="2300359" y="1037949"/>
                  </a:cubicBezTo>
                  <a:cubicBezTo>
                    <a:pt x="2401337" y="1095145"/>
                    <a:pt x="2525328" y="1093361"/>
                    <a:pt x="2624618" y="1033283"/>
                  </a:cubicBezTo>
                  <a:cubicBezTo>
                    <a:pt x="2711496" y="980715"/>
                    <a:pt x="2767615" y="890685"/>
                    <a:pt x="2777733" y="791296"/>
                  </a:cubicBezTo>
                  <a:lnTo>
                    <a:pt x="2779038" y="753183"/>
                  </a:lnTo>
                  <a:lnTo>
                    <a:pt x="2778985" y="753184"/>
                  </a:lnTo>
                  <a:cubicBezTo>
                    <a:pt x="2777805" y="694056"/>
                    <a:pt x="2729225" y="646909"/>
                    <a:pt x="2670088" y="647499"/>
                  </a:cubicBezTo>
                  <a:cubicBezTo>
                    <a:pt x="2662695" y="647572"/>
                    <a:pt x="2655483" y="648389"/>
                    <a:pt x="2648521" y="649876"/>
                  </a:cubicBezTo>
                  <a:lnTo>
                    <a:pt x="2639421" y="652781"/>
                  </a:lnTo>
                  <a:lnTo>
                    <a:pt x="2641023" y="653650"/>
                  </a:lnTo>
                  <a:cubicBezTo>
                    <a:pt x="2677453" y="678262"/>
                    <a:pt x="2701404" y="719941"/>
                    <a:pt x="2701404" y="767215"/>
                  </a:cubicBezTo>
                  <a:cubicBezTo>
                    <a:pt x="2701404" y="842852"/>
                    <a:pt x="2640088" y="904169"/>
                    <a:pt x="2564450" y="904169"/>
                  </a:cubicBezTo>
                  <a:cubicBezTo>
                    <a:pt x="2488813" y="904169"/>
                    <a:pt x="2427496" y="842852"/>
                    <a:pt x="2427496" y="767215"/>
                  </a:cubicBezTo>
                  <a:lnTo>
                    <a:pt x="2430049" y="741891"/>
                  </a:lnTo>
                  <a:lnTo>
                    <a:pt x="2430606" y="730784"/>
                  </a:lnTo>
                  <a:cubicBezTo>
                    <a:pt x="2442824" y="609675"/>
                    <a:pt x="2544449" y="514799"/>
                    <a:pt x="2668751" y="513559"/>
                  </a:cubicBezTo>
                  <a:cubicBezTo>
                    <a:pt x="2793053" y="512319"/>
                    <a:pt x="2896551" y="605147"/>
                    <a:pt x="2911183" y="725989"/>
                  </a:cubicBezTo>
                  <a:lnTo>
                    <a:pt x="2912436" y="743831"/>
                  </a:lnTo>
                  <a:lnTo>
                    <a:pt x="2912707" y="743822"/>
                  </a:lnTo>
                  <a:lnTo>
                    <a:pt x="2912704" y="747659"/>
                  </a:lnTo>
                  <a:lnTo>
                    <a:pt x="2912905" y="750511"/>
                  </a:lnTo>
                  <a:lnTo>
                    <a:pt x="2912702" y="750516"/>
                  </a:lnTo>
                  <a:lnTo>
                    <a:pt x="2912683" y="774492"/>
                  </a:lnTo>
                  <a:cubicBezTo>
                    <a:pt x="2907419" y="927120"/>
                    <a:pt x="2825598" y="1067795"/>
                    <a:pt x="2693766" y="1147563"/>
                  </a:cubicBezTo>
                  <a:cubicBezTo>
                    <a:pt x="2553144" y="1232650"/>
                    <a:pt x="2377539" y="1235176"/>
                    <a:pt x="2234528" y="1154171"/>
                  </a:cubicBezTo>
                  <a:cubicBezTo>
                    <a:pt x="2100455" y="1078229"/>
                    <a:pt x="2014620" y="939966"/>
                    <a:pt x="2004967" y="787554"/>
                  </a:cubicBezTo>
                  <a:lnTo>
                    <a:pt x="2004159" y="760227"/>
                  </a:lnTo>
                  <a:lnTo>
                    <a:pt x="2004066" y="760227"/>
                  </a:lnTo>
                  <a:lnTo>
                    <a:pt x="2004122" y="758982"/>
                  </a:lnTo>
                  <a:lnTo>
                    <a:pt x="2004060" y="756897"/>
                  </a:lnTo>
                  <a:lnTo>
                    <a:pt x="2004216" y="756897"/>
                  </a:lnTo>
                  <a:lnTo>
                    <a:pt x="2007179" y="691159"/>
                  </a:lnTo>
                  <a:cubicBezTo>
                    <a:pt x="2039828" y="350380"/>
                    <a:pt x="2324595" y="82272"/>
                    <a:pt x="2674188" y="77614"/>
                  </a:cubicBezTo>
                  <a:cubicBezTo>
                    <a:pt x="3047089" y="72645"/>
                    <a:pt x="3354242" y="369284"/>
                    <a:pt x="3362260" y="742131"/>
                  </a:cubicBezTo>
                  <a:lnTo>
                    <a:pt x="3361806" y="742141"/>
                  </a:lnTo>
                  <a:lnTo>
                    <a:pt x="3362127" y="782322"/>
                  </a:lnTo>
                  <a:cubicBezTo>
                    <a:pt x="3356341" y="1122901"/>
                    <a:pt x="3154053" y="1419441"/>
                    <a:pt x="2859893" y="1557460"/>
                  </a:cubicBezTo>
                  <a:lnTo>
                    <a:pt x="2818433" y="1572315"/>
                  </a:lnTo>
                  <a:lnTo>
                    <a:pt x="2960476" y="1646388"/>
                  </a:lnTo>
                  <a:cubicBezTo>
                    <a:pt x="3185333" y="1791552"/>
                    <a:pt x="3339298" y="2037280"/>
                    <a:pt x="3358532" y="2320484"/>
                  </a:cubicBezTo>
                  <a:lnTo>
                    <a:pt x="3360253" y="2360630"/>
                  </a:lnTo>
                  <a:lnTo>
                    <a:pt x="3360707" y="2360617"/>
                  </a:lnTo>
                  <a:cubicBezTo>
                    <a:pt x="3371641" y="2733390"/>
                    <a:pt x="3079955" y="3045250"/>
                    <a:pt x="2707284" y="3059233"/>
                  </a:cubicBezTo>
                  <a:cubicBezTo>
                    <a:pt x="2357905" y="3072341"/>
                    <a:pt x="2059885" y="2819046"/>
                    <a:pt x="2009965" y="2480366"/>
                  </a:cubicBezTo>
                  <a:lnTo>
                    <a:pt x="2003666" y="2414864"/>
                  </a:lnTo>
                  <a:lnTo>
                    <a:pt x="2003510" y="2414872"/>
                  </a:lnTo>
                  <a:lnTo>
                    <a:pt x="2003466" y="2412787"/>
                  </a:lnTo>
                  <a:lnTo>
                    <a:pt x="2003347" y="2411546"/>
                  </a:lnTo>
                  <a:lnTo>
                    <a:pt x="2003440" y="2411541"/>
                  </a:lnTo>
                  <a:lnTo>
                    <a:pt x="2002858" y="2384209"/>
                  </a:lnTo>
                  <a:cubicBezTo>
                    <a:pt x="2004756" y="2231502"/>
                    <a:pt x="2083456" y="2089057"/>
                    <a:pt x="2213498" y="2006402"/>
                  </a:cubicBezTo>
                  <a:cubicBezTo>
                    <a:pt x="2352208" y="1918235"/>
                    <a:pt x="2527715" y="1911838"/>
                    <a:pt x="2672478" y="1989670"/>
                  </a:cubicBezTo>
                  <a:cubicBezTo>
                    <a:pt x="2808192" y="2062638"/>
                    <a:pt x="2897055" y="2198974"/>
                    <a:pt x="2910066" y="2351138"/>
                  </a:cubicBezTo>
                  <a:lnTo>
                    <a:pt x="2911303" y="2375082"/>
                  </a:lnTo>
                  <a:lnTo>
                    <a:pt x="2911506" y="2375076"/>
                  </a:lnTo>
                  <a:lnTo>
                    <a:pt x="2911451" y="2377935"/>
                  </a:lnTo>
                  <a:lnTo>
                    <a:pt x="2911648" y="2381767"/>
                  </a:lnTo>
                  <a:lnTo>
                    <a:pt x="2911377" y="2381772"/>
                  </a:lnTo>
                  <a:lnTo>
                    <a:pt x="2911032" y="2399654"/>
                  </a:lnTo>
                  <a:cubicBezTo>
                    <a:pt x="2902559" y="2521083"/>
                    <a:pt x="2803910" y="2619050"/>
                    <a:pt x="2679705" y="2624126"/>
                  </a:cubicBezTo>
                  <a:cubicBezTo>
                    <a:pt x="2555501" y="2629203"/>
                    <a:pt x="2449187" y="2539613"/>
                    <a:pt x="2430832" y="2419281"/>
                  </a:cubicBezTo>
                  <a:lnTo>
                    <a:pt x="2429712" y="2408216"/>
                  </a:lnTo>
                  <a:lnTo>
                    <a:pt x="2425875" y="2383055"/>
                  </a:lnTo>
                  <a:cubicBezTo>
                    <a:pt x="2422033" y="2307515"/>
                    <a:pt x="2480155" y="2243163"/>
                    <a:pt x="2555695" y="2239320"/>
                  </a:cubicBezTo>
                  <a:cubicBezTo>
                    <a:pt x="2631235" y="2235477"/>
                    <a:pt x="2695587" y="2293600"/>
                    <a:pt x="2699430" y="2369139"/>
                  </a:cubicBezTo>
                  <a:cubicBezTo>
                    <a:pt x="2701831" y="2416352"/>
                    <a:pt x="2680028" y="2459194"/>
                    <a:pt x="2644896" y="2485625"/>
                  </a:cubicBezTo>
                  <a:lnTo>
                    <a:pt x="2643340" y="2486574"/>
                  </a:lnTo>
                  <a:lnTo>
                    <a:pt x="2652576" y="2489013"/>
                  </a:lnTo>
                  <a:cubicBezTo>
                    <a:pt x="2659605" y="2490145"/>
                    <a:pt x="2666849" y="2490594"/>
                    <a:pt x="2674236" y="2490292"/>
                  </a:cubicBezTo>
                  <a:cubicBezTo>
                    <a:pt x="2733326" y="2487877"/>
                    <a:pt x="2779448" y="2438322"/>
                    <a:pt x="2777623" y="2379211"/>
                  </a:cubicBezTo>
                  <a:lnTo>
                    <a:pt x="2777676" y="2379209"/>
                  </a:lnTo>
                  <a:lnTo>
                    <a:pt x="2774436" y="2341211"/>
                  </a:lnTo>
                  <a:cubicBezTo>
                    <a:pt x="2759282" y="2242465"/>
                    <a:pt x="2698662" y="2155402"/>
                    <a:pt x="2609225" y="2107316"/>
                  </a:cubicBezTo>
                  <a:cubicBezTo>
                    <a:pt x="2507011" y="2052360"/>
                    <a:pt x="2383089" y="2056877"/>
                    <a:pt x="2285148" y="2119130"/>
                  </a:cubicBezTo>
                  <a:cubicBezTo>
                    <a:pt x="2187207" y="2181382"/>
                    <a:pt x="2130512" y="2291666"/>
                    <a:pt x="2136881" y="2407542"/>
                  </a:cubicBezTo>
                  <a:lnTo>
                    <a:pt x="2136610" y="2407557"/>
                  </a:lnTo>
                  <a:lnTo>
                    <a:pt x="2141728" y="2460786"/>
                  </a:lnTo>
                  <a:cubicBezTo>
                    <a:pt x="2181858" y="2733044"/>
                    <a:pt x="2421430" y="2936663"/>
                    <a:pt x="2702289" y="2926125"/>
                  </a:cubicBezTo>
                  <a:cubicBezTo>
                    <a:pt x="2983148" y="2915588"/>
                    <a:pt x="3206788" y="2694589"/>
                    <a:pt x="3226404" y="2420089"/>
                  </a:cubicBezTo>
                  <a:lnTo>
                    <a:pt x="3227511" y="2367015"/>
                  </a:lnTo>
                  <a:lnTo>
                    <a:pt x="3227331" y="2367018"/>
                  </a:lnTo>
                  <a:cubicBezTo>
                    <a:pt x="3220114" y="1965417"/>
                    <a:pt x="2893796" y="1642925"/>
                    <a:pt x="2492138" y="1640445"/>
                  </a:cubicBezTo>
                  <a:cubicBezTo>
                    <a:pt x="2090480" y="1637965"/>
                    <a:pt x="1760204" y="1956401"/>
                    <a:pt x="1748027" y="2357883"/>
                  </a:cubicBezTo>
                  <a:lnTo>
                    <a:pt x="1744157" y="2357765"/>
                  </a:lnTo>
                  <a:lnTo>
                    <a:pt x="1736478" y="2417565"/>
                  </a:lnTo>
                  <a:cubicBezTo>
                    <a:pt x="1692141" y="2669019"/>
                    <a:pt x="1541591" y="2880495"/>
                    <a:pt x="1335379" y="30079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E77D6AA2-CFA2-4A0E-9B46-5D262C3B8909}"/>
                </a:ext>
              </a:extLst>
            </p:cNvPr>
            <p:cNvSpPr/>
            <p:nvPr/>
          </p:nvSpPr>
          <p:spPr>
            <a:xfrm rot="1800000">
              <a:off x="2594176" y="4299506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67BC5E3F-CB77-4444-B421-38E5C6372192}"/>
                </a:ext>
              </a:extLst>
            </p:cNvPr>
            <p:cNvSpPr/>
            <p:nvPr/>
          </p:nvSpPr>
          <p:spPr>
            <a:xfrm rot="18900000">
              <a:off x="2512162" y="3333644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58434C9C-6C0B-4CD0-AEDB-50C9699FC3A4}"/>
                </a:ext>
              </a:extLst>
            </p:cNvPr>
            <p:cNvSpPr/>
            <p:nvPr/>
          </p:nvSpPr>
          <p:spPr>
            <a:xfrm rot="18000000">
              <a:off x="4413324" y="3091809"/>
              <a:ext cx="384195" cy="316410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0CEA91B9-6F52-41DF-B9F2-A472DD7E7D80}"/>
                </a:ext>
              </a:extLst>
            </p:cNvPr>
            <p:cNvSpPr/>
            <p:nvPr/>
          </p:nvSpPr>
          <p:spPr>
            <a:xfrm rot="13500000">
              <a:off x="3110649" y="3054502"/>
              <a:ext cx="566154" cy="466265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3D21FC6C-3D80-45EC-8991-7526478BD204}"/>
                </a:ext>
              </a:extLst>
            </p:cNvPr>
            <p:cNvSpPr/>
            <p:nvPr/>
          </p:nvSpPr>
          <p:spPr>
            <a:xfrm rot="19800000">
              <a:off x="2648552" y="1718085"/>
              <a:ext cx="479128" cy="394592"/>
            </a:xfrm>
            <a:custGeom>
              <a:avLst/>
              <a:gdLst>
                <a:gd name="connsiteX0" fmla="*/ 204952 w 384195"/>
                <a:gd name="connsiteY0" fmla="*/ 258 h 316410"/>
                <a:gd name="connsiteX1" fmla="*/ 233912 w 384195"/>
                <a:gd name="connsiteY1" fmla="*/ 6518 h 316410"/>
                <a:gd name="connsiteX2" fmla="*/ 243981 w 384195"/>
                <a:gd name="connsiteY2" fmla="*/ 12464 h 316410"/>
                <a:gd name="connsiteX3" fmla="*/ 244096 w 384195"/>
                <a:gd name="connsiteY3" fmla="*/ 24157 h 316410"/>
                <a:gd name="connsiteX4" fmla="*/ 215844 w 384195"/>
                <a:gd name="connsiteY4" fmla="*/ 81427 h 316410"/>
                <a:gd name="connsiteX5" fmla="*/ 198223 w 384195"/>
                <a:gd name="connsiteY5" fmla="*/ 95972 h 316410"/>
                <a:gd name="connsiteX6" fmla="*/ 304611 w 384195"/>
                <a:gd name="connsiteY6" fmla="*/ 108880 h 316410"/>
                <a:gd name="connsiteX7" fmla="*/ 376423 w 384195"/>
                <a:gd name="connsiteY7" fmla="*/ 143518 h 316410"/>
                <a:gd name="connsiteX8" fmla="*/ 384195 w 384195"/>
                <a:gd name="connsiteY8" fmla="*/ 153463 h 316410"/>
                <a:gd name="connsiteX9" fmla="*/ 376423 w 384195"/>
                <a:gd name="connsiteY9" fmla="*/ 163407 h 316410"/>
                <a:gd name="connsiteX10" fmla="*/ 193790 w 384195"/>
                <a:gd name="connsiteY10" fmla="*/ 211491 h 316410"/>
                <a:gd name="connsiteX11" fmla="*/ 186881 w 384195"/>
                <a:gd name="connsiteY11" fmla="*/ 211076 h 316410"/>
                <a:gd name="connsiteX12" fmla="*/ 215844 w 384195"/>
                <a:gd name="connsiteY12" fmla="*/ 234983 h 316410"/>
                <a:gd name="connsiteX13" fmla="*/ 244096 w 384195"/>
                <a:gd name="connsiteY13" fmla="*/ 292253 h 316410"/>
                <a:gd name="connsiteX14" fmla="*/ 243981 w 384195"/>
                <a:gd name="connsiteY14" fmla="*/ 303946 h 316410"/>
                <a:gd name="connsiteX15" fmla="*/ 233912 w 384195"/>
                <a:gd name="connsiteY15" fmla="*/ 309892 h 316410"/>
                <a:gd name="connsiteX16" fmla="*/ 92336 w 384195"/>
                <a:gd name="connsiteY16" fmla="*/ 285011 h 316410"/>
                <a:gd name="connsiteX17" fmla="*/ 0 w 384195"/>
                <a:gd name="connsiteY17" fmla="*/ 174843 h 316410"/>
                <a:gd name="connsiteX18" fmla="*/ 115 w 384195"/>
                <a:gd name="connsiteY18" fmla="*/ 163150 h 316410"/>
                <a:gd name="connsiteX19" fmla="*/ 7532 w 384195"/>
                <a:gd name="connsiteY19" fmla="*/ 158770 h 316410"/>
                <a:gd name="connsiteX20" fmla="*/ 5892 w 384195"/>
                <a:gd name="connsiteY20" fmla="*/ 156672 h 316410"/>
                <a:gd name="connsiteX21" fmla="*/ 115 w 384195"/>
                <a:gd name="connsiteY21" fmla="*/ 153260 h 316410"/>
                <a:gd name="connsiteX22" fmla="*/ 0 w 384195"/>
                <a:gd name="connsiteY22" fmla="*/ 141567 h 316410"/>
                <a:gd name="connsiteX23" fmla="*/ 92336 w 384195"/>
                <a:gd name="connsiteY23" fmla="*/ 31399 h 316410"/>
                <a:gd name="connsiteX24" fmla="*/ 204952 w 384195"/>
                <a:gd name="connsiteY24" fmla="*/ 258 h 316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4195" h="316410">
                  <a:moveTo>
                    <a:pt x="204952" y="258"/>
                  </a:moveTo>
                  <a:cubicBezTo>
                    <a:pt x="215698" y="950"/>
                    <a:pt x="225478" y="3034"/>
                    <a:pt x="233912" y="6518"/>
                  </a:cubicBezTo>
                  <a:lnTo>
                    <a:pt x="243981" y="12464"/>
                  </a:lnTo>
                  <a:lnTo>
                    <a:pt x="244096" y="24157"/>
                  </a:lnTo>
                  <a:cubicBezTo>
                    <a:pt x="241695" y="42249"/>
                    <a:pt x="231756" y="62202"/>
                    <a:pt x="215844" y="81427"/>
                  </a:cubicBezTo>
                  <a:lnTo>
                    <a:pt x="198223" y="95972"/>
                  </a:lnTo>
                  <a:lnTo>
                    <a:pt x="304611" y="108880"/>
                  </a:lnTo>
                  <a:cubicBezTo>
                    <a:pt x="336245" y="117369"/>
                    <a:pt x="361378" y="129390"/>
                    <a:pt x="376423" y="143518"/>
                  </a:cubicBezTo>
                  <a:lnTo>
                    <a:pt x="384195" y="153463"/>
                  </a:lnTo>
                  <a:lnTo>
                    <a:pt x="376423" y="163407"/>
                  </a:lnTo>
                  <a:cubicBezTo>
                    <a:pt x="346333" y="191664"/>
                    <a:pt x="275891" y="211491"/>
                    <a:pt x="193790" y="211491"/>
                  </a:cubicBezTo>
                  <a:lnTo>
                    <a:pt x="186881" y="211076"/>
                  </a:lnTo>
                  <a:lnTo>
                    <a:pt x="215844" y="234983"/>
                  </a:lnTo>
                  <a:cubicBezTo>
                    <a:pt x="231756" y="254208"/>
                    <a:pt x="241695" y="274161"/>
                    <a:pt x="244096" y="292253"/>
                  </a:cubicBezTo>
                  <a:lnTo>
                    <a:pt x="243981" y="303946"/>
                  </a:lnTo>
                  <a:lnTo>
                    <a:pt x="233912" y="309892"/>
                  </a:lnTo>
                  <a:cubicBezTo>
                    <a:pt x="200175" y="323827"/>
                    <a:pt x="144913" y="315366"/>
                    <a:pt x="92336" y="285011"/>
                  </a:cubicBezTo>
                  <a:cubicBezTo>
                    <a:pt x="39760" y="254656"/>
                    <a:pt x="4802" y="211028"/>
                    <a:pt x="0" y="174843"/>
                  </a:cubicBezTo>
                  <a:lnTo>
                    <a:pt x="115" y="163150"/>
                  </a:lnTo>
                  <a:lnTo>
                    <a:pt x="7532" y="158770"/>
                  </a:lnTo>
                  <a:lnTo>
                    <a:pt x="5892" y="156672"/>
                  </a:lnTo>
                  <a:lnTo>
                    <a:pt x="115" y="153260"/>
                  </a:lnTo>
                  <a:lnTo>
                    <a:pt x="0" y="141567"/>
                  </a:lnTo>
                  <a:cubicBezTo>
                    <a:pt x="4802" y="105382"/>
                    <a:pt x="39760" y="61754"/>
                    <a:pt x="92336" y="31399"/>
                  </a:cubicBezTo>
                  <a:cubicBezTo>
                    <a:pt x="131769" y="8633"/>
                    <a:pt x="172712" y="-1818"/>
                    <a:pt x="204952" y="2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978FD301-2E2F-4C04-B510-FB818A7AA00B}"/>
              </a:ext>
            </a:extLst>
          </p:cNvPr>
          <p:cNvSpPr txBox="1"/>
          <p:nvPr/>
        </p:nvSpPr>
        <p:spPr>
          <a:xfrm>
            <a:off x="224443" y="20813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唐草風模様</a:t>
            </a:r>
          </a:p>
        </p:txBody>
      </p:sp>
    </p:spTree>
    <p:extLst>
      <p:ext uri="{BB962C8B-B14F-4D97-AF65-F5344CB8AC3E}">
        <p14:creationId xmlns:p14="http://schemas.microsoft.com/office/powerpoint/2010/main" val="3466681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94014F09-1421-4DA0-A921-D21C0DBCECC8}"/>
              </a:ext>
            </a:extLst>
          </p:cNvPr>
          <p:cNvSpPr txBox="1"/>
          <p:nvPr/>
        </p:nvSpPr>
        <p:spPr>
          <a:xfrm>
            <a:off x="556544" y="592018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karakusa16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7C607C51-D4DC-4ED5-B6B7-27B31760B572}"/>
              </a:ext>
            </a:extLst>
          </p:cNvPr>
          <p:cNvSpPr txBox="1"/>
          <p:nvPr/>
        </p:nvSpPr>
        <p:spPr>
          <a:xfrm>
            <a:off x="2332746" y="592018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karakusa17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E26BB406-C723-4117-95B3-3B8F5B55A637}"/>
              </a:ext>
            </a:extLst>
          </p:cNvPr>
          <p:cNvSpPr txBox="1"/>
          <p:nvPr/>
        </p:nvSpPr>
        <p:spPr>
          <a:xfrm>
            <a:off x="4108948" y="592018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karakusa18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F5F3CC25-3ABD-47CA-AC7C-A78DF9A73631}"/>
              </a:ext>
            </a:extLst>
          </p:cNvPr>
          <p:cNvSpPr txBox="1"/>
          <p:nvPr/>
        </p:nvSpPr>
        <p:spPr>
          <a:xfrm>
            <a:off x="5885150" y="592018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karakusa19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2EDED43-02EB-400B-B736-E11199051A11}"/>
              </a:ext>
            </a:extLst>
          </p:cNvPr>
          <p:cNvSpPr txBox="1"/>
          <p:nvPr/>
        </p:nvSpPr>
        <p:spPr>
          <a:xfrm>
            <a:off x="7661352" y="592018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karakusa20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1A934302-B2B8-432E-A6EF-C3FECE14D482}"/>
              </a:ext>
            </a:extLst>
          </p:cNvPr>
          <p:cNvSpPr txBox="1"/>
          <p:nvPr/>
        </p:nvSpPr>
        <p:spPr>
          <a:xfrm>
            <a:off x="556544" y="2642206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karakusa21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980B8F96-79FC-4E59-A539-FEEC6C45D5BB}"/>
              </a:ext>
            </a:extLst>
          </p:cNvPr>
          <p:cNvSpPr txBox="1"/>
          <p:nvPr/>
        </p:nvSpPr>
        <p:spPr>
          <a:xfrm>
            <a:off x="3100082" y="2642206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karakusa22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4AF981A0-7D94-4345-9C06-EB45946B2E86}"/>
              </a:ext>
            </a:extLst>
          </p:cNvPr>
          <p:cNvSpPr txBox="1"/>
          <p:nvPr/>
        </p:nvSpPr>
        <p:spPr>
          <a:xfrm>
            <a:off x="5622246" y="2642206"/>
            <a:ext cx="1203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karakusa23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D4315C8F-DEDB-4060-8753-77DD99C81FF5}"/>
              </a:ext>
            </a:extLst>
          </p:cNvPr>
          <p:cNvGrpSpPr/>
          <p:nvPr/>
        </p:nvGrpSpPr>
        <p:grpSpPr>
          <a:xfrm>
            <a:off x="664588" y="848015"/>
            <a:ext cx="1481134" cy="1408115"/>
            <a:chOff x="1414732" y="1504950"/>
            <a:chExt cx="3423969" cy="3255169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6845E05E-D79E-4019-AC31-218675E45B53}"/>
                </a:ext>
              </a:extLst>
            </p:cNvPr>
            <p:cNvSpPr/>
            <p:nvPr/>
          </p:nvSpPr>
          <p:spPr>
            <a:xfrm>
              <a:off x="1414733" y="1504950"/>
              <a:ext cx="3423968" cy="325516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139BC106-3DB1-4250-803F-182E3F16C3B7}"/>
                </a:ext>
              </a:extLst>
            </p:cNvPr>
            <p:cNvGrpSpPr/>
            <p:nvPr/>
          </p:nvGrpSpPr>
          <p:grpSpPr>
            <a:xfrm>
              <a:off x="1414732" y="1504950"/>
              <a:ext cx="3423968" cy="3255169"/>
              <a:chOff x="1414732" y="1504950"/>
              <a:chExt cx="3423968" cy="3255169"/>
            </a:xfrm>
            <a:solidFill>
              <a:schemeClr val="bg1"/>
            </a:solidFill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E2836E6B-BF35-4601-9279-04AF2BEF0983}"/>
                  </a:ext>
                </a:extLst>
              </p:cNvPr>
              <p:cNvSpPr/>
              <p:nvPr/>
            </p:nvSpPr>
            <p:spPr>
              <a:xfrm rot="10800000" flipH="1" flipV="1">
                <a:off x="1414732" y="1504950"/>
                <a:ext cx="3423968" cy="3255169"/>
              </a:xfrm>
              <a:custGeom>
                <a:avLst/>
                <a:gdLst>
                  <a:gd name="connsiteX0" fmla="*/ 2720014 w 3423968"/>
                  <a:gd name="connsiteY0" fmla="*/ 1728821 h 3255169"/>
                  <a:gd name="connsiteX1" fmla="*/ 3408018 w 3423968"/>
                  <a:gd name="connsiteY1" fmla="*/ 2398806 h 3255169"/>
                  <a:gd name="connsiteX2" fmla="*/ 3407454 w 3423968"/>
                  <a:gd name="connsiteY2" fmla="*/ 2398815 h 3255169"/>
                  <a:gd name="connsiteX3" fmla="*/ 3407408 w 3423968"/>
                  <a:gd name="connsiteY3" fmla="*/ 2450306 h 3255169"/>
                  <a:gd name="connsiteX4" fmla="*/ 2983287 w 3423968"/>
                  <a:gd name="connsiteY4" fmla="*/ 3170116 h 3255169"/>
                  <a:gd name="connsiteX5" fmla="*/ 2878292 w 3423968"/>
                  <a:gd name="connsiteY5" fmla="*/ 3223910 h 3255169"/>
                  <a:gd name="connsiteX6" fmla="*/ 2794076 w 3423968"/>
                  <a:gd name="connsiteY6" fmla="*/ 3253642 h 3255169"/>
                  <a:gd name="connsiteX7" fmla="*/ 2798401 w 3423968"/>
                  <a:gd name="connsiteY7" fmla="*/ 3255169 h 3255169"/>
                  <a:gd name="connsiteX8" fmla="*/ 2307188 w 3423968"/>
                  <a:gd name="connsiteY8" fmla="*/ 3255169 h 3255169"/>
                  <a:gd name="connsiteX9" fmla="*/ 2442775 w 3423968"/>
                  <a:gd name="connsiteY9" fmla="*/ 3224676 h 3255169"/>
                  <a:gd name="connsiteX10" fmla="*/ 2535748 w 3423968"/>
                  <a:gd name="connsiteY10" fmla="*/ 3219435 h 3255169"/>
                  <a:gd name="connsiteX11" fmla="*/ 2535748 w 3423968"/>
                  <a:gd name="connsiteY11" fmla="*/ 3219151 h 3255169"/>
                  <a:gd name="connsiteX12" fmla="*/ 2538262 w 3423968"/>
                  <a:gd name="connsiteY12" fmla="*/ 3219293 h 3255169"/>
                  <a:gd name="connsiteX13" fmla="*/ 2542751 w 3423968"/>
                  <a:gd name="connsiteY13" fmla="*/ 3219040 h 3255169"/>
                  <a:gd name="connsiteX14" fmla="*/ 2748177 w 3423968"/>
                  <a:gd name="connsiteY14" fmla="*/ 3189886 h 3255169"/>
                  <a:gd name="connsiteX15" fmla="*/ 2944386 w 3423968"/>
                  <a:gd name="connsiteY15" fmla="*/ 3105333 h 3255169"/>
                  <a:gd name="connsiteX16" fmla="*/ 3331888 w 3423968"/>
                  <a:gd name="connsiteY16" fmla="*/ 2447671 h 3255169"/>
                  <a:gd name="connsiteX17" fmla="*/ 3331935 w 3423968"/>
                  <a:gd name="connsiteY17" fmla="*/ 2395569 h 3255169"/>
                  <a:gd name="connsiteX18" fmla="*/ 3328144 w 3423968"/>
                  <a:gd name="connsiteY18" fmla="*/ 2338436 h 3255169"/>
                  <a:gd name="connsiteX19" fmla="*/ 2720814 w 3423968"/>
                  <a:gd name="connsiteY19" fmla="*/ 1804615 h 3255169"/>
                  <a:gd name="connsiteX20" fmla="*/ 2122108 w 3423968"/>
                  <a:gd name="connsiteY20" fmla="*/ 2412796 h 3255169"/>
                  <a:gd name="connsiteX21" fmla="*/ 2121636 w 3423968"/>
                  <a:gd name="connsiteY21" fmla="*/ 2412799 h 3255169"/>
                  <a:gd name="connsiteX22" fmla="*/ 2124353 w 3423968"/>
                  <a:gd name="connsiteY22" fmla="*/ 2459414 h 3255169"/>
                  <a:gd name="connsiteX23" fmla="*/ 2313271 w 3423968"/>
                  <a:gd name="connsiteY23" fmla="*/ 2742208 h 3255169"/>
                  <a:gd name="connsiteX24" fmla="*/ 2698373 w 3423968"/>
                  <a:gd name="connsiteY24" fmla="*/ 2737609 h 3255169"/>
                  <a:gd name="connsiteX25" fmla="*/ 2880483 w 3423968"/>
                  <a:gd name="connsiteY25" fmla="*/ 2450384 h 3255169"/>
                  <a:gd name="connsiteX26" fmla="*/ 2882075 w 3423968"/>
                  <a:gd name="connsiteY26" fmla="*/ 2404023 h 3255169"/>
                  <a:gd name="connsiteX27" fmla="*/ 2882036 w 3423968"/>
                  <a:gd name="connsiteY27" fmla="*/ 2404023 h 3255169"/>
                  <a:gd name="connsiteX28" fmla="*/ 2712970 w 3423968"/>
                  <a:gd name="connsiteY28" fmla="*/ 2241306 h 3255169"/>
                  <a:gd name="connsiteX29" fmla="*/ 2620646 w 3423968"/>
                  <a:gd name="connsiteY29" fmla="*/ 2270552 h 3255169"/>
                  <a:gd name="connsiteX30" fmla="*/ 2605604 w 3423968"/>
                  <a:gd name="connsiteY30" fmla="*/ 2283143 h 3255169"/>
                  <a:gd name="connsiteX31" fmla="*/ 2608116 w 3423968"/>
                  <a:gd name="connsiteY31" fmla="*/ 2282890 h 3255169"/>
                  <a:gd name="connsiteX32" fmla="*/ 2745417 w 3423968"/>
                  <a:gd name="connsiteY32" fmla="*/ 2420191 h 3255169"/>
                  <a:gd name="connsiteX33" fmla="*/ 2608116 w 3423968"/>
                  <a:gd name="connsiteY33" fmla="*/ 2557492 h 3255169"/>
                  <a:gd name="connsiteX34" fmla="*/ 2470815 w 3423968"/>
                  <a:gd name="connsiteY34" fmla="*/ 2420191 h 3255169"/>
                  <a:gd name="connsiteX35" fmla="*/ 2473372 w 3423968"/>
                  <a:gd name="connsiteY35" fmla="*/ 2394829 h 3255169"/>
                  <a:gd name="connsiteX36" fmla="*/ 2473928 w 3423968"/>
                  <a:gd name="connsiteY36" fmla="*/ 2383716 h 3255169"/>
                  <a:gd name="connsiteX37" fmla="*/ 2712009 w 3423968"/>
                  <a:gd name="connsiteY37" fmla="*/ 2165901 h 3255169"/>
                  <a:gd name="connsiteX38" fmla="*/ 2955567 w 3423968"/>
                  <a:gd name="connsiteY38" fmla="*/ 2377573 h 3255169"/>
                  <a:gd name="connsiteX39" fmla="*/ 2957018 w 3423968"/>
                  <a:gd name="connsiteY39" fmla="*/ 2396747 h 3255169"/>
                  <a:gd name="connsiteX40" fmla="*/ 2957256 w 3423968"/>
                  <a:gd name="connsiteY40" fmla="*/ 2396739 h 3255169"/>
                  <a:gd name="connsiteX41" fmla="*/ 2957253 w 3423968"/>
                  <a:gd name="connsiteY41" fmla="*/ 2399856 h 3255169"/>
                  <a:gd name="connsiteX42" fmla="*/ 2957423 w 3423968"/>
                  <a:gd name="connsiteY42" fmla="*/ 2402100 h 3255169"/>
                  <a:gd name="connsiteX43" fmla="*/ 2957251 w 3423968"/>
                  <a:gd name="connsiteY43" fmla="*/ 2402105 h 3255169"/>
                  <a:gd name="connsiteX44" fmla="*/ 2957230 w 3423968"/>
                  <a:gd name="connsiteY44" fmla="*/ 2427536 h 3255169"/>
                  <a:gd name="connsiteX45" fmla="*/ 2737123 w 3423968"/>
                  <a:gd name="connsiteY45" fmla="*/ 2801887 h 3255169"/>
                  <a:gd name="connsiteX46" fmla="*/ 2276066 w 3423968"/>
                  <a:gd name="connsiteY46" fmla="*/ 2807394 h 3255169"/>
                  <a:gd name="connsiteX47" fmla="*/ 2047082 w 3423968"/>
                  <a:gd name="connsiteY47" fmla="*/ 2438406 h 3255169"/>
                  <a:gd name="connsiteX48" fmla="*/ 2046458 w 3423968"/>
                  <a:gd name="connsiteY48" fmla="*/ 2413185 h 3255169"/>
                  <a:gd name="connsiteX49" fmla="*/ 2046312 w 3423968"/>
                  <a:gd name="connsiteY49" fmla="*/ 2413186 h 3255169"/>
                  <a:gd name="connsiteX50" fmla="*/ 2046406 w 3423968"/>
                  <a:gd name="connsiteY50" fmla="*/ 2411090 h 3255169"/>
                  <a:gd name="connsiteX51" fmla="*/ 2046320 w 3423968"/>
                  <a:gd name="connsiteY51" fmla="*/ 2407618 h 3255169"/>
                  <a:gd name="connsiteX52" fmla="*/ 2046563 w 3423968"/>
                  <a:gd name="connsiteY52" fmla="*/ 2407620 h 3255169"/>
                  <a:gd name="connsiteX53" fmla="*/ 2049445 w 3423968"/>
                  <a:gd name="connsiteY53" fmla="*/ 2343810 h 3255169"/>
                  <a:gd name="connsiteX54" fmla="*/ 2720014 w 3423968"/>
                  <a:gd name="connsiteY54" fmla="*/ 1728821 h 3255169"/>
                  <a:gd name="connsiteX55" fmla="*/ 2309730 w 3423968"/>
                  <a:gd name="connsiteY55" fmla="*/ 0 h 3255169"/>
                  <a:gd name="connsiteX56" fmla="*/ 2796784 w 3423968"/>
                  <a:gd name="connsiteY56" fmla="*/ 0 h 3255169"/>
                  <a:gd name="connsiteX57" fmla="*/ 2894961 w 3423968"/>
                  <a:gd name="connsiteY57" fmla="*/ 34661 h 3255169"/>
                  <a:gd name="connsiteX58" fmla="*/ 2999956 w 3423968"/>
                  <a:gd name="connsiteY58" fmla="*/ 88454 h 3255169"/>
                  <a:gd name="connsiteX59" fmla="*/ 3413384 w 3423968"/>
                  <a:gd name="connsiteY59" fmla="*/ 698954 h 3255169"/>
                  <a:gd name="connsiteX60" fmla="*/ 3423968 w 3423968"/>
                  <a:gd name="connsiteY60" fmla="*/ 807150 h 3255169"/>
                  <a:gd name="connsiteX61" fmla="*/ 3423968 w 3423968"/>
                  <a:gd name="connsiteY61" fmla="*/ 865930 h 3255169"/>
                  <a:gd name="connsiteX62" fmla="*/ 3408771 w 3423968"/>
                  <a:gd name="connsiteY62" fmla="*/ 996256 h 3255169"/>
                  <a:gd name="connsiteX63" fmla="*/ 2736683 w 3423968"/>
                  <a:gd name="connsiteY63" fmla="*/ 1529749 h 3255169"/>
                  <a:gd name="connsiteX64" fmla="*/ 2066114 w 3423968"/>
                  <a:gd name="connsiteY64" fmla="*/ 914760 h 3255169"/>
                  <a:gd name="connsiteX65" fmla="*/ 2063232 w 3423968"/>
                  <a:gd name="connsiteY65" fmla="*/ 850950 h 3255169"/>
                  <a:gd name="connsiteX66" fmla="*/ 2062989 w 3423968"/>
                  <a:gd name="connsiteY66" fmla="*/ 850952 h 3255169"/>
                  <a:gd name="connsiteX67" fmla="*/ 2063075 w 3423968"/>
                  <a:gd name="connsiteY67" fmla="*/ 847480 h 3255169"/>
                  <a:gd name="connsiteX68" fmla="*/ 2062981 w 3423968"/>
                  <a:gd name="connsiteY68" fmla="*/ 845384 h 3255169"/>
                  <a:gd name="connsiteX69" fmla="*/ 2063127 w 3423968"/>
                  <a:gd name="connsiteY69" fmla="*/ 845385 h 3255169"/>
                  <a:gd name="connsiteX70" fmla="*/ 2063751 w 3423968"/>
                  <a:gd name="connsiteY70" fmla="*/ 820164 h 3255169"/>
                  <a:gd name="connsiteX71" fmla="*/ 2292735 w 3423968"/>
                  <a:gd name="connsiteY71" fmla="*/ 451177 h 3255169"/>
                  <a:gd name="connsiteX72" fmla="*/ 2753792 w 3423968"/>
                  <a:gd name="connsiteY72" fmla="*/ 456683 h 3255169"/>
                  <a:gd name="connsiteX73" fmla="*/ 2973899 w 3423968"/>
                  <a:gd name="connsiteY73" fmla="*/ 831034 h 3255169"/>
                  <a:gd name="connsiteX74" fmla="*/ 2973920 w 3423968"/>
                  <a:gd name="connsiteY74" fmla="*/ 856465 h 3255169"/>
                  <a:gd name="connsiteX75" fmla="*/ 2974092 w 3423968"/>
                  <a:gd name="connsiteY75" fmla="*/ 856470 h 3255169"/>
                  <a:gd name="connsiteX76" fmla="*/ 2973922 w 3423968"/>
                  <a:gd name="connsiteY76" fmla="*/ 858714 h 3255169"/>
                  <a:gd name="connsiteX77" fmla="*/ 2973925 w 3423968"/>
                  <a:gd name="connsiteY77" fmla="*/ 861831 h 3255169"/>
                  <a:gd name="connsiteX78" fmla="*/ 2973687 w 3423968"/>
                  <a:gd name="connsiteY78" fmla="*/ 861823 h 3255169"/>
                  <a:gd name="connsiteX79" fmla="*/ 2972236 w 3423968"/>
                  <a:gd name="connsiteY79" fmla="*/ 880997 h 3255169"/>
                  <a:gd name="connsiteX80" fmla="*/ 2728678 w 3423968"/>
                  <a:gd name="connsiteY80" fmla="*/ 1092669 h 3255169"/>
                  <a:gd name="connsiteX81" fmla="*/ 2490597 w 3423968"/>
                  <a:gd name="connsiteY81" fmla="*/ 874854 h 3255169"/>
                  <a:gd name="connsiteX82" fmla="*/ 2490041 w 3423968"/>
                  <a:gd name="connsiteY82" fmla="*/ 863741 h 3255169"/>
                  <a:gd name="connsiteX83" fmla="*/ 2487484 w 3423968"/>
                  <a:gd name="connsiteY83" fmla="*/ 838379 h 3255169"/>
                  <a:gd name="connsiteX84" fmla="*/ 2624785 w 3423968"/>
                  <a:gd name="connsiteY84" fmla="*/ 701078 h 3255169"/>
                  <a:gd name="connsiteX85" fmla="*/ 2762086 w 3423968"/>
                  <a:gd name="connsiteY85" fmla="*/ 838379 h 3255169"/>
                  <a:gd name="connsiteX86" fmla="*/ 2624785 w 3423968"/>
                  <a:gd name="connsiteY86" fmla="*/ 975680 h 3255169"/>
                  <a:gd name="connsiteX87" fmla="*/ 2622273 w 3423968"/>
                  <a:gd name="connsiteY87" fmla="*/ 975427 h 3255169"/>
                  <a:gd name="connsiteX88" fmla="*/ 2637315 w 3423968"/>
                  <a:gd name="connsiteY88" fmla="*/ 988018 h 3255169"/>
                  <a:gd name="connsiteX89" fmla="*/ 2729639 w 3423968"/>
                  <a:gd name="connsiteY89" fmla="*/ 1017264 h 3255169"/>
                  <a:gd name="connsiteX90" fmla="*/ 2898705 w 3423968"/>
                  <a:gd name="connsiteY90" fmla="*/ 854547 h 3255169"/>
                  <a:gd name="connsiteX91" fmla="*/ 2898744 w 3423968"/>
                  <a:gd name="connsiteY91" fmla="*/ 854547 h 3255169"/>
                  <a:gd name="connsiteX92" fmla="*/ 2897152 w 3423968"/>
                  <a:gd name="connsiteY92" fmla="*/ 808186 h 3255169"/>
                  <a:gd name="connsiteX93" fmla="*/ 2715042 w 3423968"/>
                  <a:gd name="connsiteY93" fmla="*/ 520962 h 3255169"/>
                  <a:gd name="connsiteX94" fmla="*/ 2329940 w 3423968"/>
                  <a:gd name="connsiteY94" fmla="*/ 516363 h 3255169"/>
                  <a:gd name="connsiteX95" fmla="*/ 2141022 w 3423968"/>
                  <a:gd name="connsiteY95" fmla="*/ 799156 h 3255169"/>
                  <a:gd name="connsiteX96" fmla="*/ 2138305 w 3423968"/>
                  <a:gd name="connsiteY96" fmla="*/ 845771 h 3255169"/>
                  <a:gd name="connsiteX97" fmla="*/ 2138777 w 3423968"/>
                  <a:gd name="connsiteY97" fmla="*/ 845774 h 3255169"/>
                  <a:gd name="connsiteX98" fmla="*/ 2737483 w 3423968"/>
                  <a:gd name="connsiteY98" fmla="*/ 1453956 h 3255169"/>
                  <a:gd name="connsiteX99" fmla="*/ 3344813 w 3423968"/>
                  <a:gd name="connsiteY99" fmla="*/ 920134 h 3255169"/>
                  <a:gd name="connsiteX100" fmla="*/ 3348604 w 3423968"/>
                  <a:gd name="connsiteY100" fmla="*/ 863001 h 3255169"/>
                  <a:gd name="connsiteX101" fmla="*/ 3348557 w 3423968"/>
                  <a:gd name="connsiteY101" fmla="*/ 810899 h 3255169"/>
                  <a:gd name="connsiteX102" fmla="*/ 2961055 w 3423968"/>
                  <a:gd name="connsiteY102" fmla="*/ 153237 h 3255169"/>
                  <a:gd name="connsiteX103" fmla="*/ 2556867 w 3423968"/>
                  <a:gd name="connsiteY103" fmla="*/ 39169 h 3255169"/>
                  <a:gd name="connsiteX104" fmla="*/ 2556753 w 3423968"/>
                  <a:gd name="connsiteY104" fmla="*/ 39175 h 3255169"/>
                  <a:gd name="connsiteX105" fmla="*/ 2540903 w 3423968"/>
                  <a:gd name="connsiteY105" fmla="*/ 40366 h 3255169"/>
                  <a:gd name="connsiteX106" fmla="*/ 2538266 w 3423968"/>
                  <a:gd name="connsiteY106" fmla="*/ 40217 h 3255169"/>
                  <a:gd name="connsiteX107" fmla="*/ 2451980 w 3423968"/>
                  <a:gd name="connsiteY107" fmla="*/ 45082 h 3255169"/>
                  <a:gd name="connsiteX108" fmla="*/ 2150617 w 3423968"/>
                  <a:gd name="connsiteY108" fmla="*/ 145663 h 3255169"/>
                  <a:gd name="connsiteX109" fmla="*/ 1749831 w 3423968"/>
                  <a:gd name="connsiteY109" fmla="*/ 850103 h 3255169"/>
                  <a:gd name="connsiteX110" fmla="*/ 1749228 w 3423968"/>
                  <a:gd name="connsiteY110" fmla="*/ 850112 h 3255169"/>
                  <a:gd name="connsiteX111" fmla="*/ 1743146 w 3423968"/>
                  <a:gd name="connsiteY111" fmla="*/ 964462 h 3255169"/>
                  <a:gd name="connsiteX112" fmla="*/ 1310752 w 3423968"/>
                  <a:gd name="connsiteY112" fmla="*/ 1617665 h 3255169"/>
                  <a:gd name="connsiteX113" fmla="*/ 866113 w 3423968"/>
                  <a:gd name="connsiteY113" fmla="*/ 1734223 h 3255169"/>
                  <a:gd name="connsiteX114" fmla="*/ 856439 w 3423968"/>
                  <a:gd name="connsiteY114" fmla="*/ 1733496 h 3255169"/>
                  <a:gd name="connsiteX115" fmla="*/ 762061 w 3423968"/>
                  <a:gd name="connsiteY115" fmla="*/ 1740588 h 3255169"/>
                  <a:gd name="connsiteX116" fmla="*/ 462630 w 3423968"/>
                  <a:gd name="connsiteY116" fmla="*/ 1846785 h 3255169"/>
                  <a:gd name="connsiteX117" fmla="*/ 75128 w 3423968"/>
                  <a:gd name="connsiteY117" fmla="*/ 2504447 h 3255169"/>
                  <a:gd name="connsiteX118" fmla="*/ 75081 w 3423968"/>
                  <a:gd name="connsiteY118" fmla="*/ 2556549 h 3255169"/>
                  <a:gd name="connsiteX119" fmla="*/ 78872 w 3423968"/>
                  <a:gd name="connsiteY119" fmla="*/ 2613682 h 3255169"/>
                  <a:gd name="connsiteX120" fmla="*/ 686202 w 3423968"/>
                  <a:gd name="connsiteY120" fmla="*/ 3147503 h 3255169"/>
                  <a:gd name="connsiteX121" fmla="*/ 1284908 w 3423968"/>
                  <a:gd name="connsiteY121" fmla="*/ 2539322 h 3255169"/>
                  <a:gd name="connsiteX122" fmla="*/ 1285380 w 3423968"/>
                  <a:gd name="connsiteY122" fmla="*/ 2539319 h 3255169"/>
                  <a:gd name="connsiteX123" fmla="*/ 1282663 w 3423968"/>
                  <a:gd name="connsiteY123" fmla="*/ 2492704 h 3255169"/>
                  <a:gd name="connsiteX124" fmla="*/ 1093745 w 3423968"/>
                  <a:gd name="connsiteY124" fmla="*/ 2209910 h 3255169"/>
                  <a:gd name="connsiteX125" fmla="*/ 708643 w 3423968"/>
                  <a:gd name="connsiteY125" fmla="*/ 2214509 h 3255169"/>
                  <a:gd name="connsiteX126" fmla="*/ 526533 w 3423968"/>
                  <a:gd name="connsiteY126" fmla="*/ 2501734 h 3255169"/>
                  <a:gd name="connsiteX127" fmla="*/ 524941 w 3423968"/>
                  <a:gd name="connsiteY127" fmla="*/ 2548095 h 3255169"/>
                  <a:gd name="connsiteX128" fmla="*/ 524980 w 3423968"/>
                  <a:gd name="connsiteY128" fmla="*/ 2548095 h 3255169"/>
                  <a:gd name="connsiteX129" fmla="*/ 694046 w 3423968"/>
                  <a:gd name="connsiteY129" fmla="*/ 2710812 h 3255169"/>
                  <a:gd name="connsiteX130" fmla="*/ 786370 w 3423968"/>
                  <a:gd name="connsiteY130" fmla="*/ 2681566 h 3255169"/>
                  <a:gd name="connsiteX131" fmla="*/ 801412 w 3423968"/>
                  <a:gd name="connsiteY131" fmla="*/ 2668975 h 3255169"/>
                  <a:gd name="connsiteX132" fmla="*/ 798900 w 3423968"/>
                  <a:gd name="connsiteY132" fmla="*/ 2669228 h 3255169"/>
                  <a:gd name="connsiteX133" fmla="*/ 661599 w 3423968"/>
                  <a:gd name="connsiteY133" fmla="*/ 2531927 h 3255169"/>
                  <a:gd name="connsiteX134" fmla="*/ 798900 w 3423968"/>
                  <a:gd name="connsiteY134" fmla="*/ 2394626 h 3255169"/>
                  <a:gd name="connsiteX135" fmla="*/ 936201 w 3423968"/>
                  <a:gd name="connsiteY135" fmla="*/ 2531927 h 3255169"/>
                  <a:gd name="connsiteX136" fmla="*/ 933644 w 3423968"/>
                  <a:gd name="connsiteY136" fmla="*/ 2557289 h 3255169"/>
                  <a:gd name="connsiteX137" fmla="*/ 933088 w 3423968"/>
                  <a:gd name="connsiteY137" fmla="*/ 2568402 h 3255169"/>
                  <a:gd name="connsiteX138" fmla="*/ 695007 w 3423968"/>
                  <a:gd name="connsiteY138" fmla="*/ 2786217 h 3255169"/>
                  <a:gd name="connsiteX139" fmla="*/ 451449 w 3423968"/>
                  <a:gd name="connsiteY139" fmla="*/ 2574545 h 3255169"/>
                  <a:gd name="connsiteX140" fmla="*/ 449998 w 3423968"/>
                  <a:gd name="connsiteY140" fmla="*/ 2555371 h 3255169"/>
                  <a:gd name="connsiteX141" fmla="*/ 449760 w 3423968"/>
                  <a:gd name="connsiteY141" fmla="*/ 2555379 h 3255169"/>
                  <a:gd name="connsiteX142" fmla="*/ 449763 w 3423968"/>
                  <a:gd name="connsiteY142" fmla="*/ 2552262 h 3255169"/>
                  <a:gd name="connsiteX143" fmla="*/ 449593 w 3423968"/>
                  <a:gd name="connsiteY143" fmla="*/ 2550018 h 3255169"/>
                  <a:gd name="connsiteX144" fmla="*/ 449765 w 3423968"/>
                  <a:gd name="connsiteY144" fmla="*/ 2550013 h 3255169"/>
                  <a:gd name="connsiteX145" fmla="*/ 449786 w 3423968"/>
                  <a:gd name="connsiteY145" fmla="*/ 2524582 h 3255169"/>
                  <a:gd name="connsiteX146" fmla="*/ 669893 w 3423968"/>
                  <a:gd name="connsiteY146" fmla="*/ 2150231 h 3255169"/>
                  <a:gd name="connsiteX147" fmla="*/ 1130950 w 3423968"/>
                  <a:gd name="connsiteY147" fmla="*/ 2144724 h 3255169"/>
                  <a:gd name="connsiteX148" fmla="*/ 1359934 w 3423968"/>
                  <a:gd name="connsiteY148" fmla="*/ 2513712 h 3255169"/>
                  <a:gd name="connsiteX149" fmla="*/ 1360558 w 3423968"/>
                  <a:gd name="connsiteY149" fmla="*/ 2538933 h 3255169"/>
                  <a:gd name="connsiteX150" fmla="*/ 1360704 w 3423968"/>
                  <a:gd name="connsiteY150" fmla="*/ 2538932 h 3255169"/>
                  <a:gd name="connsiteX151" fmla="*/ 1360610 w 3423968"/>
                  <a:gd name="connsiteY151" fmla="*/ 2541028 h 3255169"/>
                  <a:gd name="connsiteX152" fmla="*/ 1360696 w 3423968"/>
                  <a:gd name="connsiteY152" fmla="*/ 2544500 h 3255169"/>
                  <a:gd name="connsiteX153" fmla="*/ 1360453 w 3423968"/>
                  <a:gd name="connsiteY153" fmla="*/ 2544498 h 3255169"/>
                  <a:gd name="connsiteX154" fmla="*/ 1357571 w 3423968"/>
                  <a:gd name="connsiteY154" fmla="*/ 2608308 h 3255169"/>
                  <a:gd name="connsiteX155" fmla="*/ 687002 w 3423968"/>
                  <a:gd name="connsiteY155" fmla="*/ 3223297 h 3255169"/>
                  <a:gd name="connsiteX156" fmla="*/ 14915 w 3423968"/>
                  <a:gd name="connsiteY156" fmla="*/ 2689804 h 3255169"/>
                  <a:gd name="connsiteX157" fmla="*/ 0 w 3423968"/>
                  <a:gd name="connsiteY157" fmla="*/ 2561905 h 3255169"/>
                  <a:gd name="connsiteX158" fmla="*/ 0 w 3423968"/>
                  <a:gd name="connsiteY158" fmla="*/ 2497805 h 3255169"/>
                  <a:gd name="connsiteX159" fmla="*/ 10301 w 3423968"/>
                  <a:gd name="connsiteY159" fmla="*/ 2392502 h 3255169"/>
                  <a:gd name="connsiteX160" fmla="*/ 423729 w 3423968"/>
                  <a:gd name="connsiteY160" fmla="*/ 1782002 h 3255169"/>
                  <a:gd name="connsiteX161" fmla="*/ 528724 w 3423968"/>
                  <a:gd name="connsiteY161" fmla="*/ 1728208 h 3255169"/>
                  <a:gd name="connsiteX162" fmla="*/ 620837 w 3423968"/>
                  <a:gd name="connsiteY162" fmla="*/ 1695688 h 3255169"/>
                  <a:gd name="connsiteX163" fmla="*/ 528724 w 3423968"/>
                  <a:gd name="connsiteY163" fmla="*/ 1663168 h 3255169"/>
                  <a:gd name="connsiteX164" fmla="*/ 423729 w 3423968"/>
                  <a:gd name="connsiteY164" fmla="*/ 1609375 h 3255169"/>
                  <a:gd name="connsiteX165" fmla="*/ 10302 w 3423968"/>
                  <a:gd name="connsiteY165" fmla="*/ 998875 h 3255169"/>
                  <a:gd name="connsiteX166" fmla="*/ 0 w 3423968"/>
                  <a:gd name="connsiteY166" fmla="*/ 893571 h 3255169"/>
                  <a:gd name="connsiteX167" fmla="*/ 0 w 3423968"/>
                  <a:gd name="connsiteY167" fmla="*/ 829472 h 3255169"/>
                  <a:gd name="connsiteX168" fmla="*/ 14915 w 3423968"/>
                  <a:gd name="connsiteY168" fmla="*/ 701573 h 3255169"/>
                  <a:gd name="connsiteX169" fmla="*/ 687003 w 3423968"/>
                  <a:gd name="connsiteY169" fmla="*/ 168080 h 3255169"/>
                  <a:gd name="connsiteX170" fmla="*/ 1357571 w 3423968"/>
                  <a:gd name="connsiteY170" fmla="*/ 783069 h 3255169"/>
                  <a:gd name="connsiteX171" fmla="*/ 1360453 w 3423968"/>
                  <a:gd name="connsiteY171" fmla="*/ 846879 h 3255169"/>
                  <a:gd name="connsiteX172" fmla="*/ 1360696 w 3423968"/>
                  <a:gd name="connsiteY172" fmla="*/ 846877 h 3255169"/>
                  <a:gd name="connsiteX173" fmla="*/ 1360610 w 3423968"/>
                  <a:gd name="connsiteY173" fmla="*/ 850349 h 3255169"/>
                  <a:gd name="connsiteX174" fmla="*/ 1360704 w 3423968"/>
                  <a:gd name="connsiteY174" fmla="*/ 852445 h 3255169"/>
                  <a:gd name="connsiteX175" fmla="*/ 1360558 w 3423968"/>
                  <a:gd name="connsiteY175" fmla="*/ 852444 h 3255169"/>
                  <a:gd name="connsiteX176" fmla="*/ 1359934 w 3423968"/>
                  <a:gd name="connsiteY176" fmla="*/ 877665 h 3255169"/>
                  <a:gd name="connsiteX177" fmla="*/ 1130950 w 3423968"/>
                  <a:gd name="connsiteY177" fmla="*/ 1246652 h 3255169"/>
                  <a:gd name="connsiteX178" fmla="*/ 669893 w 3423968"/>
                  <a:gd name="connsiteY178" fmla="*/ 1241146 h 3255169"/>
                  <a:gd name="connsiteX179" fmla="*/ 449786 w 3423968"/>
                  <a:gd name="connsiteY179" fmla="*/ 866795 h 3255169"/>
                  <a:gd name="connsiteX180" fmla="*/ 449765 w 3423968"/>
                  <a:gd name="connsiteY180" fmla="*/ 841363 h 3255169"/>
                  <a:gd name="connsiteX181" fmla="*/ 449593 w 3423968"/>
                  <a:gd name="connsiteY181" fmla="*/ 841359 h 3255169"/>
                  <a:gd name="connsiteX182" fmla="*/ 449763 w 3423968"/>
                  <a:gd name="connsiteY182" fmla="*/ 839114 h 3255169"/>
                  <a:gd name="connsiteX183" fmla="*/ 449760 w 3423968"/>
                  <a:gd name="connsiteY183" fmla="*/ 835998 h 3255169"/>
                  <a:gd name="connsiteX184" fmla="*/ 449998 w 3423968"/>
                  <a:gd name="connsiteY184" fmla="*/ 836006 h 3255169"/>
                  <a:gd name="connsiteX185" fmla="*/ 451449 w 3423968"/>
                  <a:gd name="connsiteY185" fmla="*/ 816832 h 3255169"/>
                  <a:gd name="connsiteX186" fmla="*/ 695007 w 3423968"/>
                  <a:gd name="connsiteY186" fmla="*/ 605159 h 3255169"/>
                  <a:gd name="connsiteX187" fmla="*/ 933088 w 3423968"/>
                  <a:gd name="connsiteY187" fmla="*/ 822974 h 3255169"/>
                  <a:gd name="connsiteX188" fmla="*/ 933644 w 3423968"/>
                  <a:gd name="connsiteY188" fmla="*/ 834088 h 3255169"/>
                  <a:gd name="connsiteX189" fmla="*/ 936201 w 3423968"/>
                  <a:gd name="connsiteY189" fmla="*/ 859450 h 3255169"/>
                  <a:gd name="connsiteX190" fmla="*/ 798900 w 3423968"/>
                  <a:gd name="connsiteY190" fmla="*/ 996751 h 3255169"/>
                  <a:gd name="connsiteX191" fmla="*/ 661599 w 3423968"/>
                  <a:gd name="connsiteY191" fmla="*/ 859450 h 3255169"/>
                  <a:gd name="connsiteX192" fmla="*/ 798900 w 3423968"/>
                  <a:gd name="connsiteY192" fmla="*/ 722149 h 3255169"/>
                  <a:gd name="connsiteX193" fmla="*/ 801412 w 3423968"/>
                  <a:gd name="connsiteY193" fmla="*/ 722402 h 3255169"/>
                  <a:gd name="connsiteX194" fmla="*/ 786370 w 3423968"/>
                  <a:gd name="connsiteY194" fmla="*/ 709811 h 3255169"/>
                  <a:gd name="connsiteX195" fmla="*/ 694046 w 3423968"/>
                  <a:gd name="connsiteY195" fmla="*/ 680564 h 3255169"/>
                  <a:gd name="connsiteX196" fmla="*/ 524980 w 3423968"/>
                  <a:gd name="connsiteY196" fmla="*/ 843282 h 3255169"/>
                  <a:gd name="connsiteX197" fmla="*/ 524941 w 3423968"/>
                  <a:gd name="connsiteY197" fmla="*/ 843281 h 3255169"/>
                  <a:gd name="connsiteX198" fmla="*/ 526534 w 3423968"/>
                  <a:gd name="connsiteY198" fmla="*/ 889642 h 3255169"/>
                  <a:gd name="connsiteX199" fmla="*/ 708643 w 3423968"/>
                  <a:gd name="connsiteY199" fmla="*/ 1176867 h 3255169"/>
                  <a:gd name="connsiteX200" fmla="*/ 1093745 w 3423968"/>
                  <a:gd name="connsiteY200" fmla="*/ 1181466 h 3255169"/>
                  <a:gd name="connsiteX201" fmla="*/ 1282663 w 3423968"/>
                  <a:gd name="connsiteY201" fmla="*/ 898673 h 3255169"/>
                  <a:gd name="connsiteX202" fmla="*/ 1285380 w 3423968"/>
                  <a:gd name="connsiteY202" fmla="*/ 852057 h 3255169"/>
                  <a:gd name="connsiteX203" fmla="*/ 1284908 w 3423968"/>
                  <a:gd name="connsiteY203" fmla="*/ 852055 h 3255169"/>
                  <a:gd name="connsiteX204" fmla="*/ 686203 w 3423968"/>
                  <a:gd name="connsiteY204" fmla="*/ 243873 h 3255169"/>
                  <a:gd name="connsiteX205" fmla="*/ 78872 w 3423968"/>
                  <a:gd name="connsiteY205" fmla="*/ 777695 h 3255169"/>
                  <a:gd name="connsiteX206" fmla="*/ 75081 w 3423968"/>
                  <a:gd name="connsiteY206" fmla="*/ 834828 h 3255169"/>
                  <a:gd name="connsiteX207" fmla="*/ 75128 w 3423968"/>
                  <a:gd name="connsiteY207" fmla="*/ 886930 h 3255169"/>
                  <a:gd name="connsiteX208" fmla="*/ 462630 w 3423968"/>
                  <a:gd name="connsiteY208" fmla="*/ 1544592 h 3255169"/>
                  <a:gd name="connsiteX209" fmla="*/ 762061 w 3423968"/>
                  <a:gd name="connsiteY209" fmla="*/ 1650788 h 3255169"/>
                  <a:gd name="connsiteX210" fmla="*/ 856441 w 3423968"/>
                  <a:gd name="connsiteY210" fmla="*/ 1657881 h 3255169"/>
                  <a:gd name="connsiteX211" fmla="*/ 866113 w 3423968"/>
                  <a:gd name="connsiteY211" fmla="*/ 1657154 h 3255169"/>
                  <a:gd name="connsiteX212" fmla="*/ 871268 w 3423968"/>
                  <a:gd name="connsiteY212" fmla="*/ 1657445 h 3255169"/>
                  <a:gd name="connsiteX213" fmla="*/ 871268 w 3423968"/>
                  <a:gd name="connsiteY213" fmla="*/ 1658410 h 3255169"/>
                  <a:gd name="connsiteX214" fmla="*/ 971705 w 3423968"/>
                  <a:gd name="connsiteY214" fmla="*/ 1652748 h 3255169"/>
                  <a:gd name="connsiteX215" fmla="*/ 1273068 w 3423968"/>
                  <a:gd name="connsiteY215" fmla="*/ 1552166 h 3255169"/>
                  <a:gd name="connsiteX216" fmla="*/ 1673854 w 3423968"/>
                  <a:gd name="connsiteY216" fmla="*/ 847726 h 3255169"/>
                  <a:gd name="connsiteX217" fmla="*/ 1674457 w 3423968"/>
                  <a:gd name="connsiteY217" fmla="*/ 847718 h 3255169"/>
                  <a:gd name="connsiteX218" fmla="*/ 1680539 w 3423968"/>
                  <a:gd name="connsiteY218" fmla="*/ 733367 h 3255169"/>
                  <a:gd name="connsiteX219" fmla="*/ 2112933 w 3423968"/>
                  <a:gd name="connsiteY219" fmla="*/ 80165 h 3255169"/>
                  <a:gd name="connsiteX220" fmla="*/ 2273682 w 3423968"/>
                  <a:gd name="connsiteY220" fmla="*/ 8108 h 3255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</a:cxnLst>
                <a:rect l="l" t="t" r="r" b="b"/>
                <a:pathLst>
                  <a:path w="3423968" h="3255169">
                    <a:moveTo>
                      <a:pt x="2720014" y="1728821"/>
                    </a:moveTo>
                    <a:cubicBezTo>
                      <a:pt x="3094605" y="1724865"/>
                      <a:pt x="3402034" y="2024242"/>
                      <a:pt x="3408018" y="2398806"/>
                    </a:cubicBezTo>
                    <a:lnTo>
                      <a:pt x="3407454" y="2398815"/>
                    </a:lnTo>
                    <a:lnTo>
                      <a:pt x="3407408" y="2450306"/>
                    </a:lnTo>
                    <a:cubicBezTo>
                      <a:pt x="3397173" y="2745204"/>
                      <a:pt x="3238540" y="3016839"/>
                      <a:pt x="2983287" y="3170116"/>
                    </a:cubicBezTo>
                    <a:cubicBezTo>
                      <a:pt x="2949253" y="3190553"/>
                      <a:pt x="2914169" y="3208485"/>
                      <a:pt x="2878292" y="3223910"/>
                    </a:cubicBezTo>
                    <a:lnTo>
                      <a:pt x="2794076" y="3253642"/>
                    </a:lnTo>
                    <a:lnTo>
                      <a:pt x="2798401" y="3255169"/>
                    </a:lnTo>
                    <a:lnTo>
                      <a:pt x="2307188" y="3255169"/>
                    </a:lnTo>
                    <a:lnTo>
                      <a:pt x="2442775" y="3224676"/>
                    </a:lnTo>
                    <a:lnTo>
                      <a:pt x="2535748" y="3219435"/>
                    </a:lnTo>
                    <a:lnTo>
                      <a:pt x="2535748" y="3219151"/>
                    </a:lnTo>
                    <a:lnTo>
                      <a:pt x="2538262" y="3219293"/>
                    </a:lnTo>
                    <a:lnTo>
                      <a:pt x="2542751" y="3219040"/>
                    </a:lnTo>
                    <a:lnTo>
                      <a:pt x="2748177" y="3189886"/>
                    </a:lnTo>
                    <a:cubicBezTo>
                      <a:pt x="2816167" y="3170868"/>
                      <a:pt x="2882195" y="3142678"/>
                      <a:pt x="2944386" y="3105333"/>
                    </a:cubicBezTo>
                    <a:cubicBezTo>
                      <a:pt x="3177601" y="2965290"/>
                      <a:pt x="3322536" y="2717108"/>
                      <a:pt x="3331888" y="2447671"/>
                    </a:cubicBezTo>
                    <a:lnTo>
                      <a:pt x="3331935" y="2395569"/>
                    </a:lnTo>
                    <a:lnTo>
                      <a:pt x="3328144" y="2338436"/>
                    </a:lnTo>
                    <a:cubicBezTo>
                      <a:pt x="3292527" y="2034946"/>
                      <a:pt x="3032900" y="1801319"/>
                      <a:pt x="2720814" y="1804615"/>
                    </a:cubicBezTo>
                    <a:cubicBezTo>
                      <a:pt x="2387922" y="1808130"/>
                      <a:pt x="2120396" y="2079891"/>
                      <a:pt x="2122108" y="2412796"/>
                    </a:cubicBezTo>
                    <a:lnTo>
                      <a:pt x="2121636" y="2412799"/>
                    </a:lnTo>
                    <a:lnTo>
                      <a:pt x="2124353" y="2459414"/>
                    </a:lnTo>
                    <a:cubicBezTo>
                      <a:pt x="2139212" y="2577145"/>
                      <a:pt x="2208511" y="2682417"/>
                      <a:pt x="2313271" y="2742208"/>
                    </a:cubicBezTo>
                    <a:cubicBezTo>
                      <a:pt x="2432996" y="2810540"/>
                      <a:pt x="2580314" y="2808780"/>
                      <a:pt x="2698373" y="2737609"/>
                    </a:cubicBezTo>
                    <a:cubicBezTo>
                      <a:pt x="2801674" y="2675333"/>
                      <a:pt x="2868439" y="2568436"/>
                      <a:pt x="2880483" y="2450384"/>
                    </a:cubicBezTo>
                    <a:lnTo>
                      <a:pt x="2882075" y="2404023"/>
                    </a:lnTo>
                    <a:lnTo>
                      <a:pt x="2882036" y="2404023"/>
                    </a:lnTo>
                    <a:cubicBezTo>
                      <a:pt x="2879705" y="2312658"/>
                      <a:pt x="2804358" y="2240140"/>
                      <a:pt x="2712970" y="2241306"/>
                    </a:cubicBezTo>
                    <a:cubicBezTo>
                      <a:pt x="2678700" y="2241743"/>
                      <a:pt x="2646949" y="2252481"/>
                      <a:pt x="2620646" y="2270552"/>
                    </a:cubicBezTo>
                    <a:lnTo>
                      <a:pt x="2605604" y="2283143"/>
                    </a:lnTo>
                    <a:lnTo>
                      <a:pt x="2608116" y="2282890"/>
                    </a:lnTo>
                    <a:cubicBezTo>
                      <a:pt x="2683946" y="2282890"/>
                      <a:pt x="2745417" y="2344362"/>
                      <a:pt x="2745417" y="2420191"/>
                    </a:cubicBezTo>
                    <a:cubicBezTo>
                      <a:pt x="2745417" y="2496020"/>
                      <a:pt x="2683946" y="2557492"/>
                      <a:pt x="2608116" y="2557492"/>
                    </a:cubicBezTo>
                    <a:cubicBezTo>
                      <a:pt x="2532287" y="2557492"/>
                      <a:pt x="2470815" y="2496020"/>
                      <a:pt x="2470815" y="2420191"/>
                    </a:cubicBezTo>
                    <a:lnTo>
                      <a:pt x="2473372" y="2394829"/>
                    </a:lnTo>
                    <a:lnTo>
                      <a:pt x="2473928" y="2383716"/>
                    </a:lnTo>
                    <a:cubicBezTo>
                      <a:pt x="2486131" y="2262526"/>
                      <a:pt x="2587642" y="2167487"/>
                      <a:pt x="2712009" y="2165901"/>
                    </a:cubicBezTo>
                    <a:cubicBezTo>
                      <a:pt x="2836376" y="2164315"/>
                      <a:pt x="2940277" y="2256734"/>
                      <a:pt x="2955567" y="2377573"/>
                    </a:cubicBezTo>
                    <a:lnTo>
                      <a:pt x="2957018" y="2396747"/>
                    </a:lnTo>
                    <a:lnTo>
                      <a:pt x="2957256" y="2396739"/>
                    </a:lnTo>
                    <a:lnTo>
                      <a:pt x="2957253" y="2399856"/>
                    </a:lnTo>
                    <a:lnTo>
                      <a:pt x="2957423" y="2402100"/>
                    </a:lnTo>
                    <a:lnTo>
                      <a:pt x="2957251" y="2402105"/>
                    </a:lnTo>
                    <a:lnTo>
                      <a:pt x="2957230" y="2427536"/>
                    </a:lnTo>
                    <a:cubicBezTo>
                      <a:pt x="2951928" y="2580792"/>
                      <a:pt x="2869633" y="2722004"/>
                      <a:pt x="2737123" y="2801887"/>
                    </a:cubicBezTo>
                    <a:cubicBezTo>
                      <a:pt x="2595779" y="2887096"/>
                      <a:pt x="2419405" y="2889203"/>
                      <a:pt x="2276066" y="2807394"/>
                    </a:cubicBezTo>
                    <a:cubicBezTo>
                      <a:pt x="2141686" y="2730698"/>
                      <a:pt x="2056042" y="2591492"/>
                      <a:pt x="2047082" y="2438406"/>
                    </a:cubicBezTo>
                    <a:lnTo>
                      <a:pt x="2046458" y="2413185"/>
                    </a:lnTo>
                    <a:lnTo>
                      <a:pt x="2046312" y="2413186"/>
                    </a:lnTo>
                    <a:lnTo>
                      <a:pt x="2046406" y="2411090"/>
                    </a:lnTo>
                    <a:lnTo>
                      <a:pt x="2046320" y="2407618"/>
                    </a:lnTo>
                    <a:lnTo>
                      <a:pt x="2046563" y="2407620"/>
                    </a:lnTo>
                    <a:lnTo>
                      <a:pt x="2049445" y="2343810"/>
                    </a:lnTo>
                    <a:cubicBezTo>
                      <a:pt x="2082302" y="2001533"/>
                      <a:pt x="2368835" y="1732530"/>
                      <a:pt x="2720014" y="1728821"/>
                    </a:cubicBezTo>
                    <a:close/>
                    <a:moveTo>
                      <a:pt x="2309730" y="0"/>
                    </a:moveTo>
                    <a:lnTo>
                      <a:pt x="2796784" y="0"/>
                    </a:lnTo>
                    <a:lnTo>
                      <a:pt x="2894961" y="34661"/>
                    </a:lnTo>
                    <a:cubicBezTo>
                      <a:pt x="2930839" y="50085"/>
                      <a:pt x="2965923" y="68017"/>
                      <a:pt x="2999956" y="88454"/>
                    </a:cubicBezTo>
                    <a:cubicBezTo>
                      <a:pt x="3223304" y="222572"/>
                      <a:pt x="3372675" y="447307"/>
                      <a:pt x="3413384" y="698954"/>
                    </a:cubicBezTo>
                    <a:lnTo>
                      <a:pt x="3423968" y="807150"/>
                    </a:lnTo>
                    <a:lnTo>
                      <a:pt x="3423968" y="865930"/>
                    </a:lnTo>
                    <a:lnTo>
                      <a:pt x="3408771" y="996256"/>
                    </a:lnTo>
                    <a:cubicBezTo>
                      <a:pt x="3340797" y="1304433"/>
                      <a:pt x="3064450" y="1533211"/>
                      <a:pt x="2736683" y="1529749"/>
                    </a:cubicBezTo>
                    <a:cubicBezTo>
                      <a:pt x="2385504" y="1526040"/>
                      <a:pt x="2098971" y="1257037"/>
                      <a:pt x="2066114" y="914760"/>
                    </a:cubicBezTo>
                    <a:lnTo>
                      <a:pt x="2063232" y="850950"/>
                    </a:lnTo>
                    <a:lnTo>
                      <a:pt x="2062989" y="850952"/>
                    </a:lnTo>
                    <a:lnTo>
                      <a:pt x="2063075" y="847480"/>
                    </a:lnTo>
                    <a:lnTo>
                      <a:pt x="2062981" y="845384"/>
                    </a:lnTo>
                    <a:lnTo>
                      <a:pt x="2063127" y="845385"/>
                    </a:lnTo>
                    <a:lnTo>
                      <a:pt x="2063751" y="820164"/>
                    </a:lnTo>
                    <a:cubicBezTo>
                      <a:pt x="2072711" y="667078"/>
                      <a:pt x="2158355" y="527873"/>
                      <a:pt x="2292735" y="451177"/>
                    </a:cubicBezTo>
                    <a:cubicBezTo>
                      <a:pt x="2436074" y="369367"/>
                      <a:pt x="2612448" y="371474"/>
                      <a:pt x="2753792" y="456683"/>
                    </a:cubicBezTo>
                    <a:cubicBezTo>
                      <a:pt x="2886302" y="536566"/>
                      <a:pt x="2968597" y="677778"/>
                      <a:pt x="2973899" y="831034"/>
                    </a:cubicBezTo>
                    <a:lnTo>
                      <a:pt x="2973920" y="856465"/>
                    </a:lnTo>
                    <a:lnTo>
                      <a:pt x="2974092" y="856470"/>
                    </a:lnTo>
                    <a:lnTo>
                      <a:pt x="2973922" y="858714"/>
                    </a:lnTo>
                    <a:lnTo>
                      <a:pt x="2973925" y="861831"/>
                    </a:lnTo>
                    <a:lnTo>
                      <a:pt x="2973687" y="861823"/>
                    </a:lnTo>
                    <a:lnTo>
                      <a:pt x="2972236" y="880997"/>
                    </a:lnTo>
                    <a:cubicBezTo>
                      <a:pt x="2956946" y="1001836"/>
                      <a:pt x="2853045" y="1094256"/>
                      <a:pt x="2728678" y="1092669"/>
                    </a:cubicBezTo>
                    <a:cubicBezTo>
                      <a:pt x="2604311" y="1091083"/>
                      <a:pt x="2502800" y="996044"/>
                      <a:pt x="2490597" y="874854"/>
                    </a:cubicBezTo>
                    <a:lnTo>
                      <a:pt x="2490041" y="863741"/>
                    </a:lnTo>
                    <a:lnTo>
                      <a:pt x="2487484" y="838379"/>
                    </a:lnTo>
                    <a:cubicBezTo>
                      <a:pt x="2487484" y="762550"/>
                      <a:pt x="2548956" y="701078"/>
                      <a:pt x="2624785" y="701078"/>
                    </a:cubicBezTo>
                    <a:cubicBezTo>
                      <a:pt x="2700615" y="701078"/>
                      <a:pt x="2762086" y="762550"/>
                      <a:pt x="2762086" y="838379"/>
                    </a:cubicBezTo>
                    <a:cubicBezTo>
                      <a:pt x="2762086" y="914208"/>
                      <a:pt x="2700615" y="975680"/>
                      <a:pt x="2624785" y="975680"/>
                    </a:cubicBezTo>
                    <a:lnTo>
                      <a:pt x="2622273" y="975427"/>
                    </a:lnTo>
                    <a:lnTo>
                      <a:pt x="2637315" y="988018"/>
                    </a:lnTo>
                    <a:cubicBezTo>
                      <a:pt x="2663618" y="1006089"/>
                      <a:pt x="2695369" y="1016827"/>
                      <a:pt x="2729639" y="1017264"/>
                    </a:cubicBezTo>
                    <a:cubicBezTo>
                      <a:pt x="2821028" y="1018430"/>
                      <a:pt x="2896374" y="945912"/>
                      <a:pt x="2898705" y="854547"/>
                    </a:cubicBezTo>
                    <a:lnTo>
                      <a:pt x="2898744" y="854547"/>
                    </a:lnTo>
                    <a:lnTo>
                      <a:pt x="2897152" y="808186"/>
                    </a:lnTo>
                    <a:cubicBezTo>
                      <a:pt x="2885108" y="690135"/>
                      <a:pt x="2818344" y="583237"/>
                      <a:pt x="2715042" y="520962"/>
                    </a:cubicBezTo>
                    <a:cubicBezTo>
                      <a:pt x="2596983" y="449790"/>
                      <a:pt x="2449665" y="448031"/>
                      <a:pt x="2329940" y="516363"/>
                    </a:cubicBezTo>
                    <a:cubicBezTo>
                      <a:pt x="2225180" y="576153"/>
                      <a:pt x="2155881" y="681426"/>
                      <a:pt x="2141022" y="799156"/>
                    </a:cubicBezTo>
                    <a:lnTo>
                      <a:pt x="2138305" y="845771"/>
                    </a:lnTo>
                    <a:lnTo>
                      <a:pt x="2138777" y="845774"/>
                    </a:lnTo>
                    <a:cubicBezTo>
                      <a:pt x="2137065" y="1178679"/>
                      <a:pt x="2404591" y="1450440"/>
                      <a:pt x="2737483" y="1453956"/>
                    </a:cubicBezTo>
                    <a:cubicBezTo>
                      <a:pt x="3049569" y="1457251"/>
                      <a:pt x="3309197" y="1223624"/>
                      <a:pt x="3344813" y="920134"/>
                    </a:cubicBezTo>
                    <a:lnTo>
                      <a:pt x="3348604" y="863001"/>
                    </a:lnTo>
                    <a:lnTo>
                      <a:pt x="3348557" y="810899"/>
                    </a:lnTo>
                    <a:cubicBezTo>
                      <a:pt x="3339206" y="541462"/>
                      <a:pt x="3194270" y="293280"/>
                      <a:pt x="2961055" y="153237"/>
                    </a:cubicBezTo>
                    <a:cubicBezTo>
                      <a:pt x="2836674" y="78547"/>
                      <a:pt x="2696942" y="40478"/>
                      <a:pt x="2556867" y="39169"/>
                    </a:cubicBezTo>
                    <a:lnTo>
                      <a:pt x="2556753" y="39175"/>
                    </a:lnTo>
                    <a:lnTo>
                      <a:pt x="2540903" y="40366"/>
                    </a:lnTo>
                    <a:lnTo>
                      <a:pt x="2538266" y="40217"/>
                    </a:lnTo>
                    <a:lnTo>
                      <a:pt x="2451980" y="45082"/>
                    </a:lnTo>
                    <a:cubicBezTo>
                      <a:pt x="2347498" y="57892"/>
                      <a:pt x="2244934" y="91399"/>
                      <a:pt x="2150617" y="145663"/>
                    </a:cubicBezTo>
                    <a:cubicBezTo>
                      <a:pt x="1899106" y="290368"/>
                      <a:pt x="1745721" y="559965"/>
                      <a:pt x="1749831" y="850103"/>
                    </a:cubicBezTo>
                    <a:lnTo>
                      <a:pt x="1749228" y="850112"/>
                    </a:lnTo>
                    <a:lnTo>
                      <a:pt x="1743146" y="964462"/>
                    </a:lnTo>
                    <a:cubicBezTo>
                      <a:pt x="1710263" y="1235844"/>
                      <a:pt x="1551621" y="1479083"/>
                      <a:pt x="1310752" y="1617665"/>
                    </a:cubicBezTo>
                    <a:cubicBezTo>
                      <a:pt x="1173113" y="1696854"/>
                      <a:pt x="1019425" y="1735656"/>
                      <a:pt x="866113" y="1734223"/>
                    </a:cubicBezTo>
                    <a:lnTo>
                      <a:pt x="856439" y="1733496"/>
                    </a:lnTo>
                    <a:lnTo>
                      <a:pt x="762061" y="1740588"/>
                    </a:lnTo>
                    <a:cubicBezTo>
                      <a:pt x="657837" y="1755349"/>
                      <a:pt x="555916" y="1790768"/>
                      <a:pt x="462630" y="1846785"/>
                    </a:cubicBezTo>
                    <a:cubicBezTo>
                      <a:pt x="229415" y="1986828"/>
                      <a:pt x="84480" y="2235010"/>
                      <a:pt x="75128" y="2504447"/>
                    </a:cubicBezTo>
                    <a:lnTo>
                      <a:pt x="75081" y="2556549"/>
                    </a:lnTo>
                    <a:lnTo>
                      <a:pt x="78872" y="2613682"/>
                    </a:lnTo>
                    <a:cubicBezTo>
                      <a:pt x="114489" y="2917172"/>
                      <a:pt x="374116" y="3150799"/>
                      <a:pt x="686202" y="3147503"/>
                    </a:cubicBezTo>
                    <a:cubicBezTo>
                      <a:pt x="1019094" y="3143988"/>
                      <a:pt x="1286620" y="2872227"/>
                      <a:pt x="1284908" y="2539322"/>
                    </a:cubicBezTo>
                    <a:lnTo>
                      <a:pt x="1285380" y="2539319"/>
                    </a:lnTo>
                    <a:lnTo>
                      <a:pt x="1282663" y="2492704"/>
                    </a:lnTo>
                    <a:cubicBezTo>
                      <a:pt x="1267804" y="2374973"/>
                      <a:pt x="1198505" y="2269701"/>
                      <a:pt x="1093745" y="2209910"/>
                    </a:cubicBezTo>
                    <a:cubicBezTo>
                      <a:pt x="974020" y="2141578"/>
                      <a:pt x="826702" y="2143338"/>
                      <a:pt x="708643" y="2214509"/>
                    </a:cubicBezTo>
                    <a:cubicBezTo>
                      <a:pt x="605342" y="2276785"/>
                      <a:pt x="538577" y="2383682"/>
                      <a:pt x="526533" y="2501734"/>
                    </a:cubicBezTo>
                    <a:lnTo>
                      <a:pt x="524941" y="2548095"/>
                    </a:lnTo>
                    <a:lnTo>
                      <a:pt x="524980" y="2548095"/>
                    </a:lnTo>
                    <a:cubicBezTo>
                      <a:pt x="527311" y="2639460"/>
                      <a:pt x="602658" y="2711978"/>
                      <a:pt x="694046" y="2710812"/>
                    </a:cubicBezTo>
                    <a:cubicBezTo>
                      <a:pt x="728316" y="2710375"/>
                      <a:pt x="760067" y="2699637"/>
                      <a:pt x="786370" y="2681566"/>
                    </a:cubicBezTo>
                    <a:lnTo>
                      <a:pt x="801412" y="2668975"/>
                    </a:lnTo>
                    <a:lnTo>
                      <a:pt x="798900" y="2669228"/>
                    </a:lnTo>
                    <a:cubicBezTo>
                      <a:pt x="723070" y="2669228"/>
                      <a:pt x="661599" y="2607756"/>
                      <a:pt x="661599" y="2531927"/>
                    </a:cubicBezTo>
                    <a:cubicBezTo>
                      <a:pt x="661599" y="2456098"/>
                      <a:pt x="723070" y="2394626"/>
                      <a:pt x="798900" y="2394626"/>
                    </a:cubicBezTo>
                    <a:cubicBezTo>
                      <a:pt x="874729" y="2394626"/>
                      <a:pt x="936201" y="2456098"/>
                      <a:pt x="936201" y="2531927"/>
                    </a:cubicBezTo>
                    <a:lnTo>
                      <a:pt x="933644" y="2557289"/>
                    </a:lnTo>
                    <a:lnTo>
                      <a:pt x="933088" y="2568402"/>
                    </a:lnTo>
                    <a:cubicBezTo>
                      <a:pt x="920885" y="2689592"/>
                      <a:pt x="819374" y="2784631"/>
                      <a:pt x="695007" y="2786217"/>
                    </a:cubicBezTo>
                    <a:cubicBezTo>
                      <a:pt x="570640" y="2787803"/>
                      <a:pt x="466739" y="2695384"/>
                      <a:pt x="451449" y="2574545"/>
                    </a:cubicBezTo>
                    <a:lnTo>
                      <a:pt x="449998" y="2555371"/>
                    </a:lnTo>
                    <a:lnTo>
                      <a:pt x="449760" y="2555379"/>
                    </a:lnTo>
                    <a:lnTo>
                      <a:pt x="449763" y="2552262"/>
                    </a:lnTo>
                    <a:lnTo>
                      <a:pt x="449593" y="2550018"/>
                    </a:lnTo>
                    <a:lnTo>
                      <a:pt x="449765" y="2550013"/>
                    </a:lnTo>
                    <a:lnTo>
                      <a:pt x="449786" y="2524582"/>
                    </a:lnTo>
                    <a:cubicBezTo>
                      <a:pt x="455088" y="2371326"/>
                      <a:pt x="537383" y="2230114"/>
                      <a:pt x="669893" y="2150231"/>
                    </a:cubicBezTo>
                    <a:cubicBezTo>
                      <a:pt x="811237" y="2065022"/>
                      <a:pt x="987611" y="2062915"/>
                      <a:pt x="1130950" y="2144724"/>
                    </a:cubicBezTo>
                    <a:cubicBezTo>
                      <a:pt x="1265330" y="2221420"/>
                      <a:pt x="1350974" y="2360626"/>
                      <a:pt x="1359934" y="2513712"/>
                    </a:cubicBezTo>
                    <a:lnTo>
                      <a:pt x="1360558" y="2538933"/>
                    </a:lnTo>
                    <a:lnTo>
                      <a:pt x="1360704" y="2538932"/>
                    </a:lnTo>
                    <a:lnTo>
                      <a:pt x="1360610" y="2541028"/>
                    </a:lnTo>
                    <a:lnTo>
                      <a:pt x="1360696" y="2544500"/>
                    </a:lnTo>
                    <a:lnTo>
                      <a:pt x="1360453" y="2544498"/>
                    </a:lnTo>
                    <a:lnTo>
                      <a:pt x="1357571" y="2608308"/>
                    </a:lnTo>
                    <a:cubicBezTo>
                      <a:pt x="1324714" y="2950585"/>
                      <a:pt x="1038181" y="3219588"/>
                      <a:pt x="687002" y="3223297"/>
                    </a:cubicBezTo>
                    <a:cubicBezTo>
                      <a:pt x="359235" y="3226759"/>
                      <a:pt x="82889" y="2997981"/>
                      <a:pt x="14915" y="2689804"/>
                    </a:cubicBezTo>
                    <a:lnTo>
                      <a:pt x="0" y="2561905"/>
                    </a:lnTo>
                    <a:lnTo>
                      <a:pt x="0" y="2497805"/>
                    </a:lnTo>
                    <a:lnTo>
                      <a:pt x="10301" y="2392502"/>
                    </a:lnTo>
                    <a:cubicBezTo>
                      <a:pt x="51011" y="2140855"/>
                      <a:pt x="200383" y="1916119"/>
                      <a:pt x="423729" y="1782002"/>
                    </a:cubicBezTo>
                    <a:cubicBezTo>
                      <a:pt x="457763" y="1761565"/>
                      <a:pt x="492847" y="1743633"/>
                      <a:pt x="528724" y="1728208"/>
                    </a:cubicBezTo>
                    <a:lnTo>
                      <a:pt x="620837" y="1695688"/>
                    </a:lnTo>
                    <a:lnTo>
                      <a:pt x="528724" y="1663168"/>
                    </a:lnTo>
                    <a:cubicBezTo>
                      <a:pt x="492847" y="1647744"/>
                      <a:pt x="457763" y="1629812"/>
                      <a:pt x="423729" y="1609375"/>
                    </a:cubicBezTo>
                    <a:cubicBezTo>
                      <a:pt x="200383" y="1475257"/>
                      <a:pt x="51012" y="1250522"/>
                      <a:pt x="10302" y="998875"/>
                    </a:cubicBezTo>
                    <a:lnTo>
                      <a:pt x="0" y="893571"/>
                    </a:lnTo>
                    <a:lnTo>
                      <a:pt x="0" y="829472"/>
                    </a:lnTo>
                    <a:lnTo>
                      <a:pt x="14915" y="701573"/>
                    </a:lnTo>
                    <a:cubicBezTo>
                      <a:pt x="82890" y="393396"/>
                      <a:pt x="359235" y="164619"/>
                      <a:pt x="687003" y="168080"/>
                    </a:cubicBezTo>
                    <a:cubicBezTo>
                      <a:pt x="1038182" y="171789"/>
                      <a:pt x="1324714" y="440792"/>
                      <a:pt x="1357571" y="783069"/>
                    </a:cubicBezTo>
                    <a:lnTo>
                      <a:pt x="1360453" y="846879"/>
                    </a:lnTo>
                    <a:lnTo>
                      <a:pt x="1360696" y="846877"/>
                    </a:lnTo>
                    <a:lnTo>
                      <a:pt x="1360610" y="850349"/>
                    </a:lnTo>
                    <a:lnTo>
                      <a:pt x="1360704" y="852445"/>
                    </a:lnTo>
                    <a:lnTo>
                      <a:pt x="1360558" y="852444"/>
                    </a:lnTo>
                    <a:lnTo>
                      <a:pt x="1359934" y="877665"/>
                    </a:lnTo>
                    <a:cubicBezTo>
                      <a:pt x="1350974" y="1030751"/>
                      <a:pt x="1265330" y="1169956"/>
                      <a:pt x="1130950" y="1246652"/>
                    </a:cubicBezTo>
                    <a:cubicBezTo>
                      <a:pt x="987611" y="1328461"/>
                      <a:pt x="811237" y="1326355"/>
                      <a:pt x="669893" y="1241146"/>
                    </a:cubicBezTo>
                    <a:cubicBezTo>
                      <a:pt x="537383" y="1161263"/>
                      <a:pt x="455088" y="1020051"/>
                      <a:pt x="449786" y="866795"/>
                    </a:cubicBezTo>
                    <a:lnTo>
                      <a:pt x="449765" y="841363"/>
                    </a:lnTo>
                    <a:lnTo>
                      <a:pt x="449593" y="841359"/>
                    </a:lnTo>
                    <a:lnTo>
                      <a:pt x="449763" y="839114"/>
                    </a:lnTo>
                    <a:lnTo>
                      <a:pt x="449760" y="835998"/>
                    </a:lnTo>
                    <a:lnTo>
                      <a:pt x="449998" y="836006"/>
                    </a:lnTo>
                    <a:lnTo>
                      <a:pt x="451449" y="816832"/>
                    </a:lnTo>
                    <a:cubicBezTo>
                      <a:pt x="466739" y="695993"/>
                      <a:pt x="570640" y="603573"/>
                      <a:pt x="695007" y="605159"/>
                    </a:cubicBezTo>
                    <a:cubicBezTo>
                      <a:pt x="819374" y="606746"/>
                      <a:pt x="920885" y="701785"/>
                      <a:pt x="933088" y="822974"/>
                    </a:cubicBezTo>
                    <a:lnTo>
                      <a:pt x="933644" y="834088"/>
                    </a:lnTo>
                    <a:lnTo>
                      <a:pt x="936201" y="859450"/>
                    </a:lnTo>
                    <a:cubicBezTo>
                      <a:pt x="936201" y="935279"/>
                      <a:pt x="874729" y="996751"/>
                      <a:pt x="798900" y="996751"/>
                    </a:cubicBezTo>
                    <a:cubicBezTo>
                      <a:pt x="723070" y="996751"/>
                      <a:pt x="661599" y="935279"/>
                      <a:pt x="661599" y="859450"/>
                    </a:cubicBezTo>
                    <a:cubicBezTo>
                      <a:pt x="661599" y="783621"/>
                      <a:pt x="723070" y="722149"/>
                      <a:pt x="798900" y="722149"/>
                    </a:cubicBezTo>
                    <a:lnTo>
                      <a:pt x="801412" y="722402"/>
                    </a:lnTo>
                    <a:lnTo>
                      <a:pt x="786370" y="709811"/>
                    </a:lnTo>
                    <a:cubicBezTo>
                      <a:pt x="760067" y="691739"/>
                      <a:pt x="728316" y="681001"/>
                      <a:pt x="694046" y="680564"/>
                    </a:cubicBezTo>
                    <a:cubicBezTo>
                      <a:pt x="602658" y="679399"/>
                      <a:pt x="527311" y="751916"/>
                      <a:pt x="524980" y="843282"/>
                    </a:cubicBezTo>
                    <a:lnTo>
                      <a:pt x="524941" y="843281"/>
                    </a:lnTo>
                    <a:lnTo>
                      <a:pt x="526534" y="889642"/>
                    </a:lnTo>
                    <a:cubicBezTo>
                      <a:pt x="538577" y="1007695"/>
                      <a:pt x="605342" y="1114592"/>
                      <a:pt x="708643" y="1176867"/>
                    </a:cubicBezTo>
                    <a:cubicBezTo>
                      <a:pt x="826702" y="1248039"/>
                      <a:pt x="974020" y="1249798"/>
                      <a:pt x="1093745" y="1181466"/>
                    </a:cubicBezTo>
                    <a:cubicBezTo>
                      <a:pt x="1198505" y="1121676"/>
                      <a:pt x="1267804" y="1016404"/>
                      <a:pt x="1282663" y="898673"/>
                    </a:cubicBezTo>
                    <a:lnTo>
                      <a:pt x="1285380" y="852057"/>
                    </a:lnTo>
                    <a:lnTo>
                      <a:pt x="1284908" y="852055"/>
                    </a:lnTo>
                    <a:cubicBezTo>
                      <a:pt x="1286620" y="519150"/>
                      <a:pt x="1019094" y="247389"/>
                      <a:pt x="686203" y="243873"/>
                    </a:cubicBezTo>
                    <a:cubicBezTo>
                      <a:pt x="374116" y="240578"/>
                      <a:pt x="114489" y="474205"/>
                      <a:pt x="78872" y="777695"/>
                    </a:cubicBezTo>
                    <a:lnTo>
                      <a:pt x="75081" y="834828"/>
                    </a:lnTo>
                    <a:lnTo>
                      <a:pt x="75128" y="886930"/>
                    </a:lnTo>
                    <a:cubicBezTo>
                      <a:pt x="84480" y="1156367"/>
                      <a:pt x="229415" y="1404549"/>
                      <a:pt x="462630" y="1544592"/>
                    </a:cubicBezTo>
                    <a:cubicBezTo>
                      <a:pt x="555916" y="1600609"/>
                      <a:pt x="657837" y="1636028"/>
                      <a:pt x="762061" y="1650788"/>
                    </a:cubicBezTo>
                    <a:lnTo>
                      <a:pt x="856441" y="1657881"/>
                    </a:lnTo>
                    <a:lnTo>
                      <a:pt x="866113" y="1657154"/>
                    </a:lnTo>
                    <a:lnTo>
                      <a:pt x="871268" y="1657445"/>
                    </a:lnTo>
                    <a:lnTo>
                      <a:pt x="871268" y="1658410"/>
                    </a:lnTo>
                    <a:lnTo>
                      <a:pt x="971705" y="1652748"/>
                    </a:lnTo>
                    <a:cubicBezTo>
                      <a:pt x="1076187" y="1639938"/>
                      <a:pt x="1178751" y="1606430"/>
                      <a:pt x="1273068" y="1552166"/>
                    </a:cubicBezTo>
                    <a:cubicBezTo>
                      <a:pt x="1524579" y="1407461"/>
                      <a:pt x="1677964" y="1137864"/>
                      <a:pt x="1673854" y="847726"/>
                    </a:cubicBezTo>
                    <a:lnTo>
                      <a:pt x="1674457" y="847718"/>
                    </a:lnTo>
                    <a:lnTo>
                      <a:pt x="1680539" y="733367"/>
                    </a:lnTo>
                    <a:cubicBezTo>
                      <a:pt x="1713422" y="461985"/>
                      <a:pt x="1872064" y="218746"/>
                      <a:pt x="2112933" y="80165"/>
                    </a:cubicBezTo>
                    <a:cubicBezTo>
                      <a:pt x="2164548" y="50469"/>
                      <a:pt x="2218420" y="26453"/>
                      <a:pt x="2273682" y="810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17FD59C-36A9-4224-B174-BEFE401D7A5B}"/>
                  </a:ext>
                </a:extLst>
              </p:cNvPr>
              <p:cNvSpPr/>
              <p:nvPr/>
            </p:nvSpPr>
            <p:spPr>
              <a:xfrm rot="1800000">
                <a:off x="2597262" y="4396707"/>
                <a:ext cx="384195" cy="316410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1F262FEB-35E5-4BDA-9D49-88062B098374}"/>
                  </a:ext>
                </a:extLst>
              </p:cNvPr>
              <p:cNvSpPr/>
              <p:nvPr/>
            </p:nvSpPr>
            <p:spPr>
              <a:xfrm rot="18900000">
                <a:off x="2506308" y="3402460"/>
                <a:ext cx="384195" cy="316410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6044039-6332-4EB8-BFAC-EB1A9C805022}"/>
                  </a:ext>
                </a:extLst>
              </p:cNvPr>
              <p:cNvSpPr/>
              <p:nvPr/>
            </p:nvSpPr>
            <p:spPr>
              <a:xfrm rot="18000000">
                <a:off x="4399263" y="3032206"/>
                <a:ext cx="384195" cy="316410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83CE7E7-D588-4486-AF8B-F64AB7412CCA}"/>
                  </a:ext>
                </a:extLst>
              </p:cNvPr>
              <p:cNvSpPr/>
              <p:nvPr/>
            </p:nvSpPr>
            <p:spPr>
              <a:xfrm rot="13500000">
                <a:off x="3116761" y="3136434"/>
                <a:ext cx="566154" cy="466265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86146DD-015F-42FB-B874-A46C3FD3216D}"/>
                  </a:ext>
                </a:extLst>
              </p:cNvPr>
              <p:cNvSpPr/>
              <p:nvPr/>
            </p:nvSpPr>
            <p:spPr>
              <a:xfrm rot="19800000">
                <a:off x="2581033" y="1630369"/>
                <a:ext cx="479128" cy="394592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C33627EA-DAA9-46FD-A4FD-6A842B2C7602}"/>
              </a:ext>
            </a:extLst>
          </p:cNvPr>
          <p:cNvGrpSpPr/>
          <p:nvPr/>
        </p:nvGrpSpPr>
        <p:grpSpPr>
          <a:xfrm>
            <a:off x="2435529" y="848015"/>
            <a:ext cx="1481134" cy="1408115"/>
            <a:chOff x="5262113" y="1504950"/>
            <a:chExt cx="3423969" cy="3255169"/>
          </a:xfrm>
        </p:grpSpPr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EB4E82B6-62A9-48A6-8964-F96CF49EFCEB}"/>
                </a:ext>
              </a:extLst>
            </p:cNvPr>
            <p:cNvSpPr/>
            <p:nvPr/>
          </p:nvSpPr>
          <p:spPr>
            <a:xfrm>
              <a:off x="5262114" y="1504950"/>
              <a:ext cx="3423968" cy="325516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D3797263-958B-45D5-B00B-5CD4211D17A9}"/>
                </a:ext>
              </a:extLst>
            </p:cNvPr>
            <p:cNvSpPr/>
            <p:nvPr/>
          </p:nvSpPr>
          <p:spPr>
            <a:xfrm rot="10800000" flipH="1" flipV="1">
              <a:off x="5262113" y="1504950"/>
              <a:ext cx="3423968" cy="3255169"/>
            </a:xfrm>
            <a:custGeom>
              <a:avLst/>
              <a:gdLst>
                <a:gd name="connsiteX0" fmla="*/ 2720014 w 3423968"/>
                <a:gd name="connsiteY0" fmla="*/ 1728821 h 3255169"/>
                <a:gd name="connsiteX1" fmla="*/ 3408018 w 3423968"/>
                <a:gd name="connsiteY1" fmla="*/ 2398806 h 3255169"/>
                <a:gd name="connsiteX2" fmla="*/ 3407454 w 3423968"/>
                <a:gd name="connsiteY2" fmla="*/ 2398815 h 3255169"/>
                <a:gd name="connsiteX3" fmla="*/ 3407408 w 3423968"/>
                <a:gd name="connsiteY3" fmla="*/ 2450306 h 3255169"/>
                <a:gd name="connsiteX4" fmla="*/ 2983287 w 3423968"/>
                <a:gd name="connsiteY4" fmla="*/ 3170116 h 3255169"/>
                <a:gd name="connsiteX5" fmla="*/ 2878292 w 3423968"/>
                <a:gd name="connsiteY5" fmla="*/ 3223910 h 3255169"/>
                <a:gd name="connsiteX6" fmla="*/ 2794076 w 3423968"/>
                <a:gd name="connsiteY6" fmla="*/ 3253642 h 3255169"/>
                <a:gd name="connsiteX7" fmla="*/ 2798401 w 3423968"/>
                <a:gd name="connsiteY7" fmla="*/ 3255169 h 3255169"/>
                <a:gd name="connsiteX8" fmla="*/ 2307188 w 3423968"/>
                <a:gd name="connsiteY8" fmla="*/ 3255169 h 3255169"/>
                <a:gd name="connsiteX9" fmla="*/ 2442775 w 3423968"/>
                <a:gd name="connsiteY9" fmla="*/ 3224676 h 3255169"/>
                <a:gd name="connsiteX10" fmla="*/ 2535748 w 3423968"/>
                <a:gd name="connsiteY10" fmla="*/ 3219435 h 3255169"/>
                <a:gd name="connsiteX11" fmla="*/ 2535748 w 3423968"/>
                <a:gd name="connsiteY11" fmla="*/ 3219151 h 3255169"/>
                <a:gd name="connsiteX12" fmla="*/ 2538262 w 3423968"/>
                <a:gd name="connsiteY12" fmla="*/ 3219293 h 3255169"/>
                <a:gd name="connsiteX13" fmla="*/ 2542751 w 3423968"/>
                <a:gd name="connsiteY13" fmla="*/ 3219040 h 3255169"/>
                <a:gd name="connsiteX14" fmla="*/ 2748177 w 3423968"/>
                <a:gd name="connsiteY14" fmla="*/ 3189886 h 3255169"/>
                <a:gd name="connsiteX15" fmla="*/ 2944386 w 3423968"/>
                <a:gd name="connsiteY15" fmla="*/ 3105333 h 3255169"/>
                <a:gd name="connsiteX16" fmla="*/ 3331888 w 3423968"/>
                <a:gd name="connsiteY16" fmla="*/ 2447671 h 3255169"/>
                <a:gd name="connsiteX17" fmla="*/ 3331935 w 3423968"/>
                <a:gd name="connsiteY17" fmla="*/ 2395569 h 3255169"/>
                <a:gd name="connsiteX18" fmla="*/ 3328144 w 3423968"/>
                <a:gd name="connsiteY18" fmla="*/ 2338436 h 3255169"/>
                <a:gd name="connsiteX19" fmla="*/ 2720814 w 3423968"/>
                <a:gd name="connsiteY19" fmla="*/ 1804615 h 3255169"/>
                <a:gd name="connsiteX20" fmla="*/ 2122108 w 3423968"/>
                <a:gd name="connsiteY20" fmla="*/ 2412796 h 3255169"/>
                <a:gd name="connsiteX21" fmla="*/ 2121636 w 3423968"/>
                <a:gd name="connsiteY21" fmla="*/ 2412799 h 3255169"/>
                <a:gd name="connsiteX22" fmla="*/ 2124353 w 3423968"/>
                <a:gd name="connsiteY22" fmla="*/ 2459414 h 3255169"/>
                <a:gd name="connsiteX23" fmla="*/ 2313271 w 3423968"/>
                <a:gd name="connsiteY23" fmla="*/ 2742208 h 3255169"/>
                <a:gd name="connsiteX24" fmla="*/ 2698373 w 3423968"/>
                <a:gd name="connsiteY24" fmla="*/ 2737609 h 3255169"/>
                <a:gd name="connsiteX25" fmla="*/ 2880483 w 3423968"/>
                <a:gd name="connsiteY25" fmla="*/ 2450384 h 3255169"/>
                <a:gd name="connsiteX26" fmla="*/ 2882075 w 3423968"/>
                <a:gd name="connsiteY26" fmla="*/ 2404023 h 3255169"/>
                <a:gd name="connsiteX27" fmla="*/ 2882036 w 3423968"/>
                <a:gd name="connsiteY27" fmla="*/ 2404023 h 3255169"/>
                <a:gd name="connsiteX28" fmla="*/ 2712970 w 3423968"/>
                <a:gd name="connsiteY28" fmla="*/ 2241306 h 3255169"/>
                <a:gd name="connsiteX29" fmla="*/ 2620646 w 3423968"/>
                <a:gd name="connsiteY29" fmla="*/ 2270552 h 3255169"/>
                <a:gd name="connsiteX30" fmla="*/ 2605604 w 3423968"/>
                <a:gd name="connsiteY30" fmla="*/ 2283143 h 3255169"/>
                <a:gd name="connsiteX31" fmla="*/ 2608116 w 3423968"/>
                <a:gd name="connsiteY31" fmla="*/ 2282890 h 3255169"/>
                <a:gd name="connsiteX32" fmla="*/ 2745417 w 3423968"/>
                <a:gd name="connsiteY32" fmla="*/ 2420191 h 3255169"/>
                <a:gd name="connsiteX33" fmla="*/ 2608116 w 3423968"/>
                <a:gd name="connsiteY33" fmla="*/ 2557492 h 3255169"/>
                <a:gd name="connsiteX34" fmla="*/ 2470815 w 3423968"/>
                <a:gd name="connsiteY34" fmla="*/ 2420191 h 3255169"/>
                <a:gd name="connsiteX35" fmla="*/ 2473372 w 3423968"/>
                <a:gd name="connsiteY35" fmla="*/ 2394829 h 3255169"/>
                <a:gd name="connsiteX36" fmla="*/ 2473928 w 3423968"/>
                <a:gd name="connsiteY36" fmla="*/ 2383716 h 3255169"/>
                <a:gd name="connsiteX37" fmla="*/ 2712009 w 3423968"/>
                <a:gd name="connsiteY37" fmla="*/ 2165901 h 3255169"/>
                <a:gd name="connsiteX38" fmla="*/ 2955567 w 3423968"/>
                <a:gd name="connsiteY38" fmla="*/ 2377573 h 3255169"/>
                <a:gd name="connsiteX39" fmla="*/ 2957018 w 3423968"/>
                <a:gd name="connsiteY39" fmla="*/ 2396747 h 3255169"/>
                <a:gd name="connsiteX40" fmla="*/ 2957256 w 3423968"/>
                <a:gd name="connsiteY40" fmla="*/ 2396739 h 3255169"/>
                <a:gd name="connsiteX41" fmla="*/ 2957253 w 3423968"/>
                <a:gd name="connsiteY41" fmla="*/ 2399856 h 3255169"/>
                <a:gd name="connsiteX42" fmla="*/ 2957423 w 3423968"/>
                <a:gd name="connsiteY42" fmla="*/ 2402100 h 3255169"/>
                <a:gd name="connsiteX43" fmla="*/ 2957251 w 3423968"/>
                <a:gd name="connsiteY43" fmla="*/ 2402105 h 3255169"/>
                <a:gd name="connsiteX44" fmla="*/ 2957230 w 3423968"/>
                <a:gd name="connsiteY44" fmla="*/ 2427536 h 3255169"/>
                <a:gd name="connsiteX45" fmla="*/ 2737123 w 3423968"/>
                <a:gd name="connsiteY45" fmla="*/ 2801887 h 3255169"/>
                <a:gd name="connsiteX46" fmla="*/ 2276066 w 3423968"/>
                <a:gd name="connsiteY46" fmla="*/ 2807394 h 3255169"/>
                <a:gd name="connsiteX47" fmla="*/ 2047082 w 3423968"/>
                <a:gd name="connsiteY47" fmla="*/ 2438406 h 3255169"/>
                <a:gd name="connsiteX48" fmla="*/ 2046458 w 3423968"/>
                <a:gd name="connsiteY48" fmla="*/ 2413185 h 3255169"/>
                <a:gd name="connsiteX49" fmla="*/ 2046312 w 3423968"/>
                <a:gd name="connsiteY49" fmla="*/ 2413186 h 3255169"/>
                <a:gd name="connsiteX50" fmla="*/ 2046406 w 3423968"/>
                <a:gd name="connsiteY50" fmla="*/ 2411090 h 3255169"/>
                <a:gd name="connsiteX51" fmla="*/ 2046320 w 3423968"/>
                <a:gd name="connsiteY51" fmla="*/ 2407618 h 3255169"/>
                <a:gd name="connsiteX52" fmla="*/ 2046563 w 3423968"/>
                <a:gd name="connsiteY52" fmla="*/ 2407620 h 3255169"/>
                <a:gd name="connsiteX53" fmla="*/ 2049445 w 3423968"/>
                <a:gd name="connsiteY53" fmla="*/ 2343810 h 3255169"/>
                <a:gd name="connsiteX54" fmla="*/ 2720014 w 3423968"/>
                <a:gd name="connsiteY54" fmla="*/ 1728821 h 3255169"/>
                <a:gd name="connsiteX55" fmla="*/ 2309730 w 3423968"/>
                <a:gd name="connsiteY55" fmla="*/ 0 h 3255169"/>
                <a:gd name="connsiteX56" fmla="*/ 2796784 w 3423968"/>
                <a:gd name="connsiteY56" fmla="*/ 0 h 3255169"/>
                <a:gd name="connsiteX57" fmla="*/ 2894961 w 3423968"/>
                <a:gd name="connsiteY57" fmla="*/ 34661 h 3255169"/>
                <a:gd name="connsiteX58" fmla="*/ 2999956 w 3423968"/>
                <a:gd name="connsiteY58" fmla="*/ 88454 h 3255169"/>
                <a:gd name="connsiteX59" fmla="*/ 3413384 w 3423968"/>
                <a:gd name="connsiteY59" fmla="*/ 698954 h 3255169"/>
                <a:gd name="connsiteX60" fmla="*/ 3423968 w 3423968"/>
                <a:gd name="connsiteY60" fmla="*/ 807150 h 3255169"/>
                <a:gd name="connsiteX61" fmla="*/ 3423968 w 3423968"/>
                <a:gd name="connsiteY61" fmla="*/ 865930 h 3255169"/>
                <a:gd name="connsiteX62" fmla="*/ 3408771 w 3423968"/>
                <a:gd name="connsiteY62" fmla="*/ 996256 h 3255169"/>
                <a:gd name="connsiteX63" fmla="*/ 2736683 w 3423968"/>
                <a:gd name="connsiteY63" fmla="*/ 1529749 h 3255169"/>
                <a:gd name="connsiteX64" fmla="*/ 2066114 w 3423968"/>
                <a:gd name="connsiteY64" fmla="*/ 914760 h 3255169"/>
                <a:gd name="connsiteX65" fmla="*/ 2063232 w 3423968"/>
                <a:gd name="connsiteY65" fmla="*/ 850950 h 3255169"/>
                <a:gd name="connsiteX66" fmla="*/ 2062989 w 3423968"/>
                <a:gd name="connsiteY66" fmla="*/ 850952 h 3255169"/>
                <a:gd name="connsiteX67" fmla="*/ 2063075 w 3423968"/>
                <a:gd name="connsiteY67" fmla="*/ 847480 h 3255169"/>
                <a:gd name="connsiteX68" fmla="*/ 2062981 w 3423968"/>
                <a:gd name="connsiteY68" fmla="*/ 845384 h 3255169"/>
                <a:gd name="connsiteX69" fmla="*/ 2063127 w 3423968"/>
                <a:gd name="connsiteY69" fmla="*/ 845385 h 3255169"/>
                <a:gd name="connsiteX70" fmla="*/ 2063751 w 3423968"/>
                <a:gd name="connsiteY70" fmla="*/ 820164 h 3255169"/>
                <a:gd name="connsiteX71" fmla="*/ 2292735 w 3423968"/>
                <a:gd name="connsiteY71" fmla="*/ 451177 h 3255169"/>
                <a:gd name="connsiteX72" fmla="*/ 2753792 w 3423968"/>
                <a:gd name="connsiteY72" fmla="*/ 456683 h 3255169"/>
                <a:gd name="connsiteX73" fmla="*/ 2973899 w 3423968"/>
                <a:gd name="connsiteY73" fmla="*/ 831034 h 3255169"/>
                <a:gd name="connsiteX74" fmla="*/ 2973920 w 3423968"/>
                <a:gd name="connsiteY74" fmla="*/ 856465 h 3255169"/>
                <a:gd name="connsiteX75" fmla="*/ 2974092 w 3423968"/>
                <a:gd name="connsiteY75" fmla="*/ 856470 h 3255169"/>
                <a:gd name="connsiteX76" fmla="*/ 2973922 w 3423968"/>
                <a:gd name="connsiteY76" fmla="*/ 858714 h 3255169"/>
                <a:gd name="connsiteX77" fmla="*/ 2973925 w 3423968"/>
                <a:gd name="connsiteY77" fmla="*/ 861831 h 3255169"/>
                <a:gd name="connsiteX78" fmla="*/ 2973687 w 3423968"/>
                <a:gd name="connsiteY78" fmla="*/ 861823 h 3255169"/>
                <a:gd name="connsiteX79" fmla="*/ 2972236 w 3423968"/>
                <a:gd name="connsiteY79" fmla="*/ 880997 h 3255169"/>
                <a:gd name="connsiteX80" fmla="*/ 2728678 w 3423968"/>
                <a:gd name="connsiteY80" fmla="*/ 1092669 h 3255169"/>
                <a:gd name="connsiteX81" fmla="*/ 2490597 w 3423968"/>
                <a:gd name="connsiteY81" fmla="*/ 874854 h 3255169"/>
                <a:gd name="connsiteX82" fmla="*/ 2490041 w 3423968"/>
                <a:gd name="connsiteY82" fmla="*/ 863741 h 3255169"/>
                <a:gd name="connsiteX83" fmla="*/ 2487484 w 3423968"/>
                <a:gd name="connsiteY83" fmla="*/ 838379 h 3255169"/>
                <a:gd name="connsiteX84" fmla="*/ 2624785 w 3423968"/>
                <a:gd name="connsiteY84" fmla="*/ 701078 h 3255169"/>
                <a:gd name="connsiteX85" fmla="*/ 2762086 w 3423968"/>
                <a:gd name="connsiteY85" fmla="*/ 838379 h 3255169"/>
                <a:gd name="connsiteX86" fmla="*/ 2624785 w 3423968"/>
                <a:gd name="connsiteY86" fmla="*/ 975680 h 3255169"/>
                <a:gd name="connsiteX87" fmla="*/ 2622273 w 3423968"/>
                <a:gd name="connsiteY87" fmla="*/ 975427 h 3255169"/>
                <a:gd name="connsiteX88" fmla="*/ 2637315 w 3423968"/>
                <a:gd name="connsiteY88" fmla="*/ 988018 h 3255169"/>
                <a:gd name="connsiteX89" fmla="*/ 2729639 w 3423968"/>
                <a:gd name="connsiteY89" fmla="*/ 1017264 h 3255169"/>
                <a:gd name="connsiteX90" fmla="*/ 2898705 w 3423968"/>
                <a:gd name="connsiteY90" fmla="*/ 854547 h 3255169"/>
                <a:gd name="connsiteX91" fmla="*/ 2898744 w 3423968"/>
                <a:gd name="connsiteY91" fmla="*/ 854547 h 3255169"/>
                <a:gd name="connsiteX92" fmla="*/ 2897152 w 3423968"/>
                <a:gd name="connsiteY92" fmla="*/ 808186 h 3255169"/>
                <a:gd name="connsiteX93" fmla="*/ 2715042 w 3423968"/>
                <a:gd name="connsiteY93" fmla="*/ 520962 h 3255169"/>
                <a:gd name="connsiteX94" fmla="*/ 2329940 w 3423968"/>
                <a:gd name="connsiteY94" fmla="*/ 516363 h 3255169"/>
                <a:gd name="connsiteX95" fmla="*/ 2141022 w 3423968"/>
                <a:gd name="connsiteY95" fmla="*/ 799156 h 3255169"/>
                <a:gd name="connsiteX96" fmla="*/ 2138305 w 3423968"/>
                <a:gd name="connsiteY96" fmla="*/ 845771 h 3255169"/>
                <a:gd name="connsiteX97" fmla="*/ 2138777 w 3423968"/>
                <a:gd name="connsiteY97" fmla="*/ 845774 h 3255169"/>
                <a:gd name="connsiteX98" fmla="*/ 2737483 w 3423968"/>
                <a:gd name="connsiteY98" fmla="*/ 1453956 h 3255169"/>
                <a:gd name="connsiteX99" fmla="*/ 3344813 w 3423968"/>
                <a:gd name="connsiteY99" fmla="*/ 920134 h 3255169"/>
                <a:gd name="connsiteX100" fmla="*/ 3348604 w 3423968"/>
                <a:gd name="connsiteY100" fmla="*/ 863001 h 3255169"/>
                <a:gd name="connsiteX101" fmla="*/ 3348557 w 3423968"/>
                <a:gd name="connsiteY101" fmla="*/ 810899 h 3255169"/>
                <a:gd name="connsiteX102" fmla="*/ 2961055 w 3423968"/>
                <a:gd name="connsiteY102" fmla="*/ 153237 h 3255169"/>
                <a:gd name="connsiteX103" fmla="*/ 2556867 w 3423968"/>
                <a:gd name="connsiteY103" fmla="*/ 39169 h 3255169"/>
                <a:gd name="connsiteX104" fmla="*/ 2556753 w 3423968"/>
                <a:gd name="connsiteY104" fmla="*/ 39175 h 3255169"/>
                <a:gd name="connsiteX105" fmla="*/ 2540903 w 3423968"/>
                <a:gd name="connsiteY105" fmla="*/ 40366 h 3255169"/>
                <a:gd name="connsiteX106" fmla="*/ 2538266 w 3423968"/>
                <a:gd name="connsiteY106" fmla="*/ 40217 h 3255169"/>
                <a:gd name="connsiteX107" fmla="*/ 2451980 w 3423968"/>
                <a:gd name="connsiteY107" fmla="*/ 45082 h 3255169"/>
                <a:gd name="connsiteX108" fmla="*/ 2150617 w 3423968"/>
                <a:gd name="connsiteY108" fmla="*/ 145663 h 3255169"/>
                <a:gd name="connsiteX109" fmla="*/ 1749831 w 3423968"/>
                <a:gd name="connsiteY109" fmla="*/ 850103 h 3255169"/>
                <a:gd name="connsiteX110" fmla="*/ 1749228 w 3423968"/>
                <a:gd name="connsiteY110" fmla="*/ 850112 h 3255169"/>
                <a:gd name="connsiteX111" fmla="*/ 1743146 w 3423968"/>
                <a:gd name="connsiteY111" fmla="*/ 964462 h 3255169"/>
                <a:gd name="connsiteX112" fmla="*/ 1310752 w 3423968"/>
                <a:gd name="connsiteY112" fmla="*/ 1617665 h 3255169"/>
                <a:gd name="connsiteX113" fmla="*/ 866113 w 3423968"/>
                <a:gd name="connsiteY113" fmla="*/ 1734223 h 3255169"/>
                <a:gd name="connsiteX114" fmla="*/ 856439 w 3423968"/>
                <a:gd name="connsiteY114" fmla="*/ 1733496 h 3255169"/>
                <a:gd name="connsiteX115" fmla="*/ 762061 w 3423968"/>
                <a:gd name="connsiteY115" fmla="*/ 1740588 h 3255169"/>
                <a:gd name="connsiteX116" fmla="*/ 462630 w 3423968"/>
                <a:gd name="connsiteY116" fmla="*/ 1846785 h 3255169"/>
                <a:gd name="connsiteX117" fmla="*/ 75128 w 3423968"/>
                <a:gd name="connsiteY117" fmla="*/ 2504447 h 3255169"/>
                <a:gd name="connsiteX118" fmla="*/ 75081 w 3423968"/>
                <a:gd name="connsiteY118" fmla="*/ 2556549 h 3255169"/>
                <a:gd name="connsiteX119" fmla="*/ 78872 w 3423968"/>
                <a:gd name="connsiteY119" fmla="*/ 2613682 h 3255169"/>
                <a:gd name="connsiteX120" fmla="*/ 686202 w 3423968"/>
                <a:gd name="connsiteY120" fmla="*/ 3147503 h 3255169"/>
                <a:gd name="connsiteX121" fmla="*/ 1284908 w 3423968"/>
                <a:gd name="connsiteY121" fmla="*/ 2539322 h 3255169"/>
                <a:gd name="connsiteX122" fmla="*/ 1285380 w 3423968"/>
                <a:gd name="connsiteY122" fmla="*/ 2539319 h 3255169"/>
                <a:gd name="connsiteX123" fmla="*/ 1282663 w 3423968"/>
                <a:gd name="connsiteY123" fmla="*/ 2492704 h 3255169"/>
                <a:gd name="connsiteX124" fmla="*/ 1093745 w 3423968"/>
                <a:gd name="connsiteY124" fmla="*/ 2209910 h 3255169"/>
                <a:gd name="connsiteX125" fmla="*/ 708643 w 3423968"/>
                <a:gd name="connsiteY125" fmla="*/ 2214509 h 3255169"/>
                <a:gd name="connsiteX126" fmla="*/ 526533 w 3423968"/>
                <a:gd name="connsiteY126" fmla="*/ 2501734 h 3255169"/>
                <a:gd name="connsiteX127" fmla="*/ 524941 w 3423968"/>
                <a:gd name="connsiteY127" fmla="*/ 2548095 h 3255169"/>
                <a:gd name="connsiteX128" fmla="*/ 524980 w 3423968"/>
                <a:gd name="connsiteY128" fmla="*/ 2548095 h 3255169"/>
                <a:gd name="connsiteX129" fmla="*/ 694046 w 3423968"/>
                <a:gd name="connsiteY129" fmla="*/ 2710812 h 3255169"/>
                <a:gd name="connsiteX130" fmla="*/ 786370 w 3423968"/>
                <a:gd name="connsiteY130" fmla="*/ 2681566 h 3255169"/>
                <a:gd name="connsiteX131" fmla="*/ 801412 w 3423968"/>
                <a:gd name="connsiteY131" fmla="*/ 2668975 h 3255169"/>
                <a:gd name="connsiteX132" fmla="*/ 798900 w 3423968"/>
                <a:gd name="connsiteY132" fmla="*/ 2669228 h 3255169"/>
                <a:gd name="connsiteX133" fmla="*/ 661599 w 3423968"/>
                <a:gd name="connsiteY133" fmla="*/ 2531927 h 3255169"/>
                <a:gd name="connsiteX134" fmla="*/ 798900 w 3423968"/>
                <a:gd name="connsiteY134" fmla="*/ 2394626 h 3255169"/>
                <a:gd name="connsiteX135" fmla="*/ 936201 w 3423968"/>
                <a:gd name="connsiteY135" fmla="*/ 2531927 h 3255169"/>
                <a:gd name="connsiteX136" fmla="*/ 933644 w 3423968"/>
                <a:gd name="connsiteY136" fmla="*/ 2557289 h 3255169"/>
                <a:gd name="connsiteX137" fmla="*/ 933088 w 3423968"/>
                <a:gd name="connsiteY137" fmla="*/ 2568402 h 3255169"/>
                <a:gd name="connsiteX138" fmla="*/ 695007 w 3423968"/>
                <a:gd name="connsiteY138" fmla="*/ 2786217 h 3255169"/>
                <a:gd name="connsiteX139" fmla="*/ 451449 w 3423968"/>
                <a:gd name="connsiteY139" fmla="*/ 2574545 h 3255169"/>
                <a:gd name="connsiteX140" fmla="*/ 449998 w 3423968"/>
                <a:gd name="connsiteY140" fmla="*/ 2555371 h 3255169"/>
                <a:gd name="connsiteX141" fmla="*/ 449760 w 3423968"/>
                <a:gd name="connsiteY141" fmla="*/ 2555379 h 3255169"/>
                <a:gd name="connsiteX142" fmla="*/ 449763 w 3423968"/>
                <a:gd name="connsiteY142" fmla="*/ 2552262 h 3255169"/>
                <a:gd name="connsiteX143" fmla="*/ 449593 w 3423968"/>
                <a:gd name="connsiteY143" fmla="*/ 2550018 h 3255169"/>
                <a:gd name="connsiteX144" fmla="*/ 449765 w 3423968"/>
                <a:gd name="connsiteY144" fmla="*/ 2550013 h 3255169"/>
                <a:gd name="connsiteX145" fmla="*/ 449786 w 3423968"/>
                <a:gd name="connsiteY145" fmla="*/ 2524582 h 3255169"/>
                <a:gd name="connsiteX146" fmla="*/ 669893 w 3423968"/>
                <a:gd name="connsiteY146" fmla="*/ 2150231 h 3255169"/>
                <a:gd name="connsiteX147" fmla="*/ 1130950 w 3423968"/>
                <a:gd name="connsiteY147" fmla="*/ 2144724 h 3255169"/>
                <a:gd name="connsiteX148" fmla="*/ 1359934 w 3423968"/>
                <a:gd name="connsiteY148" fmla="*/ 2513712 h 3255169"/>
                <a:gd name="connsiteX149" fmla="*/ 1360558 w 3423968"/>
                <a:gd name="connsiteY149" fmla="*/ 2538933 h 3255169"/>
                <a:gd name="connsiteX150" fmla="*/ 1360704 w 3423968"/>
                <a:gd name="connsiteY150" fmla="*/ 2538932 h 3255169"/>
                <a:gd name="connsiteX151" fmla="*/ 1360610 w 3423968"/>
                <a:gd name="connsiteY151" fmla="*/ 2541028 h 3255169"/>
                <a:gd name="connsiteX152" fmla="*/ 1360696 w 3423968"/>
                <a:gd name="connsiteY152" fmla="*/ 2544500 h 3255169"/>
                <a:gd name="connsiteX153" fmla="*/ 1360453 w 3423968"/>
                <a:gd name="connsiteY153" fmla="*/ 2544498 h 3255169"/>
                <a:gd name="connsiteX154" fmla="*/ 1357571 w 3423968"/>
                <a:gd name="connsiteY154" fmla="*/ 2608308 h 3255169"/>
                <a:gd name="connsiteX155" fmla="*/ 687002 w 3423968"/>
                <a:gd name="connsiteY155" fmla="*/ 3223297 h 3255169"/>
                <a:gd name="connsiteX156" fmla="*/ 14915 w 3423968"/>
                <a:gd name="connsiteY156" fmla="*/ 2689804 h 3255169"/>
                <a:gd name="connsiteX157" fmla="*/ 0 w 3423968"/>
                <a:gd name="connsiteY157" fmla="*/ 2561905 h 3255169"/>
                <a:gd name="connsiteX158" fmla="*/ 0 w 3423968"/>
                <a:gd name="connsiteY158" fmla="*/ 2497805 h 3255169"/>
                <a:gd name="connsiteX159" fmla="*/ 10301 w 3423968"/>
                <a:gd name="connsiteY159" fmla="*/ 2392502 h 3255169"/>
                <a:gd name="connsiteX160" fmla="*/ 423729 w 3423968"/>
                <a:gd name="connsiteY160" fmla="*/ 1782002 h 3255169"/>
                <a:gd name="connsiteX161" fmla="*/ 528724 w 3423968"/>
                <a:gd name="connsiteY161" fmla="*/ 1728208 h 3255169"/>
                <a:gd name="connsiteX162" fmla="*/ 620837 w 3423968"/>
                <a:gd name="connsiteY162" fmla="*/ 1695688 h 3255169"/>
                <a:gd name="connsiteX163" fmla="*/ 528724 w 3423968"/>
                <a:gd name="connsiteY163" fmla="*/ 1663168 h 3255169"/>
                <a:gd name="connsiteX164" fmla="*/ 423729 w 3423968"/>
                <a:gd name="connsiteY164" fmla="*/ 1609375 h 3255169"/>
                <a:gd name="connsiteX165" fmla="*/ 10302 w 3423968"/>
                <a:gd name="connsiteY165" fmla="*/ 998875 h 3255169"/>
                <a:gd name="connsiteX166" fmla="*/ 0 w 3423968"/>
                <a:gd name="connsiteY166" fmla="*/ 893571 h 3255169"/>
                <a:gd name="connsiteX167" fmla="*/ 0 w 3423968"/>
                <a:gd name="connsiteY167" fmla="*/ 829472 h 3255169"/>
                <a:gd name="connsiteX168" fmla="*/ 14915 w 3423968"/>
                <a:gd name="connsiteY168" fmla="*/ 701573 h 3255169"/>
                <a:gd name="connsiteX169" fmla="*/ 687003 w 3423968"/>
                <a:gd name="connsiteY169" fmla="*/ 168080 h 3255169"/>
                <a:gd name="connsiteX170" fmla="*/ 1357571 w 3423968"/>
                <a:gd name="connsiteY170" fmla="*/ 783069 h 3255169"/>
                <a:gd name="connsiteX171" fmla="*/ 1360453 w 3423968"/>
                <a:gd name="connsiteY171" fmla="*/ 846879 h 3255169"/>
                <a:gd name="connsiteX172" fmla="*/ 1360696 w 3423968"/>
                <a:gd name="connsiteY172" fmla="*/ 846877 h 3255169"/>
                <a:gd name="connsiteX173" fmla="*/ 1360610 w 3423968"/>
                <a:gd name="connsiteY173" fmla="*/ 850349 h 3255169"/>
                <a:gd name="connsiteX174" fmla="*/ 1360704 w 3423968"/>
                <a:gd name="connsiteY174" fmla="*/ 852445 h 3255169"/>
                <a:gd name="connsiteX175" fmla="*/ 1360558 w 3423968"/>
                <a:gd name="connsiteY175" fmla="*/ 852444 h 3255169"/>
                <a:gd name="connsiteX176" fmla="*/ 1359934 w 3423968"/>
                <a:gd name="connsiteY176" fmla="*/ 877665 h 3255169"/>
                <a:gd name="connsiteX177" fmla="*/ 1130950 w 3423968"/>
                <a:gd name="connsiteY177" fmla="*/ 1246652 h 3255169"/>
                <a:gd name="connsiteX178" fmla="*/ 669893 w 3423968"/>
                <a:gd name="connsiteY178" fmla="*/ 1241146 h 3255169"/>
                <a:gd name="connsiteX179" fmla="*/ 449786 w 3423968"/>
                <a:gd name="connsiteY179" fmla="*/ 866795 h 3255169"/>
                <a:gd name="connsiteX180" fmla="*/ 449765 w 3423968"/>
                <a:gd name="connsiteY180" fmla="*/ 841363 h 3255169"/>
                <a:gd name="connsiteX181" fmla="*/ 449593 w 3423968"/>
                <a:gd name="connsiteY181" fmla="*/ 841359 h 3255169"/>
                <a:gd name="connsiteX182" fmla="*/ 449763 w 3423968"/>
                <a:gd name="connsiteY182" fmla="*/ 839114 h 3255169"/>
                <a:gd name="connsiteX183" fmla="*/ 449760 w 3423968"/>
                <a:gd name="connsiteY183" fmla="*/ 835998 h 3255169"/>
                <a:gd name="connsiteX184" fmla="*/ 449998 w 3423968"/>
                <a:gd name="connsiteY184" fmla="*/ 836006 h 3255169"/>
                <a:gd name="connsiteX185" fmla="*/ 451449 w 3423968"/>
                <a:gd name="connsiteY185" fmla="*/ 816832 h 3255169"/>
                <a:gd name="connsiteX186" fmla="*/ 695007 w 3423968"/>
                <a:gd name="connsiteY186" fmla="*/ 605159 h 3255169"/>
                <a:gd name="connsiteX187" fmla="*/ 933088 w 3423968"/>
                <a:gd name="connsiteY187" fmla="*/ 822974 h 3255169"/>
                <a:gd name="connsiteX188" fmla="*/ 933644 w 3423968"/>
                <a:gd name="connsiteY188" fmla="*/ 834088 h 3255169"/>
                <a:gd name="connsiteX189" fmla="*/ 936201 w 3423968"/>
                <a:gd name="connsiteY189" fmla="*/ 859450 h 3255169"/>
                <a:gd name="connsiteX190" fmla="*/ 798900 w 3423968"/>
                <a:gd name="connsiteY190" fmla="*/ 996751 h 3255169"/>
                <a:gd name="connsiteX191" fmla="*/ 661599 w 3423968"/>
                <a:gd name="connsiteY191" fmla="*/ 859450 h 3255169"/>
                <a:gd name="connsiteX192" fmla="*/ 798900 w 3423968"/>
                <a:gd name="connsiteY192" fmla="*/ 722149 h 3255169"/>
                <a:gd name="connsiteX193" fmla="*/ 801412 w 3423968"/>
                <a:gd name="connsiteY193" fmla="*/ 722402 h 3255169"/>
                <a:gd name="connsiteX194" fmla="*/ 786370 w 3423968"/>
                <a:gd name="connsiteY194" fmla="*/ 709811 h 3255169"/>
                <a:gd name="connsiteX195" fmla="*/ 694046 w 3423968"/>
                <a:gd name="connsiteY195" fmla="*/ 680564 h 3255169"/>
                <a:gd name="connsiteX196" fmla="*/ 524980 w 3423968"/>
                <a:gd name="connsiteY196" fmla="*/ 843282 h 3255169"/>
                <a:gd name="connsiteX197" fmla="*/ 524941 w 3423968"/>
                <a:gd name="connsiteY197" fmla="*/ 843281 h 3255169"/>
                <a:gd name="connsiteX198" fmla="*/ 526534 w 3423968"/>
                <a:gd name="connsiteY198" fmla="*/ 889642 h 3255169"/>
                <a:gd name="connsiteX199" fmla="*/ 708643 w 3423968"/>
                <a:gd name="connsiteY199" fmla="*/ 1176867 h 3255169"/>
                <a:gd name="connsiteX200" fmla="*/ 1093745 w 3423968"/>
                <a:gd name="connsiteY200" fmla="*/ 1181466 h 3255169"/>
                <a:gd name="connsiteX201" fmla="*/ 1282663 w 3423968"/>
                <a:gd name="connsiteY201" fmla="*/ 898673 h 3255169"/>
                <a:gd name="connsiteX202" fmla="*/ 1285380 w 3423968"/>
                <a:gd name="connsiteY202" fmla="*/ 852057 h 3255169"/>
                <a:gd name="connsiteX203" fmla="*/ 1284908 w 3423968"/>
                <a:gd name="connsiteY203" fmla="*/ 852055 h 3255169"/>
                <a:gd name="connsiteX204" fmla="*/ 686203 w 3423968"/>
                <a:gd name="connsiteY204" fmla="*/ 243873 h 3255169"/>
                <a:gd name="connsiteX205" fmla="*/ 78872 w 3423968"/>
                <a:gd name="connsiteY205" fmla="*/ 777695 h 3255169"/>
                <a:gd name="connsiteX206" fmla="*/ 75081 w 3423968"/>
                <a:gd name="connsiteY206" fmla="*/ 834828 h 3255169"/>
                <a:gd name="connsiteX207" fmla="*/ 75128 w 3423968"/>
                <a:gd name="connsiteY207" fmla="*/ 886930 h 3255169"/>
                <a:gd name="connsiteX208" fmla="*/ 462630 w 3423968"/>
                <a:gd name="connsiteY208" fmla="*/ 1544592 h 3255169"/>
                <a:gd name="connsiteX209" fmla="*/ 762061 w 3423968"/>
                <a:gd name="connsiteY209" fmla="*/ 1650788 h 3255169"/>
                <a:gd name="connsiteX210" fmla="*/ 856441 w 3423968"/>
                <a:gd name="connsiteY210" fmla="*/ 1657881 h 3255169"/>
                <a:gd name="connsiteX211" fmla="*/ 866113 w 3423968"/>
                <a:gd name="connsiteY211" fmla="*/ 1657154 h 3255169"/>
                <a:gd name="connsiteX212" fmla="*/ 871268 w 3423968"/>
                <a:gd name="connsiteY212" fmla="*/ 1657445 h 3255169"/>
                <a:gd name="connsiteX213" fmla="*/ 871268 w 3423968"/>
                <a:gd name="connsiteY213" fmla="*/ 1658410 h 3255169"/>
                <a:gd name="connsiteX214" fmla="*/ 971705 w 3423968"/>
                <a:gd name="connsiteY214" fmla="*/ 1652748 h 3255169"/>
                <a:gd name="connsiteX215" fmla="*/ 1273068 w 3423968"/>
                <a:gd name="connsiteY215" fmla="*/ 1552166 h 3255169"/>
                <a:gd name="connsiteX216" fmla="*/ 1673854 w 3423968"/>
                <a:gd name="connsiteY216" fmla="*/ 847726 h 3255169"/>
                <a:gd name="connsiteX217" fmla="*/ 1674457 w 3423968"/>
                <a:gd name="connsiteY217" fmla="*/ 847718 h 3255169"/>
                <a:gd name="connsiteX218" fmla="*/ 1680539 w 3423968"/>
                <a:gd name="connsiteY218" fmla="*/ 733367 h 3255169"/>
                <a:gd name="connsiteX219" fmla="*/ 2112933 w 3423968"/>
                <a:gd name="connsiteY219" fmla="*/ 80165 h 3255169"/>
                <a:gd name="connsiteX220" fmla="*/ 2273682 w 3423968"/>
                <a:gd name="connsiteY220" fmla="*/ 8108 h 3255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</a:cxnLst>
              <a:rect l="l" t="t" r="r" b="b"/>
              <a:pathLst>
                <a:path w="3423968" h="3255169">
                  <a:moveTo>
                    <a:pt x="2720014" y="1728821"/>
                  </a:moveTo>
                  <a:cubicBezTo>
                    <a:pt x="3094605" y="1724865"/>
                    <a:pt x="3402034" y="2024242"/>
                    <a:pt x="3408018" y="2398806"/>
                  </a:cubicBezTo>
                  <a:lnTo>
                    <a:pt x="3407454" y="2398815"/>
                  </a:lnTo>
                  <a:lnTo>
                    <a:pt x="3407408" y="2450306"/>
                  </a:lnTo>
                  <a:cubicBezTo>
                    <a:pt x="3397173" y="2745204"/>
                    <a:pt x="3238540" y="3016839"/>
                    <a:pt x="2983287" y="3170116"/>
                  </a:cubicBezTo>
                  <a:cubicBezTo>
                    <a:pt x="2949253" y="3190553"/>
                    <a:pt x="2914169" y="3208485"/>
                    <a:pt x="2878292" y="3223910"/>
                  </a:cubicBezTo>
                  <a:lnTo>
                    <a:pt x="2794076" y="3253642"/>
                  </a:lnTo>
                  <a:lnTo>
                    <a:pt x="2798401" y="3255169"/>
                  </a:lnTo>
                  <a:lnTo>
                    <a:pt x="2307188" y="3255169"/>
                  </a:lnTo>
                  <a:lnTo>
                    <a:pt x="2442775" y="3224676"/>
                  </a:lnTo>
                  <a:lnTo>
                    <a:pt x="2535748" y="3219435"/>
                  </a:lnTo>
                  <a:lnTo>
                    <a:pt x="2535748" y="3219151"/>
                  </a:lnTo>
                  <a:lnTo>
                    <a:pt x="2538262" y="3219293"/>
                  </a:lnTo>
                  <a:lnTo>
                    <a:pt x="2542751" y="3219040"/>
                  </a:lnTo>
                  <a:lnTo>
                    <a:pt x="2748177" y="3189886"/>
                  </a:lnTo>
                  <a:cubicBezTo>
                    <a:pt x="2816167" y="3170868"/>
                    <a:pt x="2882195" y="3142678"/>
                    <a:pt x="2944386" y="3105333"/>
                  </a:cubicBezTo>
                  <a:cubicBezTo>
                    <a:pt x="3177601" y="2965290"/>
                    <a:pt x="3322536" y="2717108"/>
                    <a:pt x="3331888" y="2447671"/>
                  </a:cubicBezTo>
                  <a:lnTo>
                    <a:pt x="3331935" y="2395569"/>
                  </a:lnTo>
                  <a:lnTo>
                    <a:pt x="3328144" y="2338436"/>
                  </a:lnTo>
                  <a:cubicBezTo>
                    <a:pt x="3292527" y="2034946"/>
                    <a:pt x="3032900" y="1801319"/>
                    <a:pt x="2720814" y="1804615"/>
                  </a:cubicBezTo>
                  <a:cubicBezTo>
                    <a:pt x="2387922" y="1808130"/>
                    <a:pt x="2120396" y="2079891"/>
                    <a:pt x="2122108" y="2412796"/>
                  </a:cubicBezTo>
                  <a:lnTo>
                    <a:pt x="2121636" y="2412799"/>
                  </a:lnTo>
                  <a:lnTo>
                    <a:pt x="2124353" y="2459414"/>
                  </a:lnTo>
                  <a:cubicBezTo>
                    <a:pt x="2139212" y="2577145"/>
                    <a:pt x="2208511" y="2682417"/>
                    <a:pt x="2313271" y="2742208"/>
                  </a:cubicBezTo>
                  <a:cubicBezTo>
                    <a:pt x="2432996" y="2810540"/>
                    <a:pt x="2580314" y="2808780"/>
                    <a:pt x="2698373" y="2737609"/>
                  </a:cubicBezTo>
                  <a:cubicBezTo>
                    <a:pt x="2801674" y="2675333"/>
                    <a:pt x="2868439" y="2568436"/>
                    <a:pt x="2880483" y="2450384"/>
                  </a:cubicBezTo>
                  <a:lnTo>
                    <a:pt x="2882075" y="2404023"/>
                  </a:lnTo>
                  <a:lnTo>
                    <a:pt x="2882036" y="2404023"/>
                  </a:lnTo>
                  <a:cubicBezTo>
                    <a:pt x="2879705" y="2312658"/>
                    <a:pt x="2804358" y="2240140"/>
                    <a:pt x="2712970" y="2241306"/>
                  </a:cubicBezTo>
                  <a:cubicBezTo>
                    <a:pt x="2678700" y="2241743"/>
                    <a:pt x="2646949" y="2252481"/>
                    <a:pt x="2620646" y="2270552"/>
                  </a:cubicBezTo>
                  <a:lnTo>
                    <a:pt x="2605604" y="2283143"/>
                  </a:lnTo>
                  <a:lnTo>
                    <a:pt x="2608116" y="2282890"/>
                  </a:lnTo>
                  <a:cubicBezTo>
                    <a:pt x="2683946" y="2282890"/>
                    <a:pt x="2745417" y="2344362"/>
                    <a:pt x="2745417" y="2420191"/>
                  </a:cubicBezTo>
                  <a:cubicBezTo>
                    <a:pt x="2745417" y="2496020"/>
                    <a:pt x="2683946" y="2557492"/>
                    <a:pt x="2608116" y="2557492"/>
                  </a:cubicBezTo>
                  <a:cubicBezTo>
                    <a:pt x="2532287" y="2557492"/>
                    <a:pt x="2470815" y="2496020"/>
                    <a:pt x="2470815" y="2420191"/>
                  </a:cubicBezTo>
                  <a:lnTo>
                    <a:pt x="2473372" y="2394829"/>
                  </a:lnTo>
                  <a:lnTo>
                    <a:pt x="2473928" y="2383716"/>
                  </a:lnTo>
                  <a:cubicBezTo>
                    <a:pt x="2486131" y="2262526"/>
                    <a:pt x="2587642" y="2167487"/>
                    <a:pt x="2712009" y="2165901"/>
                  </a:cubicBezTo>
                  <a:cubicBezTo>
                    <a:pt x="2836376" y="2164315"/>
                    <a:pt x="2940277" y="2256734"/>
                    <a:pt x="2955567" y="2377573"/>
                  </a:cubicBezTo>
                  <a:lnTo>
                    <a:pt x="2957018" y="2396747"/>
                  </a:lnTo>
                  <a:lnTo>
                    <a:pt x="2957256" y="2396739"/>
                  </a:lnTo>
                  <a:lnTo>
                    <a:pt x="2957253" y="2399856"/>
                  </a:lnTo>
                  <a:lnTo>
                    <a:pt x="2957423" y="2402100"/>
                  </a:lnTo>
                  <a:lnTo>
                    <a:pt x="2957251" y="2402105"/>
                  </a:lnTo>
                  <a:lnTo>
                    <a:pt x="2957230" y="2427536"/>
                  </a:lnTo>
                  <a:cubicBezTo>
                    <a:pt x="2951928" y="2580792"/>
                    <a:pt x="2869633" y="2722004"/>
                    <a:pt x="2737123" y="2801887"/>
                  </a:cubicBezTo>
                  <a:cubicBezTo>
                    <a:pt x="2595779" y="2887096"/>
                    <a:pt x="2419405" y="2889203"/>
                    <a:pt x="2276066" y="2807394"/>
                  </a:cubicBezTo>
                  <a:cubicBezTo>
                    <a:pt x="2141686" y="2730698"/>
                    <a:pt x="2056042" y="2591492"/>
                    <a:pt x="2047082" y="2438406"/>
                  </a:cubicBezTo>
                  <a:lnTo>
                    <a:pt x="2046458" y="2413185"/>
                  </a:lnTo>
                  <a:lnTo>
                    <a:pt x="2046312" y="2413186"/>
                  </a:lnTo>
                  <a:lnTo>
                    <a:pt x="2046406" y="2411090"/>
                  </a:lnTo>
                  <a:lnTo>
                    <a:pt x="2046320" y="2407618"/>
                  </a:lnTo>
                  <a:lnTo>
                    <a:pt x="2046563" y="2407620"/>
                  </a:lnTo>
                  <a:lnTo>
                    <a:pt x="2049445" y="2343810"/>
                  </a:lnTo>
                  <a:cubicBezTo>
                    <a:pt x="2082302" y="2001533"/>
                    <a:pt x="2368835" y="1732530"/>
                    <a:pt x="2720014" y="1728821"/>
                  </a:cubicBezTo>
                  <a:close/>
                  <a:moveTo>
                    <a:pt x="2309730" y="0"/>
                  </a:moveTo>
                  <a:lnTo>
                    <a:pt x="2796784" y="0"/>
                  </a:lnTo>
                  <a:lnTo>
                    <a:pt x="2894961" y="34661"/>
                  </a:lnTo>
                  <a:cubicBezTo>
                    <a:pt x="2930839" y="50085"/>
                    <a:pt x="2965923" y="68017"/>
                    <a:pt x="2999956" y="88454"/>
                  </a:cubicBezTo>
                  <a:cubicBezTo>
                    <a:pt x="3223304" y="222572"/>
                    <a:pt x="3372675" y="447307"/>
                    <a:pt x="3413384" y="698954"/>
                  </a:cubicBezTo>
                  <a:lnTo>
                    <a:pt x="3423968" y="807150"/>
                  </a:lnTo>
                  <a:lnTo>
                    <a:pt x="3423968" y="865930"/>
                  </a:lnTo>
                  <a:lnTo>
                    <a:pt x="3408771" y="996256"/>
                  </a:lnTo>
                  <a:cubicBezTo>
                    <a:pt x="3340797" y="1304433"/>
                    <a:pt x="3064450" y="1533211"/>
                    <a:pt x="2736683" y="1529749"/>
                  </a:cubicBezTo>
                  <a:cubicBezTo>
                    <a:pt x="2385504" y="1526040"/>
                    <a:pt x="2098971" y="1257037"/>
                    <a:pt x="2066114" y="914760"/>
                  </a:cubicBezTo>
                  <a:lnTo>
                    <a:pt x="2063232" y="850950"/>
                  </a:lnTo>
                  <a:lnTo>
                    <a:pt x="2062989" y="850952"/>
                  </a:lnTo>
                  <a:lnTo>
                    <a:pt x="2063075" y="847480"/>
                  </a:lnTo>
                  <a:lnTo>
                    <a:pt x="2062981" y="845384"/>
                  </a:lnTo>
                  <a:lnTo>
                    <a:pt x="2063127" y="845385"/>
                  </a:lnTo>
                  <a:lnTo>
                    <a:pt x="2063751" y="820164"/>
                  </a:lnTo>
                  <a:cubicBezTo>
                    <a:pt x="2072711" y="667078"/>
                    <a:pt x="2158355" y="527873"/>
                    <a:pt x="2292735" y="451177"/>
                  </a:cubicBezTo>
                  <a:cubicBezTo>
                    <a:pt x="2436074" y="369367"/>
                    <a:pt x="2612448" y="371474"/>
                    <a:pt x="2753792" y="456683"/>
                  </a:cubicBezTo>
                  <a:cubicBezTo>
                    <a:pt x="2886302" y="536566"/>
                    <a:pt x="2968597" y="677778"/>
                    <a:pt x="2973899" y="831034"/>
                  </a:cubicBezTo>
                  <a:lnTo>
                    <a:pt x="2973920" y="856465"/>
                  </a:lnTo>
                  <a:lnTo>
                    <a:pt x="2974092" y="856470"/>
                  </a:lnTo>
                  <a:lnTo>
                    <a:pt x="2973922" y="858714"/>
                  </a:lnTo>
                  <a:lnTo>
                    <a:pt x="2973925" y="861831"/>
                  </a:lnTo>
                  <a:lnTo>
                    <a:pt x="2973687" y="861823"/>
                  </a:lnTo>
                  <a:lnTo>
                    <a:pt x="2972236" y="880997"/>
                  </a:lnTo>
                  <a:cubicBezTo>
                    <a:pt x="2956946" y="1001836"/>
                    <a:pt x="2853045" y="1094256"/>
                    <a:pt x="2728678" y="1092669"/>
                  </a:cubicBezTo>
                  <a:cubicBezTo>
                    <a:pt x="2604311" y="1091083"/>
                    <a:pt x="2502800" y="996044"/>
                    <a:pt x="2490597" y="874854"/>
                  </a:cubicBezTo>
                  <a:lnTo>
                    <a:pt x="2490041" y="863741"/>
                  </a:lnTo>
                  <a:lnTo>
                    <a:pt x="2487484" y="838379"/>
                  </a:lnTo>
                  <a:cubicBezTo>
                    <a:pt x="2487484" y="762550"/>
                    <a:pt x="2548956" y="701078"/>
                    <a:pt x="2624785" y="701078"/>
                  </a:cubicBezTo>
                  <a:cubicBezTo>
                    <a:pt x="2700615" y="701078"/>
                    <a:pt x="2762086" y="762550"/>
                    <a:pt x="2762086" y="838379"/>
                  </a:cubicBezTo>
                  <a:cubicBezTo>
                    <a:pt x="2762086" y="914208"/>
                    <a:pt x="2700615" y="975680"/>
                    <a:pt x="2624785" y="975680"/>
                  </a:cubicBezTo>
                  <a:lnTo>
                    <a:pt x="2622273" y="975427"/>
                  </a:lnTo>
                  <a:lnTo>
                    <a:pt x="2637315" y="988018"/>
                  </a:lnTo>
                  <a:cubicBezTo>
                    <a:pt x="2663618" y="1006089"/>
                    <a:pt x="2695369" y="1016827"/>
                    <a:pt x="2729639" y="1017264"/>
                  </a:cubicBezTo>
                  <a:cubicBezTo>
                    <a:pt x="2821028" y="1018430"/>
                    <a:pt x="2896374" y="945912"/>
                    <a:pt x="2898705" y="854547"/>
                  </a:cubicBezTo>
                  <a:lnTo>
                    <a:pt x="2898744" y="854547"/>
                  </a:lnTo>
                  <a:lnTo>
                    <a:pt x="2897152" y="808186"/>
                  </a:lnTo>
                  <a:cubicBezTo>
                    <a:pt x="2885108" y="690135"/>
                    <a:pt x="2818344" y="583237"/>
                    <a:pt x="2715042" y="520962"/>
                  </a:cubicBezTo>
                  <a:cubicBezTo>
                    <a:pt x="2596983" y="449790"/>
                    <a:pt x="2449665" y="448031"/>
                    <a:pt x="2329940" y="516363"/>
                  </a:cubicBezTo>
                  <a:cubicBezTo>
                    <a:pt x="2225180" y="576153"/>
                    <a:pt x="2155881" y="681426"/>
                    <a:pt x="2141022" y="799156"/>
                  </a:cubicBezTo>
                  <a:lnTo>
                    <a:pt x="2138305" y="845771"/>
                  </a:lnTo>
                  <a:lnTo>
                    <a:pt x="2138777" y="845774"/>
                  </a:lnTo>
                  <a:cubicBezTo>
                    <a:pt x="2137065" y="1178679"/>
                    <a:pt x="2404591" y="1450440"/>
                    <a:pt x="2737483" y="1453956"/>
                  </a:cubicBezTo>
                  <a:cubicBezTo>
                    <a:pt x="3049569" y="1457251"/>
                    <a:pt x="3309197" y="1223624"/>
                    <a:pt x="3344813" y="920134"/>
                  </a:cubicBezTo>
                  <a:lnTo>
                    <a:pt x="3348604" y="863001"/>
                  </a:lnTo>
                  <a:lnTo>
                    <a:pt x="3348557" y="810899"/>
                  </a:lnTo>
                  <a:cubicBezTo>
                    <a:pt x="3339206" y="541462"/>
                    <a:pt x="3194270" y="293280"/>
                    <a:pt x="2961055" y="153237"/>
                  </a:cubicBezTo>
                  <a:cubicBezTo>
                    <a:pt x="2836674" y="78547"/>
                    <a:pt x="2696942" y="40478"/>
                    <a:pt x="2556867" y="39169"/>
                  </a:cubicBezTo>
                  <a:lnTo>
                    <a:pt x="2556753" y="39175"/>
                  </a:lnTo>
                  <a:lnTo>
                    <a:pt x="2540903" y="40366"/>
                  </a:lnTo>
                  <a:lnTo>
                    <a:pt x="2538266" y="40217"/>
                  </a:lnTo>
                  <a:lnTo>
                    <a:pt x="2451980" y="45082"/>
                  </a:lnTo>
                  <a:cubicBezTo>
                    <a:pt x="2347498" y="57892"/>
                    <a:pt x="2244934" y="91399"/>
                    <a:pt x="2150617" y="145663"/>
                  </a:cubicBezTo>
                  <a:cubicBezTo>
                    <a:pt x="1899106" y="290368"/>
                    <a:pt x="1745721" y="559965"/>
                    <a:pt x="1749831" y="850103"/>
                  </a:cubicBezTo>
                  <a:lnTo>
                    <a:pt x="1749228" y="850112"/>
                  </a:lnTo>
                  <a:lnTo>
                    <a:pt x="1743146" y="964462"/>
                  </a:lnTo>
                  <a:cubicBezTo>
                    <a:pt x="1710263" y="1235844"/>
                    <a:pt x="1551621" y="1479083"/>
                    <a:pt x="1310752" y="1617665"/>
                  </a:cubicBezTo>
                  <a:cubicBezTo>
                    <a:pt x="1173113" y="1696854"/>
                    <a:pt x="1019425" y="1735656"/>
                    <a:pt x="866113" y="1734223"/>
                  </a:cubicBezTo>
                  <a:lnTo>
                    <a:pt x="856439" y="1733496"/>
                  </a:lnTo>
                  <a:lnTo>
                    <a:pt x="762061" y="1740588"/>
                  </a:lnTo>
                  <a:cubicBezTo>
                    <a:pt x="657837" y="1755349"/>
                    <a:pt x="555916" y="1790768"/>
                    <a:pt x="462630" y="1846785"/>
                  </a:cubicBezTo>
                  <a:cubicBezTo>
                    <a:pt x="229415" y="1986828"/>
                    <a:pt x="84480" y="2235010"/>
                    <a:pt x="75128" y="2504447"/>
                  </a:cubicBezTo>
                  <a:lnTo>
                    <a:pt x="75081" y="2556549"/>
                  </a:lnTo>
                  <a:lnTo>
                    <a:pt x="78872" y="2613682"/>
                  </a:lnTo>
                  <a:cubicBezTo>
                    <a:pt x="114489" y="2917172"/>
                    <a:pt x="374116" y="3150799"/>
                    <a:pt x="686202" y="3147503"/>
                  </a:cubicBezTo>
                  <a:cubicBezTo>
                    <a:pt x="1019094" y="3143988"/>
                    <a:pt x="1286620" y="2872227"/>
                    <a:pt x="1284908" y="2539322"/>
                  </a:cubicBezTo>
                  <a:lnTo>
                    <a:pt x="1285380" y="2539319"/>
                  </a:lnTo>
                  <a:lnTo>
                    <a:pt x="1282663" y="2492704"/>
                  </a:lnTo>
                  <a:cubicBezTo>
                    <a:pt x="1267804" y="2374973"/>
                    <a:pt x="1198505" y="2269701"/>
                    <a:pt x="1093745" y="2209910"/>
                  </a:cubicBezTo>
                  <a:cubicBezTo>
                    <a:pt x="974020" y="2141578"/>
                    <a:pt x="826702" y="2143338"/>
                    <a:pt x="708643" y="2214509"/>
                  </a:cubicBezTo>
                  <a:cubicBezTo>
                    <a:pt x="605342" y="2276785"/>
                    <a:pt x="538577" y="2383682"/>
                    <a:pt x="526533" y="2501734"/>
                  </a:cubicBezTo>
                  <a:lnTo>
                    <a:pt x="524941" y="2548095"/>
                  </a:lnTo>
                  <a:lnTo>
                    <a:pt x="524980" y="2548095"/>
                  </a:lnTo>
                  <a:cubicBezTo>
                    <a:pt x="527311" y="2639460"/>
                    <a:pt x="602658" y="2711978"/>
                    <a:pt x="694046" y="2710812"/>
                  </a:cubicBezTo>
                  <a:cubicBezTo>
                    <a:pt x="728316" y="2710375"/>
                    <a:pt x="760067" y="2699637"/>
                    <a:pt x="786370" y="2681566"/>
                  </a:cubicBezTo>
                  <a:lnTo>
                    <a:pt x="801412" y="2668975"/>
                  </a:lnTo>
                  <a:lnTo>
                    <a:pt x="798900" y="2669228"/>
                  </a:lnTo>
                  <a:cubicBezTo>
                    <a:pt x="723070" y="2669228"/>
                    <a:pt x="661599" y="2607756"/>
                    <a:pt x="661599" y="2531927"/>
                  </a:cubicBezTo>
                  <a:cubicBezTo>
                    <a:pt x="661599" y="2456098"/>
                    <a:pt x="723070" y="2394626"/>
                    <a:pt x="798900" y="2394626"/>
                  </a:cubicBezTo>
                  <a:cubicBezTo>
                    <a:pt x="874729" y="2394626"/>
                    <a:pt x="936201" y="2456098"/>
                    <a:pt x="936201" y="2531927"/>
                  </a:cubicBezTo>
                  <a:lnTo>
                    <a:pt x="933644" y="2557289"/>
                  </a:lnTo>
                  <a:lnTo>
                    <a:pt x="933088" y="2568402"/>
                  </a:lnTo>
                  <a:cubicBezTo>
                    <a:pt x="920885" y="2689592"/>
                    <a:pt x="819374" y="2784631"/>
                    <a:pt x="695007" y="2786217"/>
                  </a:cubicBezTo>
                  <a:cubicBezTo>
                    <a:pt x="570640" y="2787803"/>
                    <a:pt x="466739" y="2695384"/>
                    <a:pt x="451449" y="2574545"/>
                  </a:cubicBezTo>
                  <a:lnTo>
                    <a:pt x="449998" y="2555371"/>
                  </a:lnTo>
                  <a:lnTo>
                    <a:pt x="449760" y="2555379"/>
                  </a:lnTo>
                  <a:lnTo>
                    <a:pt x="449763" y="2552262"/>
                  </a:lnTo>
                  <a:lnTo>
                    <a:pt x="449593" y="2550018"/>
                  </a:lnTo>
                  <a:lnTo>
                    <a:pt x="449765" y="2550013"/>
                  </a:lnTo>
                  <a:lnTo>
                    <a:pt x="449786" y="2524582"/>
                  </a:lnTo>
                  <a:cubicBezTo>
                    <a:pt x="455088" y="2371326"/>
                    <a:pt x="537383" y="2230114"/>
                    <a:pt x="669893" y="2150231"/>
                  </a:cubicBezTo>
                  <a:cubicBezTo>
                    <a:pt x="811237" y="2065022"/>
                    <a:pt x="987611" y="2062915"/>
                    <a:pt x="1130950" y="2144724"/>
                  </a:cubicBezTo>
                  <a:cubicBezTo>
                    <a:pt x="1265330" y="2221420"/>
                    <a:pt x="1350974" y="2360626"/>
                    <a:pt x="1359934" y="2513712"/>
                  </a:cubicBezTo>
                  <a:lnTo>
                    <a:pt x="1360558" y="2538933"/>
                  </a:lnTo>
                  <a:lnTo>
                    <a:pt x="1360704" y="2538932"/>
                  </a:lnTo>
                  <a:lnTo>
                    <a:pt x="1360610" y="2541028"/>
                  </a:lnTo>
                  <a:lnTo>
                    <a:pt x="1360696" y="2544500"/>
                  </a:lnTo>
                  <a:lnTo>
                    <a:pt x="1360453" y="2544498"/>
                  </a:lnTo>
                  <a:lnTo>
                    <a:pt x="1357571" y="2608308"/>
                  </a:lnTo>
                  <a:cubicBezTo>
                    <a:pt x="1324714" y="2950585"/>
                    <a:pt x="1038181" y="3219588"/>
                    <a:pt x="687002" y="3223297"/>
                  </a:cubicBezTo>
                  <a:cubicBezTo>
                    <a:pt x="359235" y="3226759"/>
                    <a:pt x="82889" y="2997981"/>
                    <a:pt x="14915" y="2689804"/>
                  </a:cubicBezTo>
                  <a:lnTo>
                    <a:pt x="0" y="2561905"/>
                  </a:lnTo>
                  <a:lnTo>
                    <a:pt x="0" y="2497805"/>
                  </a:lnTo>
                  <a:lnTo>
                    <a:pt x="10301" y="2392502"/>
                  </a:lnTo>
                  <a:cubicBezTo>
                    <a:pt x="51011" y="2140855"/>
                    <a:pt x="200383" y="1916119"/>
                    <a:pt x="423729" y="1782002"/>
                  </a:cubicBezTo>
                  <a:cubicBezTo>
                    <a:pt x="457763" y="1761565"/>
                    <a:pt x="492847" y="1743633"/>
                    <a:pt x="528724" y="1728208"/>
                  </a:cubicBezTo>
                  <a:lnTo>
                    <a:pt x="620837" y="1695688"/>
                  </a:lnTo>
                  <a:lnTo>
                    <a:pt x="528724" y="1663168"/>
                  </a:lnTo>
                  <a:cubicBezTo>
                    <a:pt x="492847" y="1647744"/>
                    <a:pt x="457763" y="1629812"/>
                    <a:pt x="423729" y="1609375"/>
                  </a:cubicBezTo>
                  <a:cubicBezTo>
                    <a:pt x="200383" y="1475257"/>
                    <a:pt x="51012" y="1250522"/>
                    <a:pt x="10302" y="998875"/>
                  </a:cubicBezTo>
                  <a:lnTo>
                    <a:pt x="0" y="893571"/>
                  </a:lnTo>
                  <a:lnTo>
                    <a:pt x="0" y="829472"/>
                  </a:lnTo>
                  <a:lnTo>
                    <a:pt x="14915" y="701573"/>
                  </a:lnTo>
                  <a:cubicBezTo>
                    <a:pt x="82890" y="393396"/>
                    <a:pt x="359235" y="164619"/>
                    <a:pt x="687003" y="168080"/>
                  </a:cubicBezTo>
                  <a:cubicBezTo>
                    <a:pt x="1038182" y="171789"/>
                    <a:pt x="1324714" y="440792"/>
                    <a:pt x="1357571" y="783069"/>
                  </a:cubicBezTo>
                  <a:lnTo>
                    <a:pt x="1360453" y="846879"/>
                  </a:lnTo>
                  <a:lnTo>
                    <a:pt x="1360696" y="846877"/>
                  </a:lnTo>
                  <a:lnTo>
                    <a:pt x="1360610" y="850349"/>
                  </a:lnTo>
                  <a:lnTo>
                    <a:pt x="1360704" y="852445"/>
                  </a:lnTo>
                  <a:lnTo>
                    <a:pt x="1360558" y="852444"/>
                  </a:lnTo>
                  <a:lnTo>
                    <a:pt x="1359934" y="877665"/>
                  </a:lnTo>
                  <a:cubicBezTo>
                    <a:pt x="1350974" y="1030751"/>
                    <a:pt x="1265330" y="1169956"/>
                    <a:pt x="1130950" y="1246652"/>
                  </a:cubicBezTo>
                  <a:cubicBezTo>
                    <a:pt x="987611" y="1328461"/>
                    <a:pt x="811237" y="1326355"/>
                    <a:pt x="669893" y="1241146"/>
                  </a:cubicBezTo>
                  <a:cubicBezTo>
                    <a:pt x="537383" y="1161263"/>
                    <a:pt x="455088" y="1020051"/>
                    <a:pt x="449786" y="866795"/>
                  </a:cubicBezTo>
                  <a:lnTo>
                    <a:pt x="449765" y="841363"/>
                  </a:lnTo>
                  <a:lnTo>
                    <a:pt x="449593" y="841359"/>
                  </a:lnTo>
                  <a:lnTo>
                    <a:pt x="449763" y="839114"/>
                  </a:lnTo>
                  <a:lnTo>
                    <a:pt x="449760" y="835998"/>
                  </a:lnTo>
                  <a:lnTo>
                    <a:pt x="449998" y="836006"/>
                  </a:lnTo>
                  <a:lnTo>
                    <a:pt x="451449" y="816832"/>
                  </a:lnTo>
                  <a:cubicBezTo>
                    <a:pt x="466739" y="695993"/>
                    <a:pt x="570640" y="603573"/>
                    <a:pt x="695007" y="605159"/>
                  </a:cubicBezTo>
                  <a:cubicBezTo>
                    <a:pt x="819374" y="606746"/>
                    <a:pt x="920885" y="701785"/>
                    <a:pt x="933088" y="822974"/>
                  </a:cubicBezTo>
                  <a:lnTo>
                    <a:pt x="933644" y="834088"/>
                  </a:lnTo>
                  <a:lnTo>
                    <a:pt x="936201" y="859450"/>
                  </a:lnTo>
                  <a:cubicBezTo>
                    <a:pt x="936201" y="935279"/>
                    <a:pt x="874729" y="996751"/>
                    <a:pt x="798900" y="996751"/>
                  </a:cubicBezTo>
                  <a:cubicBezTo>
                    <a:pt x="723070" y="996751"/>
                    <a:pt x="661599" y="935279"/>
                    <a:pt x="661599" y="859450"/>
                  </a:cubicBezTo>
                  <a:cubicBezTo>
                    <a:pt x="661599" y="783621"/>
                    <a:pt x="723070" y="722149"/>
                    <a:pt x="798900" y="722149"/>
                  </a:cubicBezTo>
                  <a:lnTo>
                    <a:pt x="801412" y="722402"/>
                  </a:lnTo>
                  <a:lnTo>
                    <a:pt x="786370" y="709811"/>
                  </a:lnTo>
                  <a:cubicBezTo>
                    <a:pt x="760067" y="691739"/>
                    <a:pt x="728316" y="681001"/>
                    <a:pt x="694046" y="680564"/>
                  </a:cubicBezTo>
                  <a:cubicBezTo>
                    <a:pt x="602658" y="679399"/>
                    <a:pt x="527311" y="751916"/>
                    <a:pt x="524980" y="843282"/>
                  </a:cubicBezTo>
                  <a:lnTo>
                    <a:pt x="524941" y="843281"/>
                  </a:lnTo>
                  <a:lnTo>
                    <a:pt x="526534" y="889642"/>
                  </a:lnTo>
                  <a:cubicBezTo>
                    <a:pt x="538577" y="1007695"/>
                    <a:pt x="605342" y="1114592"/>
                    <a:pt x="708643" y="1176867"/>
                  </a:cubicBezTo>
                  <a:cubicBezTo>
                    <a:pt x="826702" y="1248039"/>
                    <a:pt x="974020" y="1249798"/>
                    <a:pt x="1093745" y="1181466"/>
                  </a:cubicBezTo>
                  <a:cubicBezTo>
                    <a:pt x="1198505" y="1121676"/>
                    <a:pt x="1267804" y="1016404"/>
                    <a:pt x="1282663" y="898673"/>
                  </a:cubicBezTo>
                  <a:lnTo>
                    <a:pt x="1285380" y="852057"/>
                  </a:lnTo>
                  <a:lnTo>
                    <a:pt x="1284908" y="852055"/>
                  </a:lnTo>
                  <a:cubicBezTo>
                    <a:pt x="1286620" y="519150"/>
                    <a:pt x="1019094" y="247389"/>
                    <a:pt x="686203" y="243873"/>
                  </a:cubicBezTo>
                  <a:cubicBezTo>
                    <a:pt x="374116" y="240578"/>
                    <a:pt x="114489" y="474205"/>
                    <a:pt x="78872" y="777695"/>
                  </a:cubicBezTo>
                  <a:lnTo>
                    <a:pt x="75081" y="834828"/>
                  </a:lnTo>
                  <a:lnTo>
                    <a:pt x="75128" y="886930"/>
                  </a:lnTo>
                  <a:cubicBezTo>
                    <a:pt x="84480" y="1156367"/>
                    <a:pt x="229415" y="1404549"/>
                    <a:pt x="462630" y="1544592"/>
                  </a:cubicBezTo>
                  <a:cubicBezTo>
                    <a:pt x="555916" y="1600609"/>
                    <a:pt x="657837" y="1636028"/>
                    <a:pt x="762061" y="1650788"/>
                  </a:cubicBezTo>
                  <a:lnTo>
                    <a:pt x="856441" y="1657881"/>
                  </a:lnTo>
                  <a:lnTo>
                    <a:pt x="866113" y="1657154"/>
                  </a:lnTo>
                  <a:lnTo>
                    <a:pt x="871268" y="1657445"/>
                  </a:lnTo>
                  <a:lnTo>
                    <a:pt x="871268" y="1658410"/>
                  </a:lnTo>
                  <a:lnTo>
                    <a:pt x="971705" y="1652748"/>
                  </a:lnTo>
                  <a:cubicBezTo>
                    <a:pt x="1076187" y="1639938"/>
                    <a:pt x="1178751" y="1606430"/>
                    <a:pt x="1273068" y="1552166"/>
                  </a:cubicBezTo>
                  <a:cubicBezTo>
                    <a:pt x="1524579" y="1407461"/>
                    <a:pt x="1677964" y="1137864"/>
                    <a:pt x="1673854" y="847726"/>
                  </a:cubicBezTo>
                  <a:lnTo>
                    <a:pt x="1674457" y="847718"/>
                  </a:lnTo>
                  <a:lnTo>
                    <a:pt x="1680539" y="733367"/>
                  </a:lnTo>
                  <a:cubicBezTo>
                    <a:pt x="1713422" y="461985"/>
                    <a:pt x="1872064" y="218746"/>
                    <a:pt x="2112933" y="80165"/>
                  </a:cubicBezTo>
                  <a:cubicBezTo>
                    <a:pt x="2164548" y="50469"/>
                    <a:pt x="2218420" y="26453"/>
                    <a:pt x="2273682" y="8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194EDDE9-6579-4217-AD1D-738C1EAAE00F}"/>
              </a:ext>
            </a:extLst>
          </p:cNvPr>
          <p:cNvGrpSpPr/>
          <p:nvPr/>
        </p:nvGrpSpPr>
        <p:grpSpPr>
          <a:xfrm>
            <a:off x="4213320" y="848015"/>
            <a:ext cx="1481134" cy="1408115"/>
            <a:chOff x="1414732" y="1504950"/>
            <a:chExt cx="3423969" cy="3255169"/>
          </a:xfrm>
        </p:grpSpPr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5166DFAC-01B9-437F-BCD9-56E161EA155A}"/>
                </a:ext>
              </a:extLst>
            </p:cNvPr>
            <p:cNvSpPr/>
            <p:nvPr/>
          </p:nvSpPr>
          <p:spPr>
            <a:xfrm>
              <a:off x="1414733" y="1504950"/>
              <a:ext cx="3423968" cy="325516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FF51D43B-24E9-4972-A006-B44FC7B20E23}"/>
                </a:ext>
              </a:extLst>
            </p:cNvPr>
            <p:cNvGrpSpPr/>
            <p:nvPr/>
          </p:nvGrpSpPr>
          <p:grpSpPr>
            <a:xfrm>
              <a:off x="1414732" y="1504950"/>
              <a:ext cx="3423968" cy="3255169"/>
              <a:chOff x="1414732" y="1504950"/>
              <a:chExt cx="3423968" cy="3255169"/>
            </a:xfrm>
            <a:solidFill>
              <a:schemeClr val="bg1"/>
            </a:solidFill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198F06ED-048E-49DA-9532-246D9A57F157}"/>
                  </a:ext>
                </a:extLst>
              </p:cNvPr>
              <p:cNvSpPr/>
              <p:nvPr/>
            </p:nvSpPr>
            <p:spPr>
              <a:xfrm rot="10800000" flipH="1" flipV="1">
                <a:off x="1414732" y="1504950"/>
                <a:ext cx="3423968" cy="3255169"/>
              </a:xfrm>
              <a:custGeom>
                <a:avLst/>
                <a:gdLst>
                  <a:gd name="connsiteX0" fmla="*/ 2720014 w 3423968"/>
                  <a:gd name="connsiteY0" fmla="*/ 1728821 h 3255169"/>
                  <a:gd name="connsiteX1" fmla="*/ 3408018 w 3423968"/>
                  <a:gd name="connsiteY1" fmla="*/ 2398806 h 3255169"/>
                  <a:gd name="connsiteX2" fmla="*/ 3407454 w 3423968"/>
                  <a:gd name="connsiteY2" fmla="*/ 2398815 h 3255169"/>
                  <a:gd name="connsiteX3" fmla="*/ 3407408 w 3423968"/>
                  <a:gd name="connsiteY3" fmla="*/ 2450306 h 3255169"/>
                  <a:gd name="connsiteX4" fmla="*/ 2983287 w 3423968"/>
                  <a:gd name="connsiteY4" fmla="*/ 3170116 h 3255169"/>
                  <a:gd name="connsiteX5" fmla="*/ 2878292 w 3423968"/>
                  <a:gd name="connsiteY5" fmla="*/ 3223910 h 3255169"/>
                  <a:gd name="connsiteX6" fmla="*/ 2794076 w 3423968"/>
                  <a:gd name="connsiteY6" fmla="*/ 3253642 h 3255169"/>
                  <a:gd name="connsiteX7" fmla="*/ 2798401 w 3423968"/>
                  <a:gd name="connsiteY7" fmla="*/ 3255169 h 3255169"/>
                  <a:gd name="connsiteX8" fmla="*/ 2307188 w 3423968"/>
                  <a:gd name="connsiteY8" fmla="*/ 3255169 h 3255169"/>
                  <a:gd name="connsiteX9" fmla="*/ 2442775 w 3423968"/>
                  <a:gd name="connsiteY9" fmla="*/ 3224676 h 3255169"/>
                  <a:gd name="connsiteX10" fmla="*/ 2535748 w 3423968"/>
                  <a:gd name="connsiteY10" fmla="*/ 3219435 h 3255169"/>
                  <a:gd name="connsiteX11" fmla="*/ 2535748 w 3423968"/>
                  <a:gd name="connsiteY11" fmla="*/ 3219151 h 3255169"/>
                  <a:gd name="connsiteX12" fmla="*/ 2538262 w 3423968"/>
                  <a:gd name="connsiteY12" fmla="*/ 3219293 h 3255169"/>
                  <a:gd name="connsiteX13" fmla="*/ 2542751 w 3423968"/>
                  <a:gd name="connsiteY13" fmla="*/ 3219040 h 3255169"/>
                  <a:gd name="connsiteX14" fmla="*/ 2748177 w 3423968"/>
                  <a:gd name="connsiteY14" fmla="*/ 3189886 h 3255169"/>
                  <a:gd name="connsiteX15" fmla="*/ 2944386 w 3423968"/>
                  <a:gd name="connsiteY15" fmla="*/ 3105333 h 3255169"/>
                  <a:gd name="connsiteX16" fmla="*/ 3331888 w 3423968"/>
                  <a:gd name="connsiteY16" fmla="*/ 2447671 h 3255169"/>
                  <a:gd name="connsiteX17" fmla="*/ 3331935 w 3423968"/>
                  <a:gd name="connsiteY17" fmla="*/ 2395569 h 3255169"/>
                  <a:gd name="connsiteX18" fmla="*/ 3328144 w 3423968"/>
                  <a:gd name="connsiteY18" fmla="*/ 2338436 h 3255169"/>
                  <a:gd name="connsiteX19" fmla="*/ 2720814 w 3423968"/>
                  <a:gd name="connsiteY19" fmla="*/ 1804615 h 3255169"/>
                  <a:gd name="connsiteX20" fmla="*/ 2122108 w 3423968"/>
                  <a:gd name="connsiteY20" fmla="*/ 2412796 h 3255169"/>
                  <a:gd name="connsiteX21" fmla="*/ 2121636 w 3423968"/>
                  <a:gd name="connsiteY21" fmla="*/ 2412799 h 3255169"/>
                  <a:gd name="connsiteX22" fmla="*/ 2124353 w 3423968"/>
                  <a:gd name="connsiteY22" fmla="*/ 2459414 h 3255169"/>
                  <a:gd name="connsiteX23" fmla="*/ 2313271 w 3423968"/>
                  <a:gd name="connsiteY23" fmla="*/ 2742208 h 3255169"/>
                  <a:gd name="connsiteX24" fmla="*/ 2698373 w 3423968"/>
                  <a:gd name="connsiteY24" fmla="*/ 2737609 h 3255169"/>
                  <a:gd name="connsiteX25" fmla="*/ 2880483 w 3423968"/>
                  <a:gd name="connsiteY25" fmla="*/ 2450384 h 3255169"/>
                  <a:gd name="connsiteX26" fmla="*/ 2882075 w 3423968"/>
                  <a:gd name="connsiteY26" fmla="*/ 2404023 h 3255169"/>
                  <a:gd name="connsiteX27" fmla="*/ 2882036 w 3423968"/>
                  <a:gd name="connsiteY27" fmla="*/ 2404023 h 3255169"/>
                  <a:gd name="connsiteX28" fmla="*/ 2712970 w 3423968"/>
                  <a:gd name="connsiteY28" fmla="*/ 2241306 h 3255169"/>
                  <a:gd name="connsiteX29" fmla="*/ 2620646 w 3423968"/>
                  <a:gd name="connsiteY29" fmla="*/ 2270552 h 3255169"/>
                  <a:gd name="connsiteX30" fmla="*/ 2605604 w 3423968"/>
                  <a:gd name="connsiteY30" fmla="*/ 2283143 h 3255169"/>
                  <a:gd name="connsiteX31" fmla="*/ 2608116 w 3423968"/>
                  <a:gd name="connsiteY31" fmla="*/ 2282890 h 3255169"/>
                  <a:gd name="connsiteX32" fmla="*/ 2745417 w 3423968"/>
                  <a:gd name="connsiteY32" fmla="*/ 2420191 h 3255169"/>
                  <a:gd name="connsiteX33" fmla="*/ 2608116 w 3423968"/>
                  <a:gd name="connsiteY33" fmla="*/ 2557492 h 3255169"/>
                  <a:gd name="connsiteX34" fmla="*/ 2470815 w 3423968"/>
                  <a:gd name="connsiteY34" fmla="*/ 2420191 h 3255169"/>
                  <a:gd name="connsiteX35" fmla="*/ 2473372 w 3423968"/>
                  <a:gd name="connsiteY35" fmla="*/ 2394829 h 3255169"/>
                  <a:gd name="connsiteX36" fmla="*/ 2473928 w 3423968"/>
                  <a:gd name="connsiteY36" fmla="*/ 2383716 h 3255169"/>
                  <a:gd name="connsiteX37" fmla="*/ 2712009 w 3423968"/>
                  <a:gd name="connsiteY37" fmla="*/ 2165901 h 3255169"/>
                  <a:gd name="connsiteX38" fmla="*/ 2955567 w 3423968"/>
                  <a:gd name="connsiteY38" fmla="*/ 2377573 h 3255169"/>
                  <a:gd name="connsiteX39" fmla="*/ 2957018 w 3423968"/>
                  <a:gd name="connsiteY39" fmla="*/ 2396747 h 3255169"/>
                  <a:gd name="connsiteX40" fmla="*/ 2957256 w 3423968"/>
                  <a:gd name="connsiteY40" fmla="*/ 2396739 h 3255169"/>
                  <a:gd name="connsiteX41" fmla="*/ 2957253 w 3423968"/>
                  <a:gd name="connsiteY41" fmla="*/ 2399856 h 3255169"/>
                  <a:gd name="connsiteX42" fmla="*/ 2957423 w 3423968"/>
                  <a:gd name="connsiteY42" fmla="*/ 2402100 h 3255169"/>
                  <a:gd name="connsiteX43" fmla="*/ 2957251 w 3423968"/>
                  <a:gd name="connsiteY43" fmla="*/ 2402105 h 3255169"/>
                  <a:gd name="connsiteX44" fmla="*/ 2957230 w 3423968"/>
                  <a:gd name="connsiteY44" fmla="*/ 2427536 h 3255169"/>
                  <a:gd name="connsiteX45" fmla="*/ 2737123 w 3423968"/>
                  <a:gd name="connsiteY45" fmla="*/ 2801887 h 3255169"/>
                  <a:gd name="connsiteX46" fmla="*/ 2276066 w 3423968"/>
                  <a:gd name="connsiteY46" fmla="*/ 2807394 h 3255169"/>
                  <a:gd name="connsiteX47" fmla="*/ 2047082 w 3423968"/>
                  <a:gd name="connsiteY47" fmla="*/ 2438406 h 3255169"/>
                  <a:gd name="connsiteX48" fmla="*/ 2046458 w 3423968"/>
                  <a:gd name="connsiteY48" fmla="*/ 2413185 h 3255169"/>
                  <a:gd name="connsiteX49" fmla="*/ 2046312 w 3423968"/>
                  <a:gd name="connsiteY49" fmla="*/ 2413186 h 3255169"/>
                  <a:gd name="connsiteX50" fmla="*/ 2046406 w 3423968"/>
                  <a:gd name="connsiteY50" fmla="*/ 2411090 h 3255169"/>
                  <a:gd name="connsiteX51" fmla="*/ 2046320 w 3423968"/>
                  <a:gd name="connsiteY51" fmla="*/ 2407618 h 3255169"/>
                  <a:gd name="connsiteX52" fmla="*/ 2046563 w 3423968"/>
                  <a:gd name="connsiteY52" fmla="*/ 2407620 h 3255169"/>
                  <a:gd name="connsiteX53" fmla="*/ 2049445 w 3423968"/>
                  <a:gd name="connsiteY53" fmla="*/ 2343810 h 3255169"/>
                  <a:gd name="connsiteX54" fmla="*/ 2720014 w 3423968"/>
                  <a:gd name="connsiteY54" fmla="*/ 1728821 h 3255169"/>
                  <a:gd name="connsiteX55" fmla="*/ 2309730 w 3423968"/>
                  <a:gd name="connsiteY55" fmla="*/ 0 h 3255169"/>
                  <a:gd name="connsiteX56" fmla="*/ 2796784 w 3423968"/>
                  <a:gd name="connsiteY56" fmla="*/ 0 h 3255169"/>
                  <a:gd name="connsiteX57" fmla="*/ 2894961 w 3423968"/>
                  <a:gd name="connsiteY57" fmla="*/ 34661 h 3255169"/>
                  <a:gd name="connsiteX58" fmla="*/ 2999956 w 3423968"/>
                  <a:gd name="connsiteY58" fmla="*/ 88454 h 3255169"/>
                  <a:gd name="connsiteX59" fmla="*/ 3413384 w 3423968"/>
                  <a:gd name="connsiteY59" fmla="*/ 698954 h 3255169"/>
                  <a:gd name="connsiteX60" fmla="*/ 3423968 w 3423968"/>
                  <a:gd name="connsiteY60" fmla="*/ 807150 h 3255169"/>
                  <a:gd name="connsiteX61" fmla="*/ 3423968 w 3423968"/>
                  <a:gd name="connsiteY61" fmla="*/ 865930 h 3255169"/>
                  <a:gd name="connsiteX62" fmla="*/ 3408771 w 3423968"/>
                  <a:gd name="connsiteY62" fmla="*/ 996256 h 3255169"/>
                  <a:gd name="connsiteX63" fmla="*/ 2736683 w 3423968"/>
                  <a:gd name="connsiteY63" fmla="*/ 1529749 h 3255169"/>
                  <a:gd name="connsiteX64" fmla="*/ 2066114 w 3423968"/>
                  <a:gd name="connsiteY64" fmla="*/ 914760 h 3255169"/>
                  <a:gd name="connsiteX65" fmla="*/ 2063232 w 3423968"/>
                  <a:gd name="connsiteY65" fmla="*/ 850950 h 3255169"/>
                  <a:gd name="connsiteX66" fmla="*/ 2062989 w 3423968"/>
                  <a:gd name="connsiteY66" fmla="*/ 850952 h 3255169"/>
                  <a:gd name="connsiteX67" fmla="*/ 2063075 w 3423968"/>
                  <a:gd name="connsiteY67" fmla="*/ 847480 h 3255169"/>
                  <a:gd name="connsiteX68" fmla="*/ 2062981 w 3423968"/>
                  <a:gd name="connsiteY68" fmla="*/ 845384 h 3255169"/>
                  <a:gd name="connsiteX69" fmla="*/ 2063127 w 3423968"/>
                  <a:gd name="connsiteY69" fmla="*/ 845385 h 3255169"/>
                  <a:gd name="connsiteX70" fmla="*/ 2063751 w 3423968"/>
                  <a:gd name="connsiteY70" fmla="*/ 820164 h 3255169"/>
                  <a:gd name="connsiteX71" fmla="*/ 2292735 w 3423968"/>
                  <a:gd name="connsiteY71" fmla="*/ 451177 h 3255169"/>
                  <a:gd name="connsiteX72" fmla="*/ 2753792 w 3423968"/>
                  <a:gd name="connsiteY72" fmla="*/ 456683 h 3255169"/>
                  <a:gd name="connsiteX73" fmla="*/ 2973899 w 3423968"/>
                  <a:gd name="connsiteY73" fmla="*/ 831034 h 3255169"/>
                  <a:gd name="connsiteX74" fmla="*/ 2973920 w 3423968"/>
                  <a:gd name="connsiteY74" fmla="*/ 856465 h 3255169"/>
                  <a:gd name="connsiteX75" fmla="*/ 2974092 w 3423968"/>
                  <a:gd name="connsiteY75" fmla="*/ 856470 h 3255169"/>
                  <a:gd name="connsiteX76" fmla="*/ 2973922 w 3423968"/>
                  <a:gd name="connsiteY76" fmla="*/ 858714 h 3255169"/>
                  <a:gd name="connsiteX77" fmla="*/ 2973925 w 3423968"/>
                  <a:gd name="connsiteY77" fmla="*/ 861831 h 3255169"/>
                  <a:gd name="connsiteX78" fmla="*/ 2973687 w 3423968"/>
                  <a:gd name="connsiteY78" fmla="*/ 861823 h 3255169"/>
                  <a:gd name="connsiteX79" fmla="*/ 2972236 w 3423968"/>
                  <a:gd name="connsiteY79" fmla="*/ 880997 h 3255169"/>
                  <a:gd name="connsiteX80" fmla="*/ 2728678 w 3423968"/>
                  <a:gd name="connsiteY80" fmla="*/ 1092669 h 3255169"/>
                  <a:gd name="connsiteX81" fmla="*/ 2490597 w 3423968"/>
                  <a:gd name="connsiteY81" fmla="*/ 874854 h 3255169"/>
                  <a:gd name="connsiteX82" fmla="*/ 2490041 w 3423968"/>
                  <a:gd name="connsiteY82" fmla="*/ 863741 h 3255169"/>
                  <a:gd name="connsiteX83" fmla="*/ 2487484 w 3423968"/>
                  <a:gd name="connsiteY83" fmla="*/ 838379 h 3255169"/>
                  <a:gd name="connsiteX84" fmla="*/ 2624785 w 3423968"/>
                  <a:gd name="connsiteY84" fmla="*/ 701078 h 3255169"/>
                  <a:gd name="connsiteX85" fmla="*/ 2762086 w 3423968"/>
                  <a:gd name="connsiteY85" fmla="*/ 838379 h 3255169"/>
                  <a:gd name="connsiteX86" fmla="*/ 2624785 w 3423968"/>
                  <a:gd name="connsiteY86" fmla="*/ 975680 h 3255169"/>
                  <a:gd name="connsiteX87" fmla="*/ 2622273 w 3423968"/>
                  <a:gd name="connsiteY87" fmla="*/ 975427 h 3255169"/>
                  <a:gd name="connsiteX88" fmla="*/ 2637315 w 3423968"/>
                  <a:gd name="connsiteY88" fmla="*/ 988018 h 3255169"/>
                  <a:gd name="connsiteX89" fmla="*/ 2729639 w 3423968"/>
                  <a:gd name="connsiteY89" fmla="*/ 1017264 h 3255169"/>
                  <a:gd name="connsiteX90" fmla="*/ 2898705 w 3423968"/>
                  <a:gd name="connsiteY90" fmla="*/ 854547 h 3255169"/>
                  <a:gd name="connsiteX91" fmla="*/ 2898744 w 3423968"/>
                  <a:gd name="connsiteY91" fmla="*/ 854547 h 3255169"/>
                  <a:gd name="connsiteX92" fmla="*/ 2897152 w 3423968"/>
                  <a:gd name="connsiteY92" fmla="*/ 808186 h 3255169"/>
                  <a:gd name="connsiteX93" fmla="*/ 2715042 w 3423968"/>
                  <a:gd name="connsiteY93" fmla="*/ 520962 h 3255169"/>
                  <a:gd name="connsiteX94" fmla="*/ 2329940 w 3423968"/>
                  <a:gd name="connsiteY94" fmla="*/ 516363 h 3255169"/>
                  <a:gd name="connsiteX95" fmla="*/ 2141022 w 3423968"/>
                  <a:gd name="connsiteY95" fmla="*/ 799156 h 3255169"/>
                  <a:gd name="connsiteX96" fmla="*/ 2138305 w 3423968"/>
                  <a:gd name="connsiteY96" fmla="*/ 845771 h 3255169"/>
                  <a:gd name="connsiteX97" fmla="*/ 2138777 w 3423968"/>
                  <a:gd name="connsiteY97" fmla="*/ 845774 h 3255169"/>
                  <a:gd name="connsiteX98" fmla="*/ 2737483 w 3423968"/>
                  <a:gd name="connsiteY98" fmla="*/ 1453956 h 3255169"/>
                  <a:gd name="connsiteX99" fmla="*/ 3344813 w 3423968"/>
                  <a:gd name="connsiteY99" fmla="*/ 920134 h 3255169"/>
                  <a:gd name="connsiteX100" fmla="*/ 3348604 w 3423968"/>
                  <a:gd name="connsiteY100" fmla="*/ 863001 h 3255169"/>
                  <a:gd name="connsiteX101" fmla="*/ 3348557 w 3423968"/>
                  <a:gd name="connsiteY101" fmla="*/ 810899 h 3255169"/>
                  <a:gd name="connsiteX102" fmla="*/ 2961055 w 3423968"/>
                  <a:gd name="connsiteY102" fmla="*/ 153237 h 3255169"/>
                  <a:gd name="connsiteX103" fmla="*/ 2556867 w 3423968"/>
                  <a:gd name="connsiteY103" fmla="*/ 39169 h 3255169"/>
                  <a:gd name="connsiteX104" fmla="*/ 2556753 w 3423968"/>
                  <a:gd name="connsiteY104" fmla="*/ 39175 h 3255169"/>
                  <a:gd name="connsiteX105" fmla="*/ 2540903 w 3423968"/>
                  <a:gd name="connsiteY105" fmla="*/ 40366 h 3255169"/>
                  <a:gd name="connsiteX106" fmla="*/ 2538266 w 3423968"/>
                  <a:gd name="connsiteY106" fmla="*/ 40217 h 3255169"/>
                  <a:gd name="connsiteX107" fmla="*/ 2451980 w 3423968"/>
                  <a:gd name="connsiteY107" fmla="*/ 45082 h 3255169"/>
                  <a:gd name="connsiteX108" fmla="*/ 2150617 w 3423968"/>
                  <a:gd name="connsiteY108" fmla="*/ 145663 h 3255169"/>
                  <a:gd name="connsiteX109" fmla="*/ 1749831 w 3423968"/>
                  <a:gd name="connsiteY109" fmla="*/ 850103 h 3255169"/>
                  <a:gd name="connsiteX110" fmla="*/ 1749228 w 3423968"/>
                  <a:gd name="connsiteY110" fmla="*/ 850112 h 3255169"/>
                  <a:gd name="connsiteX111" fmla="*/ 1743146 w 3423968"/>
                  <a:gd name="connsiteY111" fmla="*/ 964462 h 3255169"/>
                  <a:gd name="connsiteX112" fmla="*/ 1310752 w 3423968"/>
                  <a:gd name="connsiteY112" fmla="*/ 1617665 h 3255169"/>
                  <a:gd name="connsiteX113" fmla="*/ 866113 w 3423968"/>
                  <a:gd name="connsiteY113" fmla="*/ 1734223 h 3255169"/>
                  <a:gd name="connsiteX114" fmla="*/ 856439 w 3423968"/>
                  <a:gd name="connsiteY114" fmla="*/ 1733496 h 3255169"/>
                  <a:gd name="connsiteX115" fmla="*/ 762061 w 3423968"/>
                  <a:gd name="connsiteY115" fmla="*/ 1740588 h 3255169"/>
                  <a:gd name="connsiteX116" fmla="*/ 462630 w 3423968"/>
                  <a:gd name="connsiteY116" fmla="*/ 1846785 h 3255169"/>
                  <a:gd name="connsiteX117" fmla="*/ 75128 w 3423968"/>
                  <a:gd name="connsiteY117" fmla="*/ 2504447 h 3255169"/>
                  <a:gd name="connsiteX118" fmla="*/ 75081 w 3423968"/>
                  <a:gd name="connsiteY118" fmla="*/ 2556549 h 3255169"/>
                  <a:gd name="connsiteX119" fmla="*/ 78872 w 3423968"/>
                  <a:gd name="connsiteY119" fmla="*/ 2613682 h 3255169"/>
                  <a:gd name="connsiteX120" fmla="*/ 686202 w 3423968"/>
                  <a:gd name="connsiteY120" fmla="*/ 3147503 h 3255169"/>
                  <a:gd name="connsiteX121" fmla="*/ 1284908 w 3423968"/>
                  <a:gd name="connsiteY121" fmla="*/ 2539322 h 3255169"/>
                  <a:gd name="connsiteX122" fmla="*/ 1285380 w 3423968"/>
                  <a:gd name="connsiteY122" fmla="*/ 2539319 h 3255169"/>
                  <a:gd name="connsiteX123" fmla="*/ 1282663 w 3423968"/>
                  <a:gd name="connsiteY123" fmla="*/ 2492704 h 3255169"/>
                  <a:gd name="connsiteX124" fmla="*/ 1093745 w 3423968"/>
                  <a:gd name="connsiteY124" fmla="*/ 2209910 h 3255169"/>
                  <a:gd name="connsiteX125" fmla="*/ 708643 w 3423968"/>
                  <a:gd name="connsiteY125" fmla="*/ 2214509 h 3255169"/>
                  <a:gd name="connsiteX126" fmla="*/ 526533 w 3423968"/>
                  <a:gd name="connsiteY126" fmla="*/ 2501734 h 3255169"/>
                  <a:gd name="connsiteX127" fmla="*/ 524941 w 3423968"/>
                  <a:gd name="connsiteY127" fmla="*/ 2548095 h 3255169"/>
                  <a:gd name="connsiteX128" fmla="*/ 524980 w 3423968"/>
                  <a:gd name="connsiteY128" fmla="*/ 2548095 h 3255169"/>
                  <a:gd name="connsiteX129" fmla="*/ 694046 w 3423968"/>
                  <a:gd name="connsiteY129" fmla="*/ 2710812 h 3255169"/>
                  <a:gd name="connsiteX130" fmla="*/ 786370 w 3423968"/>
                  <a:gd name="connsiteY130" fmla="*/ 2681566 h 3255169"/>
                  <a:gd name="connsiteX131" fmla="*/ 801412 w 3423968"/>
                  <a:gd name="connsiteY131" fmla="*/ 2668975 h 3255169"/>
                  <a:gd name="connsiteX132" fmla="*/ 798900 w 3423968"/>
                  <a:gd name="connsiteY132" fmla="*/ 2669228 h 3255169"/>
                  <a:gd name="connsiteX133" fmla="*/ 661599 w 3423968"/>
                  <a:gd name="connsiteY133" fmla="*/ 2531927 h 3255169"/>
                  <a:gd name="connsiteX134" fmla="*/ 798900 w 3423968"/>
                  <a:gd name="connsiteY134" fmla="*/ 2394626 h 3255169"/>
                  <a:gd name="connsiteX135" fmla="*/ 936201 w 3423968"/>
                  <a:gd name="connsiteY135" fmla="*/ 2531927 h 3255169"/>
                  <a:gd name="connsiteX136" fmla="*/ 933644 w 3423968"/>
                  <a:gd name="connsiteY136" fmla="*/ 2557289 h 3255169"/>
                  <a:gd name="connsiteX137" fmla="*/ 933088 w 3423968"/>
                  <a:gd name="connsiteY137" fmla="*/ 2568402 h 3255169"/>
                  <a:gd name="connsiteX138" fmla="*/ 695007 w 3423968"/>
                  <a:gd name="connsiteY138" fmla="*/ 2786217 h 3255169"/>
                  <a:gd name="connsiteX139" fmla="*/ 451449 w 3423968"/>
                  <a:gd name="connsiteY139" fmla="*/ 2574545 h 3255169"/>
                  <a:gd name="connsiteX140" fmla="*/ 449998 w 3423968"/>
                  <a:gd name="connsiteY140" fmla="*/ 2555371 h 3255169"/>
                  <a:gd name="connsiteX141" fmla="*/ 449760 w 3423968"/>
                  <a:gd name="connsiteY141" fmla="*/ 2555379 h 3255169"/>
                  <a:gd name="connsiteX142" fmla="*/ 449763 w 3423968"/>
                  <a:gd name="connsiteY142" fmla="*/ 2552262 h 3255169"/>
                  <a:gd name="connsiteX143" fmla="*/ 449593 w 3423968"/>
                  <a:gd name="connsiteY143" fmla="*/ 2550018 h 3255169"/>
                  <a:gd name="connsiteX144" fmla="*/ 449765 w 3423968"/>
                  <a:gd name="connsiteY144" fmla="*/ 2550013 h 3255169"/>
                  <a:gd name="connsiteX145" fmla="*/ 449786 w 3423968"/>
                  <a:gd name="connsiteY145" fmla="*/ 2524582 h 3255169"/>
                  <a:gd name="connsiteX146" fmla="*/ 669893 w 3423968"/>
                  <a:gd name="connsiteY146" fmla="*/ 2150231 h 3255169"/>
                  <a:gd name="connsiteX147" fmla="*/ 1130950 w 3423968"/>
                  <a:gd name="connsiteY147" fmla="*/ 2144724 h 3255169"/>
                  <a:gd name="connsiteX148" fmla="*/ 1359934 w 3423968"/>
                  <a:gd name="connsiteY148" fmla="*/ 2513712 h 3255169"/>
                  <a:gd name="connsiteX149" fmla="*/ 1360558 w 3423968"/>
                  <a:gd name="connsiteY149" fmla="*/ 2538933 h 3255169"/>
                  <a:gd name="connsiteX150" fmla="*/ 1360704 w 3423968"/>
                  <a:gd name="connsiteY150" fmla="*/ 2538932 h 3255169"/>
                  <a:gd name="connsiteX151" fmla="*/ 1360610 w 3423968"/>
                  <a:gd name="connsiteY151" fmla="*/ 2541028 h 3255169"/>
                  <a:gd name="connsiteX152" fmla="*/ 1360696 w 3423968"/>
                  <a:gd name="connsiteY152" fmla="*/ 2544500 h 3255169"/>
                  <a:gd name="connsiteX153" fmla="*/ 1360453 w 3423968"/>
                  <a:gd name="connsiteY153" fmla="*/ 2544498 h 3255169"/>
                  <a:gd name="connsiteX154" fmla="*/ 1357571 w 3423968"/>
                  <a:gd name="connsiteY154" fmla="*/ 2608308 h 3255169"/>
                  <a:gd name="connsiteX155" fmla="*/ 687002 w 3423968"/>
                  <a:gd name="connsiteY155" fmla="*/ 3223297 h 3255169"/>
                  <a:gd name="connsiteX156" fmla="*/ 14915 w 3423968"/>
                  <a:gd name="connsiteY156" fmla="*/ 2689804 h 3255169"/>
                  <a:gd name="connsiteX157" fmla="*/ 0 w 3423968"/>
                  <a:gd name="connsiteY157" fmla="*/ 2561905 h 3255169"/>
                  <a:gd name="connsiteX158" fmla="*/ 0 w 3423968"/>
                  <a:gd name="connsiteY158" fmla="*/ 2497805 h 3255169"/>
                  <a:gd name="connsiteX159" fmla="*/ 10301 w 3423968"/>
                  <a:gd name="connsiteY159" fmla="*/ 2392502 h 3255169"/>
                  <a:gd name="connsiteX160" fmla="*/ 423729 w 3423968"/>
                  <a:gd name="connsiteY160" fmla="*/ 1782002 h 3255169"/>
                  <a:gd name="connsiteX161" fmla="*/ 528724 w 3423968"/>
                  <a:gd name="connsiteY161" fmla="*/ 1728208 h 3255169"/>
                  <a:gd name="connsiteX162" fmla="*/ 620837 w 3423968"/>
                  <a:gd name="connsiteY162" fmla="*/ 1695688 h 3255169"/>
                  <a:gd name="connsiteX163" fmla="*/ 528724 w 3423968"/>
                  <a:gd name="connsiteY163" fmla="*/ 1663168 h 3255169"/>
                  <a:gd name="connsiteX164" fmla="*/ 423729 w 3423968"/>
                  <a:gd name="connsiteY164" fmla="*/ 1609375 h 3255169"/>
                  <a:gd name="connsiteX165" fmla="*/ 10302 w 3423968"/>
                  <a:gd name="connsiteY165" fmla="*/ 998875 h 3255169"/>
                  <a:gd name="connsiteX166" fmla="*/ 0 w 3423968"/>
                  <a:gd name="connsiteY166" fmla="*/ 893571 h 3255169"/>
                  <a:gd name="connsiteX167" fmla="*/ 0 w 3423968"/>
                  <a:gd name="connsiteY167" fmla="*/ 829472 h 3255169"/>
                  <a:gd name="connsiteX168" fmla="*/ 14915 w 3423968"/>
                  <a:gd name="connsiteY168" fmla="*/ 701573 h 3255169"/>
                  <a:gd name="connsiteX169" fmla="*/ 687003 w 3423968"/>
                  <a:gd name="connsiteY169" fmla="*/ 168080 h 3255169"/>
                  <a:gd name="connsiteX170" fmla="*/ 1357571 w 3423968"/>
                  <a:gd name="connsiteY170" fmla="*/ 783069 h 3255169"/>
                  <a:gd name="connsiteX171" fmla="*/ 1360453 w 3423968"/>
                  <a:gd name="connsiteY171" fmla="*/ 846879 h 3255169"/>
                  <a:gd name="connsiteX172" fmla="*/ 1360696 w 3423968"/>
                  <a:gd name="connsiteY172" fmla="*/ 846877 h 3255169"/>
                  <a:gd name="connsiteX173" fmla="*/ 1360610 w 3423968"/>
                  <a:gd name="connsiteY173" fmla="*/ 850349 h 3255169"/>
                  <a:gd name="connsiteX174" fmla="*/ 1360704 w 3423968"/>
                  <a:gd name="connsiteY174" fmla="*/ 852445 h 3255169"/>
                  <a:gd name="connsiteX175" fmla="*/ 1360558 w 3423968"/>
                  <a:gd name="connsiteY175" fmla="*/ 852444 h 3255169"/>
                  <a:gd name="connsiteX176" fmla="*/ 1359934 w 3423968"/>
                  <a:gd name="connsiteY176" fmla="*/ 877665 h 3255169"/>
                  <a:gd name="connsiteX177" fmla="*/ 1130950 w 3423968"/>
                  <a:gd name="connsiteY177" fmla="*/ 1246652 h 3255169"/>
                  <a:gd name="connsiteX178" fmla="*/ 669893 w 3423968"/>
                  <a:gd name="connsiteY178" fmla="*/ 1241146 h 3255169"/>
                  <a:gd name="connsiteX179" fmla="*/ 449786 w 3423968"/>
                  <a:gd name="connsiteY179" fmla="*/ 866795 h 3255169"/>
                  <a:gd name="connsiteX180" fmla="*/ 449765 w 3423968"/>
                  <a:gd name="connsiteY180" fmla="*/ 841363 h 3255169"/>
                  <a:gd name="connsiteX181" fmla="*/ 449593 w 3423968"/>
                  <a:gd name="connsiteY181" fmla="*/ 841359 h 3255169"/>
                  <a:gd name="connsiteX182" fmla="*/ 449763 w 3423968"/>
                  <a:gd name="connsiteY182" fmla="*/ 839114 h 3255169"/>
                  <a:gd name="connsiteX183" fmla="*/ 449760 w 3423968"/>
                  <a:gd name="connsiteY183" fmla="*/ 835998 h 3255169"/>
                  <a:gd name="connsiteX184" fmla="*/ 449998 w 3423968"/>
                  <a:gd name="connsiteY184" fmla="*/ 836006 h 3255169"/>
                  <a:gd name="connsiteX185" fmla="*/ 451449 w 3423968"/>
                  <a:gd name="connsiteY185" fmla="*/ 816832 h 3255169"/>
                  <a:gd name="connsiteX186" fmla="*/ 695007 w 3423968"/>
                  <a:gd name="connsiteY186" fmla="*/ 605159 h 3255169"/>
                  <a:gd name="connsiteX187" fmla="*/ 933088 w 3423968"/>
                  <a:gd name="connsiteY187" fmla="*/ 822974 h 3255169"/>
                  <a:gd name="connsiteX188" fmla="*/ 933644 w 3423968"/>
                  <a:gd name="connsiteY188" fmla="*/ 834088 h 3255169"/>
                  <a:gd name="connsiteX189" fmla="*/ 936201 w 3423968"/>
                  <a:gd name="connsiteY189" fmla="*/ 859450 h 3255169"/>
                  <a:gd name="connsiteX190" fmla="*/ 798900 w 3423968"/>
                  <a:gd name="connsiteY190" fmla="*/ 996751 h 3255169"/>
                  <a:gd name="connsiteX191" fmla="*/ 661599 w 3423968"/>
                  <a:gd name="connsiteY191" fmla="*/ 859450 h 3255169"/>
                  <a:gd name="connsiteX192" fmla="*/ 798900 w 3423968"/>
                  <a:gd name="connsiteY192" fmla="*/ 722149 h 3255169"/>
                  <a:gd name="connsiteX193" fmla="*/ 801412 w 3423968"/>
                  <a:gd name="connsiteY193" fmla="*/ 722402 h 3255169"/>
                  <a:gd name="connsiteX194" fmla="*/ 786370 w 3423968"/>
                  <a:gd name="connsiteY194" fmla="*/ 709811 h 3255169"/>
                  <a:gd name="connsiteX195" fmla="*/ 694046 w 3423968"/>
                  <a:gd name="connsiteY195" fmla="*/ 680564 h 3255169"/>
                  <a:gd name="connsiteX196" fmla="*/ 524980 w 3423968"/>
                  <a:gd name="connsiteY196" fmla="*/ 843282 h 3255169"/>
                  <a:gd name="connsiteX197" fmla="*/ 524941 w 3423968"/>
                  <a:gd name="connsiteY197" fmla="*/ 843281 h 3255169"/>
                  <a:gd name="connsiteX198" fmla="*/ 526534 w 3423968"/>
                  <a:gd name="connsiteY198" fmla="*/ 889642 h 3255169"/>
                  <a:gd name="connsiteX199" fmla="*/ 708643 w 3423968"/>
                  <a:gd name="connsiteY199" fmla="*/ 1176867 h 3255169"/>
                  <a:gd name="connsiteX200" fmla="*/ 1093745 w 3423968"/>
                  <a:gd name="connsiteY200" fmla="*/ 1181466 h 3255169"/>
                  <a:gd name="connsiteX201" fmla="*/ 1282663 w 3423968"/>
                  <a:gd name="connsiteY201" fmla="*/ 898673 h 3255169"/>
                  <a:gd name="connsiteX202" fmla="*/ 1285380 w 3423968"/>
                  <a:gd name="connsiteY202" fmla="*/ 852057 h 3255169"/>
                  <a:gd name="connsiteX203" fmla="*/ 1284908 w 3423968"/>
                  <a:gd name="connsiteY203" fmla="*/ 852055 h 3255169"/>
                  <a:gd name="connsiteX204" fmla="*/ 686203 w 3423968"/>
                  <a:gd name="connsiteY204" fmla="*/ 243873 h 3255169"/>
                  <a:gd name="connsiteX205" fmla="*/ 78872 w 3423968"/>
                  <a:gd name="connsiteY205" fmla="*/ 777695 h 3255169"/>
                  <a:gd name="connsiteX206" fmla="*/ 75081 w 3423968"/>
                  <a:gd name="connsiteY206" fmla="*/ 834828 h 3255169"/>
                  <a:gd name="connsiteX207" fmla="*/ 75128 w 3423968"/>
                  <a:gd name="connsiteY207" fmla="*/ 886930 h 3255169"/>
                  <a:gd name="connsiteX208" fmla="*/ 462630 w 3423968"/>
                  <a:gd name="connsiteY208" fmla="*/ 1544592 h 3255169"/>
                  <a:gd name="connsiteX209" fmla="*/ 762061 w 3423968"/>
                  <a:gd name="connsiteY209" fmla="*/ 1650788 h 3255169"/>
                  <a:gd name="connsiteX210" fmla="*/ 856441 w 3423968"/>
                  <a:gd name="connsiteY210" fmla="*/ 1657881 h 3255169"/>
                  <a:gd name="connsiteX211" fmla="*/ 866113 w 3423968"/>
                  <a:gd name="connsiteY211" fmla="*/ 1657154 h 3255169"/>
                  <a:gd name="connsiteX212" fmla="*/ 871268 w 3423968"/>
                  <a:gd name="connsiteY212" fmla="*/ 1657445 h 3255169"/>
                  <a:gd name="connsiteX213" fmla="*/ 871268 w 3423968"/>
                  <a:gd name="connsiteY213" fmla="*/ 1658410 h 3255169"/>
                  <a:gd name="connsiteX214" fmla="*/ 971705 w 3423968"/>
                  <a:gd name="connsiteY214" fmla="*/ 1652748 h 3255169"/>
                  <a:gd name="connsiteX215" fmla="*/ 1273068 w 3423968"/>
                  <a:gd name="connsiteY215" fmla="*/ 1552166 h 3255169"/>
                  <a:gd name="connsiteX216" fmla="*/ 1673854 w 3423968"/>
                  <a:gd name="connsiteY216" fmla="*/ 847726 h 3255169"/>
                  <a:gd name="connsiteX217" fmla="*/ 1674457 w 3423968"/>
                  <a:gd name="connsiteY217" fmla="*/ 847718 h 3255169"/>
                  <a:gd name="connsiteX218" fmla="*/ 1680539 w 3423968"/>
                  <a:gd name="connsiteY218" fmla="*/ 733367 h 3255169"/>
                  <a:gd name="connsiteX219" fmla="*/ 2112933 w 3423968"/>
                  <a:gd name="connsiteY219" fmla="*/ 80165 h 3255169"/>
                  <a:gd name="connsiteX220" fmla="*/ 2273682 w 3423968"/>
                  <a:gd name="connsiteY220" fmla="*/ 8108 h 3255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</a:cxnLst>
                <a:rect l="l" t="t" r="r" b="b"/>
                <a:pathLst>
                  <a:path w="3423968" h="3255169">
                    <a:moveTo>
                      <a:pt x="2720014" y="1728821"/>
                    </a:moveTo>
                    <a:cubicBezTo>
                      <a:pt x="3094605" y="1724865"/>
                      <a:pt x="3402034" y="2024242"/>
                      <a:pt x="3408018" y="2398806"/>
                    </a:cubicBezTo>
                    <a:lnTo>
                      <a:pt x="3407454" y="2398815"/>
                    </a:lnTo>
                    <a:lnTo>
                      <a:pt x="3407408" y="2450306"/>
                    </a:lnTo>
                    <a:cubicBezTo>
                      <a:pt x="3397173" y="2745204"/>
                      <a:pt x="3238540" y="3016839"/>
                      <a:pt x="2983287" y="3170116"/>
                    </a:cubicBezTo>
                    <a:cubicBezTo>
                      <a:pt x="2949253" y="3190553"/>
                      <a:pt x="2914169" y="3208485"/>
                      <a:pt x="2878292" y="3223910"/>
                    </a:cubicBezTo>
                    <a:lnTo>
                      <a:pt x="2794076" y="3253642"/>
                    </a:lnTo>
                    <a:lnTo>
                      <a:pt x="2798401" y="3255169"/>
                    </a:lnTo>
                    <a:lnTo>
                      <a:pt x="2307188" y="3255169"/>
                    </a:lnTo>
                    <a:lnTo>
                      <a:pt x="2442775" y="3224676"/>
                    </a:lnTo>
                    <a:lnTo>
                      <a:pt x="2535748" y="3219435"/>
                    </a:lnTo>
                    <a:lnTo>
                      <a:pt x="2535748" y="3219151"/>
                    </a:lnTo>
                    <a:lnTo>
                      <a:pt x="2538262" y="3219293"/>
                    </a:lnTo>
                    <a:lnTo>
                      <a:pt x="2542751" y="3219040"/>
                    </a:lnTo>
                    <a:lnTo>
                      <a:pt x="2748177" y="3189886"/>
                    </a:lnTo>
                    <a:cubicBezTo>
                      <a:pt x="2816167" y="3170868"/>
                      <a:pt x="2882195" y="3142678"/>
                      <a:pt x="2944386" y="3105333"/>
                    </a:cubicBezTo>
                    <a:cubicBezTo>
                      <a:pt x="3177601" y="2965290"/>
                      <a:pt x="3322536" y="2717108"/>
                      <a:pt x="3331888" y="2447671"/>
                    </a:cubicBezTo>
                    <a:lnTo>
                      <a:pt x="3331935" y="2395569"/>
                    </a:lnTo>
                    <a:lnTo>
                      <a:pt x="3328144" y="2338436"/>
                    </a:lnTo>
                    <a:cubicBezTo>
                      <a:pt x="3292527" y="2034946"/>
                      <a:pt x="3032900" y="1801319"/>
                      <a:pt x="2720814" y="1804615"/>
                    </a:cubicBezTo>
                    <a:cubicBezTo>
                      <a:pt x="2387922" y="1808130"/>
                      <a:pt x="2120396" y="2079891"/>
                      <a:pt x="2122108" y="2412796"/>
                    </a:cubicBezTo>
                    <a:lnTo>
                      <a:pt x="2121636" y="2412799"/>
                    </a:lnTo>
                    <a:lnTo>
                      <a:pt x="2124353" y="2459414"/>
                    </a:lnTo>
                    <a:cubicBezTo>
                      <a:pt x="2139212" y="2577145"/>
                      <a:pt x="2208511" y="2682417"/>
                      <a:pt x="2313271" y="2742208"/>
                    </a:cubicBezTo>
                    <a:cubicBezTo>
                      <a:pt x="2432996" y="2810540"/>
                      <a:pt x="2580314" y="2808780"/>
                      <a:pt x="2698373" y="2737609"/>
                    </a:cubicBezTo>
                    <a:cubicBezTo>
                      <a:pt x="2801674" y="2675333"/>
                      <a:pt x="2868439" y="2568436"/>
                      <a:pt x="2880483" y="2450384"/>
                    </a:cubicBezTo>
                    <a:lnTo>
                      <a:pt x="2882075" y="2404023"/>
                    </a:lnTo>
                    <a:lnTo>
                      <a:pt x="2882036" y="2404023"/>
                    </a:lnTo>
                    <a:cubicBezTo>
                      <a:pt x="2879705" y="2312658"/>
                      <a:pt x="2804358" y="2240140"/>
                      <a:pt x="2712970" y="2241306"/>
                    </a:cubicBezTo>
                    <a:cubicBezTo>
                      <a:pt x="2678700" y="2241743"/>
                      <a:pt x="2646949" y="2252481"/>
                      <a:pt x="2620646" y="2270552"/>
                    </a:cubicBezTo>
                    <a:lnTo>
                      <a:pt x="2605604" y="2283143"/>
                    </a:lnTo>
                    <a:lnTo>
                      <a:pt x="2608116" y="2282890"/>
                    </a:lnTo>
                    <a:cubicBezTo>
                      <a:pt x="2683946" y="2282890"/>
                      <a:pt x="2745417" y="2344362"/>
                      <a:pt x="2745417" y="2420191"/>
                    </a:cubicBezTo>
                    <a:cubicBezTo>
                      <a:pt x="2745417" y="2496020"/>
                      <a:pt x="2683946" y="2557492"/>
                      <a:pt x="2608116" y="2557492"/>
                    </a:cubicBezTo>
                    <a:cubicBezTo>
                      <a:pt x="2532287" y="2557492"/>
                      <a:pt x="2470815" y="2496020"/>
                      <a:pt x="2470815" y="2420191"/>
                    </a:cubicBezTo>
                    <a:lnTo>
                      <a:pt x="2473372" y="2394829"/>
                    </a:lnTo>
                    <a:lnTo>
                      <a:pt x="2473928" y="2383716"/>
                    </a:lnTo>
                    <a:cubicBezTo>
                      <a:pt x="2486131" y="2262526"/>
                      <a:pt x="2587642" y="2167487"/>
                      <a:pt x="2712009" y="2165901"/>
                    </a:cubicBezTo>
                    <a:cubicBezTo>
                      <a:pt x="2836376" y="2164315"/>
                      <a:pt x="2940277" y="2256734"/>
                      <a:pt x="2955567" y="2377573"/>
                    </a:cubicBezTo>
                    <a:lnTo>
                      <a:pt x="2957018" y="2396747"/>
                    </a:lnTo>
                    <a:lnTo>
                      <a:pt x="2957256" y="2396739"/>
                    </a:lnTo>
                    <a:lnTo>
                      <a:pt x="2957253" y="2399856"/>
                    </a:lnTo>
                    <a:lnTo>
                      <a:pt x="2957423" y="2402100"/>
                    </a:lnTo>
                    <a:lnTo>
                      <a:pt x="2957251" y="2402105"/>
                    </a:lnTo>
                    <a:lnTo>
                      <a:pt x="2957230" y="2427536"/>
                    </a:lnTo>
                    <a:cubicBezTo>
                      <a:pt x="2951928" y="2580792"/>
                      <a:pt x="2869633" y="2722004"/>
                      <a:pt x="2737123" y="2801887"/>
                    </a:cubicBezTo>
                    <a:cubicBezTo>
                      <a:pt x="2595779" y="2887096"/>
                      <a:pt x="2419405" y="2889203"/>
                      <a:pt x="2276066" y="2807394"/>
                    </a:cubicBezTo>
                    <a:cubicBezTo>
                      <a:pt x="2141686" y="2730698"/>
                      <a:pt x="2056042" y="2591492"/>
                      <a:pt x="2047082" y="2438406"/>
                    </a:cubicBezTo>
                    <a:lnTo>
                      <a:pt x="2046458" y="2413185"/>
                    </a:lnTo>
                    <a:lnTo>
                      <a:pt x="2046312" y="2413186"/>
                    </a:lnTo>
                    <a:lnTo>
                      <a:pt x="2046406" y="2411090"/>
                    </a:lnTo>
                    <a:lnTo>
                      <a:pt x="2046320" y="2407618"/>
                    </a:lnTo>
                    <a:lnTo>
                      <a:pt x="2046563" y="2407620"/>
                    </a:lnTo>
                    <a:lnTo>
                      <a:pt x="2049445" y="2343810"/>
                    </a:lnTo>
                    <a:cubicBezTo>
                      <a:pt x="2082302" y="2001533"/>
                      <a:pt x="2368835" y="1732530"/>
                      <a:pt x="2720014" y="1728821"/>
                    </a:cubicBezTo>
                    <a:close/>
                    <a:moveTo>
                      <a:pt x="2309730" y="0"/>
                    </a:moveTo>
                    <a:lnTo>
                      <a:pt x="2796784" y="0"/>
                    </a:lnTo>
                    <a:lnTo>
                      <a:pt x="2894961" y="34661"/>
                    </a:lnTo>
                    <a:cubicBezTo>
                      <a:pt x="2930839" y="50085"/>
                      <a:pt x="2965923" y="68017"/>
                      <a:pt x="2999956" y="88454"/>
                    </a:cubicBezTo>
                    <a:cubicBezTo>
                      <a:pt x="3223304" y="222572"/>
                      <a:pt x="3372675" y="447307"/>
                      <a:pt x="3413384" y="698954"/>
                    </a:cubicBezTo>
                    <a:lnTo>
                      <a:pt x="3423968" y="807150"/>
                    </a:lnTo>
                    <a:lnTo>
                      <a:pt x="3423968" y="865930"/>
                    </a:lnTo>
                    <a:lnTo>
                      <a:pt x="3408771" y="996256"/>
                    </a:lnTo>
                    <a:cubicBezTo>
                      <a:pt x="3340797" y="1304433"/>
                      <a:pt x="3064450" y="1533211"/>
                      <a:pt x="2736683" y="1529749"/>
                    </a:cubicBezTo>
                    <a:cubicBezTo>
                      <a:pt x="2385504" y="1526040"/>
                      <a:pt x="2098971" y="1257037"/>
                      <a:pt x="2066114" y="914760"/>
                    </a:cubicBezTo>
                    <a:lnTo>
                      <a:pt x="2063232" y="850950"/>
                    </a:lnTo>
                    <a:lnTo>
                      <a:pt x="2062989" y="850952"/>
                    </a:lnTo>
                    <a:lnTo>
                      <a:pt x="2063075" y="847480"/>
                    </a:lnTo>
                    <a:lnTo>
                      <a:pt x="2062981" y="845384"/>
                    </a:lnTo>
                    <a:lnTo>
                      <a:pt x="2063127" y="845385"/>
                    </a:lnTo>
                    <a:lnTo>
                      <a:pt x="2063751" y="820164"/>
                    </a:lnTo>
                    <a:cubicBezTo>
                      <a:pt x="2072711" y="667078"/>
                      <a:pt x="2158355" y="527873"/>
                      <a:pt x="2292735" y="451177"/>
                    </a:cubicBezTo>
                    <a:cubicBezTo>
                      <a:pt x="2436074" y="369367"/>
                      <a:pt x="2612448" y="371474"/>
                      <a:pt x="2753792" y="456683"/>
                    </a:cubicBezTo>
                    <a:cubicBezTo>
                      <a:pt x="2886302" y="536566"/>
                      <a:pt x="2968597" y="677778"/>
                      <a:pt x="2973899" y="831034"/>
                    </a:cubicBezTo>
                    <a:lnTo>
                      <a:pt x="2973920" y="856465"/>
                    </a:lnTo>
                    <a:lnTo>
                      <a:pt x="2974092" y="856470"/>
                    </a:lnTo>
                    <a:lnTo>
                      <a:pt x="2973922" y="858714"/>
                    </a:lnTo>
                    <a:lnTo>
                      <a:pt x="2973925" y="861831"/>
                    </a:lnTo>
                    <a:lnTo>
                      <a:pt x="2973687" y="861823"/>
                    </a:lnTo>
                    <a:lnTo>
                      <a:pt x="2972236" y="880997"/>
                    </a:lnTo>
                    <a:cubicBezTo>
                      <a:pt x="2956946" y="1001836"/>
                      <a:pt x="2853045" y="1094256"/>
                      <a:pt x="2728678" y="1092669"/>
                    </a:cubicBezTo>
                    <a:cubicBezTo>
                      <a:pt x="2604311" y="1091083"/>
                      <a:pt x="2502800" y="996044"/>
                      <a:pt x="2490597" y="874854"/>
                    </a:cubicBezTo>
                    <a:lnTo>
                      <a:pt x="2490041" y="863741"/>
                    </a:lnTo>
                    <a:lnTo>
                      <a:pt x="2487484" y="838379"/>
                    </a:lnTo>
                    <a:cubicBezTo>
                      <a:pt x="2487484" y="762550"/>
                      <a:pt x="2548956" y="701078"/>
                      <a:pt x="2624785" y="701078"/>
                    </a:cubicBezTo>
                    <a:cubicBezTo>
                      <a:pt x="2700615" y="701078"/>
                      <a:pt x="2762086" y="762550"/>
                      <a:pt x="2762086" y="838379"/>
                    </a:cubicBezTo>
                    <a:cubicBezTo>
                      <a:pt x="2762086" y="914208"/>
                      <a:pt x="2700615" y="975680"/>
                      <a:pt x="2624785" y="975680"/>
                    </a:cubicBezTo>
                    <a:lnTo>
                      <a:pt x="2622273" y="975427"/>
                    </a:lnTo>
                    <a:lnTo>
                      <a:pt x="2637315" y="988018"/>
                    </a:lnTo>
                    <a:cubicBezTo>
                      <a:pt x="2663618" y="1006089"/>
                      <a:pt x="2695369" y="1016827"/>
                      <a:pt x="2729639" y="1017264"/>
                    </a:cubicBezTo>
                    <a:cubicBezTo>
                      <a:pt x="2821028" y="1018430"/>
                      <a:pt x="2896374" y="945912"/>
                      <a:pt x="2898705" y="854547"/>
                    </a:cubicBezTo>
                    <a:lnTo>
                      <a:pt x="2898744" y="854547"/>
                    </a:lnTo>
                    <a:lnTo>
                      <a:pt x="2897152" y="808186"/>
                    </a:lnTo>
                    <a:cubicBezTo>
                      <a:pt x="2885108" y="690135"/>
                      <a:pt x="2818344" y="583237"/>
                      <a:pt x="2715042" y="520962"/>
                    </a:cubicBezTo>
                    <a:cubicBezTo>
                      <a:pt x="2596983" y="449790"/>
                      <a:pt x="2449665" y="448031"/>
                      <a:pt x="2329940" y="516363"/>
                    </a:cubicBezTo>
                    <a:cubicBezTo>
                      <a:pt x="2225180" y="576153"/>
                      <a:pt x="2155881" y="681426"/>
                      <a:pt x="2141022" y="799156"/>
                    </a:cubicBezTo>
                    <a:lnTo>
                      <a:pt x="2138305" y="845771"/>
                    </a:lnTo>
                    <a:lnTo>
                      <a:pt x="2138777" y="845774"/>
                    </a:lnTo>
                    <a:cubicBezTo>
                      <a:pt x="2137065" y="1178679"/>
                      <a:pt x="2404591" y="1450440"/>
                      <a:pt x="2737483" y="1453956"/>
                    </a:cubicBezTo>
                    <a:cubicBezTo>
                      <a:pt x="3049569" y="1457251"/>
                      <a:pt x="3309197" y="1223624"/>
                      <a:pt x="3344813" y="920134"/>
                    </a:cubicBezTo>
                    <a:lnTo>
                      <a:pt x="3348604" y="863001"/>
                    </a:lnTo>
                    <a:lnTo>
                      <a:pt x="3348557" y="810899"/>
                    </a:lnTo>
                    <a:cubicBezTo>
                      <a:pt x="3339206" y="541462"/>
                      <a:pt x="3194270" y="293280"/>
                      <a:pt x="2961055" y="153237"/>
                    </a:cubicBezTo>
                    <a:cubicBezTo>
                      <a:pt x="2836674" y="78547"/>
                      <a:pt x="2696942" y="40478"/>
                      <a:pt x="2556867" y="39169"/>
                    </a:cubicBezTo>
                    <a:lnTo>
                      <a:pt x="2556753" y="39175"/>
                    </a:lnTo>
                    <a:lnTo>
                      <a:pt x="2540903" y="40366"/>
                    </a:lnTo>
                    <a:lnTo>
                      <a:pt x="2538266" y="40217"/>
                    </a:lnTo>
                    <a:lnTo>
                      <a:pt x="2451980" y="45082"/>
                    </a:lnTo>
                    <a:cubicBezTo>
                      <a:pt x="2347498" y="57892"/>
                      <a:pt x="2244934" y="91399"/>
                      <a:pt x="2150617" y="145663"/>
                    </a:cubicBezTo>
                    <a:cubicBezTo>
                      <a:pt x="1899106" y="290368"/>
                      <a:pt x="1745721" y="559965"/>
                      <a:pt x="1749831" y="850103"/>
                    </a:cubicBezTo>
                    <a:lnTo>
                      <a:pt x="1749228" y="850112"/>
                    </a:lnTo>
                    <a:lnTo>
                      <a:pt x="1743146" y="964462"/>
                    </a:lnTo>
                    <a:cubicBezTo>
                      <a:pt x="1710263" y="1235844"/>
                      <a:pt x="1551621" y="1479083"/>
                      <a:pt x="1310752" y="1617665"/>
                    </a:cubicBezTo>
                    <a:cubicBezTo>
                      <a:pt x="1173113" y="1696854"/>
                      <a:pt x="1019425" y="1735656"/>
                      <a:pt x="866113" y="1734223"/>
                    </a:cubicBezTo>
                    <a:lnTo>
                      <a:pt x="856439" y="1733496"/>
                    </a:lnTo>
                    <a:lnTo>
                      <a:pt x="762061" y="1740588"/>
                    </a:lnTo>
                    <a:cubicBezTo>
                      <a:pt x="657837" y="1755349"/>
                      <a:pt x="555916" y="1790768"/>
                      <a:pt x="462630" y="1846785"/>
                    </a:cubicBezTo>
                    <a:cubicBezTo>
                      <a:pt x="229415" y="1986828"/>
                      <a:pt x="84480" y="2235010"/>
                      <a:pt x="75128" y="2504447"/>
                    </a:cubicBezTo>
                    <a:lnTo>
                      <a:pt x="75081" y="2556549"/>
                    </a:lnTo>
                    <a:lnTo>
                      <a:pt x="78872" y="2613682"/>
                    </a:lnTo>
                    <a:cubicBezTo>
                      <a:pt x="114489" y="2917172"/>
                      <a:pt x="374116" y="3150799"/>
                      <a:pt x="686202" y="3147503"/>
                    </a:cubicBezTo>
                    <a:cubicBezTo>
                      <a:pt x="1019094" y="3143988"/>
                      <a:pt x="1286620" y="2872227"/>
                      <a:pt x="1284908" y="2539322"/>
                    </a:cubicBezTo>
                    <a:lnTo>
                      <a:pt x="1285380" y="2539319"/>
                    </a:lnTo>
                    <a:lnTo>
                      <a:pt x="1282663" y="2492704"/>
                    </a:lnTo>
                    <a:cubicBezTo>
                      <a:pt x="1267804" y="2374973"/>
                      <a:pt x="1198505" y="2269701"/>
                      <a:pt x="1093745" y="2209910"/>
                    </a:cubicBezTo>
                    <a:cubicBezTo>
                      <a:pt x="974020" y="2141578"/>
                      <a:pt x="826702" y="2143338"/>
                      <a:pt x="708643" y="2214509"/>
                    </a:cubicBezTo>
                    <a:cubicBezTo>
                      <a:pt x="605342" y="2276785"/>
                      <a:pt x="538577" y="2383682"/>
                      <a:pt x="526533" y="2501734"/>
                    </a:cubicBezTo>
                    <a:lnTo>
                      <a:pt x="524941" y="2548095"/>
                    </a:lnTo>
                    <a:lnTo>
                      <a:pt x="524980" y="2548095"/>
                    </a:lnTo>
                    <a:cubicBezTo>
                      <a:pt x="527311" y="2639460"/>
                      <a:pt x="602658" y="2711978"/>
                      <a:pt x="694046" y="2710812"/>
                    </a:cubicBezTo>
                    <a:cubicBezTo>
                      <a:pt x="728316" y="2710375"/>
                      <a:pt x="760067" y="2699637"/>
                      <a:pt x="786370" y="2681566"/>
                    </a:cubicBezTo>
                    <a:lnTo>
                      <a:pt x="801412" y="2668975"/>
                    </a:lnTo>
                    <a:lnTo>
                      <a:pt x="798900" y="2669228"/>
                    </a:lnTo>
                    <a:cubicBezTo>
                      <a:pt x="723070" y="2669228"/>
                      <a:pt x="661599" y="2607756"/>
                      <a:pt x="661599" y="2531927"/>
                    </a:cubicBezTo>
                    <a:cubicBezTo>
                      <a:pt x="661599" y="2456098"/>
                      <a:pt x="723070" y="2394626"/>
                      <a:pt x="798900" y="2394626"/>
                    </a:cubicBezTo>
                    <a:cubicBezTo>
                      <a:pt x="874729" y="2394626"/>
                      <a:pt x="936201" y="2456098"/>
                      <a:pt x="936201" y="2531927"/>
                    </a:cubicBezTo>
                    <a:lnTo>
                      <a:pt x="933644" y="2557289"/>
                    </a:lnTo>
                    <a:lnTo>
                      <a:pt x="933088" y="2568402"/>
                    </a:lnTo>
                    <a:cubicBezTo>
                      <a:pt x="920885" y="2689592"/>
                      <a:pt x="819374" y="2784631"/>
                      <a:pt x="695007" y="2786217"/>
                    </a:cubicBezTo>
                    <a:cubicBezTo>
                      <a:pt x="570640" y="2787803"/>
                      <a:pt x="466739" y="2695384"/>
                      <a:pt x="451449" y="2574545"/>
                    </a:cubicBezTo>
                    <a:lnTo>
                      <a:pt x="449998" y="2555371"/>
                    </a:lnTo>
                    <a:lnTo>
                      <a:pt x="449760" y="2555379"/>
                    </a:lnTo>
                    <a:lnTo>
                      <a:pt x="449763" y="2552262"/>
                    </a:lnTo>
                    <a:lnTo>
                      <a:pt x="449593" y="2550018"/>
                    </a:lnTo>
                    <a:lnTo>
                      <a:pt x="449765" y="2550013"/>
                    </a:lnTo>
                    <a:lnTo>
                      <a:pt x="449786" y="2524582"/>
                    </a:lnTo>
                    <a:cubicBezTo>
                      <a:pt x="455088" y="2371326"/>
                      <a:pt x="537383" y="2230114"/>
                      <a:pt x="669893" y="2150231"/>
                    </a:cubicBezTo>
                    <a:cubicBezTo>
                      <a:pt x="811237" y="2065022"/>
                      <a:pt x="987611" y="2062915"/>
                      <a:pt x="1130950" y="2144724"/>
                    </a:cubicBezTo>
                    <a:cubicBezTo>
                      <a:pt x="1265330" y="2221420"/>
                      <a:pt x="1350974" y="2360626"/>
                      <a:pt x="1359934" y="2513712"/>
                    </a:cubicBezTo>
                    <a:lnTo>
                      <a:pt x="1360558" y="2538933"/>
                    </a:lnTo>
                    <a:lnTo>
                      <a:pt x="1360704" y="2538932"/>
                    </a:lnTo>
                    <a:lnTo>
                      <a:pt x="1360610" y="2541028"/>
                    </a:lnTo>
                    <a:lnTo>
                      <a:pt x="1360696" y="2544500"/>
                    </a:lnTo>
                    <a:lnTo>
                      <a:pt x="1360453" y="2544498"/>
                    </a:lnTo>
                    <a:lnTo>
                      <a:pt x="1357571" y="2608308"/>
                    </a:lnTo>
                    <a:cubicBezTo>
                      <a:pt x="1324714" y="2950585"/>
                      <a:pt x="1038181" y="3219588"/>
                      <a:pt x="687002" y="3223297"/>
                    </a:cubicBezTo>
                    <a:cubicBezTo>
                      <a:pt x="359235" y="3226759"/>
                      <a:pt x="82889" y="2997981"/>
                      <a:pt x="14915" y="2689804"/>
                    </a:cubicBezTo>
                    <a:lnTo>
                      <a:pt x="0" y="2561905"/>
                    </a:lnTo>
                    <a:lnTo>
                      <a:pt x="0" y="2497805"/>
                    </a:lnTo>
                    <a:lnTo>
                      <a:pt x="10301" y="2392502"/>
                    </a:lnTo>
                    <a:cubicBezTo>
                      <a:pt x="51011" y="2140855"/>
                      <a:pt x="200383" y="1916119"/>
                      <a:pt x="423729" y="1782002"/>
                    </a:cubicBezTo>
                    <a:cubicBezTo>
                      <a:pt x="457763" y="1761565"/>
                      <a:pt x="492847" y="1743633"/>
                      <a:pt x="528724" y="1728208"/>
                    </a:cubicBezTo>
                    <a:lnTo>
                      <a:pt x="620837" y="1695688"/>
                    </a:lnTo>
                    <a:lnTo>
                      <a:pt x="528724" y="1663168"/>
                    </a:lnTo>
                    <a:cubicBezTo>
                      <a:pt x="492847" y="1647744"/>
                      <a:pt x="457763" y="1629812"/>
                      <a:pt x="423729" y="1609375"/>
                    </a:cubicBezTo>
                    <a:cubicBezTo>
                      <a:pt x="200383" y="1475257"/>
                      <a:pt x="51012" y="1250522"/>
                      <a:pt x="10302" y="998875"/>
                    </a:cubicBezTo>
                    <a:lnTo>
                      <a:pt x="0" y="893571"/>
                    </a:lnTo>
                    <a:lnTo>
                      <a:pt x="0" y="829472"/>
                    </a:lnTo>
                    <a:lnTo>
                      <a:pt x="14915" y="701573"/>
                    </a:lnTo>
                    <a:cubicBezTo>
                      <a:pt x="82890" y="393396"/>
                      <a:pt x="359235" y="164619"/>
                      <a:pt x="687003" y="168080"/>
                    </a:cubicBezTo>
                    <a:cubicBezTo>
                      <a:pt x="1038182" y="171789"/>
                      <a:pt x="1324714" y="440792"/>
                      <a:pt x="1357571" y="783069"/>
                    </a:cubicBezTo>
                    <a:lnTo>
                      <a:pt x="1360453" y="846879"/>
                    </a:lnTo>
                    <a:lnTo>
                      <a:pt x="1360696" y="846877"/>
                    </a:lnTo>
                    <a:lnTo>
                      <a:pt x="1360610" y="850349"/>
                    </a:lnTo>
                    <a:lnTo>
                      <a:pt x="1360704" y="852445"/>
                    </a:lnTo>
                    <a:lnTo>
                      <a:pt x="1360558" y="852444"/>
                    </a:lnTo>
                    <a:lnTo>
                      <a:pt x="1359934" y="877665"/>
                    </a:lnTo>
                    <a:cubicBezTo>
                      <a:pt x="1350974" y="1030751"/>
                      <a:pt x="1265330" y="1169956"/>
                      <a:pt x="1130950" y="1246652"/>
                    </a:cubicBezTo>
                    <a:cubicBezTo>
                      <a:pt x="987611" y="1328461"/>
                      <a:pt x="811237" y="1326355"/>
                      <a:pt x="669893" y="1241146"/>
                    </a:cubicBezTo>
                    <a:cubicBezTo>
                      <a:pt x="537383" y="1161263"/>
                      <a:pt x="455088" y="1020051"/>
                      <a:pt x="449786" y="866795"/>
                    </a:cubicBezTo>
                    <a:lnTo>
                      <a:pt x="449765" y="841363"/>
                    </a:lnTo>
                    <a:lnTo>
                      <a:pt x="449593" y="841359"/>
                    </a:lnTo>
                    <a:lnTo>
                      <a:pt x="449763" y="839114"/>
                    </a:lnTo>
                    <a:lnTo>
                      <a:pt x="449760" y="835998"/>
                    </a:lnTo>
                    <a:lnTo>
                      <a:pt x="449998" y="836006"/>
                    </a:lnTo>
                    <a:lnTo>
                      <a:pt x="451449" y="816832"/>
                    </a:lnTo>
                    <a:cubicBezTo>
                      <a:pt x="466739" y="695993"/>
                      <a:pt x="570640" y="603573"/>
                      <a:pt x="695007" y="605159"/>
                    </a:cubicBezTo>
                    <a:cubicBezTo>
                      <a:pt x="819374" y="606746"/>
                      <a:pt x="920885" y="701785"/>
                      <a:pt x="933088" y="822974"/>
                    </a:cubicBezTo>
                    <a:lnTo>
                      <a:pt x="933644" y="834088"/>
                    </a:lnTo>
                    <a:lnTo>
                      <a:pt x="936201" y="859450"/>
                    </a:lnTo>
                    <a:cubicBezTo>
                      <a:pt x="936201" y="935279"/>
                      <a:pt x="874729" y="996751"/>
                      <a:pt x="798900" y="996751"/>
                    </a:cubicBezTo>
                    <a:cubicBezTo>
                      <a:pt x="723070" y="996751"/>
                      <a:pt x="661599" y="935279"/>
                      <a:pt x="661599" y="859450"/>
                    </a:cubicBezTo>
                    <a:cubicBezTo>
                      <a:pt x="661599" y="783621"/>
                      <a:pt x="723070" y="722149"/>
                      <a:pt x="798900" y="722149"/>
                    </a:cubicBezTo>
                    <a:lnTo>
                      <a:pt x="801412" y="722402"/>
                    </a:lnTo>
                    <a:lnTo>
                      <a:pt x="786370" y="709811"/>
                    </a:lnTo>
                    <a:cubicBezTo>
                      <a:pt x="760067" y="691739"/>
                      <a:pt x="728316" y="681001"/>
                      <a:pt x="694046" y="680564"/>
                    </a:cubicBezTo>
                    <a:cubicBezTo>
                      <a:pt x="602658" y="679399"/>
                      <a:pt x="527311" y="751916"/>
                      <a:pt x="524980" y="843282"/>
                    </a:cubicBezTo>
                    <a:lnTo>
                      <a:pt x="524941" y="843281"/>
                    </a:lnTo>
                    <a:lnTo>
                      <a:pt x="526534" y="889642"/>
                    </a:lnTo>
                    <a:cubicBezTo>
                      <a:pt x="538577" y="1007695"/>
                      <a:pt x="605342" y="1114592"/>
                      <a:pt x="708643" y="1176867"/>
                    </a:cubicBezTo>
                    <a:cubicBezTo>
                      <a:pt x="826702" y="1248039"/>
                      <a:pt x="974020" y="1249798"/>
                      <a:pt x="1093745" y="1181466"/>
                    </a:cubicBezTo>
                    <a:cubicBezTo>
                      <a:pt x="1198505" y="1121676"/>
                      <a:pt x="1267804" y="1016404"/>
                      <a:pt x="1282663" y="898673"/>
                    </a:cubicBezTo>
                    <a:lnTo>
                      <a:pt x="1285380" y="852057"/>
                    </a:lnTo>
                    <a:lnTo>
                      <a:pt x="1284908" y="852055"/>
                    </a:lnTo>
                    <a:cubicBezTo>
                      <a:pt x="1286620" y="519150"/>
                      <a:pt x="1019094" y="247389"/>
                      <a:pt x="686203" y="243873"/>
                    </a:cubicBezTo>
                    <a:cubicBezTo>
                      <a:pt x="374116" y="240578"/>
                      <a:pt x="114489" y="474205"/>
                      <a:pt x="78872" y="777695"/>
                    </a:cubicBezTo>
                    <a:lnTo>
                      <a:pt x="75081" y="834828"/>
                    </a:lnTo>
                    <a:lnTo>
                      <a:pt x="75128" y="886930"/>
                    </a:lnTo>
                    <a:cubicBezTo>
                      <a:pt x="84480" y="1156367"/>
                      <a:pt x="229415" y="1404549"/>
                      <a:pt x="462630" y="1544592"/>
                    </a:cubicBezTo>
                    <a:cubicBezTo>
                      <a:pt x="555916" y="1600609"/>
                      <a:pt x="657837" y="1636028"/>
                      <a:pt x="762061" y="1650788"/>
                    </a:cubicBezTo>
                    <a:lnTo>
                      <a:pt x="856441" y="1657881"/>
                    </a:lnTo>
                    <a:lnTo>
                      <a:pt x="866113" y="1657154"/>
                    </a:lnTo>
                    <a:lnTo>
                      <a:pt x="871268" y="1657445"/>
                    </a:lnTo>
                    <a:lnTo>
                      <a:pt x="871268" y="1658410"/>
                    </a:lnTo>
                    <a:lnTo>
                      <a:pt x="971705" y="1652748"/>
                    </a:lnTo>
                    <a:cubicBezTo>
                      <a:pt x="1076187" y="1639938"/>
                      <a:pt x="1178751" y="1606430"/>
                      <a:pt x="1273068" y="1552166"/>
                    </a:cubicBezTo>
                    <a:cubicBezTo>
                      <a:pt x="1524579" y="1407461"/>
                      <a:pt x="1677964" y="1137864"/>
                      <a:pt x="1673854" y="847726"/>
                    </a:cubicBezTo>
                    <a:lnTo>
                      <a:pt x="1674457" y="847718"/>
                    </a:lnTo>
                    <a:lnTo>
                      <a:pt x="1680539" y="733367"/>
                    </a:lnTo>
                    <a:cubicBezTo>
                      <a:pt x="1713422" y="461985"/>
                      <a:pt x="1872064" y="218746"/>
                      <a:pt x="2112933" y="80165"/>
                    </a:cubicBezTo>
                    <a:cubicBezTo>
                      <a:pt x="2164548" y="50469"/>
                      <a:pt x="2218420" y="26453"/>
                      <a:pt x="2273682" y="810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C0BCE831-A4A0-4173-B874-C1DDBECDEFF0}"/>
                  </a:ext>
                </a:extLst>
              </p:cNvPr>
              <p:cNvSpPr/>
              <p:nvPr/>
            </p:nvSpPr>
            <p:spPr>
              <a:xfrm rot="1800000">
                <a:off x="2597262" y="4396707"/>
                <a:ext cx="384195" cy="316410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D8FF1AA-DA99-408B-B7DB-4C445D4A3E0A}"/>
                  </a:ext>
                </a:extLst>
              </p:cNvPr>
              <p:cNvSpPr/>
              <p:nvPr/>
            </p:nvSpPr>
            <p:spPr>
              <a:xfrm rot="18900000">
                <a:off x="2506308" y="3402460"/>
                <a:ext cx="384195" cy="316410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B1E1D89-8963-4C5A-81E8-8647A2E5346C}"/>
                  </a:ext>
                </a:extLst>
              </p:cNvPr>
              <p:cNvSpPr/>
              <p:nvPr/>
            </p:nvSpPr>
            <p:spPr>
              <a:xfrm rot="18000000">
                <a:off x="4399263" y="3032206"/>
                <a:ext cx="384195" cy="316410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D9E79FBF-EB2A-4502-BCE3-6FA60F91693B}"/>
                  </a:ext>
                </a:extLst>
              </p:cNvPr>
              <p:cNvSpPr/>
              <p:nvPr/>
            </p:nvSpPr>
            <p:spPr>
              <a:xfrm rot="13500000">
                <a:off x="3116761" y="3136434"/>
                <a:ext cx="566154" cy="466265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9754AD5-032C-4FB8-AEFF-604A2EB1E1AC}"/>
                  </a:ext>
                </a:extLst>
              </p:cNvPr>
              <p:cNvSpPr/>
              <p:nvPr/>
            </p:nvSpPr>
            <p:spPr>
              <a:xfrm rot="19800000">
                <a:off x="2581033" y="1630369"/>
                <a:ext cx="479128" cy="394592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F5F4DEE4-3DDC-4956-9FD5-999B7E59543B}"/>
              </a:ext>
            </a:extLst>
          </p:cNvPr>
          <p:cNvGrpSpPr/>
          <p:nvPr/>
        </p:nvGrpSpPr>
        <p:grpSpPr>
          <a:xfrm>
            <a:off x="5984261" y="848015"/>
            <a:ext cx="1481134" cy="1408115"/>
            <a:chOff x="5262113" y="1504950"/>
            <a:chExt cx="3423969" cy="3255169"/>
          </a:xfrm>
        </p:grpSpPr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1CCD9132-22B6-4B9C-9A9F-9088100A8AE6}"/>
                </a:ext>
              </a:extLst>
            </p:cNvPr>
            <p:cNvSpPr/>
            <p:nvPr/>
          </p:nvSpPr>
          <p:spPr>
            <a:xfrm>
              <a:off x="5262114" y="1504950"/>
              <a:ext cx="3423968" cy="325516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5DBD446F-FAD9-4BA6-A2A0-5F091DCC26C7}"/>
                </a:ext>
              </a:extLst>
            </p:cNvPr>
            <p:cNvSpPr/>
            <p:nvPr/>
          </p:nvSpPr>
          <p:spPr>
            <a:xfrm rot="10800000" flipH="1" flipV="1">
              <a:off x="5262113" y="1504950"/>
              <a:ext cx="3423968" cy="3255169"/>
            </a:xfrm>
            <a:custGeom>
              <a:avLst/>
              <a:gdLst>
                <a:gd name="connsiteX0" fmla="*/ 2720014 w 3423968"/>
                <a:gd name="connsiteY0" fmla="*/ 1728821 h 3255169"/>
                <a:gd name="connsiteX1" fmla="*/ 3408018 w 3423968"/>
                <a:gd name="connsiteY1" fmla="*/ 2398806 h 3255169"/>
                <a:gd name="connsiteX2" fmla="*/ 3407454 w 3423968"/>
                <a:gd name="connsiteY2" fmla="*/ 2398815 h 3255169"/>
                <a:gd name="connsiteX3" fmla="*/ 3407408 w 3423968"/>
                <a:gd name="connsiteY3" fmla="*/ 2450306 h 3255169"/>
                <a:gd name="connsiteX4" fmla="*/ 2983287 w 3423968"/>
                <a:gd name="connsiteY4" fmla="*/ 3170116 h 3255169"/>
                <a:gd name="connsiteX5" fmla="*/ 2878292 w 3423968"/>
                <a:gd name="connsiteY5" fmla="*/ 3223910 h 3255169"/>
                <a:gd name="connsiteX6" fmla="*/ 2794076 w 3423968"/>
                <a:gd name="connsiteY6" fmla="*/ 3253642 h 3255169"/>
                <a:gd name="connsiteX7" fmla="*/ 2798401 w 3423968"/>
                <a:gd name="connsiteY7" fmla="*/ 3255169 h 3255169"/>
                <a:gd name="connsiteX8" fmla="*/ 2307188 w 3423968"/>
                <a:gd name="connsiteY8" fmla="*/ 3255169 h 3255169"/>
                <a:gd name="connsiteX9" fmla="*/ 2442775 w 3423968"/>
                <a:gd name="connsiteY9" fmla="*/ 3224676 h 3255169"/>
                <a:gd name="connsiteX10" fmla="*/ 2535748 w 3423968"/>
                <a:gd name="connsiteY10" fmla="*/ 3219435 h 3255169"/>
                <a:gd name="connsiteX11" fmla="*/ 2535748 w 3423968"/>
                <a:gd name="connsiteY11" fmla="*/ 3219151 h 3255169"/>
                <a:gd name="connsiteX12" fmla="*/ 2538262 w 3423968"/>
                <a:gd name="connsiteY12" fmla="*/ 3219293 h 3255169"/>
                <a:gd name="connsiteX13" fmla="*/ 2542751 w 3423968"/>
                <a:gd name="connsiteY13" fmla="*/ 3219040 h 3255169"/>
                <a:gd name="connsiteX14" fmla="*/ 2748177 w 3423968"/>
                <a:gd name="connsiteY14" fmla="*/ 3189886 h 3255169"/>
                <a:gd name="connsiteX15" fmla="*/ 2944386 w 3423968"/>
                <a:gd name="connsiteY15" fmla="*/ 3105333 h 3255169"/>
                <a:gd name="connsiteX16" fmla="*/ 3331888 w 3423968"/>
                <a:gd name="connsiteY16" fmla="*/ 2447671 h 3255169"/>
                <a:gd name="connsiteX17" fmla="*/ 3331935 w 3423968"/>
                <a:gd name="connsiteY17" fmla="*/ 2395569 h 3255169"/>
                <a:gd name="connsiteX18" fmla="*/ 3328144 w 3423968"/>
                <a:gd name="connsiteY18" fmla="*/ 2338436 h 3255169"/>
                <a:gd name="connsiteX19" fmla="*/ 2720814 w 3423968"/>
                <a:gd name="connsiteY19" fmla="*/ 1804615 h 3255169"/>
                <a:gd name="connsiteX20" fmla="*/ 2122108 w 3423968"/>
                <a:gd name="connsiteY20" fmla="*/ 2412796 h 3255169"/>
                <a:gd name="connsiteX21" fmla="*/ 2121636 w 3423968"/>
                <a:gd name="connsiteY21" fmla="*/ 2412799 h 3255169"/>
                <a:gd name="connsiteX22" fmla="*/ 2124353 w 3423968"/>
                <a:gd name="connsiteY22" fmla="*/ 2459414 h 3255169"/>
                <a:gd name="connsiteX23" fmla="*/ 2313271 w 3423968"/>
                <a:gd name="connsiteY23" fmla="*/ 2742208 h 3255169"/>
                <a:gd name="connsiteX24" fmla="*/ 2698373 w 3423968"/>
                <a:gd name="connsiteY24" fmla="*/ 2737609 h 3255169"/>
                <a:gd name="connsiteX25" fmla="*/ 2880483 w 3423968"/>
                <a:gd name="connsiteY25" fmla="*/ 2450384 h 3255169"/>
                <a:gd name="connsiteX26" fmla="*/ 2882075 w 3423968"/>
                <a:gd name="connsiteY26" fmla="*/ 2404023 h 3255169"/>
                <a:gd name="connsiteX27" fmla="*/ 2882036 w 3423968"/>
                <a:gd name="connsiteY27" fmla="*/ 2404023 h 3255169"/>
                <a:gd name="connsiteX28" fmla="*/ 2712970 w 3423968"/>
                <a:gd name="connsiteY28" fmla="*/ 2241306 h 3255169"/>
                <a:gd name="connsiteX29" fmla="*/ 2620646 w 3423968"/>
                <a:gd name="connsiteY29" fmla="*/ 2270552 h 3255169"/>
                <a:gd name="connsiteX30" fmla="*/ 2605604 w 3423968"/>
                <a:gd name="connsiteY30" fmla="*/ 2283143 h 3255169"/>
                <a:gd name="connsiteX31" fmla="*/ 2608116 w 3423968"/>
                <a:gd name="connsiteY31" fmla="*/ 2282890 h 3255169"/>
                <a:gd name="connsiteX32" fmla="*/ 2745417 w 3423968"/>
                <a:gd name="connsiteY32" fmla="*/ 2420191 h 3255169"/>
                <a:gd name="connsiteX33" fmla="*/ 2608116 w 3423968"/>
                <a:gd name="connsiteY33" fmla="*/ 2557492 h 3255169"/>
                <a:gd name="connsiteX34" fmla="*/ 2470815 w 3423968"/>
                <a:gd name="connsiteY34" fmla="*/ 2420191 h 3255169"/>
                <a:gd name="connsiteX35" fmla="*/ 2473372 w 3423968"/>
                <a:gd name="connsiteY35" fmla="*/ 2394829 h 3255169"/>
                <a:gd name="connsiteX36" fmla="*/ 2473928 w 3423968"/>
                <a:gd name="connsiteY36" fmla="*/ 2383716 h 3255169"/>
                <a:gd name="connsiteX37" fmla="*/ 2712009 w 3423968"/>
                <a:gd name="connsiteY37" fmla="*/ 2165901 h 3255169"/>
                <a:gd name="connsiteX38" fmla="*/ 2955567 w 3423968"/>
                <a:gd name="connsiteY38" fmla="*/ 2377573 h 3255169"/>
                <a:gd name="connsiteX39" fmla="*/ 2957018 w 3423968"/>
                <a:gd name="connsiteY39" fmla="*/ 2396747 h 3255169"/>
                <a:gd name="connsiteX40" fmla="*/ 2957256 w 3423968"/>
                <a:gd name="connsiteY40" fmla="*/ 2396739 h 3255169"/>
                <a:gd name="connsiteX41" fmla="*/ 2957253 w 3423968"/>
                <a:gd name="connsiteY41" fmla="*/ 2399856 h 3255169"/>
                <a:gd name="connsiteX42" fmla="*/ 2957423 w 3423968"/>
                <a:gd name="connsiteY42" fmla="*/ 2402100 h 3255169"/>
                <a:gd name="connsiteX43" fmla="*/ 2957251 w 3423968"/>
                <a:gd name="connsiteY43" fmla="*/ 2402105 h 3255169"/>
                <a:gd name="connsiteX44" fmla="*/ 2957230 w 3423968"/>
                <a:gd name="connsiteY44" fmla="*/ 2427536 h 3255169"/>
                <a:gd name="connsiteX45" fmla="*/ 2737123 w 3423968"/>
                <a:gd name="connsiteY45" fmla="*/ 2801887 h 3255169"/>
                <a:gd name="connsiteX46" fmla="*/ 2276066 w 3423968"/>
                <a:gd name="connsiteY46" fmla="*/ 2807394 h 3255169"/>
                <a:gd name="connsiteX47" fmla="*/ 2047082 w 3423968"/>
                <a:gd name="connsiteY47" fmla="*/ 2438406 h 3255169"/>
                <a:gd name="connsiteX48" fmla="*/ 2046458 w 3423968"/>
                <a:gd name="connsiteY48" fmla="*/ 2413185 h 3255169"/>
                <a:gd name="connsiteX49" fmla="*/ 2046312 w 3423968"/>
                <a:gd name="connsiteY49" fmla="*/ 2413186 h 3255169"/>
                <a:gd name="connsiteX50" fmla="*/ 2046406 w 3423968"/>
                <a:gd name="connsiteY50" fmla="*/ 2411090 h 3255169"/>
                <a:gd name="connsiteX51" fmla="*/ 2046320 w 3423968"/>
                <a:gd name="connsiteY51" fmla="*/ 2407618 h 3255169"/>
                <a:gd name="connsiteX52" fmla="*/ 2046563 w 3423968"/>
                <a:gd name="connsiteY52" fmla="*/ 2407620 h 3255169"/>
                <a:gd name="connsiteX53" fmla="*/ 2049445 w 3423968"/>
                <a:gd name="connsiteY53" fmla="*/ 2343810 h 3255169"/>
                <a:gd name="connsiteX54" fmla="*/ 2720014 w 3423968"/>
                <a:gd name="connsiteY54" fmla="*/ 1728821 h 3255169"/>
                <a:gd name="connsiteX55" fmla="*/ 2309730 w 3423968"/>
                <a:gd name="connsiteY55" fmla="*/ 0 h 3255169"/>
                <a:gd name="connsiteX56" fmla="*/ 2796784 w 3423968"/>
                <a:gd name="connsiteY56" fmla="*/ 0 h 3255169"/>
                <a:gd name="connsiteX57" fmla="*/ 2894961 w 3423968"/>
                <a:gd name="connsiteY57" fmla="*/ 34661 h 3255169"/>
                <a:gd name="connsiteX58" fmla="*/ 2999956 w 3423968"/>
                <a:gd name="connsiteY58" fmla="*/ 88454 h 3255169"/>
                <a:gd name="connsiteX59" fmla="*/ 3413384 w 3423968"/>
                <a:gd name="connsiteY59" fmla="*/ 698954 h 3255169"/>
                <a:gd name="connsiteX60" fmla="*/ 3423968 w 3423968"/>
                <a:gd name="connsiteY60" fmla="*/ 807150 h 3255169"/>
                <a:gd name="connsiteX61" fmla="*/ 3423968 w 3423968"/>
                <a:gd name="connsiteY61" fmla="*/ 865930 h 3255169"/>
                <a:gd name="connsiteX62" fmla="*/ 3408771 w 3423968"/>
                <a:gd name="connsiteY62" fmla="*/ 996256 h 3255169"/>
                <a:gd name="connsiteX63" fmla="*/ 2736683 w 3423968"/>
                <a:gd name="connsiteY63" fmla="*/ 1529749 h 3255169"/>
                <a:gd name="connsiteX64" fmla="*/ 2066114 w 3423968"/>
                <a:gd name="connsiteY64" fmla="*/ 914760 h 3255169"/>
                <a:gd name="connsiteX65" fmla="*/ 2063232 w 3423968"/>
                <a:gd name="connsiteY65" fmla="*/ 850950 h 3255169"/>
                <a:gd name="connsiteX66" fmla="*/ 2062989 w 3423968"/>
                <a:gd name="connsiteY66" fmla="*/ 850952 h 3255169"/>
                <a:gd name="connsiteX67" fmla="*/ 2063075 w 3423968"/>
                <a:gd name="connsiteY67" fmla="*/ 847480 h 3255169"/>
                <a:gd name="connsiteX68" fmla="*/ 2062981 w 3423968"/>
                <a:gd name="connsiteY68" fmla="*/ 845384 h 3255169"/>
                <a:gd name="connsiteX69" fmla="*/ 2063127 w 3423968"/>
                <a:gd name="connsiteY69" fmla="*/ 845385 h 3255169"/>
                <a:gd name="connsiteX70" fmla="*/ 2063751 w 3423968"/>
                <a:gd name="connsiteY70" fmla="*/ 820164 h 3255169"/>
                <a:gd name="connsiteX71" fmla="*/ 2292735 w 3423968"/>
                <a:gd name="connsiteY71" fmla="*/ 451177 h 3255169"/>
                <a:gd name="connsiteX72" fmla="*/ 2753792 w 3423968"/>
                <a:gd name="connsiteY72" fmla="*/ 456683 h 3255169"/>
                <a:gd name="connsiteX73" fmla="*/ 2973899 w 3423968"/>
                <a:gd name="connsiteY73" fmla="*/ 831034 h 3255169"/>
                <a:gd name="connsiteX74" fmla="*/ 2973920 w 3423968"/>
                <a:gd name="connsiteY74" fmla="*/ 856465 h 3255169"/>
                <a:gd name="connsiteX75" fmla="*/ 2974092 w 3423968"/>
                <a:gd name="connsiteY75" fmla="*/ 856470 h 3255169"/>
                <a:gd name="connsiteX76" fmla="*/ 2973922 w 3423968"/>
                <a:gd name="connsiteY76" fmla="*/ 858714 h 3255169"/>
                <a:gd name="connsiteX77" fmla="*/ 2973925 w 3423968"/>
                <a:gd name="connsiteY77" fmla="*/ 861831 h 3255169"/>
                <a:gd name="connsiteX78" fmla="*/ 2973687 w 3423968"/>
                <a:gd name="connsiteY78" fmla="*/ 861823 h 3255169"/>
                <a:gd name="connsiteX79" fmla="*/ 2972236 w 3423968"/>
                <a:gd name="connsiteY79" fmla="*/ 880997 h 3255169"/>
                <a:gd name="connsiteX80" fmla="*/ 2728678 w 3423968"/>
                <a:gd name="connsiteY80" fmla="*/ 1092669 h 3255169"/>
                <a:gd name="connsiteX81" fmla="*/ 2490597 w 3423968"/>
                <a:gd name="connsiteY81" fmla="*/ 874854 h 3255169"/>
                <a:gd name="connsiteX82" fmla="*/ 2490041 w 3423968"/>
                <a:gd name="connsiteY82" fmla="*/ 863741 h 3255169"/>
                <a:gd name="connsiteX83" fmla="*/ 2487484 w 3423968"/>
                <a:gd name="connsiteY83" fmla="*/ 838379 h 3255169"/>
                <a:gd name="connsiteX84" fmla="*/ 2624785 w 3423968"/>
                <a:gd name="connsiteY84" fmla="*/ 701078 h 3255169"/>
                <a:gd name="connsiteX85" fmla="*/ 2762086 w 3423968"/>
                <a:gd name="connsiteY85" fmla="*/ 838379 h 3255169"/>
                <a:gd name="connsiteX86" fmla="*/ 2624785 w 3423968"/>
                <a:gd name="connsiteY86" fmla="*/ 975680 h 3255169"/>
                <a:gd name="connsiteX87" fmla="*/ 2622273 w 3423968"/>
                <a:gd name="connsiteY87" fmla="*/ 975427 h 3255169"/>
                <a:gd name="connsiteX88" fmla="*/ 2637315 w 3423968"/>
                <a:gd name="connsiteY88" fmla="*/ 988018 h 3255169"/>
                <a:gd name="connsiteX89" fmla="*/ 2729639 w 3423968"/>
                <a:gd name="connsiteY89" fmla="*/ 1017264 h 3255169"/>
                <a:gd name="connsiteX90" fmla="*/ 2898705 w 3423968"/>
                <a:gd name="connsiteY90" fmla="*/ 854547 h 3255169"/>
                <a:gd name="connsiteX91" fmla="*/ 2898744 w 3423968"/>
                <a:gd name="connsiteY91" fmla="*/ 854547 h 3255169"/>
                <a:gd name="connsiteX92" fmla="*/ 2897152 w 3423968"/>
                <a:gd name="connsiteY92" fmla="*/ 808186 h 3255169"/>
                <a:gd name="connsiteX93" fmla="*/ 2715042 w 3423968"/>
                <a:gd name="connsiteY93" fmla="*/ 520962 h 3255169"/>
                <a:gd name="connsiteX94" fmla="*/ 2329940 w 3423968"/>
                <a:gd name="connsiteY94" fmla="*/ 516363 h 3255169"/>
                <a:gd name="connsiteX95" fmla="*/ 2141022 w 3423968"/>
                <a:gd name="connsiteY95" fmla="*/ 799156 h 3255169"/>
                <a:gd name="connsiteX96" fmla="*/ 2138305 w 3423968"/>
                <a:gd name="connsiteY96" fmla="*/ 845771 h 3255169"/>
                <a:gd name="connsiteX97" fmla="*/ 2138777 w 3423968"/>
                <a:gd name="connsiteY97" fmla="*/ 845774 h 3255169"/>
                <a:gd name="connsiteX98" fmla="*/ 2737483 w 3423968"/>
                <a:gd name="connsiteY98" fmla="*/ 1453956 h 3255169"/>
                <a:gd name="connsiteX99" fmla="*/ 3344813 w 3423968"/>
                <a:gd name="connsiteY99" fmla="*/ 920134 h 3255169"/>
                <a:gd name="connsiteX100" fmla="*/ 3348604 w 3423968"/>
                <a:gd name="connsiteY100" fmla="*/ 863001 h 3255169"/>
                <a:gd name="connsiteX101" fmla="*/ 3348557 w 3423968"/>
                <a:gd name="connsiteY101" fmla="*/ 810899 h 3255169"/>
                <a:gd name="connsiteX102" fmla="*/ 2961055 w 3423968"/>
                <a:gd name="connsiteY102" fmla="*/ 153237 h 3255169"/>
                <a:gd name="connsiteX103" fmla="*/ 2556867 w 3423968"/>
                <a:gd name="connsiteY103" fmla="*/ 39169 h 3255169"/>
                <a:gd name="connsiteX104" fmla="*/ 2556753 w 3423968"/>
                <a:gd name="connsiteY104" fmla="*/ 39175 h 3255169"/>
                <a:gd name="connsiteX105" fmla="*/ 2540903 w 3423968"/>
                <a:gd name="connsiteY105" fmla="*/ 40366 h 3255169"/>
                <a:gd name="connsiteX106" fmla="*/ 2538266 w 3423968"/>
                <a:gd name="connsiteY106" fmla="*/ 40217 h 3255169"/>
                <a:gd name="connsiteX107" fmla="*/ 2451980 w 3423968"/>
                <a:gd name="connsiteY107" fmla="*/ 45082 h 3255169"/>
                <a:gd name="connsiteX108" fmla="*/ 2150617 w 3423968"/>
                <a:gd name="connsiteY108" fmla="*/ 145663 h 3255169"/>
                <a:gd name="connsiteX109" fmla="*/ 1749831 w 3423968"/>
                <a:gd name="connsiteY109" fmla="*/ 850103 h 3255169"/>
                <a:gd name="connsiteX110" fmla="*/ 1749228 w 3423968"/>
                <a:gd name="connsiteY110" fmla="*/ 850112 h 3255169"/>
                <a:gd name="connsiteX111" fmla="*/ 1743146 w 3423968"/>
                <a:gd name="connsiteY111" fmla="*/ 964462 h 3255169"/>
                <a:gd name="connsiteX112" fmla="*/ 1310752 w 3423968"/>
                <a:gd name="connsiteY112" fmla="*/ 1617665 h 3255169"/>
                <a:gd name="connsiteX113" fmla="*/ 866113 w 3423968"/>
                <a:gd name="connsiteY113" fmla="*/ 1734223 h 3255169"/>
                <a:gd name="connsiteX114" fmla="*/ 856439 w 3423968"/>
                <a:gd name="connsiteY114" fmla="*/ 1733496 h 3255169"/>
                <a:gd name="connsiteX115" fmla="*/ 762061 w 3423968"/>
                <a:gd name="connsiteY115" fmla="*/ 1740588 h 3255169"/>
                <a:gd name="connsiteX116" fmla="*/ 462630 w 3423968"/>
                <a:gd name="connsiteY116" fmla="*/ 1846785 h 3255169"/>
                <a:gd name="connsiteX117" fmla="*/ 75128 w 3423968"/>
                <a:gd name="connsiteY117" fmla="*/ 2504447 h 3255169"/>
                <a:gd name="connsiteX118" fmla="*/ 75081 w 3423968"/>
                <a:gd name="connsiteY118" fmla="*/ 2556549 h 3255169"/>
                <a:gd name="connsiteX119" fmla="*/ 78872 w 3423968"/>
                <a:gd name="connsiteY119" fmla="*/ 2613682 h 3255169"/>
                <a:gd name="connsiteX120" fmla="*/ 686202 w 3423968"/>
                <a:gd name="connsiteY120" fmla="*/ 3147503 h 3255169"/>
                <a:gd name="connsiteX121" fmla="*/ 1284908 w 3423968"/>
                <a:gd name="connsiteY121" fmla="*/ 2539322 h 3255169"/>
                <a:gd name="connsiteX122" fmla="*/ 1285380 w 3423968"/>
                <a:gd name="connsiteY122" fmla="*/ 2539319 h 3255169"/>
                <a:gd name="connsiteX123" fmla="*/ 1282663 w 3423968"/>
                <a:gd name="connsiteY123" fmla="*/ 2492704 h 3255169"/>
                <a:gd name="connsiteX124" fmla="*/ 1093745 w 3423968"/>
                <a:gd name="connsiteY124" fmla="*/ 2209910 h 3255169"/>
                <a:gd name="connsiteX125" fmla="*/ 708643 w 3423968"/>
                <a:gd name="connsiteY125" fmla="*/ 2214509 h 3255169"/>
                <a:gd name="connsiteX126" fmla="*/ 526533 w 3423968"/>
                <a:gd name="connsiteY126" fmla="*/ 2501734 h 3255169"/>
                <a:gd name="connsiteX127" fmla="*/ 524941 w 3423968"/>
                <a:gd name="connsiteY127" fmla="*/ 2548095 h 3255169"/>
                <a:gd name="connsiteX128" fmla="*/ 524980 w 3423968"/>
                <a:gd name="connsiteY128" fmla="*/ 2548095 h 3255169"/>
                <a:gd name="connsiteX129" fmla="*/ 694046 w 3423968"/>
                <a:gd name="connsiteY129" fmla="*/ 2710812 h 3255169"/>
                <a:gd name="connsiteX130" fmla="*/ 786370 w 3423968"/>
                <a:gd name="connsiteY130" fmla="*/ 2681566 h 3255169"/>
                <a:gd name="connsiteX131" fmla="*/ 801412 w 3423968"/>
                <a:gd name="connsiteY131" fmla="*/ 2668975 h 3255169"/>
                <a:gd name="connsiteX132" fmla="*/ 798900 w 3423968"/>
                <a:gd name="connsiteY132" fmla="*/ 2669228 h 3255169"/>
                <a:gd name="connsiteX133" fmla="*/ 661599 w 3423968"/>
                <a:gd name="connsiteY133" fmla="*/ 2531927 h 3255169"/>
                <a:gd name="connsiteX134" fmla="*/ 798900 w 3423968"/>
                <a:gd name="connsiteY134" fmla="*/ 2394626 h 3255169"/>
                <a:gd name="connsiteX135" fmla="*/ 936201 w 3423968"/>
                <a:gd name="connsiteY135" fmla="*/ 2531927 h 3255169"/>
                <a:gd name="connsiteX136" fmla="*/ 933644 w 3423968"/>
                <a:gd name="connsiteY136" fmla="*/ 2557289 h 3255169"/>
                <a:gd name="connsiteX137" fmla="*/ 933088 w 3423968"/>
                <a:gd name="connsiteY137" fmla="*/ 2568402 h 3255169"/>
                <a:gd name="connsiteX138" fmla="*/ 695007 w 3423968"/>
                <a:gd name="connsiteY138" fmla="*/ 2786217 h 3255169"/>
                <a:gd name="connsiteX139" fmla="*/ 451449 w 3423968"/>
                <a:gd name="connsiteY139" fmla="*/ 2574545 h 3255169"/>
                <a:gd name="connsiteX140" fmla="*/ 449998 w 3423968"/>
                <a:gd name="connsiteY140" fmla="*/ 2555371 h 3255169"/>
                <a:gd name="connsiteX141" fmla="*/ 449760 w 3423968"/>
                <a:gd name="connsiteY141" fmla="*/ 2555379 h 3255169"/>
                <a:gd name="connsiteX142" fmla="*/ 449763 w 3423968"/>
                <a:gd name="connsiteY142" fmla="*/ 2552262 h 3255169"/>
                <a:gd name="connsiteX143" fmla="*/ 449593 w 3423968"/>
                <a:gd name="connsiteY143" fmla="*/ 2550018 h 3255169"/>
                <a:gd name="connsiteX144" fmla="*/ 449765 w 3423968"/>
                <a:gd name="connsiteY144" fmla="*/ 2550013 h 3255169"/>
                <a:gd name="connsiteX145" fmla="*/ 449786 w 3423968"/>
                <a:gd name="connsiteY145" fmla="*/ 2524582 h 3255169"/>
                <a:gd name="connsiteX146" fmla="*/ 669893 w 3423968"/>
                <a:gd name="connsiteY146" fmla="*/ 2150231 h 3255169"/>
                <a:gd name="connsiteX147" fmla="*/ 1130950 w 3423968"/>
                <a:gd name="connsiteY147" fmla="*/ 2144724 h 3255169"/>
                <a:gd name="connsiteX148" fmla="*/ 1359934 w 3423968"/>
                <a:gd name="connsiteY148" fmla="*/ 2513712 h 3255169"/>
                <a:gd name="connsiteX149" fmla="*/ 1360558 w 3423968"/>
                <a:gd name="connsiteY149" fmla="*/ 2538933 h 3255169"/>
                <a:gd name="connsiteX150" fmla="*/ 1360704 w 3423968"/>
                <a:gd name="connsiteY150" fmla="*/ 2538932 h 3255169"/>
                <a:gd name="connsiteX151" fmla="*/ 1360610 w 3423968"/>
                <a:gd name="connsiteY151" fmla="*/ 2541028 h 3255169"/>
                <a:gd name="connsiteX152" fmla="*/ 1360696 w 3423968"/>
                <a:gd name="connsiteY152" fmla="*/ 2544500 h 3255169"/>
                <a:gd name="connsiteX153" fmla="*/ 1360453 w 3423968"/>
                <a:gd name="connsiteY153" fmla="*/ 2544498 h 3255169"/>
                <a:gd name="connsiteX154" fmla="*/ 1357571 w 3423968"/>
                <a:gd name="connsiteY154" fmla="*/ 2608308 h 3255169"/>
                <a:gd name="connsiteX155" fmla="*/ 687002 w 3423968"/>
                <a:gd name="connsiteY155" fmla="*/ 3223297 h 3255169"/>
                <a:gd name="connsiteX156" fmla="*/ 14915 w 3423968"/>
                <a:gd name="connsiteY156" fmla="*/ 2689804 h 3255169"/>
                <a:gd name="connsiteX157" fmla="*/ 0 w 3423968"/>
                <a:gd name="connsiteY157" fmla="*/ 2561905 h 3255169"/>
                <a:gd name="connsiteX158" fmla="*/ 0 w 3423968"/>
                <a:gd name="connsiteY158" fmla="*/ 2497805 h 3255169"/>
                <a:gd name="connsiteX159" fmla="*/ 10301 w 3423968"/>
                <a:gd name="connsiteY159" fmla="*/ 2392502 h 3255169"/>
                <a:gd name="connsiteX160" fmla="*/ 423729 w 3423968"/>
                <a:gd name="connsiteY160" fmla="*/ 1782002 h 3255169"/>
                <a:gd name="connsiteX161" fmla="*/ 528724 w 3423968"/>
                <a:gd name="connsiteY161" fmla="*/ 1728208 h 3255169"/>
                <a:gd name="connsiteX162" fmla="*/ 620837 w 3423968"/>
                <a:gd name="connsiteY162" fmla="*/ 1695688 h 3255169"/>
                <a:gd name="connsiteX163" fmla="*/ 528724 w 3423968"/>
                <a:gd name="connsiteY163" fmla="*/ 1663168 h 3255169"/>
                <a:gd name="connsiteX164" fmla="*/ 423729 w 3423968"/>
                <a:gd name="connsiteY164" fmla="*/ 1609375 h 3255169"/>
                <a:gd name="connsiteX165" fmla="*/ 10302 w 3423968"/>
                <a:gd name="connsiteY165" fmla="*/ 998875 h 3255169"/>
                <a:gd name="connsiteX166" fmla="*/ 0 w 3423968"/>
                <a:gd name="connsiteY166" fmla="*/ 893571 h 3255169"/>
                <a:gd name="connsiteX167" fmla="*/ 0 w 3423968"/>
                <a:gd name="connsiteY167" fmla="*/ 829472 h 3255169"/>
                <a:gd name="connsiteX168" fmla="*/ 14915 w 3423968"/>
                <a:gd name="connsiteY168" fmla="*/ 701573 h 3255169"/>
                <a:gd name="connsiteX169" fmla="*/ 687003 w 3423968"/>
                <a:gd name="connsiteY169" fmla="*/ 168080 h 3255169"/>
                <a:gd name="connsiteX170" fmla="*/ 1357571 w 3423968"/>
                <a:gd name="connsiteY170" fmla="*/ 783069 h 3255169"/>
                <a:gd name="connsiteX171" fmla="*/ 1360453 w 3423968"/>
                <a:gd name="connsiteY171" fmla="*/ 846879 h 3255169"/>
                <a:gd name="connsiteX172" fmla="*/ 1360696 w 3423968"/>
                <a:gd name="connsiteY172" fmla="*/ 846877 h 3255169"/>
                <a:gd name="connsiteX173" fmla="*/ 1360610 w 3423968"/>
                <a:gd name="connsiteY173" fmla="*/ 850349 h 3255169"/>
                <a:gd name="connsiteX174" fmla="*/ 1360704 w 3423968"/>
                <a:gd name="connsiteY174" fmla="*/ 852445 h 3255169"/>
                <a:gd name="connsiteX175" fmla="*/ 1360558 w 3423968"/>
                <a:gd name="connsiteY175" fmla="*/ 852444 h 3255169"/>
                <a:gd name="connsiteX176" fmla="*/ 1359934 w 3423968"/>
                <a:gd name="connsiteY176" fmla="*/ 877665 h 3255169"/>
                <a:gd name="connsiteX177" fmla="*/ 1130950 w 3423968"/>
                <a:gd name="connsiteY177" fmla="*/ 1246652 h 3255169"/>
                <a:gd name="connsiteX178" fmla="*/ 669893 w 3423968"/>
                <a:gd name="connsiteY178" fmla="*/ 1241146 h 3255169"/>
                <a:gd name="connsiteX179" fmla="*/ 449786 w 3423968"/>
                <a:gd name="connsiteY179" fmla="*/ 866795 h 3255169"/>
                <a:gd name="connsiteX180" fmla="*/ 449765 w 3423968"/>
                <a:gd name="connsiteY180" fmla="*/ 841363 h 3255169"/>
                <a:gd name="connsiteX181" fmla="*/ 449593 w 3423968"/>
                <a:gd name="connsiteY181" fmla="*/ 841359 h 3255169"/>
                <a:gd name="connsiteX182" fmla="*/ 449763 w 3423968"/>
                <a:gd name="connsiteY182" fmla="*/ 839114 h 3255169"/>
                <a:gd name="connsiteX183" fmla="*/ 449760 w 3423968"/>
                <a:gd name="connsiteY183" fmla="*/ 835998 h 3255169"/>
                <a:gd name="connsiteX184" fmla="*/ 449998 w 3423968"/>
                <a:gd name="connsiteY184" fmla="*/ 836006 h 3255169"/>
                <a:gd name="connsiteX185" fmla="*/ 451449 w 3423968"/>
                <a:gd name="connsiteY185" fmla="*/ 816832 h 3255169"/>
                <a:gd name="connsiteX186" fmla="*/ 695007 w 3423968"/>
                <a:gd name="connsiteY186" fmla="*/ 605159 h 3255169"/>
                <a:gd name="connsiteX187" fmla="*/ 933088 w 3423968"/>
                <a:gd name="connsiteY187" fmla="*/ 822974 h 3255169"/>
                <a:gd name="connsiteX188" fmla="*/ 933644 w 3423968"/>
                <a:gd name="connsiteY188" fmla="*/ 834088 h 3255169"/>
                <a:gd name="connsiteX189" fmla="*/ 936201 w 3423968"/>
                <a:gd name="connsiteY189" fmla="*/ 859450 h 3255169"/>
                <a:gd name="connsiteX190" fmla="*/ 798900 w 3423968"/>
                <a:gd name="connsiteY190" fmla="*/ 996751 h 3255169"/>
                <a:gd name="connsiteX191" fmla="*/ 661599 w 3423968"/>
                <a:gd name="connsiteY191" fmla="*/ 859450 h 3255169"/>
                <a:gd name="connsiteX192" fmla="*/ 798900 w 3423968"/>
                <a:gd name="connsiteY192" fmla="*/ 722149 h 3255169"/>
                <a:gd name="connsiteX193" fmla="*/ 801412 w 3423968"/>
                <a:gd name="connsiteY193" fmla="*/ 722402 h 3255169"/>
                <a:gd name="connsiteX194" fmla="*/ 786370 w 3423968"/>
                <a:gd name="connsiteY194" fmla="*/ 709811 h 3255169"/>
                <a:gd name="connsiteX195" fmla="*/ 694046 w 3423968"/>
                <a:gd name="connsiteY195" fmla="*/ 680564 h 3255169"/>
                <a:gd name="connsiteX196" fmla="*/ 524980 w 3423968"/>
                <a:gd name="connsiteY196" fmla="*/ 843282 h 3255169"/>
                <a:gd name="connsiteX197" fmla="*/ 524941 w 3423968"/>
                <a:gd name="connsiteY197" fmla="*/ 843281 h 3255169"/>
                <a:gd name="connsiteX198" fmla="*/ 526534 w 3423968"/>
                <a:gd name="connsiteY198" fmla="*/ 889642 h 3255169"/>
                <a:gd name="connsiteX199" fmla="*/ 708643 w 3423968"/>
                <a:gd name="connsiteY199" fmla="*/ 1176867 h 3255169"/>
                <a:gd name="connsiteX200" fmla="*/ 1093745 w 3423968"/>
                <a:gd name="connsiteY200" fmla="*/ 1181466 h 3255169"/>
                <a:gd name="connsiteX201" fmla="*/ 1282663 w 3423968"/>
                <a:gd name="connsiteY201" fmla="*/ 898673 h 3255169"/>
                <a:gd name="connsiteX202" fmla="*/ 1285380 w 3423968"/>
                <a:gd name="connsiteY202" fmla="*/ 852057 h 3255169"/>
                <a:gd name="connsiteX203" fmla="*/ 1284908 w 3423968"/>
                <a:gd name="connsiteY203" fmla="*/ 852055 h 3255169"/>
                <a:gd name="connsiteX204" fmla="*/ 686203 w 3423968"/>
                <a:gd name="connsiteY204" fmla="*/ 243873 h 3255169"/>
                <a:gd name="connsiteX205" fmla="*/ 78872 w 3423968"/>
                <a:gd name="connsiteY205" fmla="*/ 777695 h 3255169"/>
                <a:gd name="connsiteX206" fmla="*/ 75081 w 3423968"/>
                <a:gd name="connsiteY206" fmla="*/ 834828 h 3255169"/>
                <a:gd name="connsiteX207" fmla="*/ 75128 w 3423968"/>
                <a:gd name="connsiteY207" fmla="*/ 886930 h 3255169"/>
                <a:gd name="connsiteX208" fmla="*/ 462630 w 3423968"/>
                <a:gd name="connsiteY208" fmla="*/ 1544592 h 3255169"/>
                <a:gd name="connsiteX209" fmla="*/ 762061 w 3423968"/>
                <a:gd name="connsiteY209" fmla="*/ 1650788 h 3255169"/>
                <a:gd name="connsiteX210" fmla="*/ 856441 w 3423968"/>
                <a:gd name="connsiteY210" fmla="*/ 1657881 h 3255169"/>
                <a:gd name="connsiteX211" fmla="*/ 866113 w 3423968"/>
                <a:gd name="connsiteY211" fmla="*/ 1657154 h 3255169"/>
                <a:gd name="connsiteX212" fmla="*/ 871268 w 3423968"/>
                <a:gd name="connsiteY212" fmla="*/ 1657445 h 3255169"/>
                <a:gd name="connsiteX213" fmla="*/ 871268 w 3423968"/>
                <a:gd name="connsiteY213" fmla="*/ 1658410 h 3255169"/>
                <a:gd name="connsiteX214" fmla="*/ 971705 w 3423968"/>
                <a:gd name="connsiteY214" fmla="*/ 1652748 h 3255169"/>
                <a:gd name="connsiteX215" fmla="*/ 1273068 w 3423968"/>
                <a:gd name="connsiteY215" fmla="*/ 1552166 h 3255169"/>
                <a:gd name="connsiteX216" fmla="*/ 1673854 w 3423968"/>
                <a:gd name="connsiteY216" fmla="*/ 847726 h 3255169"/>
                <a:gd name="connsiteX217" fmla="*/ 1674457 w 3423968"/>
                <a:gd name="connsiteY217" fmla="*/ 847718 h 3255169"/>
                <a:gd name="connsiteX218" fmla="*/ 1680539 w 3423968"/>
                <a:gd name="connsiteY218" fmla="*/ 733367 h 3255169"/>
                <a:gd name="connsiteX219" fmla="*/ 2112933 w 3423968"/>
                <a:gd name="connsiteY219" fmla="*/ 80165 h 3255169"/>
                <a:gd name="connsiteX220" fmla="*/ 2273682 w 3423968"/>
                <a:gd name="connsiteY220" fmla="*/ 8108 h 3255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</a:cxnLst>
              <a:rect l="l" t="t" r="r" b="b"/>
              <a:pathLst>
                <a:path w="3423968" h="3255169">
                  <a:moveTo>
                    <a:pt x="2720014" y="1728821"/>
                  </a:moveTo>
                  <a:cubicBezTo>
                    <a:pt x="3094605" y="1724865"/>
                    <a:pt x="3402034" y="2024242"/>
                    <a:pt x="3408018" y="2398806"/>
                  </a:cubicBezTo>
                  <a:lnTo>
                    <a:pt x="3407454" y="2398815"/>
                  </a:lnTo>
                  <a:lnTo>
                    <a:pt x="3407408" y="2450306"/>
                  </a:lnTo>
                  <a:cubicBezTo>
                    <a:pt x="3397173" y="2745204"/>
                    <a:pt x="3238540" y="3016839"/>
                    <a:pt x="2983287" y="3170116"/>
                  </a:cubicBezTo>
                  <a:cubicBezTo>
                    <a:pt x="2949253" y="3190553"/>
                    <a:pt x="2914169" y="3208485"/>
                    <a:pt x="2878292" y="3223910"/>
                  </a:cubicBezTo>
                  <a:lnTo>
                    <a:pt x="2794076" y="3253642"/>
                  </a:lnTo>
                  <a:lnTo>
                    <a:pt x="2798401" y="3255169"/>
                  </a:lnTo>
                  <a:lnTo>
                    <a:pt x="2307188" y="3255169"/>
                  </a:lnTo>
                  <a:lnTo>
                    <a:pt x="2442775" y="3224676"/>
                  </a:lnTo>
                  <a:lnTo>
                    <a:pt x="2535748" y="3219435"/>
                  </a:lnTo>
                  <a:lnTo>
                    <a:pt x="2535748" y="3219151"/>
                  </a:lnTo>
                  <a:lnTo>
                    <a:pt x="2538262" y="3219293"/>
                  </a:lnTo>
                  <a:lnTo>
                    <a:pt x="2542751" y="3219040"/>
                  </a:lnTo>
                  <a:lnTo>
                    <a:pt x="2748177" y="3189886"/>
                  </a:lnTo>
                  <a:cubicBezTo>
                    <a:pt x="2816167" y="3170868"/>
                    <a:pt x="2882195" y="3142678"/>
                    <a:pt x="2944386" y="3105333"/>
                  </a:cubicBezTo>
                  <a:cubicBezTo>
                    <a:pt x="3177601" y="2965290"/>
                    <a:pt x="3322536" y="2717108"/>
                    <a:pt x="3331888" y="2447671"/>
                  </a:cubicBezTo>
                  <a:lnTo>
                    <a:pt x="3331935" y="2395569"/>
                  </a:lnTo>
                  <a:lnTo>
                    <a:pt x="3328144" y="2338436"/>
                  </a:lnTo>
                  <a:cubicBezTo>
                    <a:pt x="3292527" y="2034946"/>
                    <a:pt x="3032900" y="1801319"/>
                    <a:pt x="2720814" y="1804615"/>
                  </a:cubicBezTo>
                  <a:cubicBezTo>
                    <a:pt x="2387922" y="1808130"/>
                    <a:pt x="2120396" y="2079891"/>
                    <a:pt x="2122108" y="2412796"/>
                  </a:cubicBezTo>
                  <a:lnTo>
                    <a:pt x="2121636" y="2412799"/>
                  </a:lnTo>
                  <a:lnTo>
                    <a:pt x="2124353" y="2459414"/>
                  </a:lnTo>
                  <a:cubicBezTo>
                    <a:pt x="2139212" y="2577145"/>
                    <a:pt x="2208511" y="2682417"/>
                    <a:pt x="2313271" y="2742208"/>
                  </a:cubicBezTo>
                  <a:cubicBezTo>
                    <a:pt x="2432996" y="2810540"/>
                    <a:pt x="2580314" y="2808780"/>
                    <a:pt x="2698373" y="2737609"/>
                  </a:cubicBezTo>
                  <a:cubicBezTo>
                    <a:pt x="2801674" y="2675333"/>
                    <a:pt x="2868439" y="2568436"/>
                    <a:pt x="2880483" y="2450384"/>
                  </a:cubicBezTo>
                  <a:lnTo>
                    <a:pt x="2882075" y="2404023"/>
                  </a:lnTo>
                  <a:lnTo>
                    <a:pt x="2882036" y="2404023"/>
                  </a:lnTo>
                  <a:cubicBezTo>
                    <a:pt x="2879705" y="2312658"/>
                    <a:pt x="2804358" y="2240140"/>
                    <a:pt x="2712970" y="2241306"/>
                  </a:cubicBezTo>
                  <a:cubicBezTo>
                    <a:pt x="2678700" y="2241743"/>
                    <a:pt x="2646949" y="2252481"/>
                    <a:pt x="2620646" y="2270552"/>
                  </a:cubicBezTo>
                  <a:lnTo>
                    <a:pt x="2605604" y="2283143"/>
                  </a:lnTo>
                  <a:lnTo>
                    <a:pt x="2608116" y="2282890"/>
                  </a:lnTo>
                  <a:cubicBezTo>
                    <a:pt x="2683946" y="2282890"/>
                    <a:pt x="2745417" y="2344362"/>
                    <a:pt x="2745417" y="2420191"/>
                  </a:cubicBezTo>
                  <a:cubicBezTo>
                    <a:pt x="2745417" y="2496020"/>
                    <a:pt x="2683946" y="2557492"/>
                    <a:pt x="2608116" y="2557492"/>
                  </a:cubicBezTo>
                  <a:cubicBezTo>
                    <a:pt x="2532287" y="2557492"/>
                    <a:pt x="2470815" y="2496020"/>
                    <a:pt x="2470815" y="2420191"/>
                  </a:cubicBezTo>
                  <a:lnTo>
                    <a:pt x="2473372" y="2394829"/>
                  </a:lnTo>
                  <a:lnTo>
                    <a:pt x="2473928" y="2383716"/>
                  </a:lnTo>
                  <a:cubicBezTo>
                    <a:pt x="2486131" y="2262526"/>
                    <a:pt x="2587642" y="2167487"/>
                    <a:pt x="2712009" y="2165901"/>
                  </a:cubicBezTo>
                  <a:cubicBezTo>
                    <a:pt x="2836376" y="2164315"/>
                    <a:pt x="2940277" y="2256734"/>
                    <a:pt x="2955567" y="2377573"/>
                  </a:cubicBezTo>
                  <a:lnTo>
                    <a:pt x="2957018" y="2396747"/>
                  </a:lnTo>
                  <a:lnTo>
                    <a:pt x="2957256" y="2396739"/>
                  </a:lnTo>
                  <a:lnTo>
                    <a:pt x="2957253" y="2399856"/>
                  </a:lnTo>
                  <a:lnTo>
                    <a:pt x="2957423" y="2402100"/>
                  </a:lnTo>
                  <a:lnTo>
                    <a:pt x="2957251" y="2402105"/>
                  </a:lnTo>
                  <a:lnTo>
                    <a:pt x="2957230" y="2427536"/>
                  </a:lnTo>
                  <a:cubicBezTo>
                    <a:pt x="2951928" y="2580792"/>
                    <a:pt x="2869633" y="2722004"/>
                    <a:pt x="2737123" y="2801887"/>
                  </a:cubicBezTo>
                  <a:cubicBezTo>
                    <a:pt x="2595779" y="2887096"/>
                    <a:pt x="2419405" y="2889203"/>
                    <a:pt x="2276066" y="2807394"/>
                  </a:cubicBezTo>
                  <a:cubicBezTo>
                    <a:pt x="2141686" y="2730698"/>
                    <a:pt x="2056042" y="2591492"/>
                    <a:pt x="2047082" y="2438406"/>
                  </a:cubicBezTo>
                  <a:lnTo>
                    <a:pt x="2046458" y="2413185"/>
                  </a:lnTo>
                  <a:lnTo>
                    <a:pt x="2046312" y="2413186"/>
                  </a:lnTo>
                  <a:lnTo>
                    <a:pt x="2046406" y="2411090"/>
                  </a:lnTo>
                  <a:lnTo>
                    <a:pt x="2046320" y="2407618"/>
                  </a:lnTo>
                  <a:lnTo>
                    <a:pt x="2046563" y="2407620"/>
                  </a:lnTo>
                  <a:lnTo>
                    <a:pt x="2049445" y="2343810"/>
                  </a:lnTo>
                  <a:cubicBezTo>
                    <a:pt x="2082302" y="2001533"/>
                    <a:pt x="2368835" y="1732530"/>
                    <a:pt x="2720014" y="1728821"/>
                  </a:cubicBezTo>
                  <a:close/>
                  <a:moveTo>
                    <a:pt x="2309730" y="0"/>
                  </a:moveTo>
                  <a:lnTo>
                    <a:pt x="2796784" y="0"/>
                  </a:lnTo>
                  <a:lnTo>
                    <a:pt x="2894961" y="34661"/>
                  </a:lnTo>
                  <a:cubicBezTo>
                    <a:pt x="2930839" y="50085"/>
                    <a:pt x="2965923" y="68017"/>
                    <a:pt x="2999956" y="88454"/>
                  </a:cubicBezTo>
                  <a:cubicBezTo>
                    <a:pt x="3223304" y="222572"/>
                    <a:pt x="3372675" y="447307"/>
                    <a:pt x="3413384" y="698954"/>
                  </a:cubicBezTo>
                  <a:lnTo>
                    <a:pt x="3423968" y="807150"/>
                  </a:lnTo>
                  <a:lnTo>
                    <a:pt x="3423968" y="865930"/>
                  </a:lnTo>
                  <a:lnTo>
                    <a:pt x="3408771" y="996256"/>
                  </a:lnTo>
                  <a:cubicBezTo>
                    <a:pt x="3340797" y="1304433"/>
                    <a:pt x="3064450" y="1533211"/>
                    <a:pt x="2736683" y="1529749"/>
                  </a:cubicBezTo>
                  <a:cubicBezTo>
                    <a:pt x="2385504" y="1526040"/>
                    <a:pt x="2098971" y="1257037"/>
                    <a:pt x="2066114" y="914760"/>
                  </a:cubicBezTo>
                  <a:lnTo>
                    <a:pt x="2063232" y="850950"/>
                  </a:lnTo>
                  <a:lnTo>
                    <a:pt x="2062989" y="850952"/>
                  </a:lnTo>
                  <a:lnTo>
                    <a:pt x="2063075" y="847480"/>
                  </a:lnTo>
                  <a:lnTo>
                    <a:pt x="2062981" y="845384"/>
                  </a:lnTo>
                  <a:lnTo>
                    <a:pt x="2063127" y="845385"/>
                  </a:lnTo>
                  <a:lnTo>
                    <a:pt x="2063751" y="820164"/>
                  </a:lnTo>
                  <a:cubicBezTo>
                    <a:pt x="2072711" y="667078"/>
                    <a:pt x="2158355" y="527873"/>
                    <a:pt x="2292735" y="451177"/>
                  </a:cubicBezTo>
                  <a:cubicBezTo>
                    <a:pt x="2436074" y="369367"/>
                    <a:pt x="2612448" y="371474"/>
                    <a:pt x="2753792" y="456683"/>
                  </a:cubicBezTo>
                  <a:cubicBezTo>
                    <a:pt x="2886302" y="536566"/>
                    <a:pt x="2968597" y="677778"/>
                    <a:pt x="2973899" y="831034"/>
                  </a:cubicBezTo>
                  <a:lnTo>
                    <a:pt x="2973920" y="856465"/>
                  </a:lnTo>
                  <a:lnTo>
                    <a:pt x="2974092" y="856470"/>
                  </a:lnTo>
                  <a:lnTo>
                    <a:pt x="2973922" y="858714"/>
                  </a:lnTo>
                  <a:lnTo>
                    <a:pt x="2973925" y="861831"/>
                  </a:lnTo>
                  <a:lnTo>
                    <a:pt x="2973687" y="861823"/>
                  </a:lnTo>
                  <a:lnTo>
                    <a:pt x="2972236" y="880997"/>
                  </a:lnTo>
                  <a:cubicBezTo>
                    <a:pt x="2956946" y="1001836"/>
                    <a:pt x="2853045" y="1094256"/>
                    <a:pt x="2728678" y="1092669"/>
                  </a:cubicBezTo>
                  <a:cubicBezTo>
                    <a:pt x="2604311" y="1091083"/>
                    <a:pt x="2502800" y="996044"/>
                    <a:pt x="2490597" y="874854"/>
                  </a:cubicBezTo>
                  <a:lnTo>
                    <a:pt x="2490041" y="863741"/>
                  </a:lnTo>
                  <a:lnTo>
                    <a:pt x="2487484" y="838379"/>
                  </a:lnTo>
                  <a:cubicBezTo>
                    <a:pt x="2487484" y="762550"/>
                    <a:pt x="2548956" y="701078"/>
                    <a:pt x="2624785" y="701078"/>
                  </a:cubicBezTo>
                  <a:cubicBezTo>
                    <a:pt x="2700615" y="701078"/>
                    <a:pt x="2762086" y="762550"/>
                    <a:pt x="2762086" y="838379"/>
                  </a:cubicBezTo>
                  <a:cubicBezTo>
                    <a:pt x="2762086" y="914208"/>
                    <a:pt x="2700615" y="975680"/>
                    <a:pt x="2624785" y="975680"/>
                  </a:cubicBezTo>
                  <a:lnTo>
                    <a:pt x="2622273" y="975427"/>
                  </a:lnTo>
                  <a:lnTo>
                    <a:pt x="2637315" y="988018"/>
                  </a:lnTo>
                  <a:cubicBezTo>
                    <a:pt x="2663618" y="1006089"/>
                    <a:pt x="2695369" y="1016827"/>
                    <a:pt x="2729639" y="1017264"/>
                  </a:cubicBezTo>
                  <a:cubicBezTo>
                    <a:pt x="2821028" y="1018430"/>
                    <a:pt x="2896374" y="945912"/>
                    <a:pt x="2898705" y="854547"/>
                  </a:cubicBezTo>
                  <a:lnTo>
                    <a:pt x="2898744" y="854547"/>
                  </a:lnTo>
                  <a:lnTo>
                    <a:pt x="2897152" y="808186"/>
                  </a:lnTo>
                  <a:cubicBezTo>
                    <a:pt x="2885108" y="690135"/>
                    <a:pt x="2818344" y="583237"/>
                    <a:pt x="2715042" y="520962"/>
                  </a:cubicBezTo>
                  <a:cubicBezTo>
                    <a:pt x="2596983" y="449790"/>
                    <a:pt x="2449665" y="448031"/>
                    <a:pt x="2329940" y="516363"/>
                  </a:cubicBezTo>
                  <a:cubicBezTo>
                    <a:pt x="2225180" y="576153"/>
                    <a:pt x="2155881" y="681426"/>
                    <a:pt x="2141022" y="799156"/>
                  </a:cubicBezTo>
                  <a:lnTo>
                    <a:pt x="2138305" y="845771"/>
                  </a:lnTo>
                  <a:lnTo>
                    <a:pt x="2138777" y="845774"/>
                  </a:lnTo>
                  <a:cubicBezTo>
                    <a:pt x="2137065" y="1178679"/>
                    <a:pt x="2404591" y="1450440"/>
                    <a:pt x="2737483" y="1453956"/>
                  </a:cubicBezTo>
                  <a:cubicBezTo>
                    <a:pt x="3049569" y="1457251"/>
                    <a:pt x="3309197" y="1223624"/>
                    <a:pt x="3344813" y="920134"/>
                  </a:cubicBezTo>
                  <a:lnTo>
                    <a:pt x="3348604" y="863001"/>
                  </a:lnTo>
                  <a:lnTo>
                    <a:pt x="3348557" y="810899"/>
                  </a:lnTo>
                  <a:cubicBezTo>
                    <a:pt x="3339206" y="541462"/>
                    <a:pt x="3194270" y="293280"/>
                    <a:pt x="2961055" y="153237"/>
                  </a:cubicBezTo>
                  <a:cubicBezTo>
                    <a:pt x="2836674" y="78547"/>
                    <a:pt x="2696942" y="40478"/>
                    <a:pt x="2556867" y="39169"/>
                  </a:cubicBezTo>
                  <a:lnTo>
                    <a:pt x="2556753" y="39175"/>
                  </a:lnTo>
                  <a:lnTo>
                    <a:pt x="2540903" y="40366"/>
                  </a:lnTo>
                  <a:lnTo>
                    <a:pt x="2538266" y="40217"/>
                  </a:lnTo>
                  <a:lnTo>
                    <a:pt x="2451980" y="45082"/>
                  </a:lnTo>
                  <a:cubicBezTo>
                    <a:pt x="2347498" y="57892"/>
                    <a:pt x="2244934" y="91399"/>
                    <a:pt x="2150617" y="145663"/>
                  </a:cubicBezTo>
                  <a:cubicBezTo>
                    <a:pt x="1899106" y="290368"/>
                    <a:pt x="1745721" y="559965"/>
                    <a:pt x="1749831" y="850103"/>
                  </a:cubicBezTo>
                  <a:lnTo>
                    <a:pt x="1749228" y="850112"/>
                  </a:lnTo>
                  <a:lnTo>
                    <a:pt x="1743146" y="964462"/>
                  </a:lnTo>
                  <a:cubicBezTo>
                    <a:pt x="1710263" y="1235844"/>
                    <a:pt x="1551621" y="1479083"/>
                    <a:pt x="1310752" y="1617665"/>
                  </a:cubicBezTo>
                  <a:cubicBezTo>
                    <a:pt x="1173113" y="1696854"/>
                    <a:pt x="1019425" y="1735656"/>
                    <a:pt x="866113" y="1734223"/>
                  </a:cubicBezTo>
                  <a:lnTo>
                    <a:pt x="856439" y="1733496"/>
                  </a:lnTo>
                  <a:lnTo>
                    <a:pt x="762061" y="1740588"/>
                  </a:lnTo>
                  <a:cubicBezTo>
                    <a:pt x="657837" y="1755349"/>
                    <a:pt x="555916" y="1790768"/>
                    <a:pt x="462630" y="1846785"/>
                  </a:cubicBezTo>
                  <a:cubicBezTo>
                    <a:pt x="229415" y="1986828"/>
                    <a:pt x="84480" y="2235010"/>
                    <a:pt x="75128" y="2504447"/>
                  </a:cubicBezTo>
                  <a:lnTo>
                    <a:pt x="75081" y="2556549"/>
                  </a:lnTo>
                  <a:lnTo>
                    <a:pt x="78872" y="2613682"/>
                  </a:lnTo>
                  <a:cubicBezTo>
                    <a:pt x="114489" y="2917172"/>
                    <a:pt x="374116" y="3150799"/>
                    <a:pt x="686202" y="3147503"/>
                  </a:cubicBezTo>
                  <a:cubicBezTo>
                    <a:pt x="1019094" y="3143988"/>
                    <a:pt x="1286620" y="2872227"/>
                    <a:pt x="1284908" y="2539322"/>
                  </a:cubicBezTo>
                  <a:lnTo>
                    <a:pt x="1285380" y="2539319"/>
                  </a:lnTo>
                  <a:lnTo>
                    <a:pt x="1282663" y="2492704"/>
                  </a:lnTo>
                  <a:cubicBezTo>
                    <a:pt x="1267804" y="2374973"/>
                    <a:pt x="1198505" y="2269701"/>
                    <a:pt x="1093745" y="2209910"/>
                  </a:cubicBezTo>
                  <a:cubicBezTo>
                    <a:pt x="974020" y="2141578"/>
                    <a:pt x="826702" y="2143338"/>
                    <a:pt x="708643" y="2214509"/>
                  </a:cubicBezTo>
                  <a:cubicBezTo>
                    <a:pt x="605342" y="2276785"/>
                    <a:pt x="538577" y="2383682"/>
                    <a:pt x="526533" y="2501734"/>
                  </a:cubicBezTo>
                  <a:lnTo>
                    <a:pt x="524941" y="2548095"/>
                  </a:lnTo>
                  <a:lnTo>
                    <a:pt x="524980" y="2548095"/>
                  </a:lnTo>
                  <a:cubicBezTo>
                    <a:pt x="527311" y="2639460"/>
                    <a:pt x="602658" y="2711978"/>
                    <a:pt x="694046" y="2710812"/>
                  </a:cubicBezTo>
                  <a:cubicBezTo>
                    <a:pt x="728316" y="2710375"/>
                    <a:pt x="760067" y="2699637"/>
                    <a:pt x="786370" y="2681566"/>
                  </a:cubicBezTo>
                  <a:lnTo>
                    <a:pt x="801412" y="2668975"/>
                  </a:lnTo>
                  <a:lnTo>
                    <a:pt x="798900" y="2669228"/>
                  </a:lnTo>
                  <a:cubicBezTo>
                    <a:pt x="723070" y="2669228"/>
                    <a:pt x="661599" y="2607756"/>
                    <a:pt x="661599" y="2531927"/>
                  </a:cubicBezTo>
                  <a:cubicBezTo>
                    <a:pt x="661599" y="2456098"/>
                    <a:pt x="723070" y="2394626"/>
                    <a:pt x="798900" y="2394626"/>
                  </a:cubicBezTo>
                  <a:cubicBezTo>
                    <a:pt x="874729" y="2394626"/>
                    <a:pt x="936201" y="2456098"/>
                    <a:pt x="936201" y="2531927"/>
                  </a:cubicBezTo>
                  <a:lnTo>
                    <a:pt x="933644" y="2557289"/>
                  </a:lnTo>
                  <a:lnTo>
                    <a:pt x="933088" y="2568402"/>
                  </a:lnTo>
                  <a:cubicBezTo>
                    <a:pt x="920885" y="2689592"/>
                    <a:pt x="819374" y="2784631"/>
                    <a:pt x="695007" y="2786217"/>
                  </a:cubicBezTo>
                  <a:cubicBezTo>
                    <a:pt x="570640" y="2787803"/>
                    <a:pt x="466739" y="2695384"/>
                    <a:pt x="451449" y="2574545"/>
                  </a:cubicBezTo>
                  <a:lnTo>
                    <a:pt x="449998" y="2555371"/>
                  </a:lnTo>
                  <a:lnTo>
                    <a:pt x="449760" y="2555379"/>
                  </a:lnTo>
                  <a:lnTo>
                    <a:pt x="449763" y="2552262"/>
                  </a:lnTo>
                  <a:lnTo>
                    <a:pt x="449593" y="2550018"/>
                  </a:lnTo>
                  <a:lnTo>
                    <a:pt x="449765" y="2550013"/>
                  </a:lnTo>
                  <a:lnTo>
                    <a:pt x="449786" y="2524582"/>
                  </a:lnTo>
                  <a:cubicBezTo>
                    <a:pt x="455088" y="2371326"/>
                    <a:pt x="537383" y="2230114"/>
                    <a:pt x="669893" y="2150231"/>
                  </a:cubicBezTo>
                  <a:cubicBezTo>
                    <a:pt x="811237" y="2065022"/>
                    <a:pt x="987611" y="2062915"/>
                    <a:pt x="1130950" y="2144724"/>
                  </a:cubicBezTo>
                  <a:cubicBezTo>
                    <a:pt x="1265330" y="2221420"/>
                    <a:pt x="1350974" y="2360626"/>
                    <a:pt x="1359934" y="2513712"/>
                  </a:cubicBezTo>
                  <a:lnTo>
                    <a:pt x="1360558" y="2538933"/>
                  </a:lnTo>
                  <a:lnTo>
                    <a:pt x="1360704" y="2538932"/>
                  </a:lnTo>
                  <a:lnTo>
                    <a:pt x="1360610" y="2541028"/>
                  </a:lnTo>
                  <a:lnTo>
                    <a:pt x="1360696" y="2544500"/>
                  </a:lnTo>
                  <a:lnTo>
                    <a:pt x="1360453" y="2544498"/>
                  </a:lnTo>
                  <a:lnTo>
                    <a:pt x="1357571" y="2608308"/>
                  </a:lnTo>
                  <a:cubicBezTo>
                    <a:pt x="1324714" y="2950585"/>
                    <a:pt x="1038181" y="3219588"/>
                    <a:pt x="687002" y="3223297"/>
                  </a:cubicBezTo>
                  <a:cubicBezTo>
                    <a:pt x="359235" y="3226759"/>
                    <a:pt x="82889" y="2997981"/>
                    <a:pt x="14915" y="2689804"/>
                  </a:cubicBezTo>
                  <a:lnTo>
                    <a:pt x="0" y="2561905"/>
                  </a:lnTo>
                  <a:lnTo>
                    <a:pt x="0" y="2497805"/>
                  </a:lnTo>
                  <a:lnTo>
                    <a:pt x="10301" y="2392502"/>
                  </a:lnTo>
                  <a:cubicBezTo>
                    <a:pt x="51011" y="2140855"/>
                    <a:pt x="200383" y="1916119"/>
                    <a:pt x="423729" y="1782002"/>
                  </a:cubicBezTo>
                  <a:cubicBezTo>
                    <a:pt x="457763" y="1761565"/>
                    <a:pt x="492847" y="1743633"/>
                    <a:pt x="528724" y="1728208"/>
                  </a:cubicBezTo>
                  <a:lnTo>
                    <a:pt x="620837" y="1695688"/>
                  </a:lnTo>
                  <a:lnTo>
                    <a:pt x="528724" y="1663168"/>
                  </a:lnTo>
                  <a:cubicBezTo>
                    <a:pt x="492847" y="1647744"/>
                    <a:pt x="457763" y="1629812"/>
                    <a:pt x="423729" y="1609375"/>
                  </a:cubicBezTo>
                  <a:cubicBezTo>
                    <a:pt x="200383" y="1475257"/>
                    <a:pt x="51012" y="1250522"/>
                    <a:pt x="10302" y="998875"/>
                  </a:cubicBezTo>
                  <a:lnTo>
                    <a:pt x="0" y="893571"/>
                  </a:lnTo>
                  <a:lnTo>
                    <a:pt x="0" y="829472"/>
                  </a:lnTo>
                  <a:lnTo>
                    <a:pt x="14915" y="701573"/>
                  </a:lnTo>
                  <a:cubicBezTo>
                    <a:pt x="82890" y="393396"/>
                    <a:pt x="359235" y="164619"/>
                    <a:pt x="687003" y="168080"/>
                  </a:cubicBezTo>
                  <a:cubicBezTo>
                    <a:pt x="1038182" y="171789"/>
                    <a:pt x="1324714" y="440792"/>
                    <a:pt x="1357571" y="783069"/>
                  </a:cubicBezTo>
                  <a:lnTo>
                    <a:pt x="1360453" y="846879"/>
                  </a:lnTo>
                  <a:lnTo>
                    <a:pt x="1360696" y="846877"/>
                  </a:lnTo>
                  <a:lnTo>
                    <a:pt x="1360610" y="850349"/>
                  </a:lnTo>
                  <a:lnTo>
                    <a:pt x="1360704" y="852445"/>
                  </a:lnTo>
                  <a:lnTo>
                    <a:pt x="1360558" y="852444"/>
                  </a:lnTo>
                  <a:lnTo>
                    <a:pt x="1359934" y="877665"/>
                  </a:lnTo>
                  <a:cubicBezTo>
                    <a:pt x="1350974" y="1030751"/>
                    <a:pt x="1265330" y="1169956"/>
                    <a:pt x="1130950" y="1246652"/>
                  </a:cubicBezTo>
                  <a:cubicBezTo>
                    <a:pt x="987611" y="1328461"/>
                    <a:pt x="811237" y="1326355"/>
                    <a:pt x="669893" y="1241146"/>
                  </a:cubicBezTo>
                  <a:cubicBezTo>
                    <a:pt x="537383" y="1161263"/>
                    <a:pt x="455088" y="1020051"/>
                    <a:pt x="449786" y="866795"/>
                  </a:cubicBezTo>
                  <a:lnTo>
                    <a:pt x="449765" y="841363"/>
                  </a:lnTo>
                  <a:lnTo>
                    <a:pt x="449593" y="841359"/>
                  </a:lnTo>
                  <a:lnTo>
                    <a:pt x="449763" y="839114"/>
                  </a:lnTo>
                  <a:lnTo>
                    <a:pt x="449760" y="835998"/>
                  </a:lnTo>
                  <a:lnTo>
                    <a:pt x="449998" y="836006"/>
                  </a:lnTo>
                  <a:lnTo>
                    <a:pt x="451449" y="816832"/>
                  </a:lnTo>
                  <a:cubicBezTo>
                    <a:pt x="466739" y="695993"/>
                    <a:pt x="570640" y="603573"/>
                    <a:pt x="695007" y="605159"/>
                  </a:cubicBezTo>
                  <a:cubicBezTo>
                    <a:pt x="819374" y="606746"/>
                    <a:pt x="920885" y="701785"/>
                    <a:pt x="933088" y="822974"/>
                  </a:cubicBezTo>
                  <a:lnTo>
                    <a:pt x="933644" y="834088"/>
                  </a:lnTo>
                  <a:lnTo>
                    <a:pt x="936201" y="859450"/>
                  </a:lnTo>
                  <a:cubicBezTo>
                    <a:pt x="936201" y="935279"/>
                    <a:pt x="874729" y="996751"/>
                    <a:pt x="798900" y="996751"/>
                  </a:cubicBezTo>
                  <a:cubicBezTo>
                    <a:pt x="723070" y="996751"/>
                    <a:pt x="661599" y="935279"/>
                    <a:pt x="661599" y="859450"/>
                  </a:cubicBezTo>
                  <a:cubicBezTo>
                    <a:pt x="661599" y="783621"/>
                    <a:pt x="723070" y="722149"/>
                    <a:pt x="798900" y="722149"/>
                  </a:cubicBezTo>
                  <a:lnTo>
                    <a:pt x="801412" y="722402"/>
                  </a:lnTo>
                  <a:lnTo>
                    <a:pt x="786370" y="709811"/>
                  </a:lnTo>
                  <a:cubicBezTo>
                    <a:pt x="760067" y="691739"/>
                    <a:pt x="728316" y="681001"/>
                    <a:pt x="694046" y="680564"/>
                  </a:cubicBezTo>
                  <a:cubicBezTo>
                    <a:pt x="602658" y="679399"/>
                    <a:pt x="527311" y="751916"/>
                    <a:pt x="524980" y="843282"/>
                  </a:cubicBezTo>
                  <a:lnTo>
                    <a:pt x="524941" y="843281"/>
                  </a:lnTo>
                  <a:lnTo>
                    <a:pt x="526534" y="889642"/>
                  </a:lnTo>
                  <a:cubicBezTo>
                    <a:pt x="538577" y="1007695"/>
                    <a:pt x="605342" y="1114592"/>
                    <a:pt x="708643" y="1176867"/>
                  </a:cubicBezTo>
                  <a:cubicBezTo>
                    <a:pt x="826702" y="1248039"/>
                    <a:pt x="974020" y="1249798"/>
                    <a:pt x="1093745" y="1181466"/>
                  </a:cubicBezTo>
                  <a:cubicBezTo>
                    <a:pt x="1198505" y="1121676"/>
                    <a:pt x="1267804" y="1016404"/>
                    <a:pt x="1282663" y="898673"/>
                  </a:cubicBezTo>
                  <a:lnTo>
                    <a:pt x="1285380" y="852057"/>
                  </a:lnTo>
                  <a:lnTo>
                    <a:pt x="1284908" y="852055"/>
                  </a:lnTo>
                  <a:cubicBezTo>
                    <a:pt x="1286620" y="519150"/>
                    <a:pt x="1019094" y="247389"/>
                    <a:pt x="686203" y="243873"/>
                  </a:cubicBezTo>
                  <a:cubicBezTo>
                    <a:pt x="374116" y="240578"/>
                    <a:pt x="114489" y="474205"/>
                    <a:pt x="78872" y="777695"/>
                  </a:cubicBezTo>
                  <a:lnTo>
                    <a:pt x="75081" y="834828"/>
                  </a:lnTo>
                  <a:lnTo>
                    <a:pt x="75128" y="886930"/>
                  </a:lnTo>
                  <a:cubicBezTo>
                    <a:pt x="84480" y="1156367"/>
                    <a:pt x="229415" y="1404549"/>
                    <a:pt x="462630" y="1544592"/>
                  </a:cubicBezTo>
                  <a:cubicBezTo>
                    <a:pt x="555916" y="1600609"/>
                    <a:pt x="657837" y="1636028"/>
                    <a:pt x="762061" y="1650788"/>
                  </a:cubicBezTo>
                  <a:lnTo>
                    <a:pt x="856441" y="1657881"/>
                  </a:lnTo>
                  <a:lnTo>
                    <a:pt x="866113" y="1657154"/>
                  </a:lnTo>
                  <a:lnTo>
                    <a:pt x="871268" y="1657445"/>
                  </a:lnTo>
                  <a:lnTo>
                    <a:pt x="871268" y="1658410"/>
                  </a:lnTo>
                  <a:lnTo>
                    <a:pt x="971705" y="1652748"/>
                  </a:lnTo>
                  <a:cubicBezTo>
                    <a:pt x="1076187" y="1639938"/>
                    <a:pt x="1178751" y="1606430"/>
                    <a:pt x="1273068" y="1552166"/>
                  </a:cubicBezTo>
                  <a:cubicBezTo>
                    <a:pt x="1524579" y="1407461"/>
                    <a:pt x="1677964" y="1137864"/>
                    <a:pt x="1673854" y="847726"/>
                  </a:cubicBezTo>
                  <a:lnTo>
                    <a:pt x="1674457" y="847718"/>
                  </a:lnTo>
                  <a:lnTo>
                    <a:pt x="1680539" y="733367"/>
                  </a:lnTo>
                  <a:cubicBezTo>
                    <a:pt x="1713422" y="461985"/>
                    <a:pt x="1872064" y="218746"/>
                    <a:pt x="2112933" y="80165"/>
                  </a:cubicBezTo>
                  <a:cubicBezTo>
                    <a:pt x="2164548" y="50469"/>
                    <a:pt x="2218420" y="26453"/>
                    <a:pt x="2273682" y="8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EFEF0ED6-4AA8-4438-AA9B-6217F3D757B6}"/>
              </a:ext>
            </a:extLst>
          </p:cNvPr>
          <p:cNvGrpSpPr/>
          <p:nvPr/>
        </p:nvGrpSpPr>
        <p:grpSpPr>
          <a:xfrm>
            <a:off x="7747122" y="848015"/>
            <a:ext cx="1481134" cy="1408115"/>
            <a:chOff x="1414732" y="1504950"/>
            <a:chExt cx="3423969" cy="3255169"/>
          </a:xfrm>
          <a:solidFill>
            <a:schemeClr val="accent6">
              <a:lumMod val="50000"/>
            </a:schemeClr>
          </a:solidFill>
        </p:grpSpPr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4613710F-11EA-47AE-84AD-3BC66252871B}"/>
                </a:ext>
              </a:extLst>
            </p:cNvPr>
            <p:cNvSpPr/>
            <p:nvPr/>
          </p:nvSpPr>
          <p:spPr>
            <a:xfrm>
              <a:off x="1414733" y="1504950"/>
              <a:ext cx="3423968" cy="325516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7F71FAFB-7882-4122-AC35-677072E6AD8F}"/>
                </a:ext>
              </a:extLst>
            </p:cNvPr>
            <p:cNvGrpSpPr/>
            <p:nvPr/>
          </p:nvGrpSpPr>
          <p:grpSpPr>
            <a:xfrm>
              <a:off x="1414732" y="1504950"/>
              <a:ext cx="3423968" cy="3255169"/>
              <a:chOff x="1414732" y="1504950"/>
              <a:chExt cx="3423968" cy="3255169"/>
            </a:xfrm>
            <a:grpFill/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69BF1EC8-A1DF-4734-8C42-236AAB399159}"/>
                  </a:ext>
                </a:extLst>
              </p:cNvPr>
              <p:cNvSpPr/>
              <p:nvPr/>
            </p:nvSpPr>
            <p:spPr>
              <a:xfrm rot="10800000" flipH="1" flipV="1">
                <a:off x="1414732" y="1504950"/>
                <a:ext cx="3423968" cy="3255169"/>
              </a:xfrm>
              <a:custGeom>
                <a:avLst/>
                <a:gdLst>
                  <a:gd name="connsiteX0" fmla="*/ 2720014 w 3423968"/>
                  <a:gd name="connsiteY0" fmla="*/ 1728821 h 3255169"/>
                  <a:gd name="connsiteX1" fmla="*/ 3408018 w 3423968"/>
                  <a:gd name="connsiteY1" fmla="*/ 2398806 h 3255169"/>
                  <a:gd name="connsiteX2" fmla="*/ 3407454 w 3423968"/>
                  <a:gd name="connsiteY2" fmla="*/ 2398815 h 3255169"/>
                  <a:gd name="connsiteX3" fmla="*/ 3407408 w 3423968"/>
                  <a:gd name="connsiteY3" fmla="*/ 2450306 h 3255169"/>
                  <a:gd name="connsiteX4" fmla="*/ 2983287 w 3423968"/>
                  <a:gd name="connsiteY4" fmla="*/ 3170116 h 3255169"/>
                  <a:gd name="connsiteX5" fmla="*/ 2878292 w 3423968"/>
                  <a:gd name="connsiteY5" fmla="*/ 3223910 h 3255169"/>
                  <a:gd name="connsiteX6" fmla="*/ 2794076 w 3423968"/>
                  <a:gd name="connsiteY6" fmla="*/ 3253642 h 3255169"/>
                  <a:gd name="connsiteX7" fmla="*/ 2798401 w 3423968"/>
                  <a:gd name="connsiteY7" fmla="*/ 3255169 h 3255169"/>
                  <a:gd name="connsiteX8" fmla="*/ 2307188 w 3423968"/>
                  <a:gd name="connsiteY8" fmla="*/ 3255169 h 3255169"/>
                  <a:gd name="connsiteX9" fmla="*/ 2442775 w 3423968"/>
                  <a:gd name="connsiteY9" fmla="*/ 3224676 h 3255169"/>
                  <a:gd name="connsiteX10" fmla="*/ 2535748 w 3423968"/>
                  <a:gd name="connsiteY10" fmla="*/ 3219435 h 3255169"/>
                  <a:gd name="connsiteX11" fmla="*/ 2535748 w 3423968"/>
                  <a:gd name="connsiteY11" fmla="*/ 3219151 h 3255169"/>
                  <a:gd name="connsiteX12" fmla="*/ 2538262 w 3423968"/>
                  <a:gd name="connsiteY12" fmla="*/ 3219293 h 3255169"/>
                  <a:gd name="connsiteX13" fmla="*/ 2542751 w 3423968"/>
                  <a:gd name="connsiteY13" fmla="*/ 3219040 h 3255169"/>
                  <a:gd name="connsiteX14" fmla="*/ 2748177 w 3423968"/>
                  <a:gd name="connsiteY14" fmla="*/ 3189886 h 3255169"/>
                  <a:gd name="connsiteX15" fmla="*/ 2944386 w 3423968"/>
                  <a:gd name="connsiteY15" fmla="*/ 3105333 h 3255169"/>
                  <a:gd name="connsiteX16" fmla="*/ 3331888 w 3423968"/>
                  <a:gd name="connsiteY16" fmla="*/ 2447671 h 3255169"/>
                  <a:gd name="connsiteX17" fmla="*/ 3331935 w 3423968"/>
                  <a:gd name="connsiteY17" fmla="*/ 2395569 h 3255169"/>
                  <a:gd name="connsiteX18" fmla="*/ 3328144 w 3423968"/>
                  <a:gd name="connsiteY18" fmla="*/ 2338436 h 3255169"/>
                  <a:gd name="connsiteX19" fmla="*/ 2720814 w 3423968"/>
                  <a:gd name="connsiteY19" fmla="*/ 1804615 h 3255169"/>
                  <a:gd name="connsiteX20" fmla="*/ 2122108 w 3423968"/>
                  <a:gd name="connsiteY20" fmla="*/ 2412796 h 3255169"/>
                  <a:gd name="connsiteX21" fmla="*/ 2121636 w 3423968"/>
                  <a:gd name="connsiteY21" fmla="*/ 2412799 h 3255169"/>
                  <a:gd name="connsiteX22" fmla="*/ 2124353 w 3423968"/>
                  <a:gd name="connsiteY22" fmla="*/ 2459414 h 3255169"/>
                  <a:gd name="connsiteX23" fmla="*/ 2313271 w 3423968"/>
                  <a:gd name="connsiteY23" fmla="*/ 2742208 h 3255169"/>
                  <a:gd name="connsiteX24" fmla="*/ 2698373 w 3423968"/>
                  <a:gd name="connsiteY24" fmla="*/ 2737609 h 3255169"/>
                  <a:gd name="connsiteX25" fmla="*/ 2880483 w 3423968"/>
                  <a:gd name="connsiteY25" fmla="*/ 2450384 h 3255169"/>
                  <a:gd name="connsiteX26" fmla="*/ 2882075 w 3423968"/>
                  <a:gd name="connsiteY26" fmla="*/ 2404023 h 3255169"/>
                  <a:gd name="connsiteX27" fmla="*/ 2882036 w 3423968"/>
                  <a:gd name="connsiteY27" fmla="*/ 2404023 h 3255169"/>
                  <a:gd name="connsiteX28" fmla="*/ 2712970 w 3423968"/>
                  <a:gd name="connsiteY28" fmla="*/ 2241306 h 3255169"/>
                  <a:gd name="connsiteX29" fmla="*/ 2620646 w 3423968"/>
                  <a:gd name="connsiteY29" fmla="*/ 2270552 h 3255169"/>
                  <a:gd name="connsiteX30" fmla="*/ 2605604 w 3423968"/>
                  <a:gd name="connsiteY30" fmla="*/ 2283143 h 3255169"/>
                  <a:gd name="connsiteX31" fmla="*/ 2608116 w 3423968"/>
                  <a:gd name="connsiteY31" fmla="*/ 2282890 h 3255169"/>
                  <a:gd name="connsiteX32" fmla="*/ 2745417 w 3423968"/>
                  <a:gd name="connsiteY32" fmla="*/ 2420191 h 3255169"/>
                  <a:gd name="connsiteX33" fmla="*/ 2608116 w 3423968"/>
                  <a:gd name="connsiteY33" fmla="*/ 2557492 h 3255169"/>
                  <a:gd name="connsiteX34" fmla="*/ 2470815 w 3423968"/>
                  <a:gd name="connsiteY34" fmla="*/ 2420191 h 3255169"/>
                  <a:gd name="connsiteX35" fmla="*/ 2473372 w 3423968"/>
                  <a:gd name="connsiteY35" fmla="*/ 2394829 h 3255169"/>
                  <a:gd name="connsiteX36" fmla="*/ 2473928 w 3423968"/>
                  <a:gd name="connsiteY36" fmla="*/ 2383716 h 3255169"/>
                  <a:gd name="connsiteX37" fmla="*/ 2712009 w 3423968"/>
                  <a:gd name="connsiteY37" fmla="*/ 2165901 h 3255169"/>
                  <a:gd name="connsiteX38" fmla="*/ 2955567 w 3423968"/>
                  <a:gd name="connsiteY38" fmla="*/ 2377573 h 3255169"/>
                  <a:gd name="connsiteX39" fmla="*/ 2957018 w 3423968"/>
                  <a:gd name="connsiteY39" fmla="*/ 2396747 h 3255169"/>
                  <a:gd name="connsiteX40" fmla="*/ 2957256 w 3423968"/>
                  <a:gd name="connsiteY40" fmla="*/ 2396739 h 3255169"/>
                  <a:gd name="connsiteX41" fmla="*/ 2957253 w 3423968"/>
                  <a:gd name="connsiteY41" fmla="*/ 2399856 h 3255169"/>
                  <a:gd name="connsiteX42" fmla="*/ 2957423 w 3423968"/>
                  <a:gd name="connsiteY42" fmla="*/ 2402100 h 3255169"/>
                  <a:gd name="connsiteX43" fmla="*/ 2957251 w 3423968"/>
                  <a:gd name="connsiteY43" fmla="*/ 2402105 h 3255169"/>
                  <a:gd name="connsiteX44" fmla="*/ 2957230 w 3423968"/>
                  <a:gd name="connsiteY44" fmla="*/ 2427536 h 3255169"/>
                  <a:gd name="connsiteX45" fmla="*/ 2737123 w 3423968"/>
                  <a:gd name="connsiteY45" fmla="*/ 2801887 h 3255169"/>
                  <a:gd name="connsiteX46" fmla="*/ 2276066 w 3423968"/>
                  <a:gd name="connsiteY46" fmla="*/ 2807394 h 3255169"/>
                  <a:gd name="connsiteX47" fmla="*/ 2047082 w 3423968"/>
                  <a:gd name="connsiteY47" fmla="*/ 2438406 h 3255169"/>
                  <a:gd name="connsiteX48" fmla="*/ 2046458 w 3423968"/>
                  <a:gd name="connsiteY48" fmla="*/ 2413185 h 3255169"/>
                  <a:gd name="connsiteX49" fmla="*/ 2046312 w 3423968"/>
                  <a:gd name="connsiteY49" fmla="*/ 2413186 h 3255169"/>
                  <a:gd name="connsiteX50" fmla="*/ 2046406 w 3423968"/>
                  <a:gd name="connsiteY50" fmla="*/ 2411090 h 3255169"/>
                  <a:gd name="connsiteX51" fmla="*/ 2046320 w 3423968"/>
                  <a:gd name="connsiteY51" fmla="*/ 2407618 h 3255169"/>
                  <a:gd name="connsiteX52" fmla="*/ 2046563 w 3423968"/>
                  <a:gd name="connsiteY52" fmla="*/ 2407620 h 3255169"/>
                  <a:gd name="connsiteX53" fmla="*/ 2049445 w 3423968"/>
                  <a:gd name="connsiteY53" fmla="*/ 2343810 h 3255169"/>
                  <a:gd name="connsiteX54" fmla="*/ 2720014 w 3423968"/>
                  <a:gd name="connsiteY54" fmla="*/ 1728821 h 3255169"/>
                  <a:gd name="connsiteX55" fmla="*/ 2309730 w 3423968"/>
                  <a:gd name="connsiteY55" fmla="*/ 0 h 3255169"/>
                  <a:gd name="connsiteX56" fmla="*/ 2796784 w 3423968"/>
                  <a:gd name="connsiteY56" fmla="*/ 0 h 3255169"/>
                  <a:gd name="connsiteX57" fmla="*/ 2894961 w 3423968"/>
                  <a:gd name="connsiteY57" fmla="*/ 34661 h 3255169"/>
                  <a:gd name="connsiteX58" fmla="*/ 2999956 w 3423968"/>
                  <a:gd name="connsiteY58" fmla="*/ 88454 h 3255169"/>
                  <a:gd name="connsiteX59" fmla="*/ 3413384 w 3423968"/>
                  <a:gd name="connsiteY59" fmla="*/ 698954 h 3255169"/>
                  <a:gd name="connsiteX60" fmla="*/ 3423968 w 3423968"/>
                  <a:gd name="connsiteY60" fmla="*/ 807150 h 3255169"/>
                  <a:gd name="connsiteX61" fmla="*/ 3423968 w 3423968"/>
                  <a:gd name="connsiteY61" fmla="*/ 865930 h 3255169"/>
                  <a:gd name="connsiteX62" fmla="*/ 3408771 w 3423968"/>
                  <a:gd name="connsiteY62" fmla="*/ 996256 h 3255169"/>
                  <a:gd name="connsiteX63" fmla="*/ 2736683 w 3423968"/>
                  <a:gd name="connsiteY63" fmla="*/ 1529749 h 3255169"/>
                  <a:gd name="connsiteX64" fmla="*/ 2066114 w 3423968"/>
                  <a:gd name="connsiteY64" fmla="*/ 914760 h 3255169"/>
                  <a:gd name="connsiteX65" fmla="*/ 2063232 w 3423968"/>
                  <a:gd name="connsiteY65" fmla="*/ 850950 h 3255169"/>
                  <a:gd name="connsiteX66" fmla="*/ 2062989 w 3423968"/>
                  <a:gd name="connsiteY66" fmla="*/ 850952 h 3255169"/>
                  <a:gd name="connsiteX67" fmla="*/ 2063075 w 3423968"/>
                  <a:gd name="connsiteY67" fmla="*/ 847480 h 3255169"/>
                  <a:gd name="connsiteX68" fmla="*/ 2062981 w 3423968"/>
                  <a:gd name="connsiteY68" fmla="*/ 845384 h 3255169"/>
                  <a:gd name="connsiteX69" fmla="*/ 2063127 w 3423968"/>
                  <a:gd name="connsiteY69" fmla="*/ 845385 h 3255169"/>
                  <a:gd name="connsiteX70" fmla="*/ 2063751 w 3423968"/>
                  <a:gd name="connsiteY70" fmla="*/ 820164 h 3255169"/>
                  <a:gd name="connsiteX71" fmla="*/ 2292735 w 3423968"/>
                  <a:gd name="connsiteY71" fmla="*/ 451177 h 3255169"/>
                  <a:gd name="connsiteX72" fmla="*/ 2753792 w 3423968"/>
                  <a:gd name="connsiteY72" fmla="*/ 456683 h 3255169"/>
                  <a:gd name="connsiteX73" fmla="*/ 2973899 w 3423968"/>
                  <a:gd name="connsiteY73" fmla="*/ 831034 h 3255169"/>
                  <a:gd name="connsiteX74" fmla="*/ 2973920 w 3423968"/>
                  <a:gd name="connsiteY74" fmla="*/ 856465 h 3255169"/>
                  <a:gd name="connsiteX75" fmla="*/ 2974092 w 3423968"/>
                  <a:gd name="connsiteY75" fmla="*/ 856470 h 3255169"/>
                  <a:gd name="connsiteX76" fmla="*/ 2973922 w 3423968"/>
                  <a:gd name="connsiteY76" fmla="*/ 858714 h 3255169"/>
                  <a:gd name="connsiteX77" fmla="*/ 2973925 w 3423968"/>
                  <a:gd name="connsiteY77" fmla="*/ 861831 h 3255169"/>
                  <a:gd name="connsiteX78" fmla="*/ 2973687 w 3423968"/>
                  <a:gd name="connsiteY78" fmla="*/ 861823 h 3255169"/>
                  <a:gd name="connsiteX79" fmla="*/ 2972236 w 3423968"/>
                  <a:gd name="connsiteY79" fmla="*/ 880997 h 3255169"/>
                  <a:gd name="connsiteX80" fmla="*/ 2728678 w 3423968"/>
                  <a:gd name="connsiteY80" fmla="*/ 1092669 h 3255169"/>
                  <a:gd name="connsiteX81" fmla="*/ 2490597 w 3423968"/>
                  <a:gd name="connsiteY81" fmla="*/ 874854 h 3255169"/>
                  <a:gd name="connsiteX82" fmla="*/ 2490041 w 3423968"/>
                  <a:gd name="connsiteY82" fmla="*/ 863741 h 3255169"/>
                  <a:gd name="connsiteX83" fmla="*/ 2487484 w 3423968"/>
                  <a:gd name="connsiteY83" fmla="*/ 838379 h 3255169"/>
                  <a:gd name="connsiteX84" fmla="*/ 2624785 w 3423968"/>
                  <a:gd name="connsiteY84" fmla="*/ 701078 h 3255169"/>
                  <a:gd name="connsiteX85" fmla="*/ 2762086 w 3423968"/>
                  <a:gd name="connsiteY85" fmla="*/ 838379 h 3255169"/>
                  <a:gd name="connsiteX86" fmla="*/ 2624785 w 3423968"/>
                  <a:gd name="connsiteY86" fmla="*/ 975680 h 3255169"/>
                  <a:gd name="connsiteX87" fmla="*/ 2622273 w 3423968"/>
                  <a:gd name="connsiteY87" fmla="*/ 975427 h 3255169"/>
                  <a:gd name="connsiteX88" fmla="*/ 2637315 w 3423968"/>
                  <a:gd name="connsiteY88" fmla="*/ 988018 h 3255169"/>
                  <a:gd name="connsiteX89" fmla="*/ 2729639 w 3423968"/>
                  <a:gd name="connsiteY89" fmla="*/ 1017264 h 3255169"/>
                  <a:gd name="connsiteX90" fmla="*/ 2898705 w 3423968"/>
                  <a:gd name="connsiteY90" fmla="*/ 854547 h 3255169"/>
                  <a:gd name="connsiteX91" fmla="*/ 2898744 w 3423968"/>
                  <a:gd name="connsiteY91" fmla="*/ 854547 h 3255169"/>
                  <a:gd name="connsiteX92" fmla="*/ 2897152 w 3423968"/>
                  <a:gd name="connsiteY92" fmla="*/ 808186 h 3255169"/>
                  <a:gd name="connsiteX93" fmla="*/ 2715042 w 3423968"/>
                  <a:gd name="connsiteY93" fmla="*/ 520962 h 3255169"/>
                  <a:gd name="connsiteX94" fmla="*/ 2329940 w 3423968"/>
                  <a:gd name="connsiteY94" fmla="*/ 516363 h 3255169"/>
                  <a:gd name="connsiteX95" fmla="*/ 2141022 w 3423968"/>
                  <a:gd name="connsiteY95" fmla="*/ 799156 h 3255169"/>
                  <a:gd name="connsiteX96" fmla="*/ 2138305 w 3423968"/>
                  <a:gd name="connsiteY96" fmla="*/ 845771 h 3255169"/>
                  <a:gd name="connsiteX97" fmla="*/ 2138777 w 3423968"/>
                  <a:gd name="connsiteY97" fmla="*/ 845774 h 3255169"/>
                  <a:gd name="connsiteX98" fmla="*/ 2737483 w 3423968"/>
                  <a:gd name="connsiteY98" fmla="*/ 1453956 h 3255169"/>
                  <a:gd name="connsiteX99" fmla="*/ 3344813 w 3423968"/>
                  <a:gd name="connsiteY99" fmla="*/ 920134 h 3255169"/>
                  <a:gd name="connsiteX100" fmla="*/ 3348604 w 3423968"/>
                  <a:gd name="connsiteY100" fmla="*/ 863001 h 3255169"/>
                  <a:gd name="connsiteX101" fmla="*/ 3348557 w 3423968"/>
                  <a:gd name="connsiteY101" fmla="*/ 810899 h 3255169"/>
                  <a:gd name="connsiteX102" fmla="*/ 2961055 w 3423968"/>
                  <a:gd name="connsiteY102" fmla="*/ 153237 h 3255169"/>
                  <a:gd name="connsiteX103" fmla="*/ 2556867 w 3423968"/>
                  <a:gd name="connsiteY103" fmla="*/ 39169 h 3255169"/>
                  <a:gd name="connsiteX104" fmla="*/ 2556753 w 3423968"/>
                  <a:gd name="connsiteY104" fmla="*/ 39175 h 3255169"/>
                  <a:gd name="connsiteX105" fmla="*/ 2540903 w 3423968"/>
                  <a:gd name="connsiteY105" fmla="*/ 40366 h 3255169"/>
                  <a:gd name="connsiteX106" fmla="*/ 2538266 w 3423968"/>
                  <a:gd name="connsiteY106" fmla="*/ 40217 h 3255169"/>
                  <a:gd name="connsiteX107" fmla="*/ 2451980 w 3423968"/>
                  <a:gd name="connsiteY107" fmla="*/ 45082 h 3255169"/>
                  <a:gd name="connsiteX108" fmla="*/ 2150617 w 3423968"/>
                  <a:gd name="connsiteY108" fmla="*/ 145663 h 3255169"/>
                  <a:gd name="connsiteX109" fmla="*/ 1749831 w 3423968"/>
                  <a:gd name="connsiteY109" fmla="*/ 850103 h 3255169"/>
                  <a:gd name="connsiteX110" fmla="*/ 1749228 w 3423968"/>
                  <a:gd name="connsiteY110" fmla="*/ 850112 h 3255169"/>
                  <a:gd name="connsiteX111" fmla="*/ 1743146 w 3423968"/>
                  <a:gd name="connsiteY111" fmla="*/ 964462 h 3255169"/>
                  <a:gd name="connsiteX112" fmla="*/ 1310752 w 3423968"/>
                  <a:gd name="connsiteY112" fmla="*/ 1617665 h 3255169"/>
                  <a:gd name="connsiteX113" fmla="*/ 866113 w 3423968"/>
                  <a:gd name="connsiteY113" fmla="*/ 1734223 h 3255169"/>
                  <a:gd name="connsiteX114" fmla="*/ 856439 w 3423968"/>
                  <a:gd name="connsiteY114" fmla="*/ 1733496 h 3255169"/>
                  <a:gd name="connsiteX115" fmla="*/ 762061 w 3423968"/>
                  <a:gd name="connsiteY115" fmla="*/ 1740588 h 3255169"/>
                  <a:gd name="connsiteX116" fmla="*/ 462630 w 3423968"/>
                  <a:gd name="connsiteY116" fmla="*/ 1846785 h 3255169"/>
                  <a:gd name="connsiteX117" fmla="*/ 75128 w 3423968"/>
                  <a:gd name="connsiteY117" fmla="*/ 2504447 h 3255169"/>
                  <a:gd name="connsiteX118" fmla="*/ 75081 w 3423968"/>
                  <a:gd name="connsiteY118" fmla="*/ 2556549 h 3255169"/>
                  <a:gd name="connsiteX119" fmla="*/ 78872 w 3423968"/>
                  <a:gd name="connsiteY119" fmla="*/ 2613682 h 3255169"/>
                  <a:gd name="connsiteX120" fmla="*/ 686202 w 3423968"/>
                  <a:gd name="connsiteY120" fmla="*/ 3147503 h 3255169"/>
                  <a:gd name="connsiteX121" fmla="*/ 1284908 w 3423968"/>
                  <a:gd name="connsiteY121" fmla="*/ 2539322 h 3255169"/>
                  <a:gd name="connsiteX122" fmla="*/ 1285380 w 3423968"/>
                  <a:gd name="connsiteY122" fmla="*/ 2539319 h 3255169"/>
                  <a:gd name="connsiteX123" fmla="*/ 1282663 w 3423968"/>
                  <a:gd name="connsiteY123" fmla="*/ 2492704 h 3255169"/>
                  <a:gd name="connsiteX124" fmla="*/ 1093745 w 3423968"/>
                  <a:gd name="connsiteY124" fmla="*/ 2209910 h 3255169"/>
                  <a:gd name="connsiteX125" fmla="*/ 708643 w 3423968"/>
                  <a:gd name="connsiteY125" fmla="*/ 2214509 h 3255169"/>
                  <a:gd name="connsiteX126" fmla="*/ 526533 w 3423968"/>
                  <a:gd name="connsiteY126" fmla="*/ 2501734 h 3255169"/>
                  <a:gd name="connsiteX127" fmla="*/ 524941 w 3423968"/>
                  <a:gd name="connsiteY127" fmla="*/ 2548095 h 3255169"/>
                  <a:gd name="connsiteX128" fmla="*/ 524980 w 3423968"/>
                  <a:gd name="connsiteY128" fmla="*/ 2548095 h 3255169"/>
                  <a:gd name="connsiteX129" fmla="*/ 694046 w 3423968"/>
                  <a:gd name="connsiteY129" fmla="*/ 2710812 h 3255169"/>
                  <a:gd name="connsiteX130" fmla="*/ 786370 w 3423968"/>
                  <a:gd name="connsiteY130" fmla="*/ 2681566 h 3255169"/>
                  <a:gd name="connsiteX131" fmla="*/ 801412 w 3423968"/>
                  <a:gd name="connsiteY131" fmla="*/ 2668975 h 3255169"/>
                  <a:gd name="connsiteX132" fmla="*/ 798900 w 3423968"/>
                  <a:gd name="connsiteY132" fmla="*/ 2669228 h 3255169"/>
                  <a:gd name="connsiteX133" fmla="*/ 661599 w 3423968"/>
                  <a:gd name="connsiteY133" fmla="*/ 2531927 h 3255169"/>
                  <a:gd name="connsiteX134" fmla="*/ 798900 w 3423968"/>
                  <a:gd name="connsiteY134" fmla="*/ 2394626 h 3255169"/>
                  <a:gd name="connsiteX135" fmla="*/ 936201 w 3423968"/>
                  <a:gd name="connsiteY135" fmla="*/ 2531927 h 3255169"/>
                  <a:gd name="connsiteX136" fmla="*/ 933644 w 3423968"/>
                  <a:gd name="connsiteY136" fmla="*/ 2557289 h 3255169"/>
                  <a:gd name="connsiteX137" fmla="*/ 933088 w 3423968"/>
                  <a:gd name="connsiteY137" fmla="*/ 2568402 h 3255169"/>
                  <a:gd name="connsiteX138" fmla="*/ 695007 w 3423968"/>
                  <a:gd name="connsiteY138" fmla="*/ 2786217 h 3255169"/>
                  <a:gd name="connsiteX139" fmla="*/ 451449 w 3423968"/>
                  <a:gd name="connsiteY139" fmla="*/ 2574545 h 3255169"/>
                  <a:gd name="connsiteX140" fmla="*/ 449998 w 3423968"/>
                  <a:gd name="connsiteY140" fmla="*/ 2555371 h 3255169"/>
                  <a:gd name="connsiteX141" fmla="*/ 449760 w 3423968"/>
                  <a:gd name="connsiteY141" fmla="*/ 2555379 h 3255169"/>
                  <a:gd name="connsiteX142" fmla="*/ 449763 w 3423968"/>
                  <a:gd name="connsiteY142" fmla="*/ 2552262 h 3255169"/>
                  <a:gd name="connsiteX143" fmla="*/ 449593 w 3423968"/>
                  <a:gd name="connsiteY143" fmla="*/ 2550018 h 3255169"/>
                  <a:gd name="connsiteX144" fmla="*/ 449765 w 3423968"/>
                  <a:gd name="connsiteY144" fmla="*/ 2550013 h 3255169"/>
                  <a:gd name="connsiteX145" fmla="*/ 449786 w 3423968"/>
                  <a:gd name="connsiteY145" fmla="*/ 2524582 h 3255169"/>
                  <a:gd name="connsiteX146" fmla="*/ 669893 w 3423968"/>
                  <a:gd name="connsiteY146" fmla="*/ 2150231 h 3255169"/>
                  <a:gd name="connsiteX147" fmla="*/ 1130950 w 3423968"/>
                  <a:gd name="connsiteY147" fmla="*/ 2144724 h 3255169"/>
                  <a:gd name="connsiteX148" fmla="*/ 1359934 w 3423968"/>
                  <a:gd name="connsiteY148" fmla="*/ 2513712 h 3255169"/>
                  <a:gd name="connsiteX149" fmla="*/ 1360558 w 3423968"/>
                  <a:gd name="connsiteY149" fmla="*/ 2538933 h 3255169"/>
                  <a:gd name="connsiteX150" fmla="*/ 1360704 w 3423968"/>
                  <a:gd name="connsiteY150" fmla="*/ 2538932 h 3255169"/>
                  <a:gd name="connsiteX151" fmla="*/ 1360610 w 3423968"/>
                  <a:gd name="connsiteY151" fmla="*/ 2541028 h 3255169"/>
                  <a:gd name="connsiteX152" fmla="*/ 1360696 w 3423968"/>
                  <a:gd name="connsiteY152" fmla="*/ 2544500 h 3255169"/>
                  <a:gd name="connsiteX153" fmla="*/ 1360453 w 3423968"/>
                  <a:gd name="connsiteY153" fmla="*/ 2544498 h 3255169"/>
                  <a:gd name="connsiteX154" fmla="*/ 1357571 w 3423968"/>
                  <a:gd name="connsiteY154" fmla="*/ 2608308 h 3255169"/>
                  <a:gd name="connsiteX155" fmla="*/ 687002 w 3423968"/>
                  <a:gd name="connsiteY155" fmla="*/ 3223297 h 3255169"/>
                  <a:gd name="connsiteX156" fmla="*/ 14915 w 3423968"/>
                  <a:gd name="connsiteY156" fmla="*/ 2689804 h 3255169"/>
                  <a:gd name="connsiteX157" fmla="*/ 0 w 3423968"/>
                  <a:gd name="connsiteY157" fmla="*/ 2561905 h 3255169"/>
                  <a:gd name="connsiteX158" fmla="*/ 0 w 3423968"/>
                  <a:gd name="connsiteY158" fmla="*/ 2497805 h 3255169"/>
                  <a:gd name="connsiteX159" fmla="*/ 10301 w 3423968"/>
                  <a:gd name="connsiteY159" fmla="*/ 2392502 h 3255169"/>
                  <a:gd name="connsiteX160" fmla="*/ 423729 w 3423968"/>
                  <a:gd name="connsiteY160" fmla="*/ 1782002 h 3255169"/>
                  <a:gd name="connsiteX161" fmla="*/ 528724 w 3423968"/>
                  <a:gd name="connsiteY161" fmla="*/ 1728208 h 3255169"/>
                  <a:gd name="connsiteX162" fmla="*/ 620837 w 3423968"/>
                  <a:gd name="connsiteY162" fmla="*/ 1695688 h 3255169"/>
                  <a:gd name="connsiteX163" fmla="*/ 528724 w 3423968"/>
                  <a:gd name="connsiteY163" fmla="*/ 1663168 h 3255169"/>
                  <a:gd name="connsiteX164" fmla="*/ 423729 w 3423968"/>
                  <a:gd name="connsiteY164" fmla="*/ 1609375 h 3255169"/>
                  <a:gd name="connsiteX165" fmla="*/ 10302 w 3423968"/>
                  <a:gd name="connsiteY165" fmla="*/ 998875 h 3255169"/>
                  <a:gd name="connsiteX166" fmla="*/ 0 w 3423968"/>
                  <a:gd name="connsiteY166" fmla="*/ 893571 h 3255169"/>
                  <a:gd name="connsiteX167" fmla="*/ 0 w 3423968"/>
                  <a:gd name="connsiteY167" fmla="*/ 829472 h 3255169"/>
                  <a:gd name="connsiteX168" fmla="*/ 14915 w 3423968"/>
                  <a:gd name="connsiteY168" fmla="*/ 701573 h 3255169"/>
                  <a:gd name="connsiteX169" fmla="*/ 687003 w 3423968"/>
                  <a:gd name="connsiteY169" fmla="*/ 168080 h 3255169"/>
                  <a:gd name="connsiteX170" fmla="*/ 1357571 w 3423968"/>
                  <a:gd name="connsiteY170" fmla="*/ 783069 h 3255169"/>
                  <a:gd name="connsiteX171" fmla="*/ 1360453 w 3423968"/>
                  <a:gd name="connsiteY171" fmla="*/ 846879 h 3255169"/>
                  <a:gd name="connsiteX172" fmla="*/ 1360696 w 3423968"/>
                  <a:gd name="connsiteY172" fmla="*/ 846877 h 3255169"/>
                  <a:gd name="connsiteX173" fmla="*/ 1360610 w 3423968"/>
                  <a:gd name="connsiteY173" fmla="*/ 850349 h 3255169"/>
                  <a:gd name="connsiteX174" fmla="*/ 1360704 w 3423968"/>
                  <a:gd name="connsiteY174" fmla="*/ 852445 h 3255169"/>
                  <a:gd name="connsiteX175" fmla="*/ 1360558 w 3423968"/>
                  <a:gd name="connsiteY175" fmla="*/ 852444 h 3255169"/>
                  <a:gd name="connsiteX176" fmla="*/ 1359934 w 3423968"/>
                  <a:gd name="connsiteY176" fmla="*/ 877665 h 3255169"/>
                  <a:gd name="connsiteX177" fmla="*/ 1130950 w 3423968"/>
                  <a:gd name="connsiteY177" fmla="*/ 1246652 h 3255169"/>
                  <a:gd name="connsiteX178" fmla="*/ 669893 w 3423968"/>
                  <a:gd name="connsiteY178" fmla="*/ 1241146 h 3255169"/>
                  <a:gd name="connsiteX179" fmla="*/ 449786 w 3423968"/>
                  <a:gd name="connsiteY179" fmla="*/ 866795 h 3255169"/>
                  <a:gd name="connsiteX180" fmla="*/ 449765 w 3423968"/>
                  <a:gd name="connsiteY180" fmla="*/ 841363 h 3255169"/>
                  <a:gd name="connsiteX181" fmla="*/ 449593 w 3423968"/>
                  <a:gd name="connsiteY181" fmla="*/ 841359 h 3255169"/>
                  <a:gd name="connsiteX182" fmla="*/ 449763 w 3423968"/>
                  <a:gd name="connsiteY182" fmla="*/ 839114 h 3255169"/>
                  <a:gd name="connsiteX183" fmla="*/ 449760 w 3423968"/>
                  <a:gd name="connsiteY183" fmla="*/ 835998 h 3255169"/>
                  <a:gd name="connsiteX184" fmla="*/ 449998 w 3423968"/>
                  <a:gd name="connsiteY184" fmla="*/ 836006 h 3255169"/>
                  <a:gd name="connsiteX185" fmla="*/ 451449 w 3423968"/>
                  <a:gd name="connsiteY185" fmla="*/ 816832 h 3255169"/>
                  <a:gd name="connsiteX186" fmla="*/ 695007 w 3423968"/>
                  <a:gd name="connsiteY186" fmla="*/ 605159 h 3255169"/>
                  <a:gd name="connsiteX187" fmla="*/ 933088 w 3423968"/>
                  <a:gd name="connsiteY187" fmla="*/ 822974 h 3255169"/>
                  <a:gd name="connsiteX188" fmla="*/ 933644 w 3423968"/>
                  <a:gd name="connsiteY188" fmla="*/ 834088 h 3255169"/>
                  <a:gd name="connsiteX189" fmla="*/ 936201 w 3423968"/>
                  <a:gd name="connsiteY189" fmla="*/ 859450 h 3255169"/>
                  <a:gd name="connsiteX190" fmla="*/ 798900 w 3423968"/>
                  <a:gd name="connsiteY190" fmla="*/ 996751 h 3255169"/>
                  <a:gd name="connsiteX191" fmla="*/ 661599 w 3423968"/>
                  <a:gd name="connsiteY191" fmla="*/ 859450 h 3255169"/>
                  <a:gd name="connsiteX192" fmla="*/ 798900 w 3423968"/>
                  <a:gd name="connsiteY192" fmla="*/ 722149 h 3255169"/>
                  <a:gd name="connsiteX193" fmla="*/ 801412 w 3423968"/>
                  <a:gd name="connsiteY193" fmla="*/ 722402 h 3255169"/>
                  <a:gd name="connsiteX194" fmla="*/ 786370 w 3423968"/>
                  <a:gd name="connsiteY194" fmla="*/ 709811 h 3255169"/>
                  <a:gd name="connsiteX195" fmla="*/ 694046 w 3423968"/>
                  <a:gd name="connsiteY195" fmla="*/ 680564 h 3255169"/>
                  <a:gd name="connsiteX196" fmla="*/ 524980 w 3423968"/>
                  <a:gd name="connsiteY196" fmla="*/ 843282 h 3255169"/>
                  <a:gd name="connsiteX197" fmla="*/ 524941 w 3423968"/>
                  <a:gd name="connsiteY197" fmla="*/ 843281 h 3255169"/>
                  <a:gd name="connsiteX198" fmla="*/ 526534 w 3423968"/>
                  <a:gd name="connsiteY198" fmla="*/ 889642 h 3255169"/>
                  <a:gd name="connsiteX199" fmla="*/ 708643 w 3423968"/>
                  <a:gd name="connsiteY199" fmla="*/ 1176867 h 3255169"/>
                  <a:gd name="connsiteX200" fmla="*/ 1093745 w 3423968"/>
                  <a:gd name="connsiteY200" fmla="*/ 1181466 h 3255169"/>
                  <a:gd name="connsiteX201" fmla="*/ 1282663 w 3423968"/>
                  <a:gd name="connsiteY201" fmla="*/ 898673 h 3255169"/>
                  <a:gd name="connsiteX202" fmla="*/ 1285380 w 3423968"/>
                  <a:gd name="connsiteY202" fmla="*/ 852057 h 3255169"/>
                  <a:gd name="connsiteX203" fmla="*/ 1284908 w 3423968"/>
                  <a:gd name="connsiteY203" fmla="*/ 852055 h 3255169"/>
                  <a:gd name="connsiteX204" fmla="*/ 686203 w 3423968"/>
                  <a:gd name="connsiteY204" fmla="*/ 243873 h 3255169"/>
                  <a:gd name="connsiteX205" fmla="*/ 78872 w 3423968"/>
                  <a:gd name="connsiteY205" fmla="*/ 777695 h 3255169"/>
                  <a:gd name="connsiteX206" fmla="*/ 75081 w 3423968"/>
                  <a:gd name="connsiteY206" fmla="*/ 834828 h 3255169"/>
                  <a:gd name="connsiteX207" fmla="*/ 75128 w 3423968"/>
                  <a:gd name="connsiteY207" fmla="*/ 886930 h 3255169"/>
                  <a:gd name="connsiteX208" fmla="*/ 462630 w 3423968"/>
                  <a:gd name="connsiteY208" fmla="*/ 1544592 h 3255169"/>
                  <a:gd name="connsiteX209" fmla="*/ 762061 w 3423968"/>
                  <a:gd name="connsiteY209" fmla="*/ 1650788 h 3255169"/>
                  <a:gd name="connsiteX210" fmla="*/ 856441 w 3423968"/>
                  <a:gd name="connsiteY210" fmla="*/ 1657881 h 3255169"/>
                  <a:gd name="connsiteX211" fmla="*/ 866113 w 3423968"/>
                  <a:gd name="connsiteY211" fmla="*/ 1657154 h 3255169"/>
                  <a:gd name="connsiteX212" fmla="*/ 871268 w 3423968"/>
                  <a:gd name="connsiteY212" fmla="*/ 1657445 h 3255169"/>
                  <a:gd name="connsiteX213" fmla="*/ 871268 w 3423968"/>
                  <a:gd name="connsiteY213" fmla="*/ 1658410 h 3255169"/>
                  <a:gd name="connsiteX214" fmla="*/ 971705 w 3423968"/>
                  <a:gd name="connsiteY214" fmla="*/ 1652748 h 3255169"/>
                  <a:gd name="connsiteX215" fmla="*/ 1273068 w 3423968"/>
                  <a:gd name="connsiteY215" fmla="*/ 1552166 h 3255169"/>
                  <a:gd name="connsiteX216" fmla="*/ 1673854 w 3423968"/>
                  <a:gd name="connsiteY216" fmla="*/ 847726 h 3255169"/>
                  <a:gd name="connsiteX217" fmla="*/ 1674457 w 3423968"/>
                  <a:gd name="connsiteY217" fmla="*/ 847718 h 3255169"/>
                  <a:gd name="connsiteX218" fmla="*/ 1680539 w 3423968"/>
                  <a:gd name="connsiteY218" fmla="*/ 733367 h 3255169"/>
                  <a:gd name="connsiteX219" fmla="*/ 2112933 w 3423968"/>
                  <a:gd name="connsiteY219" fmla="*/ 80165 h 3255169"/>
                  <a:gd name="connsiteX220" fmla="*/ 2273682 w 3423968"/>
                  <a:gd name="connsiteY220" fmla="*/ 8108 h 3255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</a:cxnLst>
                <a:rect l="l" t="t" r="r" b="b"/>
                <a:pathLst>
                  <a:path w="3423968" h="3255169">
                    <a:moveTo>
                      <a:pt x="2720014" y="1728821"/>
                    </a:moveTo>
                    <a:cubicBezTo>
                      <a:pt x="3094605" y="1724865"/>
                      <a:pt x="3402034" y="2024242"/>
                      <a:pt x="3408018" y="2398806"/>
                    </a:cubicBezTo>
                    <a:lnTo>
                      <a:pt x="3407454" y="2398815"/>
                    </a:lnTo>
                    <a:lnTo>
                      <a:pt x="3407408" y="2450306"/>
                    </a:lnTo>
                    <a:cubicBezTo>
                      <a:pt x="3397173" y="2745204"/>
                      <a:pt x="3238540" y="3016839"/>
                      <a:pt x="2983287" y="3170116"/>
                    </a:cubicBezTo>
                    <a:cubicBezTo>
                      <a:pt x="2949253" y="3190553"/>
                      <a:pt x="2914169" y="3208485"/>
                      <a:pt x="2878292" y="3223910"/>
                    </a:cubicBezTo>
                    <a:lnTo>
                      <a:pt x="2794076" y="3253642"/>
                    </a:lnTo>
                    <a:lnTo>
                      <a:pt x="2798401" y="3255169"/>
                    </a:lnTo>
                    <a:lnTo>
                      <a:pt x="2307188" y="3255169"/>
                    </a:lnTo>
                    <a:lnTo>
                      <a:pt x="2442775" y="3224676"/>
                    </a:lnTo>
                    <a:lnTo>
                      <a:pt x="2535748" y="3219435"/>
                    </a:lnTo>
                    <a:lnTo>
                      <a:pt x="2535748" y="3219151"/>
                    </a:lnTo>
                    <a:lnTo>
                      <a:pt x="2538262" y="3219293"/>
                    </a:lnTo>
                    <a:lnTo>
                      <a:pt x="2542751" y="3219040"/>
                    </a:lnTo>
                    <a:lnTo>
                      <a:pt x="2748177" y="3189886"/>
                    </a:lnTo>
                    <a:cubicBezTo>
                      <a:pt x="2816167" y="3170868"/>
                      <a:pt x="2882195" y="3142678"/>
                      <a:pt x="2944386" y="3105333"/>
                    </a:cubicBezTo>
                    <a:cubicBezTo>
                      <a:pt x="3177601" y="2965290"/>
                      <a:pt x="3322536" y="2717108"/>
                      <a:pt x="3331888" y="2447671"/>
                    </a:cubicBezTo>
                    <a:lnTo>
                      <a:pt x="3331935" y="2395569"/>
                    </a:lnTo>
                    <a:lnTo>
                      <a:pt x="3328144" y="2338436"/>
                    </a:lnTo>
                    <a:cubicBezTo>
                      <a:pt x="3292527" y="2034946"/>
                      <a:pt x="3032900" y="1801319"/>
                      <a:pt x="2720814" y="1804615"/>
                    </a:cubicBezTo>
                    <a:cubicBezTo>
                      <a:pt x="2387922" y="1808130"/>
                      <a:pt x="2120396" y="2079891"/>
                      <a:pt x="2122108" y="2412796"/>
                    </a:cubicBezTo>
                    <a:lnTo>
                      <a:pt x="2121636" y="2412799"/>
                    </a:lnTo>
                    <a:lnTo>
                      <a:pt x="2124353" y="2459414"/>
                    </a:lnTo>
                    <a:cubicBezTo>
                      <a:pt x="2139212" y="2577145"/>
                      <a:pt x="2208511" y="2682417"/>
                      <a:pt x="2313271" y="2742208"/>
                    </a:cubicBezTo>
                    <a:cubicBezTo>
                      <a:pt x="2432996" y="2810540"/>
                      <a:pt x="2580314" y="2808780"/>
                      <a:pt x="2698373" y="2737609"/>
                    </a:cubicBezTo>
                    <a:cubicBezTo>
                      <a:pt x="2801674" y="2675333"/>
                      <a:pt x="2868439" y="2568436"/>
                      <a:pt x="2880483" y="2450384"/>
                    </a:cubicBezTo>
                    <a:lnTo>
                      <a:pt x="2882075" y="2404023"/>
                    </a:lnTo>
                    <a:lnTo>
                      <a:pt x="2882036" y="2404023"/>
                    </a:lnTo>
                    <a:cubicBezTo>
                      <a:pt x="2879705" y="2312658"/>
                      <a:pt x="2804358" y="2240140"/>
                      <a:pt x="2712970" y="2241306"/>
                    </a:cubicBezTo>
                    <a:cubicBezTo>
                      <a:pt x="2678700" y="2241743"/>
                      <a:pt x="2646949" y="2252481"/>
                      <a:pt x="2620646" y="2270552"/>
                    </a:cubicBezTo>
                    <a:lnTo>
                      <a:pt x="2605604" y="2283143"/>
                    </a:lnTo>
                    <a:lnTo>
                      <a:pt x="2608116" y="2282890"/>
                    </a:lnTo>
                    <a:cubicBezTo>
                      <a:pt x="2683946" y="2282890"/>
                      <a:pt x="2745417" y="2344362"/>
                      <a:pt x="2745417" y="2420191"/>
                    </a:cubicBezTo>
                    <a:cubicBezTo>
                      <a:pt x="2745417" y="2496020"/>
                      <a:pt x="2683946" y="2557492"/>
                      <a:pt x="2608116" y="2557492"/>
                    </a:cubicBezTo>
                    <a:cubicBezTo>
                      <a:pt x="2532287" y="2557492"/>
                      <a:pt x="2470815" y="2496020"/>
                      <a:pt x="2470815" y="2420191"/>
                    </a:cubicBezTo>
                    <a:lnTo>
                      <a:pt x="2473372" y="2394829"/>
                    </a:lnTo>
                    <a:lnTo>
                      <a:pt x="2473928" y="2383716"/>
                    </a:lnTo>
                    <a:cubicBezTo>
                      <a:pt x="2486131" y="2262526"/>
                      <a:pt x="2587642" y="2167487"/>
                      <a:pt x="2712009" y="2165901"/>
                    </a:cubicBezTo>
                    <a:cubicBezTo>
                      <a:pt x="2836376" y="2164315"/>
                      <a:pt x="2940277" y="2256734"/>
                      <a:pt x="2955567" y="2377573"/>
                    </a:cubicBezTo>
                    <a:lnTo>
                      <a:pt x="2957018" y="2396747"/>
                    </a:lnTo>
                    <a:lnTo>
                      <a:pt x="2957256" y="2396739"/>
                    </a:lnTo>
                    <a:lnTo>
                      <a:pt x="2957253" y="2399856"/>
                    </a:lnTo>
                    <a:lnTo>
                      <a:pt x="2957423" y="2402100"/>
                    </a:lnTo>
                    <a:lnTo>
                      <a:pt x="2957251" y="2402105"/>
                    </a:lnTo>
                    <a:lnTo>
                      <a:pt x="2957230" y="2427536"/>
                    </a:lnTo>
                    <a:cubicBezTo>
                      <a:pt x="2951928" y="2580792"/>
                      <a:pt x="2869633" y="2722004"/>
                      <a:pt x="2737123" y="2801887"/>
                    </a:cubicBezTo>
                    <a:cubicBezTo>
                      <a:pt x="2595779" y="2887096"/>
                      <a:pt x="2419405" y="2889203"/>
                      <a:pt x="2276066" y="2807394"/>
                    </a:cubicBezTo>
                    <a:cubicBezTo>
                      <a:pt x="2141686" y="2730698"/>
                      <a:pt x="2056042" y="2591492"/>
                      <a:pt x="2047082" y="2438406"/>
                    </a:cubicBezTo>
                    <a:lnTo>
                      <a:pt x="2046458" y="2413185"/>
                    </a:lnTo>
                    <a:lnTo>
                      <a:pt x="2046312" y="2413186"/>
                    </a:lnTo>
                    <a:lnTo>
                      <a:pt x="2046406" y="2411090"/>
                    </a:lnTo>
                    <a:lnTo>
                      <a:pt x="2046320" y="2407618"/>
                    </a:lnTo>
                    <a:lnTo>
                      <a:pt x="2046563" y="2407620"/>
                    </a:lnTo>
                    <a:lnTo>
                      <a:pt x="2049445" y="2343810"/>
                    </a:lnTo>
                    <a:cubicBezTo>
                      <a:pt x="2082302" y="2001533"/>
                      <a:pt x="2368835" y="1732530"/>
                      <a:pt x="2720014" y="1728821"/>
                    </a:cubicBezTo>
                    <a:close/>
                    <a:moveTo>
                      <a:pt x="2309730" y="0"/>
                    </a:moveTo>
                    <a:lnTo>
                      <a:pt x="2796784" y="0"/>
                    </a:lnTo>
                    <a:lnTo>
                      <a:pt x="2894961" y="34661"/>
                    </a:lnTo>
                    <a:cubicBezTo>
                      <a:pt x="2930839" y="50085"/>
                      <a:pt x="2965923" y="68017"/>
                      <a:pt x="2999956" y="88454"/>
                    </a:cubicBezTo>
                    <a:cubicBezTo>
                      <a:pt x="3223304" y="222572"/>
                      <a:pt x="3372675" y="447307"/>
                      <a:pt x="3413384" y="698954"/>
                    </a:cubicBezTo>
                    <a:lnTo>
                      <a:pt x="3423968" y="807150"/>
                    </a:lnTo>
                    <a:lnTo>
                      <a:pt x="3423968" y="865930"/>
                    </a:lnTo>
                    <a:lnTo>
                      <a:pt x="3408771" y="996256"/>
                    </a:lnTo>
                    <a:cubicBezTo>
                      <a:pt x="3340797" y="1304433"/>
                      <a:pt x="3064450" y="1533211"/>
                      <a:pt x="2736683" y="1529749"/>
                    </a:cubicBezTo>
                    <a:cubicBezTo>
                      <a:pt x="2385504" y="1526040"/>
                      <a:pt x="2098971" y="1257037"/>
                      <a:pt x="2066114" y="914760"/>
                    </a:cubicBezTo>
                    <a:lnTo>
                      <a:pt x="2063232" y="850950"/>
                    </a:lnTo>
                    <a:lnTo>
                      <a:pt x="2062989" y="850952"/>
                    </a:lnTo>
                    <a:lnTo>
                      <a:pt x="2063075" y="847480"/>
                    </a:lnTo>
                    <a:lnTo>
                      <a:pt x="2062981" y="845384"/>
                    </a:lnTo>
                    <a:lnTo>
                      <a:pt x="2063127" y="845385"/>
                    </a:lnTo>
                    <a:lnTo>
                      <a:pt x="2063751" y="820164"/>
                    </a:lnTo>
                    <a:cubicBezTo>
                      <a:pt x="2072711" y="667078"/>
                      <a:pt x="2158355" y="527873"/>
                      <a:pt x="2292735" y="451177"/>
                    </a:cubicBezTo>
                    <a:cubicBezTo>
                      <a:pt x="2436074" y="369367"/>
                      <a:pt x="2612448" y="371474"/>
                      <a:pt x="2753792" y="456683"/>
                    </a:cubicBezTo>
                    <a:cubicBezTo>
                      <a:pt x="2886302" y="536566"/>
                      <a:pt x="2968597" y="677778"/>
                      <a:pt x="2973899" y="831034"/>
                    </a:cubicBezTo>
                    <a:lnTo>
                      <a:pt x="2973920" y="856465"/>
                    </a:lnTo>
                    <a:lnTo>
                      <a:pt x="2974092" y="856470"/>
                    </a:lnTo>
                    <a:lnTo>
                      <a:pt x="2973922" y="858714"/>
                    </a:lnTo>
                    <a:lnTo>
                      <a:pt x="2973925" y="861831"/>
                    </a:lnTo>
                    <a:lnTo>
                      <a:pt x="2973687" y="861823"/>
                    </a:lnTo>
                    <a:lnTo>
                      <a:pt x="2972236" y="880997"/>
                    </a:lnTo>
                    <a:cubicBezTo>
                      <a:pt x="2956946" y="1001836"/>
                      <a:pt x="2853045" y="1094256"/>
                      <a:pt x="2728678" y="1092669"/>
                    </a:cubicBezTo>
                    <a:cubicBezTo>
                      <a:pt x="2604311" y="1091083"/>
                      <a:pt x="2502800" y="996044"/>
                      <a:pt x="2490597" y="874854"/>
                    </a:cubicBezTo>
                    <a:lnTo>
                      <a:pt x="2490041" y="863741"/>
                    </a:lnTo>
                    <a:lnTo>
                      <a:pt x="2487484" y="838379"/>
                    </a:lnTo>
                    <a:cubicBezTo>
                      <a:pt x="2487484" y="762550"/>
                      <a:pt x="2548956" y="701078"/>
                      <a:pt x="2624785" y="701078"/>
                    </a:cubicBezTo>
                    <a:cubicBezTo>
                      <a:pt x="2700615" y="701078"/>
                      <a:pt x="2762086" y="762550"/>
                      <a:pt x="2762086" y="838379"/>
                    </a:cubicBezTo>
                    <a:cubicBezTo>
                      <a:pt x="2762086" y="914208"/>
                      <a:pt x="2700615" y="975680"/>
                      <a:pt x="2624785" y="975680"/>
                    </a:cubicBezTo>
                    <a:lnTo>
                      <a:pt x="2622273" y="975427"/>
                    </a:lnTo>
                    <a:lnTo>
                      <a:pt x="2637315" y="988018"/>
                    </a:lnTo>
                    <a:cubicBezTo>
                      <a:pt x="2663618" y="1006089"/>
                      <a:pt x="2695369" y="1016827"/>
                      <a:pt x="2729639" y="1017264"/>
                    </a:cubicBezTo>
                    <a:cubicBezTo>
                      <a:pt x="2821028" y="1018430"/>
                      <a:pt x="2896374" y="945912"/>
                      <a:pt x="2898705" y="854547"/>
                    </a:cubicBezTo>
                    <a:lnTo>
                      <a:pt x="2898744" y="854547"/>
                    </a:lnTo>
                    <a:lnTo>
                      <a:pt x="2897152" y="808186"/>
                    </a:lnTo>
                    <a:cubicBezTo>
                      <a:pt x="2885108" y="690135"/>
                      <a:pt x="2818344" y="583237"/>
                      <a:pt x="2715042" y="520962"/>
                    </a:cubicBezTo>
                    <a:cubicBezTo>
                      <a:pt x="2596983" y="449790"/>
                      <a:pt x="2449665" y="448031"/>
                      <a:pt x="2329940" y="516363"/>
                    </a:cubicBezTo>
                    <a:cubicBezTo>
                      <a:pt x="2225180" y="576153"/>
                      <a:pt x="2155881" y="681426"/>
                      <a:pt x="2141022" y="799156"/>
                    </a:cubicBezTo>
                    <a:lnTo>
                      <a:pt x="2138305" y="845771"/>
                    </a:lnTo>
                    <a:lnTo>
                      <a:pt x="2138777" y="845774"/>
                    </a:lnTo>
                    <a:cubicBezTo>
                      <a:pt x="2137065" y="1178679"/>
                      <a:pt x="2404591" y="1450440"/>
                      <a:pt x="2737483" y="1453956"/>
                    </a:cubicBezTo>
                    <a:cubicBezTo>
                      <a:pt x="3049569" y="1457251"/>
                      <a:pt x="3309197" y="1223624"/>
                      <a:pt x="3344813" y="920134"/>
                    </a:cubicBezTo>
                    <a:lnTo>
                      <a:pt x="3348604" y="863001"/>
                    </a:lnTo>
                    <a:lnTo>
                      <a:pt x="3348557" y="810899"/>
                    </a:lnTo>
                    <a:cubicBezTo>
                      <a:pt x="3339206" y="541462"/>
                      <a:pt x="3194270" y="293280"/>
                      <a:pt x="2961055" y="153237"/>
                    </a:cubicBezTo>
                    <a:cubicBezTo>
                      <a:pt x="2836674" y="78547"/>
                      <a:pt x="2696942" y="40478"/>
                      <a:pt x="2556867" y="39169"/>
                    </a:cubicBezTo>
                    <a:lnTo>
                      <a:pt x="2556753" y="39175"/>
                    </a:lnTo>
                    <a:lnTo>
                      <a:pt x="2540903" y="40366"/>
                    </a:lnTo>
                    <a:lnTo>
                      <a:pt x="2538266" y="40217"/>
                    </a:lnTo>
                    <a:lnTo>
                      <a:pt x="2451980" y="45082"/>
                    </a:lnTo>
                    <a:cubicBezTo>
                      <a:pt x="2347498" y="57892"/>
                      <a:pt x="2244934" y="91399"/>
                      <a:pt x="2150617" y="145663"/>
                    </a:cubicBezTo>
                    <a:cubicBezTo>
                      <a:pt x="1899106" y="290368"/>
                      <a:pt x="1745721" y="559965"/>
                      <a:pt x="1749831" y="850103"/>
                    </a:cubicBezTo>
                    <a:lnTo>
                      <a:pt x="1749228" y="850112"/>
                    </a:lnTo>
                    <a:lnTo>
                      <a:pt x="1743146" y="964462"/>
                    </a:lnTo>
                    <a:cubicBezTo>
                      <a:pt x="1710263" y="1235844"/>
                      <a:pt x="1551621" y="1479083"/>
                      <a:pt x="1310752" y="1617665"/>
                    </a:cubicBezTo>
                    <a:cubicBezTo>
                      <a:pt x="1173113" y="1696854"/>
                      <a:pt x="1019425" y="1735656"/>
                      <a:pt x="866113" y="1734223"/>
                    </a:cubicBezTo>
                    <a:lnTo>
                      <a:pt x="856439" y="1733496"/>
                    </a:lnTo>
                    <a:lnTo>
                      <a:pt x="762061" y="1740588"/>
                    </a:lnTo>
                    <a:cubicBezTo>
                      <a:pt x="657837" y="1755349"/>
                      <a:pt x="555916" y="1790768"/>
                      <a:pt x="462630" y="1846785"/>
                    </a:cubicBezTo>
                    <a:cubicBezTo>
                      <a:pt x="229415" y="1986828"/>
                      <a:pt x="84480" y="2235010"/>
                      <a:pt x="75128" y="2504447"/>
                    </a:cubicBezTo>
                    <a:lnTo>
                      <a:pt x="75081" y="2556549"/>
                    </a:lnTo>
                    <a:lnTo>
                      <a:pt x="78872" y="2613682"/>
                    </a:lnTo>
                    <a:cubicBezTo>
                      <a:pt x="114489" y="2917172"/>
                      <a:pt x="374116" y="3150799"/>
                      <a:pt x="686202" y="3147503"/>
                    </a:cubicBezTo>
                    <a:cubicBezTo>
                      <a:pt x="1019094" y="3143988"/>
                      <a:pt x="1286620" y="2872227"/>
                      <a:pt x="1284908" y="2539322"/>
                    </a:cubicBezTo>
                    <a:lnTo>
                      <a:pt x="1285380" y="2539319"/>
                    </a:lnTo>
                    <a:lnTo>
                      <a:pt x="1282663" y="2492704"/>
                    </a:lnTo>
                    <a:cubicBezTo>
                      <a:pt x="1267804" y="2374973"/>
                      <a:pt x="1198505" y="2269701"/>
                      <a:pt x="1093745" y="2209910"/>
                    </a:cubicBezTo>
                    <a:cubicBezTo>
                      <a:pt x="974020" y="2141578"/>
                      <a:pt x="826702" y="2143338"/>
                      <a:pt x="708643" y="2214509"/>
                    </a:cubicBezTo>
                    <a:cubicBezTo>
                      <a:pt x="605342" y="2276785"/>
                      <a:pt x="538577" y="2383682"/>
                      <a:pt x="526533" y="2501734"/>
                    </a:cubicBezTo>
                    <a:lnTo>
                      <a:pt x="524941" y="2548095"/>
                    </a:lnTo>
                    <a:lnTo>
                      <a:pt x="524980" y="2548095"/>
                    </a:lnTo>
                    <a:cubicBezTo>
                      <a:pt x="527311" y="2639460"/>
                      <a:pt x="602658" y="2711978"/>
                      <a:pt x="694046" y="2710812"/>
                    </a:cubicBezTo>
                    <a:cubicBezTo>
                      <a:pt x="728316" y="2710375"/>
                      <a:pt x="760067" y="2699637"/>
                      <a:pt x="786370" y="2681566"/>
                    </a:cubicBezTo>
                    <a:lnTo>
                      <a:pt x="801412" y="2668975"/>
                    </a:lnTo>
                    <a:lnTo>
                      <a:pt x="798900" y="2669228"/>
                    </a:lnTo>
                    <a:cubicBezTo>
                      <a:pt x="723070" y="2669228"/>
                      <a:pt x="661599" y="2607756"/>
                      <a:pt x="661599" y="2531927"/>
                    </a:cubicBezTo>
                    <a:cubicBezTo>
                      <a:pt x="661599" y="2456098"/>
                      <a:pt x="723070" y="2394626"/>
                      <a:pt x="798900" y="2394626"/>
                    </a:cubicBezTo>
                    <a:cubicBezTo>
                      <a:pt x="874729" y="2394626"/>
                      <a:pt x="936201" y="2456098"/>
                      <a:pt x="936201" y="2531927"/>
                    </a:cubicBezTo>
                    <a:lnTo>
                      <a:pt x="933644" y="2557289"/>
                    </a:lnTo>
                    <a:lnTo>
                      <a:pt x="933088" y="2568402"/>
                    </a:lnTo>
                    <a:cubicBezTo>
                      <a:pt x="920885" y="2689592"/>
                      <a:pt x="819374" y="2784631"/>
                      <a:pt x="695007" y="2786217"/>
                    </a:cubicBezTo>
                    <a:cubicBezTo>
                      <a:pt x="570640" y="2787803"/>
                      <a:pt x="466739" y="2695384"/>
                      <a:pt x="451449" y="2574545"/>
                    </a:cubicBezTo>
                    <a:lnTo>
                      <a:pt x="449998" y="2555371"/>
                    </a:lnTo>
                    <a:lnTo>
                      <a:pt x="449760" y="2555379"/>
                    </a:lnTo>
                    <a:lnTo>
                      <a:pt x="449763" y="2552262"/>
                    </a:lnTo>
                    <a:lnTo>
                      <a:pt x="449593" y="2550018"/>
                    </a:lnTo>
                    <a:lnTo>
                      <a:pt x="449765" y="2550013"/>
                    </a:lnTo>
                    <a:lnTo>
                      <a:pt x="449786" y="2524582"/>
                    </a:lnTo>
                    <a:cubicBezTo>
                      <a:pt x="455088" y="2371326"/>
                      <a:pt x="537383" y="2230114"/>
                      <a:pt x="669893" y="2150231"/>
                    </a:cubicBezTo>
                    <a:cubicBezTo>
                      <a:pt x="811237" y="2065022"/>
                      <a:pt x="987611" y="2062915"/>
                      <a:pt x="1130950" y="2144724"/>
                    </a:cubicBezTo>
                    <a:cubicBezTo>
                      <a:pt x="1265330" y="2221420"/>
                      <a:pt x="1350974" y="2360626"/>
                      <a:pt x="1359934" y="2513712"/>
                    </a:cubicBezTo>
                    <a:lnTo>
                      <a:pt x="1360558" y="2538933"/>
                    </a:lnTo>
                    <a:lnTo>
                      <a:pt x="1360704" y="2538932"/>
                    </a:lnTo>
                    <a:lnTo>
                      <a:pt x="1360610" y="2541028"/>
                    </a:lnTo>
                    <a:lnTo>
                      <a:pt x="1360696" y="2544500"/>
                    </a:lnTo>
                    <a:lnTo>
                      <a:pt x="1360453" y="2544498"/>
                    </a:lnTo>
                    <a:lnTo>
                      <a:pt x="1357571" y="2608308"/>
                    </a:lnTo>
                    <a:cubicBezTo>
                      <a:pt x="1324714" y="2950585"/>
                      <a:pt x="1038181" y="3219588"/>
                      <a:pt x="687002" y="3223297"/>
                    </a:cubicBezTo>
                    <a:cubicBezTo>
                      <a:pt x="359235" y="3226759"/>
                      <a:pt x="82889" y="2997981"/>
                      <a:pt x="14915" y="2689804"/>
                    </a:cubicBezTo>
                    <a:lnTo>
                      <a:pt x="0" y="2561905"/>
                    </a:lnTo>
                    <a:lnTo>
                      <a:pt x="0" y="2497805"/>
                    </a:lnTo>
                    <a:lnTo>
                      <a:pt x="10301" y="2392502"/>
                    </a:lnTo>
                    <a:cubicBezTo>
                      <a:pt x="51011" y="2140855"/>
                      <a:pt x="200383" y="1916119"/>
                      <a:pt x="423729" y="1782002"/>
                    </a:cubicBezTo>
                    <a:cubicBezTo>
                      <a:pt x="457763" y="1761565"/>
                      <a:pt x="492847" y="1743633"/>
                      <a:pt x="528724" y="1728208"/>
                    </a:cubicBezTo>
                    <a:lnTo>
                      <a:pt x="620837" y="1695688"/>
                    </a:lnTo>
                    <a:lnTo>
                      <a:pt x="528724" y="1663168"/>
                    </a:lnTo>
                    <a:cubicBezTo>
                      <a:pt x="492847" y="1647744"/>
                      <a:pt x="457763" y="1629812"/>
                      <a:pt x="423729" y="1609375"/>
                    </a:cubicBezTo>
                    <a:cubicBezTo>
                      <a:pt x="200383" y="1475257"/>
                      <a:pt x="51012" y="1250522"/>
                      <a:pt x="10302" y="998875"/>
                    </a:cubicBezTo>
                    <a:lnTo>
                      <a:pt x="0" y="893571"/>
                    </a:lnTo>
                    <a:lnTo>
                      <a:pt x="0" y="829472"/>
                    </a:lnTo>
                    <a:lnTo>
                      <a:pt x="14915" y="701573"/>
                    </a:lnTo>
                    <a:cubicBezTo>
                      <a:pt x="82890" y="393396"/>
                      <a:pt x="359235" y="164619"/>
                      <a:pt x="687003" y="168080"/>
                    </a:cubicBezTo>
                    <a:cubicBezTo>
                      <a:pt x="1038182" y="171789"/>
                      <a:pt x="1324714" y="440792"/>
                      <a:pt x="1357571" y="783069"/>
                    </a:cubicBezTo>
                    <a:lnTo>
                      <a:pt x="1360453" y="846879"/>
                    </a:lnTo>
                    <a:lnTo>
                      <a:pt x="1360696" y="846877"/>
                    </a:lnTo>
                    <a:lnTo>
                      <a:pt x="1360610" y="850349"/>
                    </a:lnTo>
                    <a:lnTo>
                      <a:pt x="1360704" y="852445"/>
                    </a:lnTo>
                    <a:lnTo>
                      <a:pt x="1360558" y="852444"/>
                    </a:lnTo>
                    <a:lnTo>
                      <a:pt x="1359934" y="877665"/>
                    </a:lnTo>
                    <a:cubicBezTo>
                      <a:pt x="1350974" y="1030751"/>
                      <a:pt x="1265330" y="1169956"/>
                      <a:pt x="1130950" y="1246652"/>
                    </a:cubicBezTo>
                    <a:cubicBezTo>
                      <a:pt x="987611" y="1328461"/>
                      <a:pt x="811237" y="1326355"/>
                      <a:pt x="669893" y="1241146"/>
                    </a:cubicBezTo>
                    <a:cubicBezTo>
                      <a:pt x="537383" y="1161263"/>
                      <a:pt x="455088" y="1020051"/>
                      <a:pt x="449786" y="866795"/>
                    </a:cubicBezTo>
                    <a:lnTo>
                      <a:pt x="449765" y="841363"/>
                    </a:lnTo>
                    <a:lnTo>
                      <a:pt x="449593" y="841359"/>
                    </a:lnTo>
                    <a:lnTo>
                      <a:pt x="449763" y="839114"/>
                    </a:lnTo>
                    <a:lnTo>
                      <a:pt x="449760" y="835998"/>
                    </a:lnTo>
                    <a:lnTo>
                      <a:pt x="449998" y="836006"/>
                    </a:lnTo>
                    <a:lnTo>
                      <a:pt x="451449" y="816832"/>
                    </a:lnTo>
                    <a:cubicBezTo>
                      <a:pt x="466739" y="695993"/>
                      <a:pt x="570640" y="603573"/>
                      <a:pt x="695007" y="605159"/>
                    </a:cubicBezTo>
                    <a:cubicBezTo>
                      <a:pt x="819374" y="606746"/>
                      <a:pt x="920885" y="701785"/>
                      <a:pt x="933088" y="822974"/>
                    </a:cubicBezTo>
                    <a:lnTo>
                      <a:pt x="933644" y="834088"/>
                    </a:lnTo>
                    <a:lnTo>
                      <a:pt x="936201" y="859450"/>
                    </a:lnTo>
                    <a:cubicBezTo>
                      <a:pt x="936201" y="935279"/>
                      <a:pt x="874729" y="996751"/>
                      <a:pt x="798900" y="996751"/>
                    </a:cubicBezTo>
                    <a:cubicBezTo>
                      <a:pt x="723070" y="996751"/>
                      <a:pt x="661599" y="935279"/>
                      <a:pt x="661599" y="859450"/>
                    </a:cubicBezTo>
                    <a:cubicBezTo>
                      <a:pt x="661599" y="783621"/>
                      <a:pt x="723070" y="722149"/>
                      <a:pt x="798900" y="722149"/>
                    </a:cubicBezTo>
                    <a:lnTo>
                      <a:pt x="801412" y="722402"/>
                    </a:lnTo>
                    <a:lnTo>
                      <a:pt x="786370" y="709811"/>
                    </a:lnTo>
                    <a:cubicBezTo>
                      <a:pt x="760067" y="691739"/>
                      <a:pt x="728316" y="681001"/>
                      <a:pt x="694046" y="680564"/>
                    </a:cubicBezTo>
                    <a:cubicBezTo>
                      <a:pt x="602658" y="679399"/>
                      <a:pt x="527311" y="751916"/>
                      <a:pt x="524980" y="843282"/>
                    </a:cubicBezTo>
                    <a:lnTo>
                      <a:pt x="524941" y="843281"/>
                    </a:lnTo>
                    <a:lnTo>
                      <a:pt x="526534" y="889642"/>
                    </a:lnTo>
                    <a:cubicBezTo>
                      <a:pt x="538577" y="1007695"/>
                      <a:pt x="605342" y="1114592"/>
                      <a:pt x="708643" y="1176867"/>
                    </a:cubicBezTo>
                    <a:cubicBezTo>
                      <a:pt x="826702" y="1248039"/>
                      <a:pt x="974020" y="1249798"/>
                      <a:pt x="1093745" y="1181466"/>
                    </a:cubicBezTo>
                    <a:cubicBezTo>
                      <a:pt x="1198505" y="1121676"/>
                      <a:pt x="1267804" y="1016404"/>
                      <a:pt x="1282663" y="898673"/>
                    </a:cubicBezTo>
                    <a:lnTo>
                      <a:pt x="1285380" y="852057"/>
                    </a:lnTo>
                    <a:lnTo>
                      <a:pt x="1284908" y="852055"/>
                    </a:lnTo>
                    <a:cubicBezTo>
                      <a:pt x="1286620" y="519150"/>
                      <a:pt x="1019094" y="247389"/>
                      <a:pt x="686203" y="243873"/>
                    </a:cubicBezTo>
                    <a:cubicBezTo>
                      <a:pt x="374116" y="240578"/>
                      <a:pt x="114489" y="474205"/>
                      <a:pt x="78872" y="777695"/>
                    </a:cubicBezTo>
                    <a:lnTo>
                      <a:pt x="75081" y="834828"/>
                    </a:lnTo>
                    <a:lnTo>
                      <a:pt x="75128" y="886930"/>
                    </a:lnTo>
                    <a:cubicBezTo>
                      <a:pt x="84480" y="1156367"/>
                      <a:pt x="229415" y="1404549"/>
                      <a:pt x="462630" y="1544592"/>
                    </a:cubicBezTo>
                    <a:cubicBezTo>
                      <a:pt x="555916" y="1600609"/>
                      <a:pt x="657837" y="1636028"/>
                      <a:pt x="762061" y="1650788"/>
                    </a:cubicBezTo>
                    <a:lnTo>
                      <a:pt x="856441" y="1657881"/>
                    </a:lnTo>
                    <a:lnTo>
                      <a:pt x="866113" y="1657154"/>
                    </a:lnTo>
                    <a:lnTo>
                      <a:pt x="871268" y="1657445"/>
                    </a:lnTo>
                    <a:lnTo>
                      <a:pt x="871268" y="1658410"/>
                    </a:lnTo>
                    <a:lnTo>
                      <a:pt x="971705" y="1652748"/>
                    </a:lnTo>
                    <a:cubicBezTo>
                      <a:pt x="1076187" y="1639938"/>
                      <a:pt x="1178751" y="1606430"/>
                      <a:pt x="1273068" y="1552166"/>
                    </a:cubicBezTo>
                    <a:cubicBezTo>
                      <a:pt x="1524579" y="1407461"/>
                      <a:pt x="1677964" y="1137864"/>
                      <a:pt x="1673854" y="847726"/>
                    </a:cubicBezTo>
                    <a:lnTo>
                      <a:pt x="1674457" y="847718"/>
                    </a:lnTo>
                    <a:lnTo>
                      <a:pt x="1680539" y="733367"/>
                    </a:lnTo>
                    <a:cubicBezTo>
                      <a:pt x="1713422" y="461985"/>
                      <a:pt x="1872064" y="218746"/>
                      <a:pt x="2112933" y="80165"/>
                    </a:cubicBezTo>
                    <a:cubicBezTo>
                      <a:pt x="2164548" y="50469"/>
                      <a:pt x="2218420" y="26453"/>
                      <a:pt x="2273682" y="810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1342A348-3037-453C-8585-8CF9CB20652E}"/>
                  </a:ext>
                </a:extLst>
              </p:cNvPr>
              <p:cNvSpPr/>
              <p:nvPr/>
            </p:nvSpPr>
            <p:spPr>
              <a:xfrm rot="1800000">
                <a:off x="2597262" y="4396707"/>
                <a:ext cx="384195" cy="316410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B86DABF7-121C-43CA-87CE-9B15E72D6BE3}"/>
                  </a:ext>
                </a:extLst>
              </p:cNvPr>
              <p:cNvSpPr/>
              <p:nvPr/>
            </p:nvSpPr>
            <p:spPr>
              <a:xfrm rot="18900000">
                <a:off x="2506308" y="3402460"/>
                <a:ext cx="384195" cy="316410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72C78A7-3224-4476-B309-D0520469CA49}"/>
                  </a:ext>
                </a:extLst>
              </p:cNvPr>
              <p:cNvSpPr/>
              <p:nvPr/>
            </p:nvSpPr>
            <p:spPr>
              <a:xfrm rot="18000000">
                <a:off x="4399263" y="3032206"/>
                <a:ext cx="384195" cy="316410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AB8C3D2-B9FB-43FF-B9C6-A9ACF607DFE9}"/>
                  </a:ext>
                </a:extLst>
              </p:cNvPr>
              <p:cNvSpPr/>
              <p:nvPr/>
            </p:nvSpPr>
            <p:spPr>
              <a:xfrm rot="13500000">
                <a:off x="3116761" y="3136434"/>
                <a:ext cx="566154" cy="466265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6ACC30E-1DEC-4E5E-9E56-2B8AB5AA457E}"/>
                  </a:ext>
                </a:extLst>
              </p:cNvPr>
              <p:cNvSpPr/>
              <p:nvPr/>
            </p:nvSpPr>
            <p:spPr>
              <a:xfrm rot="19800000">
                <a:off x="2581033" y="1630369"/>
                <a:ext cx="479128" cy="394592"/>
              </a:xfrm>
              <a:custGeom>
                <a:avLst/>
                <a:gdLst>
                  <a:gd name="connsiteX0" fmla="*/ 204952 w 384195"/>
                  <a:gd name="connsiteY0" fmla="*/ 258 h 316410"/>
                  <a:gd name="connsiteX1" fmla="*/ 233912 w 384195"/>
                  <a:gd name="connsiteY1" fmla="*/ 6518 h 316410"/>
                  <a:gd name="connsiteX2" fmla="*/ 243981 w 384195"/>
                  <a:gd name="connsiteY2" fmla="*/ 12464 h 316410"/>
                  <a:gd name="connsiteX3" fmla="*/ 244096 w 384195"/>
                  <a:gd name="connsiteY3" fmla="*/ 24157 h 316410"/>
                  <a:gd name="connsiteX4" fmla="*/ 215844 w 384195"/>
                  <a:gd name="connsiteY4" fmla="*/ 81427 h 316410"/>
                  <a:gd name="connsiteX5" fmla="*/ 198223 w 384195"/>
                  <a:gd name="connsiteY5" fmla="*/ 95972 h 316410"/>
                  <a:gd name="connsiteX6" fmla="*/ 304611 w 384195"/>
                  <a:gd name="connsiteY6" fmla="*/ 108880 h 316410"/>
                  <a:gd name="connsiteX7" fmla="*/ 376423 w 384195"/>
                  <a:gd name="connsiteY7" fmla="*/ 143518 h 316410"/>
                  <a:gd name="connsiteX8" fmla="*/ 384195 w 384195"/>
                  <a:gd name="connsiteY8" fmla="*/ 153463 h 316410"/>
                  <a:gd name="connsiteX9" fmla="*/ 376423 w 384195"/>
                  <a:gd name="connsiteY9" fmla="*/ 163407 h 316410"/>
                  <a:gd name="connsiteX10" fmla="*/ 193790 w 384195"/>
                  <a:gd name="connsiteY10" fmla="*/ 211491 h 316410"/>
                  <a:gd name="connsiteX11" fmla="*/ 186881 w 384195"/>
                  <a:gd name="connsiteY11" fmla="*/ 211076 h 316410"/>
                  <a:gd name="connsiteX12" fmla="*/ 215844 w 384195"/>
                  <a:gd name="connsiteY12" fmla="*/ 234983 h 316410"/>
                  <a:gd name="connsiteX13" fmla="*/ 244096 w 384195"/>
                  <a:gd name="connsiteY13" fmla="*/ 292253 h 316410"/>
                  <a:gd name="connsiteX14" fmla="*/ 243981 w 384195"/>
                  <a:gd name="connsiteY14" fmla="*/ 303946 h 316410"/>
                  <a:gd name="connsiteX15" fmla="*/ 233912 w 384195"/>
                  <a:gd name="connsiteY15" fmla="*/ 309892 h 316410"/>
                  <a:gd name="connsiteX16" fmla="*/ 92336 w 384195"/>
                  <a:gd name="connsiteY16" fmla="*/ 285011 h 316410"/>
                  <a:gd name="connsiteX17" fmla="*/ 0 w 384195"/>
                  <a:gd name="connsiteY17" fmla="*/ 174843 h 316410"/>
                  <a:gd name="connsiteX18" fmla="*/ 115 w 384195"/>
                  <a:gd name="connsiteY18" fmla="*/ 163150 h 316410"/>
                  <a:gd name="connsiteX19" fmla="*/ 7532 w 384195"/>
                  <a:gd name="connsiteY19" fmla="*/ 158770 h 316410"/>
                  <a:gd name="connsiteX20" fmla="*/ 5892 w 384195"/>
                  <a:gd name="connsiteY20" fmla="*/ 156672 h 316410"/>
                  <a:gd name="connsiteX21" fmla="*/ 115 w 384195"/>
                  <a:gd name="connsiteY21" fmla="*/ 153260 h 316410"/>
                  <a:gd name="connsiteX22" fmla="*/ 0 w 384195"/>
                  <a:gd name="connsiteY22" fmla="*/ 141567 h 316410"/>
                  <a:gd name="connsiteX23" fmla="*/ 92336 w 384195"/>
                  <a:gd name="connsiteY23" fmla="*/ 31399 h 316410"/>
                  <a:gd name="connsiteX24" fmla="*/ 204952 w 384195"/>
                  <a:gd name="connsiteY24" fmla="*/ 258 h 31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4195" h="316410">
                    <a:moveTo>
                      <a:pt x="204952" y="258"/>
                    </a:moveTo>
                    <a:cubicBezTo>
                      <a:pt x="215698" y="950"/>
                      <a:pt x="225478" y="3034"/>
                      <a:pt x="233912" y="6518"/>
                    </a:cubicBezTo>
                    <a:lnTo>
                      <a:pt x="243981" y="12464"/>
                    </a:lnTo>
                    <a:lnTo>
                      <a:pt x="244096" y="24157"/>
                    </a:lnTo>
                    <a:cubicBezTo>
                      <a:pt x="241695" y="42249"/>
                      <a:pt x="231756" y="62202"/>
                      <a:pt x="215844" y="81427"/>
                    </a:cubicBezTo>
                    <a:lnTo>
                      <a:pt x="198223" y="95972"/>
                    </a:lnTo>
                    <a:lnTo>
                      <a:pt x="304611" y="108880"/>
                    </a:lnTo>
                    <a:cubicBezTo>
                      <a:pt x="336245" y="117369"/>
                      <a:pt x="361378" y="129390"/>
                      <a:pt x="376423" y="143518"/>
                    </a:cubicBezTo>
                    <a:lnTo>
                      <a:pt x="384195" y="153463"/>
                    </a:lnTo>
                    <a:lnTo>
                      <a:pt x="376423" y="163407"/>
                    </a:lnTo>
                    <a:cubicBezTo>
                      <a:pt x="346333" y="191664"/>
                      <a:pt x="275891" y="211491"/>
                      <a:pt x="193790" y="211491"/>
                    </a:cubicBezTo>
                    <a:lnTo>
                      <a:pt x="186881" y="211076"/>
                    </a:lnTo>
                    <a:lnTo>
                      <a:pt x="215844" y="234983"/>
                    </a:lnTo>
                    <a:cubicBezTo>
                      <a:pt x="231756" y="254208"/>
                      <a:pt x="241695" y="274161"/>
                      <a:pt x="244096" y="292253"/>
                    </a:cubicBezTo>
                    <a:lnTo>
                      <a:pt x="243981" y="303946"/>
                    </a:lnTo>
                    <a:lnTo>
                      <a:pt x="233912" y="309892"/>
                    </a:lnTo>
                    <a:cubicBezTo>
                      <a:pt x="200175" y="323827"/>
                      <a:pt x="144913" y="315366"/>
                      <a:pt x="92336" y="285011"/>
                    </a:cubicBezTo>
                    <a:cubicBezTo>
                      <a:pt x="39760" y="254656"/>
                      <a:pt x="4802" y="211028"/>
                      <a:pt x="0" y="174843"/>
                    </a:cubicBezTo>
                    <a:lnTo>
                      <a:pt x="115" y="163150"/>
                    </a:lnTo>
                    <a:lnTo>
                      <a:pt x="7532" y="158770"/>
                    </a:lnTo>
                    <a:lnTo>
                      <a:pt x="5892" y="156672"/>
                    </a:lnTo>
                    <a:lnTo>
                      <a:pt x="115" y="153260"/>
                    </a:lnTo>
                    <a:lnTo>
                      <a:pt x="0" y="141567"/>
                    </a:lnTo>
                    <a:cubicBezTo>
                      <a:pt x="4802" y="105382"/>
                      <a:pt x="39760" y="61754"/>
                      <a:pt x="92336" y="31399"/>
                    </a:cubicBezTo>
                    <a:cubicBezTo>
                      <a:pt x="131769" y="8633"/>
                      <a:pt x="172712" y="-1818"/>
                      <a:pt x="204952" y="2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9A81F394-3F0A-4202-88A6-AE97C6FD41A9}"/>
              </a:ext>
            </a:extLst>
          </p:cNvPr>
          <p:cNvGrpSpPr/>
          <p:nvPr/>
        </p:nvGrpSpPr>
        <p:grpSpPr>
          <a:xfrm>
            <a:off x="636096" y="2879041"/>
            <a:ext cx="2190180" cy="2167232"/>
            <a:chOff x="714740" y="1237956"/>
            <a:chExt cx="2190180" cy="2167232"/>
          </a:xfrm>
        </p:grpSpPr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157D4E24-C44A-4954-AD52-D09CB52F26E5}"/>
                </a:ext>
              </a:extLst>
            </p:cNvPr>
            <p:cNvSpPr/>
            <p:nvPr/>
          </p:nvSpPr>
          <p:spPr>
            <a:xfrm>
              <a:off x="714740" y="1238820"/>
              <a:ext cx="2190180" cy="216636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32E8BAA0-CC94-418F-B95A-A1B1FDC89C17}"/>
                </a:ext>
              </a:extLst>
            </p:cNvPr>
            <p:cNvGrpSpPr/>
            <p:nvPr/>
          </p:nvGrpSpPr>
          <p:grpSpPr>
            <a:xfrm>
              <a:off x="714740" y="1237956"/>
              <a:ext cx="2190180" cy="2167232"/>
              <a:chOff x="714740" y="1237956"/>
              <a:chExt cx="2190180" cy="2167232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4EAD518-E751-4587-ABCF-EC77C4C08B2B}"/>
                  </a:ext>
                </a:extLst>
              </p:cNvPr>
              <p:cNvSpPr/>
              <p:nvPr/>
            </p:nvSpPr>
            <p:spPr>
              <a:xfrm>
                <a:off x="714740" y="1237956"/>
                <a:ext cx="1111474" cy="1105194"/>
              </a:xfrm>
              <a:custGeom>
                <a:avLst/>
                <a:gdLst>
                  <a:gd name="connsiteX0" fmla="*/ 2851408 w 4918970"/>
                  <a:gd name="connsiteY0" fmla="*/ 4729883 h 4941646"/>
                  <a:gd name="connsiteX1" fmla="*/ 2935036 w 4918970"/>
                  <a:gd name="connsiteY1" fmla="*/ 4754440 h 4941646"/>
                  <a:gd name="connsiteX2" fmla="*/ 2949221 w 4918970"/>
                  <a:gd name="connsiteY2" fmla="*/ 4764825 h 4941646"/>
                  <a:gd name="connsiteX3" fmla="*/ 2943781 w 4918970"/>
                  <a:gd name="connsiteY3" fmla="*/ 4781542 h 4941646"/>
                  <a:gd name="connsiteX4" fmla="*/ 2803244 w 4918970"/>
                  <a:gd name="connsiteY4" fmla="*/ 4897848 h 4941646"/>
                  <a:gd name="connsiteX5" fmla="*/ 2621233 w 4918970"/>
                  <a:gd name="connsiteY5" fmla="*/ 4885605 h 4941646"/>
                  <a:gd name="connsiteX6" fmla="*/ 2607049 w 4918970"/>
                  <a:gd name="connsiteY6" fmla="*/ 4875219 h 4941646"/>
                  <a:gd name="connsiteX7" fmla="*/ 2612489 w 4918970"/>
                  <a:gd name="connsiteY7" fmla="*/ 4858502 h 4941646"/>
                  <a:gd name="connsiteX8" fmla="*/ 2753026 w 4918970"/>
                  <a:gd name="connsiteY8" fmla="*/ 4742197 h 4941646"/>
                  <a:gd name="connsiteX9" fmla="*/ 2851408 w 4918970"/>
                  <a:gd name="connsiteY9" fmla="*/ 4729883 h 4941646"/>
                  <a:gd name="connsiteX10" fmla="*/ 1910154 w 4918970"/>
                  <a:gd name="connsiteY10" fmla="*/ 4196020 h 4941646"/>
                  <a:gd name="connsiteX11" fmla="*/ 2128554 w 4918970"/>
                  <a:gd name="connsiteY11" fmla="*/ 4336324 h 4941646"/>
                  <a:gd name="connsiteX12" fmla="*/ 2111097 w 4918970"/>
                  <a:gd name="connsiteY12" fmla="*/ 4595319 h 4941646"/>
                  <a:gd name="connsiteX13" fmla="*/ 2110461 w 4918970"/>
                  <a:gd name="connsiteY13" fmla="*/ 4594884 h 4941646"/>
                  <a:gd name="connsiteX14" fmla="*/ 2104436 w 4918970"/>
                  <a:gd name="connsiteY14" fmla="*/ 4608817 h 4941646"/>
                  <a:gd name="connsiteX15" fmla="*/ 1940145 w 4918970"/>
                  <a:gd name="connsiteY15" fmla="*/ 4642379 h 4941646"/>
                  <a:gd name="connsiteX16" fmla="*/ 1912170 w 4918970"/>
                  <a:gd name="connsiteY16" fmla="*/ 4477045 h 4941646"/>
                  <a:gd name="connsiteX17" fmla="*/ 1988522 w 4918970"/>
                  <a:gd name="connsiteY17" fmla="*/ 4426024 h 4941646"/>
                  <a:gd name="connsiteX18" fmla="*/ 2026034 w 4918970"/>
                  <a:gd name="connsiteY18" fmla="*/ 4425715 h 4941646"/>
                  <a:gd name="connsiteX19" fmla="*/ 2014935 w 4918970"/>
                  <a:gd name="connsiteY19" fmla="*/ 4393500 h 4941646"/>
                  <a:gd name="connsiteX20" fmla="*/ 1905386 w 4918970"/>
                  <a:gd name="connsiteY20" fmla="*/ 4323125 h 4941646"/>
                  <a:gd name="connsiteX21" fmla="*/ 1812349 w 4918970"/>
                  <a:gd name="connsiteY21" fmla="*/ 4358302 h 4941646"/>
                  <a:gd name="connsiteX22" fmla="*/ 1794731 w 4918970"/>
                  <a:gd name="connsiteY22" fmla="*/ 4380282 h 4941646"/>
                  <a:gd name="connsiteX23" fmla="*/ 1766791 w 4918970"/>
                  <a:gd name="connsiteY23" fmla="*/ 4435464 h 4941646"/>
                  <a:gd name="connsiteX24" fmla="*/ 1777061 w 4918970"/>
                  <a:gd name="connsiteY24" fmla="*/ 4618861 h 4941646"/>
                  <a:gd name="connsiteX25" fmla="*/ 1975909 w 4918970"/>
                  <a:gd name="connsiteY25" fmla="*/ 4754331 h 4941646"/>
                  <a:gd name="connsiteX26" fmla="*/ 2192458 w 4918970"/>
                  <a:gd name="connsiteY26" fmla="*/ 4649455 h 4941646"/>
                  <a:gd name="connsiteX27" fmla="*/ 2298181 w 4918970"/>
                  <a:gd name="connsiteY27" fmla="*/ 4721053 h 4941646"/>
                  <a:gd name="connsiteX28" fmla="*/ 1966529 w 4918970"/>
                  <a:gd name="connsiteY28" fmla="*/ 4881672 h 4941646"/>
                  <a:gd name="connsiteX29" fmla="*/ 1661989 w 4918970"/>
                  <a:gd name="connsiteY29" fmla="*/ 4674197 h 4941646"/>
                  <a:gd name="connsiteX30" fmla="*/ 1646259 w 4918970"/>
                  <a:gd name="connsiteY30" fmla="*/ 4393316 h 4941646"/>
                  <a:gd name="connsiteX31" fmla="*/ 1683193 w 4918970"/>
                  <a:gd name="connsiteY31" fmla="*/ 4320372 h 4941646"/>
                  <a:gd name="connsiteX32" fmla="*/ 1681858 w 4918970"/>
                  <a:gd name="connsiteY32" fmla="*/ 4319569 h 4941646"/>
                  <a:gd name="connsiteX33" fmla="*/ 1686586 w 4918970"/>
                  <a:gd name="connsiteY33" fmla="*/ 4313670 h 4941646"/>
                  <a:gd name="connsiteX34" fmla="*/ 1690080 w 4918970"/>
                  <a:gd name="connsiteY34" fmla="*/ 4306769 h 4941646"/>
                  <a:gd name="connsiteX35" fmla="*/ 1691395 w 4918970"/>
                  <a:gd name="connsiteY35" fmla="*/ 4307670 h 4941646"/>
                  <a:gd name="connsiteX36" fmla="*/ 1724672 w 4918970"/>
                  <a:gd name="connsiteY36" fmla="*/ 4266152 h 4941646"/>
                  <a:gd name="connsiteX37" fmla="*/ 1910154 w 4918970"/>
                  <a:gd name="connsiteY37" fmla="*/ 4196020 h 4941646"/>
                  <a:gd name="connsiteX38" fmla="*/ 3572719 w 4918970"/>
                  <a:gd name="connsiteY38" fmla="*/ 3371574 h 4941646"/>
                  <a:gd name="connsiteX39" fmla="*/ 3480599 w 4918970"/>
                  <a:gd name="connsiteY39" fmla="*/ 3391307 h 4941646"/>
                  <a:gd name="connsiteX40" fmla="*/ 3337314 w 4918970"/>
                  <a:gd name="connsiteY40" fmla="*/ 3584598 h 4941646"/>
                  <a:gd name="connsiteX41" fmla="*/ 3387884 w 4918970"/>
                  <a:gd name="connsiteY41" fmla="*/ 3761186 h 4941646"/>
                  <a:gd name="connsiteX42" fmla="*/ 3416975 w 4918970"/>
                  <a:gd name="connsiteY42" fmla="*/ 3789240 h 4941646"/>
                  <a:gd name="connsiteX43" fmla="*/ 3474957 w 4918970"/>
                  <a:gd name="connsiteY43" fmla="*/ 3829358 h 4941646"/>
                  <a:gd name="connsiteX44" fmla="*/ 4001005 w 4918970"/>
                  <a:gd name="connsiteY44" fmla="*/ 3707667 h 4941646"/>
                  <a:gd name="connsiteX45" fmla="*/ 4018757 w 4918970"/>
                  <a:gd name="connsiteY45" fmla="*/ 3693244 h 4941646"/>
                  <a:gd name="connsiteX46" fmla="*/ 3973082 w 4918970"/>
                  <a:gd name="connsiteY46" fmla="*/ 3640028 h 4941646"/>
                  <a:gd name="connsiteX47" fmla="*/ 3919485 w 4918970"/>
                  <a:gd name="connsiteY47" fmla="*/ 3561407 h 4941646"/>
                  <a:gd name="connsiteX48" fmla="*/ 3896543 w 4918970"/>
                  <a:gd name="connsiteY48" fmla="*/ 3519130 h 4941646"/>
                  <a:gd name="connsiteX49" fmla="*/ 3897801 w 4918970"/>
                  <a:gd name="connsiteY49" fmla="*/ 3541143 h 4941646"/>
                  <a:gd name="connsiteX50" fmla="*/ 3748907 w 4918970"/>
                  <a:gd name="connsiteY50" fmla="*/ 3753779 h 4941646"/>
                  <a:gd name="connsiteX51" fmla="*/ 3490812 w 4918970"/>
                  <a:gd name="connsiteY51" fmla="*/ 3726016 h 4941646"/>
                  <a:gd name="connsiteX52" fmla="*/ 3491273 w 4918970"/>
                  <a:gd name="connsiteY52" fmla="*/ 3725398 h 4941646"/>
                  <a:gd name="connsiteX53" fmla="*/ 3477591 w 4918970"/>
                  <a:gd name="connsiteY53" fmla="*/ 3718822 h 4941646"/>
                  <a:gd name="connsiteX54" fmla="*/ 3450601 w 4918970"/>
                  <a:gd name="connsiteY54" fmla="*/ 3553325 h 4941646"/>
                  <a:gd name="connsiteX55" fmla="*/ 3616919 w 4918970"/>
                  <a:gd name="connsiteY55" fmla="*/ 3531961 h 4941646"/>
                  <a:gd name="connsiteX56" fmla="*/ 3664859 w 4918970"/>
                  <a:gd name="connsiteY56" fmla="*/ 3610284 h 4941646"/>
                  <a:gd name="connsiteX57" fmla="*/ 3663816 w 4918970"/>
                  <a:gd name="connsiteY57" fmla="*/ 3643202 h 4941646"/>
                  <a:gd name="connsiteX58" fmla="*/ 3696302 w 4918970"/>
                  <a:gd name="connsiteY58" fmla="*/ 3637973 h 4941646"/>
                  <a:gd name="connsiteX59" fmla="*/ 3770988 w 4918970"/>
                  <a:gd name="connsiteY59" fmla="*/ 3531315 h 4941646"/>
                  <a:gd name="connsiteX60" fmla="*/ 3739547 w 4918970"/>
                  <a:gd name="connsiteY60" fmla="*/ 3436950 h 4941646"/>
                  <a:gd name="connsiteX61" fmla="*/ 3718283 w 4918970"/>
                  <a:gd name="connsiteY61" fmla="*/ 3418468 h 4941646"/>
                  <a:gd name="connsiteX62" fmla="*/ 3664260 w 4918970"/>
                  <a:gd name="connsiteY62" fmla="*/ 3388353 h 4941646"/>
                  <a:gd name="connsiteX63" fmla="*/ 3572719 w 4918970"/>
                  <a:gd name="connsiteY63" fmla="*/ 3371574 h 4941646"/>
                  <a:gd name="connsiteX64" fmla="*/ 538989 w 4918970"/>
                  <a:gd name="connsiteY64" fmla="*/ 2854160 h 4941646"/>
                  <a:gd name="connsiteX65" fmla="*/ 498748 w 4918970"/>
                  <a:gd name="connsiteY65" fmla="*/ 2860880 h 4941646"/>
                  <a:gd name="connsiteX66" fmla="*/ 497651 w 4918970"/>
                  <a:gd name="connsiteY66" fmla="*/ 2856756 h 4941646"/>
                  <a:gd name="connsiteX67" fmla="*/ 448530 w 4918970"/>
                  <a:gd name="connsiteY67" fmla="*/ 2875839 h 4941646"/>
                  <a:gd name="connsiteX68" fmla="*/ 349870 w 4918970"/>
                  <a:gd name="connsiteY68" fmla="*/ 2999645 h 4941646"/>
                  <a:gd name="connsiteX69" fmla="*/ 400925 w 4918970"/>
                  <a:gd name="connsiteY69" fmla="*/ 3200587 h 4941646"/>
                  <a:gd name="connsiteX70" fmla="*/ 546717 w 4918970"/>
                  <a:gd name="connsiteY70" fmla="*/ 3262283 h 4941646"/>
                  <a:gd name="connsiteX71" fmla="*/ 594296 w 4918970"/>
                  <a:gd name="connsiteY71" fmla="*/ 3256204 h 4941646"/>
                  <a:gd name="connsiteX72" fmla="*/ 593730 w 4918970"/>
                  <a:gd name="connsiteY72" fmla="*/ 3253417 h 4941646"/>
                  <a:gd name="connsiteX73" fmla="*/ 675063 w 4918970"/>
                  <a:gd name="connsiteY73" fmla="*/ 3180064 h 4941646"/>
                  <a:gd name="connsiteX74" fmla="*/ 650082 w 4918970"/>
                  <a:gd name="connsiteY74" fmla="*/ 3073428 h 4941646"/>
                  <a:gd name="connsiteX75" fmla="*/ 627666 w 4918970"/>
                  <a:gd name="connsiteY75" fmla="*/ 3055569 h 4941646"/>
                  <a:gd name="connsiteX76" fmla="*/ 616872 w 4918970"/>
                  <a:gd name="connsiteY76" fmla="*/ 3085220 h 4941646"/>
                  <a:gd name="connsiteX77" fmla="*/ 554951 w 4918970"/>
                  <a:gd name="connsiteY77" fmla="*/ 3131399 h 4941646"/>
                  <a:gd name="connsiteX78" fmla="*/ 431749 w 4918970"/>
                  <a:gd name="connsiteY78" fmla="*/ 3062724 h 4941646"/>
                  <a:gd name="connsiteX79" fmla="*/ 504559 w 4918970"/>
                  <a:gd name="connsiteY79" fmla="*/ 2941921 h 4941646"/>
                  <a:gd name="connsiteX80" fmla="*/ 517299 w 4918970"/>
                  <a:gd name="connsiteY80" fmla="*/ 2941063 h 4941646"/>
                  <a:gd name="connsiteX81" fmla="*/ 517133 w 4918970"/>
                  <a:gd name="connsiteY81" fmla="*/ 2940437 h 4941646"/>
                  <a:gd name="connsiteX82" fmla="*/ 727362 w 4918970"/>
                  <a:gd name="connsiteY82" fmla="*/ 2999437 h 4941646"/>
                  <a:gd name="connsiteX83" fmla="*/ 777167 w 4918970"/>
                  <a:gd name="connsiteY83" fmla="*/ 3212031 h 4941646"/>
                  <a:gd name="connsiteX84" fmla="*/ 669407 w 4918970"/>
                  <a:gd name="connsiteY84" fmla="*/ 3339349 h 4941646"/>
                  <a:gd name="connsiteX85" fmla="*/ 627133 w 4918970"/>
                  <a:gd name="connsiteY85" fmla="*/ 3354054 h 4941646"/>
                  <a:gd name="connsiteX86" fmla="*/ 627477 w 4918970"/>
                  <a:gd name="connsiteY86" fmla="*/ 3355348 h 4941646"/>
                  <a:gd name="connsiteX87" fmla="*/ 621049 w 4918970"/>
                  <a:gd name="connsiteY87" fmla="*/ 3356169 h 4941646"/>
                  <a:gd name="connsiteX88" fmla="*/ 615019 w 4918970"/>
                  <a:gd name="connsiteY88" fmla="*/ 3358266 h 4941646"/>
                  <a:gd name="connsiteX89" fmla="*/ 614756 w 4918970"/>
                  <a:gd name="connsiteY89" fmla="*/ 3356973 h 4941646"/>
                  <a:gd name="connsiteX90" fmla="*/ 587773 w 4918970"/>
                  <a:gd name="connsiteY90" fmla="*/ 3360421 h 4941646"/>
                  <a:gd name="connsiteX91" fmla="*/ 592433 w 4918970"/>
                  <a:gd name="connsiteY91" fmla="*/ 3362518 h 4941646"/>
                  <a:gd name="connsiteX92" fmla="*/ 715887 w 4918970"/>
                  <a:gd name="connsiteY92" fmla="*/ 3525177 h 4941646"/>
                  <a:gd name="connsiteX93" fmla="*/ 636412 w 4918970"/>
                  <a:gd name="connsiteY93" fmla="*/ 3763512 h 4941646"/>
                  <a:gd name="connsiteX94" fmla="*/ 370180 w 4918970"/>
                  <a:gd name="connsiteY94" fmla="*/ 3801213 h 4941646"/>
                  <a:gd name="connsiteX95" fmla="*/ 370439 w 4918970"/>
                  <a:gd name="connsiteY95" fmla="*/ 3800512 h 4941646"/>
                  <a:gd name="connsiteX96" fmla="*/ 354672 w 4918970"/>
                  <a:gd name="connsiteY96" fmla="*/ 3797677 h 4941646"/>
                  <a:gd name="connsiteX97" fmla="*/ 274129 w 4918970"/>
                  <a:gd name="connsiteY97" fmla="*/ 3647606 h 4941646"/>
                  <a:gd name="connsiteX98" fmla="*/ 432967 w 4918970"/>
                  <a:gd name="connsiteY98" fmla="*/ 3586127 h 4941646"/>
                  <a:gd name="connsiteX99" fmla="*/ 506135 w 4918970"/>
                  <a:gd name="connsiteY99" fmla="*/ 3648431 h 4941646"/>
                  <a:gd name="connsiteX100" fmla="*/ 517104 w 4918970"/>
                  <a:gd name="connsiteY100" fmla="*/ 3684240 h 4941646"/>
                  <a:gd name="connsiteX101" fmla="*/ 546446 w 4918970"/>
                  <a:gd name="connsiteY101" fmla="*/ 3666861 h 4941646"/>
                  <a:gd name="connsiteX102" fmla="*/ 586311 w 4918970"/>
                  <a:gd name="connsiteY102" fmla="*/ 3547312 h 4941646"/>
                  <a:gd name="connsiteX103" fmla="*/ 491254 w 4918970"/>
                  <a:gd name="connsiteY103" fmla="*/ 3450811 h 4941646"/>
                  <a:gd name="connsiteX104" fmla="*/ 492188 w 4918970"/>
                  <a:gd name="connsiteY104" fmla="*/ 3447673 h 4941646"/>
                  <a:gd name="connsiteX105" fmla="*/ 433539 w 4918970"/>
                  <a:gd name="connsiteY105" fmla="*/ 3433762 h 4941646"/>
                  <a:gd name="connsiteX106" fmla="*/ 247194 w 4918970"/>
                  <a:gd name="connsiteY106" fmla="*/ 3483909 h 4941646"/>
                  <a:gd name="connsiteX107" fmla="*/ 167127 w 4918970"/>
                  <a:gd name="connsiteY107" fmla="*/ 3708605 h 4941646"/>
                  <a:gd name="connsiteX108" fmla="*/ 279557 w 4918970"/>
                  <a:gd name="connsiteY108" fmla="*/ 3865888 h 4941646"/>
                  <a:gd name="connsiteX109" fmla="*/ 339049 w 4918970"/>
                  <a:gd name="connsiteY109" fmla="*/ 3895044 h 4941646"/>
                  <a:gd name="connsiteX110" fmla="*/ 340753 w 4918970"/>
                  <a:gd name="connsiteY110" fmla="*/ 3890439 h 4941646"/>
                  <a:gd name="connsiteX111" fmla="*/ 765152 w 4918970"/>
                  <a:gd name="connsiteY111" fmla="*/ 3771025 h 4941646"/>
                  <a:gd name="connsiteX112" fmla="*/ 820295 w 4918970"/>
                  <a:gd name="connsiteY112" fmla="*/ 3717861 h 4941646"/>
                  <a:gd name="connsiteX113" fmla="*/ 824050 w 4918970"/>
                  <a:gd name="connsiteY113" fmla="*/ 3709820 h 4941646"/>
                  <a:gd name="connsiteX114" fmla="*/ 1030361 w 4918970"/>
                  <a:gd name="connsiteY114" fmla="*/ 3535038 h 4941646"/>
                  <a:gd name="connsiteX115" fmla="*/ 1035982 w 4918970"/>
                  <a:gd name="connsiteY115" fmla="*/ 3533010 h 4941646"/>
                  <a:gd name="connsiteX116" fmla="*/ 1022668 w 4918970"/>
                  <a:gd name="connsiteY116" fmla="*/ 3525691 h 4941646"/>
                  <a:gd name="connsiteX117" fmla="*/ 1024158 w 4918970"/>
                  <a:gd name="connsiteY117" fmla="*/ 3523282 h 4941646"/>
                  <a:gd name="connsiteX118" fmla="*/ 956228 w 4918970"/>
                  <a:gd name="connsiteY118" fmla="*/ 3471624 h 4941646"/>
                  <a:gd name="connsiteX119" fmla="*/ 824176 w 4918970"/>
                  <a:gd name="connsiteY119" fmla="*/ 3155772 h 4941646"/>
                  <a:gd name="connsiteX120" fmla="*/ 839294 w 4918970"/>
                  <a:gd name="connsiteY120" fmla="*/ 3038691 h 4941646"/>
                  <a:gd name="connsiteX121" fmla="*/ 845233 w 4918970"/>
                  <a:gd name="connsiteY121" fmla="*/ 3024279 h 4941646"/>
                  <a:gd name="connsiteX122" fmla="*/ 830489 w 4918970"/>
                  <a:gd name="connsiteY122" fmla="*/ 3005860 h 4941646"/>
                  <a:gd name="connsiteX123" fmla="*/ 538989 w 4918970"/>
                  <a:gd name="connsiteY123" fmla="*/ 2854160 h 4941646"/>
                  <a:gd name="connsiteX124" fmla="*/ 4464700 w 4918970"/>
                  <a:gd name="connsiteY124" fmla="*/ 1953579 h 4941646"/>
                  <a:gd name="connsiteX125" fmla="*/ 4415474 w 4918970"/>
                  <a:gd name="connsiteY125" fmla="*/ 1955127 h 4941646"/>
                  <a:gd name="connsiteX126" fmla="*/ 4416039 w 4918970"/>
                  <a:gd name="connsiteY126" fmla="*/ 1959075 h 4941646"/>
                  <a:gd name="connsiteX127" fmla="*/ 4206076 w 4918970"/>
                  <a:gd name="connsiteY127" fmla="*/ 2147801 h 4941646"/>
                  <a:gd name="connsiteX128" fmla="*/ 4200851 w 4918970"/>
                  <a:gd name="connsiteY128" fmla="*/ 2163525 h 4941646"/>
                  <a:gd name="connsiteX129" fmla="*/ 4248391 w 4918970"/>
                  <a:gd name="connsiteY129" fmla="*/ 2224110 h 4941646"/>
                  <a:gd name="connsiteX130" fmla="*/ 4259365 w 4918970"/>
                  <a:gd name="connsiteY130" fmla="*/ 2249771 h 4941646"/>
                  <a:gd name="connsiteX131" fmla="*/ 4257954 w 4918970"/>
                  <a:gd name="connsiteY131" fmla="*/ 2214274 h 4941646"/>
                  <a:gd name="connsiteX132" fmla="*/ 4270077 w 4918970"/>
                  <a:gd name="connsiteY132" fmla="*/ 2161840 h 4941646"/>
                  <a:gd name="connsiteX133" fmla="*/ 4429316 w 4918970"/>
                  <a:gd name="connsiteY133" fmla="*/ 2034224 h 4941646"/>
                  <a:gd name="connsiteX134" fmla="*/ 4429403 w 4918970"/>
                  <a:gd name="connsiteY134" fmla="*/ 2034823 h 4941646"/>
                  <a:gd name="connsiteX135" fmla="*/ 4440672 w 4918970"/>
                  <a:gd name="connsiteY135" fmla="*/ 2030903 h 4941646"/>
                  <a:gd name="connsiteX136" fmla="*/ 4547468 w 4918970"/>
                  <a:gd name="connsiteY136" fmla="*/ 2108179 h 4941646"/>
                  <a:gd name="connsiteX137" fmla="*/ 4466617 w 4918970"/>
                  <a:gd name="connsiteY137" fmla="*/ 2212294 h 4941646"/>
                  <a:gd name="connsiteX138" fmla="*/ 4396474 w 4918970"/>
                  <a:gd name="connsiteY138" fmla="*/ 2195219 h 4941646"/>
                  <a:gd name="connsiteX139" fmla="*/ 4376350 w 4918970"/>
                  <a:gd name="connsiteY139" fmla="*/ 2173664 h 4941646"/>
                  <a:gd name="connsiteX140" fmla="*/ 4363600 w 4918970"/>
                  <a:gd name="connsiteY140" fmla="*/ 2197220 h 4941646"/>
                  <a:gd name="connsiteX141" fmla="*/ 4381107 w 4918970"/>
                  <a:gd name="connsiteY141" fmla="*/ 2298071 h 4941646"/>
                  <a:gd name="connsiteX142" fmla="*/ 4477882 w 4918970"/>
                  <a:gd name="connsiteY142" fmla="*/ 2331419 h 4941646"/>
                  <a:gd name="connsiteX143" fmla="*/ 4478415 w 4918970"/>
                  <a:gd name="connsiteY143" fmla="*/ 2334025 h 4941646"/>
                  <a:gd name="connsiteX144" fmla="*/ 4521558 w 4918970"/>
                  <a:gd name="connsiteY144" fmla="*/ 2321855 h 4941646"/>
                  <a:gd name="connsiteX145" fmla="*/ 4624391 w 4918970"/>
                  <a:gd name="connsiteY145" fmla="*/ 2215481 h 4941646"/>
                  <a:gd name="connsiteX146" fmla="*/ 4594825 w 4918970"/>
                  <a:gd name="connsiteY146" fmla="*/ 2023986 h 4941646"/>
                  <a:gd name="connsiteX147" fmla="*/ 4464700 w 4918970"/>
                  <a:gd name="connsiteY147" fmla="*/ 1953579 h 4941646"/>
                  <a:gd name="connsiteX148" fmla="*/ 4140713 w 4918970"/>
                  <a:gd name="connsiteY148" fmla="*/ 1699948 h 4941646"/>
                  <a:gd name="connsiteX149" fmla="*/ 4136706 w 4918970"/>
                  <a:gd name="connsiteY149" fmla="*/ 1743047 h 4941646"/>
                  <a:gd name="connsiteX150" fmla="*/ 3973581 w 4918970"/>
                  <a:gd name="connsiteY150" fmla="*/ 2008654 h 4941646"/>
                  <a:gd name="connsiteX151" fmla="*/ 3963790 w 4918970"/>
                  <a:gd name="connsiteY151" fmla="*/ 2016415 h 4941646"/>
                  <a:gd name="connsiteX152" fmla="*/ 3970864 w 4918970"/>
                  <a:gd name="connsiteY152" fmla="*/ 2017682 h 4941646"/>
                  <a:gd name="connsiteX153" fmla="*/ 4081258 w 4918970"/>
                  <a:gd name="connsiteY153" fmla="*/ 2061255 h 4941646"/>
                  <a:gd name="connsiteX154" fmla="*/ 4124808 w 4918970"/>
                  <a:gd name="connsiteY154" fmla="*/ 2093790 h 4941646"/>
                  <a:gd name="connsiteX155" fmla="*/ 4130703 w 4918970"/>
                  <a:gd name="connsiteY155" fmla="*/ 2079275 h 4941646"/>
                  <a:gd name="connsiteX156" fmla="*/ 4350035 w 4918970"/>
                  <a:gd name="connsiteY156" fmla="*/ 1871538 h 4941646"/>
                  <a:gd name="connsiteX157" fmla="*/ 4397921 w 4918970"/>
                  <a:gd name="connsiteY157" fmla="*/ 1860084 h 4941646"/>
                  <a:gd name="connsiteX158" fmla="*/ 4397873 w 4918970"/>
                  <a:gd name="connsiteY158" fmla="*/ 1859794 h 4941646"/>
                  <a:gd name="connsiteX159" fmla="*/ 4400004 w 4918970"/>
                  <a:gd name="connsiteY159" fmla="*/ 1859587 h 4941646"/>
                  <a:gd name="connsiteX160" fmla="*/ 4401749 w 4918970"/>
                  <a:gd name="connsiteY160" fmla="*/ 1859168 h 4941646"/>
                  <a:gd name="connsiteX161" fmla="*/ 4401783 w 4918970"/>
                  <a:gd name="connsiteY161" fmla="*/ 1859412 h 4941646"/>
                  <a:gd name="connsiteX162" fmla="*/ 4413025 w 4918970"/>
                  <a:gd name="connsiteY162" fmla="*/ 1858313 h 4941646"/>
                  <a:gd name="connsiteX163" fmla="*/ 4333935 w 4918970"/>
                  <a:gd name="connsiteY163" fmla="*/ 1844691 h 4941646"/>
                  <a:gd name="connsiteX164" fmla="*/ 4247725 w 4918970"/>
                  <a:gd name="connsiteY164" fmla="*/ 1804695 h 4941646"/>
                  <a:gd name="connsiteX165" fmla="*/ 4144586 w 4918970"/>
                  <a:gd name="connsiteY165" fmla="*/ 1706333 h 4941646"/>
                  <a:gd name="connsiteX166" fmla="*/ 377948 w 4918970"/>
                  <a:gd name="connsiteY166" fmla="*/ 1526130 h 4941646"/>
                  <a:gd name="connsiteX167" fmla="*/ 383689 w 4918970"/>
                  <a:gd name="connsiteY167" fmla="*/ 1538799 h 4941646"/>
                  <a:gd name="connsiteX168" fmla="*/ 363647 w 4918970"/>
                  <a:gd name="connsiteY168" fmla="*/ 1681729 h 4941646"/>
                  <a:gd name="connsiteX169" fmla="*/ 250787 w 4918970"/>
                  <a:gd name="connsiteY169" fmla="*/ 1771692 h 4941646"/>
                  <a:gd name="connsiteX170" fmla="*/ 236960 w 4918970"/>
                  <a:gd name="connsiteY170" fmla="*/ 1773193 h 4941646"/>
                  <a:gd name="connsiteX171" fmla="*/ 231218 w 4918970"/>
                  <a:gd name="connsiteY171" fmla="*/ 1760524 h 4941646"/>
                  <a:gd name="connsiteX172" fmla="*/ 251260 w 4918970"/>
                  <a:gd name="connsiteY172" fmla="*/ 1617594 h 4941646"/>
                  <a:gd name="connsiteX173" fmla="*/ 364120 w 4918970"/>
                  <a:gd name="connsiteY173" fmla="*/ 1527631 h 4941646"/>
                  <a:gd name="connsiteX174" fmla="*/ 1771697 w 4918970"/>
                  <a:gd name="connsiteY174" fmla="*/ 116828 h 4941646"/>
                  <a:gd name="connsiteX175" fmla="*/ 1940384 w 4918970"/>
                  <a:gd name="connsiteY175" fmla="*/ 186271 h 4941646"/>
                  <a:gd name="connsiteX176" fmla="*/ 2011358 w 4918970"/>
                  <a:gd name="connsiteY176" fmla="*/ 310478 h 4941646"/>
                  <a:gd name="connsiteX177" fmla="*/ 2013859 w 4918970"/>
                  <a:gd name="connsiteY177" fmla="*/ 338973 h 4941646"/>
                  <a:gd name="connsiteX178" fmla="*/ 2070458 w 4918970"/>
                  <a:gd name="connsiteY178" fmla="*/ 313793 h 4941646"/>
                  <a:gd name="connsiteX179" fmla="*/ 2213639 w 4918970"/>
                  <a:gd name="connsiteY179" fmla="*/ 295973 h 4941646"/>
                  <a:gd name="connsiteX180" fmla="*/ 2518180 w 4918970"/>
                  <a:gd name="connsiteY180" fmla="*/ 503449 h 4941646"/>
                  <a:gd name="connsiteX181" fmla="*/ 2553998 w 4918970"/>
                  <a:gd name="connsiteY181" fmla="*/ 643217 h 4941646"/>
                  <a:gd name="connsiteX182" fmla="*/ 2552098 w 4918970"/>
                  <a:gd name="connsiteY182" fmla="*/ 686511 h 4941646"/>
                  <a:gd name="connsiteX183" fmla="*/ 2582965 w 4918970"/>
                  <a:gd name="connsiteY183" fmla="*/ 671537 h 4941646"/>
                  <a:gd name="connsiteX184" fmla="*/ 2725991 w 4918970"/>
                  <a:gd name="connsiteY184" fmla="*/ 668663 h 4941646"/>
                  <a:gd name="connsiteX185" fmla="*/ 2872197 w 4918970"/>
                  <a:gd name="connsiteY185" fmla="*/ 777758 h 4941646"/>
                  <a:gd name="connsiteX186" fmla="*/ 2878472 w 4918970"/>
                  <a:gd name="connsiteY186" fmla="*/ 794180 h 4941646"/>
                  <a:gd name="connsiteX187" fmla="*/ 2864827 w 4918970"/>
                  <a:gd name="connsiteY187" fmla="*/ 805265 h 4941646"/>
                  <a:gd name="connsiteX188" fmla="*/ 2683661 w 4918970"/>
                  <a:gd name="connsiteY188" fmla="*/ 826641 h 4941646"/>
                  <a:gd name="connsiteX189" fmla="*/ 2561235 w 4918970"/>
                  <a:gd name="connsiteY189" fmla="*/ 752639 h 4941646"/>
                  <a:gd name="connsiteX190" fmla="*/ 2546802 w 4918970"/>
                  <a:gd name="connsiteY190" fmla="*/ 731340 h 4941646"/>
                  <a:gd name="connsiteX191" fmla="*/ 2533909 w 4918970"/>
                  <a:gd name="connsiteY191" fmla="*/ 784330 h 4941646"/>
                  <a:gd name="connsiteX192" fmla="*/ 2496975 w 4918970"/>
                  <a:gd name="connsiteY192" fmla="*/ 857275 h 4941646"/>
                  <a:gd name="connsiteX193" fmla="*/ 2498309 w 4918970"/>
                  <a:gd name="connsiteY193" fmla="*/ 858077 h 4941646"/>
                  <a:gd name="connsiteX194" fmla="*/ 2493583 w 4918970"/>
                  <a:gd name="connsiteY194" fmla="*/ 863973 h 4941646"/>
                  <a:gd name="connsiteX195" fmla="*/ 2490088 w 4918970"/>
                  <a:gd name="connsiteY195" fmla="*/ 870878 h 4941646"/>
                  <a:gd name="connsiteX196" fmla="*/ 2488773 w 4918970"/>
                  <a:gd name="connsiteY196" fmla="*/ 869975 h 4941646"/>
                  <a:gd name="connsiteX197" fmla="*/ 2455495 w 4918970"/>
                  <a:gd name="connsiteY197" fmla="*/ 911496 h 4941646"/>
                  <a:gd name="connsiteX198" fmla="*/ 2270013 w 4918970"/>
                  <a:gd name="connsiteY198" fmla="*/ 981627 h 4941646"/>
                  <a:gd name="connsiteX199" fmla="*/ 2051613 w 4918970"/>
                  <a:gd name="connsiteY199" fmla="*/ 841323 h 4941646"/>
                  <a:gd name="connsiteX200" fmla="*/ 2069070 w 4918970"/>
                  <a:gd name="connsiteY200" fmla="*/ 582325 h 4941646"/>
                  <a:gd name="connsiteX201" fmla="*/ 2069706 w 4918970"/>
                  <a:gd name="connsiteY201" fmla="*/ 582762 h 4941646"/>
                  <a:gd name="connsiteX202" fmla="*/ 2075731 w 4918970"/>
                  <a:gd name="connsiteY202" fmla="*/ 568828 h 4941646"/>
                  <a:gd name="connsiteX203" fmla="*/ 2240022 w 4918970"/>
                  <a:gd name="connsiteY203" fmla="*/ 535266 h 4941646"/>
                  <a:gd name="connsiteX204" fmla="*/ 2267997 w 4918970"/>
                  <a:gd name="connsiteY204" fmla="*/ 700600 h 4941646"/>
                  <a:gd name="connsiteX205" fmla="*/ 2191645 w 4918970"/>
                  <a:gd name="connsiteY205" fmla="*/ 751624 h 4941646"/>
                  <a:gd name="connsiteX206" fmla="*/ 2154132 w 4918970"/>
                  <a:gd name="connsiteY206" fmla="*/ 751931 h 4941646"/>
                  <a:gd name="connsiteX207" fmla="*/ 2165232 w 4918970"/>
                  <a:gd name="connsiteY207" fmla="*/ 784146 h 4941646"/>
                  <a:gd name="connsiteX208" fmla="*/ 2274781 w 4918970"/>
                  <a:gd name="connsiteY208" fmla="*/ 854522 h 4941646"/>
                  <a:gd name="connsiteX209" fmla="*/ 2340505 w 4918970"/>
                  <a:gd name="connsiteY209" fmla="*/ 839183 h 4941646"/>
                  <a:gd name="connsiteX210" fmla="*/ 2386542 w 4918970"/>
                  <a:gd name="connsiteY210" fmla="*/ 795180 h 4941646"/>
                  <a:gd name="connsiteX211" fmla="*/ 2413377 w 4918970"/>
                  <a:gd name="connsiteY211" fmla="*/ 742182 h 4941646"/>
                  <a:gd name="connsiteX212" fmla="*/ 2403106 w 4918970"/>
                  <a:gd name="connsiteY212" fmla="*/ 558783 h 4941646"/>
                  <a:gd name="connsiteX213" fmla="*/ 2204259 w 4918970"/>
                  <a:gd name="connsiteY213" fmla="*/ 423315 h 4941646"/>
                  <a:gd name="connsiteX214" fmla="*/ 2029827 w 4918970"/>
                  <a:gd name="connsiteY214" fmla="*/ 480880 h 4941646"/>
                  <a:gd name="connsiteX215" fmla="*/ 1998238 w 4918970"/>
                  <a:gd name="connsiteY215" fmla="*/ 516363 h 4941646"/>
                  <a:gd name="connsiteX216" fmla="*/ 1961948 w 4918970"/>
                  <a:gd name="connsiteY216" fmla="*/ 578121 h 4941646"/>
                  <a:gd name="connsiteX217" fmla="*/ 2099857 w 4918970"/>
                  <a:gd name="connsiteY217" fmla="*/ 1081422 h 4941646"/>
                  <a:gd name="connsiteX218" fmla="*/ 2155983 w 4918970"/>
                  <a:gd name="connsiteY218" fmla="*/ 1145867 h 4941646"/>
                  <a:gd name="connsiteX219" fmla="*/ 2201387 w 4918970"/>
                  <a:gd name="connsiteY219" fmla="*/ 1166209 h 4941646"/>
                  <a:gd name="connsiteX220" fmla="*/ 2201998 w 4918970"/>
                  <a:gd name="connsiteY220" fmla="*/ 1165152 h 4941646"/>
                  <a:gd name="connsiteX221" fmla="*/ 2206531 w 4918970"/>
                  <a:gd name="connsiteY221" fmla="*/ 1168516 h 4941646"/>
                  <a:gd name="connsiteX222" fmla="*/ 2210419 w 4918970"/>
                  <a:gd name="connsiteY222" fmla="*/ 1170257 h 4941646"/>
                  <a:gd name="connsiteX223" fmla="*/ 2209934 w 4918970"/>
                  <a:gd name="connsiteY223" fmla="*/ 1171039 h 4941646"/>
                  <a:gd name="connsiteX224" fmla="*/ 2283952 w 4918970"/>
                  <a:gd name="connsiteY224" fmla="*/ 1225933 h 4941646"/>
                  <a:gd name="connsiteX225" fmla="*/ 2467511 w 4918970"/>
                  <a:gd name="connsiteY225" fmla="*/ 1675670 h 4941646"/>
                  <a:gd name="connsiteX226" fmla="*/ 2467608 w 4918970"/>
                  <a:gd name="connsiteY226" fmla="*/ 1709553 h 4941646"/>
                  <a:gd name="connsiteX227" fmla="*/ 2521215 w 4918970"/>
                  <a:gd name="connsiteY227" fmla="*/ 1676365 h 4941646"/>
                  <a:gd name="connsiteX228" fmla="*/ 2620398 w 4918970"/>
                  <a:gd name="connsiteY228" fmla="*/ 1632390 h 4941646"/>
                  <a:gd name="connsiteX229" fmla="*/ 2608266 w 4918970"/>
                  <a:gd name="connsiteY229" fmla="*/ 1625263 h 4941646"/>
                  <a:gd name="connsiteX230" fmla="*/ 2524851 w 4918970"/>
                  <a:gd name="connsiteY230" fmla="*/ 1463030 h 4941646"/>
                  <a:gd name="connsiteX231" fmla="*/ 2575891 w 4918970"/>
                  <a:gd name="connsiteY231" fmla="*/ 1287895 h 4941646"/>
                  <a:gd name="connsiteX232" fmla="*/ 2589080 w 4918970"/>
                  <a:gd name="connsiteY232" fmla="*/ 1276271 h 4941646"/>
                  <a:gd name="connsiteX233" fmla="*/ 2604239 w 4918970"/>
                  <a:gd name="connsiteY233" fmla="*/ 1285174 h 4941646"/>
                  <a:gd name="connsiteX234" fmla="*/ 2687653 w 4918970"/>
                  <a:gd name="connsiteY234" fmla="*/ 1447408 h 4941646"/>
                  <a:gd name="connsiteX235" fmla="*/ 2636614 w 4918970"/>
                  <a:gd name="connsiteY235" fmla="*/ 1622543 h 4941646"/>
                  <a:gd name="connsiteX236" fmla="*/ 2630546 w 4918970"/>
                  <a:gd name="connsiteY236" fmla="*/ 1627891 h 4941646"/>
                  <a:gd name="connsiteX237" fmla="*/ 2670619 w 4918970"/>
                  <a:gd name="connsiteY237" fmla="*/ 1610122 h 4941646"/>
                  <a:gd name="connsiteX238" fmla="*/ 2815660 w 4918970"/>
                  <a:gd name="connsiteY238" fmla="*/ 1576518 h 4941646"/>
                  <a:gd name="connsiteX239" fmla="*/ 2842885 w 4918970"/>
                  <a:gd name="connsiteY239" fmla="*/ 1576411 h 4941646"/>
                  <a:gd name="connsiteX240" fmla="*/ 2841924 w 4918970"/>
                  <a:gd name="connsiteY240" fmla="*/ 1574712 h 4941646"/>
                  <a:gd name="connsiteX241" fmla="*/ 3238062 w 4918970"/>
                  <a:gd name="connsiteY241" fmla="*/ 1415167 h 4941646"/>
                  <a:gd name="connsiteX242" fmla="*/ 3259346 w 4918970"/>
                  <a:gd name="connsiteY242" fmla="*/ 1373419 h 4941646"/>
                  <a:gd name="connsiteX243" fmla="*/ 3275408 w 4918970"/>
                  <a:gd name="connsiteY243" fmla="*/ 1324918 h 4941646"/>
                  <a:gd name="connsiteX244" fmla="*/ 3238045 w 4918970"/>
                  <a:gd name="connsiteY244" fmla="*/ 1145073 h 4941646"/>
                  <a:gd name="connsiteX245" fmla="*/ 3021302 w 4918970"/>
                  <a:gd name="connsiteY245" fmla="*/ 1040601 h 4941646"/>
                  <a:gd name="connsiteX246" fmla="*/ 2857340 w 4918970"/>
                  <a:gd name="connsiteY246" fmla="*/ 1123405 h 4941646"/>
                  <a:gd name="connsiteX247" fmla="*/ 2823524 w 4918970"/>
                  <a:gd name="connsiteY247" fmla="*/ 1175189 h 4941646"/>
                  <a:gd name="connsiteX248" fmla="*/ 2813295 w 4918970"/>
                  <a:gd name="connsiteY248" fmla="*/ 1201440 h 4941646"/>
                  <a:gd name="connsiteX249" fmla="*/ 2829349 w 4918970"/>
                  <a:gd name="connsiteY249" fmla="*/ 1299602 h 4941646"/>
                  <a:gd name="connsiteX250" fmla="*/ 2945071 w 4918970"/>
                  <a:gd name="connsiteY250" fmla="*/ 1359287 h 4941646"/>
                  <a:gd name="connsiteX251" fmla="*/ 2976262 w 4918970"/>
                  <a:gd name="connsiteY251" fmla="*/ 1348807 h 4941646"/>
                  <a:gd name="connsiteX252" fmla="*/ 2960029 w 4918970"/>
                  <a:gd name="connsiteY252" fmla="*/ 1320152 h 4941646"/>
                  <a:gd name="connsiteX253" fmla="*/ 2966040 w 4918970"/>
                  <a:gd name="connsiteY253" fmla="*/ 1228518 h 4941646"/>
                  <a:gd name="connsiteX254" fmla="*/ 3123211 w 4918970"/>
                  <a:gd name="connsiteY254" fmla="*/ 1170078 h 4941646"/>
                  <a:gd name="connsiteX255" fmla="*/ 3176291 w 4918970"/>
                  <a:gd name="connsiteY255" fmla="*/ 1329139 h 4941646"/>
                  <a:gd name="connsiteX256" fmla="*/ 3167237 w 4918970"/>
                  <a:gd name="connsiteY256" fmla="*/ 1341323 h 4941646"/>
                  <a:gd name="connsiteX257" fmla="*/ 3167933 w 4918970"/>
                  <a:gd name="connsiteY257" fmla="*/ 1341656 h 4941646"/>
                  <a:gd name="connsiteX258" fmla="*/ 2952363 w 4918970"/>
                  <a:gd name="connsiteY258" fmla="*/ 1486271 h 4941646"/>
                  <a:gd name="connsiteX259" fmla="*/ 2721658 w 4918970"/>
                  <a:gd name="connsiteY259" fmla="*/ 1367283 h 4941646"/>
                  <a:gd name="connsiteX260" fmla="*/ 2689652 w 4918970"/>
                  <a:gd name="connsiteY260" fmla="*/ 1171586 h 4941646"/>
                  <a:gd name="connsiteX261" fmla="*/ 2708970 w 4918970"/>
                  <a:gd name="connsiteY261" fmla="*/ 1122007 h 4941646"/>
                  <a:gd name="connsiteX262" fmla="*/ 2707532 w 4918970"/>
                  <a:gd name="connsiteY262" fmla="*/ 1121319 h 4941646"/>
                  <a:gd name="connsiteX263" fmla="*/ 2711763 w 4918970"/>
                  <a:gd name="connsiteY263" fmla="*/ 1114839 h 4941646"/>
                  <a:gd name="connsiteX264" fmla="*/ 2714507 w 4918970"/>
                  <a:gd name="connsiteY264" fmla="*/ 1107798 h 4941646"/>
                  <a:gd name="connsiteX265" fmla="*/ 2715868 w 4918970"/>
                  <a:gd name="connsiteY265" fmla="*/ 1108553 h 4941646"/>
                  <a:gd name="connsiteX266" fmla="*/ 2760573 w 4918970"/>
                  <a:gd name="connsiteY266" fmla="*/ 1040095 h 4941646"/>
                  <a:gd name="connsiteX267" fmla="*/ 3011687 w 4918970"/>
                  <a:gd name="connsiteY267" fmla="*/ 913277 h 4941646"/>
                  <a:gd name="connsiteX268" fmla="*/ 3343636 w 4918970"/>
                  <a:gd name="connsiteY268" fmla="*/ 1073280 h 4941646"/>
                  <a:gd name="connsiteX269" fmla="*/ 3378525 w 4918970"/>
                  <a:gd name="connsiteY269" fmla="*/ 1137483 h 4941646"/>
                  <a:gd name="connsiteX270" fmla="*/ 3396553 w 4918970"/>
                  <a:gd name="connsiteY270" fmla="*/ 1195718 h 4941646"/>
                  <a:gd name="connsiteX271" fmla="*/ 3410253 w 4918970"/>
                  <a:gd name="connsiteY271" fmla="*/ 1175498 h 4941646"/>
                  <a:gd name="connsiteX272" fmla="*/ 3532680 w 4918970"/>
                  <a:gd name="connsiteY272" fmla="*/ 1101496 h 4941646"/>
                  <a:gd name="connsiteX273" fmla="*/ 3713846 w 4918970"/>
                  <a:gd name="connsiteY273" fmla="*/ 1122872 h 4941646"/>
                  <a:gd name="connsiteX274" fmla="*/ 3727491 w 4918970"/>
                  <a:gd name="connsiteY274" fmla="*/ 1133957 h 4941646"/>
                  <a:gd name="connsiteX275" fmla="*/ 3721216 w 4918970"/>
                  <a:gd name="connsiteY275" fmla="*/ 1150379 h 4941646"/>
                  <a:gd name="connsiteX276" fmla="*/ 3575010 w 4918970"/>
                  <a:gd name="connsiteY276" fmla="*/ 1259474 h 4941646"/>
                  <a:gd name="connsiteX277" fmla="*/ 3431985 w 4918970"/>
                  <a:gd name="connsiteY277" fmla="*/ 1256600 h 4941646"/>
                  <a:gd name="connsiteX278" fmla="*/ 3403660 w 4918970"/>
                  <a:gd name="connsiteY278" fmla="*/ 1242859 h 4941646"/>
                  <a:gd name="connsiteX279" fmla="*/ 3407289 w 4918970"/>
                  <a:gd name="connsiteY279" fmla="*/ 1277298 h 4941646"/>
                  <a:gd name="connsiteX280" fmla="*/ 3400860 w 4918970"/>
                  <a:gd name="connsiteY280" fmla="*/ 1348718 h 4941646"/>
                  <a:gd name="connsiteX281" fmla="*/ 3377352 w 4918970"/>
                  <a:gd name="connsiteY281" fmla="*/ 1419703 h 4941646"/>
                  <a:gd name="connsiteX282" fmla="*/ 3379240 w 4918970"/>
                  <a:gd name="connsiteY282" fmla="*/ 1420547 h 4941646"/>
                  <a:gd name="connsiteX283" fmla="*/ 3373022 w 4918970"/>
                  <a:gd name="connsiteY283" fmla="*/ 1432777 h 4941646"/>
                  <a:gd name="connsiteX284" fmla="*/ 3370362 w 4918970"/>
                  <a:gd name="connsiteY284" fmla="*/ 1440807 h 4941646"/>
                  <a:gd name="connsiteX285" fmla="*/ 3369221 w 4918970"/>
                  <a:gd name="connsiteY285" fmla="*/ 1440252 h 4941646"/>
                  <a:gd name="connsiteX286" fmla="*/ 3350258 w 4918970"/>
                  <a:gd name="connsiteY286" fmla="*/ 1477552 h 4941646"/>
                  <a:gd name="connsiteX287" fmla="*/ 3208358 w 4918970"/>
                  <a:gd name="connsiteY287" fmla="*/ 1612788 h 4941646"/>
                  <a:gd name="connsiteX288" fmla="*/ 3144889 w 4918970"/>
                  <a:gd name="connsiteY288" fmla="*/ 1644698 h 4941646"/>
                  <a:gd name="connsiteX289" fmla="*/ 3154217 w 4918970"/>
                  <a:gd name="connsiteY289" fmla="*/ 1649724 h 4941646"/>
                  <a:gd name="connsiteX290" fmla="*/ 3152848 w 4918970"/>
                  <a:gd name="connsiteY290" fmla="*/ 1651953 h 4941646"/>
                  <a:gd name="connsiteX291" fmla="*/ 3223949 w 4918970"/>
                  <a:gd name="connsiteY291" fmla="*/ 1706023 h 4941646"/>
                  <a:gd name="connsiteX292" fmla="*/ 3356001 w 4918970"/>
                  <a:gd name="connsiteY292" fmla="*/ 2021867 h 4941646"/>
                  <a:gd name="connsiteX293" fmla="*/ 3132866 w 4918970"/>
                  <a:gd name="connsiteY293" fmla="*/ 2410848 h 4941646"/>
                  <a:gd name="connsiteX294" fmla="*/ 2737858 w 4918970"/>
                  <a:gd name="connsiteY294" fmla="*/ 2437548 h 4941646"/>
                  <a:gd name="connsiteX295" fmla="*/ 2701034 w 4918970"/>
                  <a:gd name="connsiteY295" fmla="*/ 2419433 h 4941646"/>
                  <a:gd name="connsiteX296" fmla="*/ 2700731 w 4918970"/>
                  <a:gd name="connsiteY296" fmla="*/ 2420039 h 4941646"/>
                  <a:gd name="connsiteX297" fmla="*/ 2696754 w 4918970"/>
                  <a:gd name="connsiteY297" fmla="*/ 2417327 h 4941646"/>
                  <a:gd name="connsiteX298" fmla="*/ 2684430 w 4918970"/>
                  <a:gd name="connsiteY298" fmla="*/ 2411265 h 4941646"/>
                  <a:gd name="connsiteX299" fmla="*/ 2685400 w 4918970"/>
                  <a:gd name="connsiteY299" fmla="*/ 2409585 h 4941646"/>
                  <a:gd name="connsiteX300" fmla="*/ 2631899 w 4918970"/>
                  <a:gd name="connsiteY300" fmla="*/ 2373108 h 4941646"/>
                  <a:gd name="connsiteX301" fmla="*/ 2529392 w 4918970"/>
                  <a:gd name="connsiteY301" fmla="*/ 2154648 h 4941646"/>
                  <a:gd name="connsiteX302" fmla="*/ 2679116 w 4918970"/>
                  <a:gd name="connsiteY302" fmla="*/ 1876497 h 4941646"/>
                  <a:gd name="connsiteX303" fmla="*/ 2994995 w 4918970"/>
                  <a:gd name="connsiteY303" fmla="*/ 1873358 h 4941646"/>
                  <a:gd name="connsiteX304" fmla="*/ 2994526 w 4918970"/>
                  <a:gd name="connsiteY304" fmla="*/ 1874172 h 4941646"/>
                  <a:gd name="connsiteX305" fmla="*/ 3011997 w 4918970"/>
                  <a:gd name="connsiteY305" fmla="*/ 1880172 h 4941646"/>
                  <a:gd name="connsiteX306" fmla="*/ 3068145 w 4918970"/>
                  <a:gd name="connsiteY306" fmla="*/ 2076348 h 4941646"/>
                  <a:gd name="connsiteX307" fmla="*/ 2870171 w 4918970"/>
                  <a:gd name="connsiteY307" fmla="*/ 2125814 h 4941646"/>
                  <a:gd name="connsiteX308" fmla="*/ 2801095 w 4918970"/>
                  <a:gd name="connsiteY308" fmla="*/ 2037967 h 4941646"/>
                  <a:gd name="connsiteX309" fmla="*/ 2797201 w 4918970"/>
                  <a:gd name="connsiteY309" fmla="*/ 1992482 h 4941646"/>
                  <a:gd name="connsiteX310" fmla="*/ 2759157 w 4918970"/>
                  <a:gd name="connsiteY310" fmla="*/ 2008973 h 4941646"/>
                  <a:gd name="connsiteX311" fmla="*/ 2684056 w 4918970"/>
                  <a:gd name="connsiteY311" fmla="*/ 2148498 h 4941646"/>
                  <a:gd name="connsiteX312" fmla="*/ 2735473 w 4918970"/>
                  <a:gd name="connsiteY312" fmla="*/ 2258077 h 4941646"/>
                  <a:gd name="connsiteX313" fmla="*/ 2763794 w 4918970"/>
                  <a:gd name="connsiteY313" fmla="*/ 2277388 h 4941646"/>
                  <a:gd name="connsiteX314" fmla="*/ 2833373 w 4918970"/>
                  <a:gd name="connsiteY314" fmla="*/ 2306107 h 4941646"/>
                  <a:gd name="connsiteX315" fmla="*/ 3054924 w 4918970"/>
                  <a:gd name="connsiteY315" fmla="*/ 2276426 h 4941646"/>
                  <a:gd name="connsiteX316" fmla="*/ 3200618 w 4918970"/>
                  <a:gd name="connsiteY316" fmla="*/ 2022445 h 4941646"/>
                  <a:gd name="connsiteX317" fmla="*/ 3114395 w 4918970"/>
                  <a:gd name="connsiteY317" fmla="*/ 1816222 h 4941646"/>
                  <a:gd name="connsiteX318" fmla="*/ 3066418 w 4918970"/>
                  <a:gd name="connsiteY318" fmla="*/ 1779737 h 4941646"/>
                  <a:gd name="connsiteX319" fmla="*/ 3010286 w 4918970"/>
                  <a:gd name="connsiteY319" fmla="*/ 1749573 h 4941646"/>
                  <a:gd name="connsiteX320" fmla="*/ 2536778 w 4918970"/>
                  <a:gd name="connsiteY320" fmla="*/ 1843873 h 4941646"/>
                  <a:gd name="connsiteX321" fmla="*/ 2456830 w 4918970"/>
                  <a:gd name="connsiteY321" fmla="*/ 1902128 h 4941646"/>
                  <a:gd name="connsiteX322" fmla="*/ 2455345 w 4918970"/>
                  <a:gd name="connsiteY322" fmla="*/ 1916822 h 4941646"/>
                  <a:gd name="connsiteX323" fmla="*/ 2429696 w 4918970"/>
                  <a:gd name="connsiteY323" fmla="*/ 2045788 h 4941646"/>
                  <a:gd name="connsiteX324" fmla="*/ 2229545 w 4918970"/>
                  <a:gd name="connsiteY324" fmla="*/ 2519902 h 4941646"/>
                  <a:gd name="connsiteX325" fmla="*/ 2197254 w 4918970"/>
                  <a:gd name="connsiteY325" fmla="*/ 2567245 h 4941646"/>
                  <a:gd name="connsiteX326" fmla="*/ 2210207 w 4918970"/>
                  <a:gd name="connsiteY326" fmla="*/ 2560344 h 4941646"/>
                  <a:gd name="connsiteX327" fmla="*/ 2307035 w 4918970"/>
                  <a:gd name="connsiteY327" fmla="*/ 2541967 h 4941646"/>
                  <a:gd name="connsiteX328" fmla="*/ 2475482 w 4918970"/>
                  <a:gd name="connsiteY328" fmla="*/ 2609099 h 4941646"/>
                  <a:gd name="connsiteX329" fmla="*/ 2485730 w 4918970"/>
                  <a:gd name="connsiteY329" fmla="*/ 2623253 h 4941646"/>
                  <a:gd name="connsiteX330" fmla="*/ 2475481 w 4918970"/>
                  <a:gd name="connsiteY330" fmla="*/ 2637407 h 4941646"/>
                  <a:gd name="connsiteX331" fmla="*/ 2307035 w 4918970"/>
                  <a:gd name="connsiteY331" fmla="*/ 2704540 h 4941646"/>
                  <a:gd name="connsiteX332" fmla="*/ 2170449 w 4918970"/>
                  <a:gd name="connsiteY332" fmla="*/ 2664984 h 4941646"/>
                  <a:gd name="connsiteX333" fmla="*/ 2146378 w 4918970"/>
                  <a:gd name="connsiteY333" fmla="*/ 2644149 h 4941646"/>
                  <a:gd name="connsiteX334" fmla="*/ 2079343 w 4918970"/>
                  <a:gd name="connsiteY334" fmla="*/ 2745459 h 4941646"/>
                  <a:gd name="connsiteX335" fmla="*/ 1913424 w 4918970"/>
                  <a:gd name="connsiteY335" fmla="*/ 3117982 h 4941646"/>
                  <a:gd name="connsiteX336" fmla="*/ 1998251 w 4918970"/>
                  <a:gd name="connsiteY336" fmla="*/ 3834996 h 4941646"/>
                  <a:gd name="connsiteX337" fmla="*/ 2063140 w 4918970"/>
                  <a:gd name="connsiteY337" fmla="*/ 3881282 h 4941646"/>
                  <a:gd name="connsiteX338" fmla="*/ 2128893 w 4918970"/>
                  <a:gd name="connsiteY338" fmla="*/ 3908853 h 4941646"/>
                  <a:gd name="connsiteX339" fmla="*/ 2350607 w 4918970"/>
                  <a:gd name="connsiteY339" fmla="*/ 3880408 h 4941646"/>
                  <a:gd name="connsiteX340" fmla="*/ 2497715 w 4918970"/>
                  <a:gd name="connsiteY340" fmla="*/ 3627243 h 4941646"/>
                  <a:gd name="connsiteX341" fmla="*/ 2412642 w 4918970"/>
                  <a:gd name="connsiteY341" fmla="*/ 3420533 h 4941646"/>
                  <a:gd name="connsiteX342" fmla="*/ 2352977 w 4918970"/>
                  <a:gd name="connsiteY342" fmla="*/ 3374633 h 4941646"/>
                  <a:gd name="connsiteX343" fmla="*/ 2322100 w 4918970"/>
                  <a:gd name="connsiteY343" fmla="*/ 3359763 h 4941646"/>
                  <a:gd name="connsiteX344" fmla="*/ 2201492 w 4918970"/>
                  <a:gd name="connsiteY344" fmla="*/ 3370025 h 4941646"/>
                  <a:gd name="connsiteX345" fmla="*/ 2118211 w 4918970"/>
                  <a:gd name="connsiteY345" fmla="*/ 3504827 h 4941646"/>
                  <a:gd name="connsiteX346" fmla="*/ 2122951 w 4918970"/>
                  <a:gd name="connsiteY346" fmla="*/ 3546019 h 4941646"/>
                  <a:gd name="connsiteX347" fmla="*/ 2164289 w 4918970"/>
                  <a:gd name="connsiteY347" fmla="*/ 3526650 h 4941646"/>
                  <a:gd name="connsiteX348" fmla="*/ 2274904 w 4918970"/>
                  <a:gd name="connsiteY348" fmla="*/ 3542548 h 4941646"/>
                  <a:gd name="connsiteX349" fmla="*/ 2331052 w 4918970"/>
                  <a:gd name="connsiteY349" fmla="*/ 3738732 h 4941646"/>
                  <a:gd name="connsiteX350" fmla="*/ 2133078 w 4918970"/>
                  <a:gd name="connsiteY350" fmla="*/ 3788198 h 4941646"/>
                  <a:gd name="connsiteX351" fmla="*/ 2119146 w 4918970"/>
                  <a:gd name="connsiteY351" fmla="*/ 3776068 h 4941646"/>
                  <a:gd name="connsiteX352" fmla="*/ 2118677 w 4918970"/>
                  <a:gd name="connsiteY352" fmla="*/ 3776880 h 4941646"/>
                  <a:gd name="connsiteX353" fmla="*/ 1963455 w 4918970"/>
                  <a:gd name="connsiteY353" fmla="*/ 3501751 h 4941646"/>
                  <a:gd name="connsiteX354" fmla="*/ 2129486 w 4918970"/>
                  <a:gd name="connsiteY354" fmla="*/ 3233007 h 4941646"/>
                  <a:gd name="connsiteX355" fmla="*/ 2207762 w 4918970"/>
                  <a:gd name="connsiteY355" fmla="*/ 3204486 h 4941646"/>
                  <a:gd name="connsiteX356" fmla="*/ 2247867 w 4918970"/>
                  <a:gd name="connsiteY356" fmla="*/ 3201172 h 4941646"/>
                  <a:gd name="connsiteX357" fmla="*/ 2232236 w 4918970"/>
                  <a:gd name="connsiteY357" fmla="*/ 3168950 h 4941646"/>
                  <a:gd name="connsiteX358" fmla="*/ 2229363 w 4918970"/>
                  <a:gd name="connsiteY358" fmla="*/ 3025925 h 4941646"/>
                  <a:gd name="connsiteX359" fmla="*/ 2338456 w 4918970"/>
                  <a:gd name="connsiteY359" fmla="*/ 2879719 h 4941646"/>
                  <a:gd name="connsiteX360" fmla="*/ 2354880 w 4918970"/>
                  <a:gd name="connsiteY360" fmla="*/ 2873445 h 4941646"/>
                  <a:gd name="connsiteX361" fmla="*/ 2365964 w 4918970"/>
                  <a:gd name="connsiteY361" fmla="*/ 2887090 h 4941646"/>
                  <a:gd name="connsiteX362" fmla="*/ 2387340 w 4918970"/>
                  <a:gd name="connsiteY362" fmla="*/ 3068255 h 4941646"/>
                  <a:gd name="connsiteX363" fmla="*/ 2313339 w 4918970"/>
                  <a:gd name="connsiteY363" fmla="*/ 3190681 h 4941646"/>
                  <a:gd name="connsiteX364" fmla="*/ 2300031 w 4918970"/>
                  <a:gd name="connsiteY364" fmla="*/ 3199699 h 4941646"/>
                  <a:gd name="connsiteX365" fmla="*/ 2369931 w 4918970"/>
                  <a:gd name="connsiteY365" fmla="*/ 3212550 h 4941646"/>
                  <a:gd name="connsiteX366" fmla="*/ 2428272 w 4918970"/>
                  <a:gd name="connsiteY366" fmla="*/ 3240645 h 4941646"/>
                  <a:gd name="connsiteX367" fmla="*/ 2429241 w 4918970"/>
                  <a:gd name="connsiteY367" fmla="*/ 3238966 h 4941646"/>
                  <a:gd name="connsiteX368" fmla="*/ 2436692 w 4918970"/>
                  <a:gd name="connsiteY368" fmla="*/ 3244699 h 4941646"/>
                  <a:gd name="connsiteX369" fmla="*/ 2444991 w 4918970"/>
                  <a:gd name="connsiteY369" fmla="*/ 3248696 h 4941646"/>
                  <a:gd name="connsiteX370" fmla="*/ 2443946 w 4918970"/>
                  <a:gd name="connsiteY370" fmla="*/ 3250279 h 4941646"/>
                  <a:gd name="connsiteX371" fmla="*/ 2522808 w 4918970"/>
                  <a:gd name="connsiteY371" fmla="*/ 3310948 h 4941646"/>
                  <a:gd name="connsiteX372" fmla="*/ 2653099 w 4918970"/>
                  <a:gd name="connsiteY372" fmla="*/ 3627532 h 4941646"/>
                  <a:gd name="connsiteX373" fmla="*/ 2592491 w 4918970"/>
                  <a:gd name="connsiteY373" fmla="*/ 3851638 h 4941646"/>
                  <a:gd name="connsiteX374" fmla="*/ 2549418 w 4918970"/>
                  <a:gd name="connsiteY374" fmla="*/ 3907558 h 4941646"/>
                  <a:gd name="connsiteX375" fmla="*/ 2562428 w 4918970"/>
                  <a:gd name="connsiteY375" fmla="*/ 3908496 h 4941646"/>
                  <a:gd name="connsiteX376" fmla="*/ 2687729 w 4918970"/>
                  <a:gd name="connsiteY376" fmla="*/ 3977518 h 4941646"/>
                  <a:gd name="connsiteX377" fmla="*/ 2759800 w 4918970"/>
                  <a:gd name="connsiteY377" fmla="*/ 4145101 h 4941646"/>
                  <a:gd name="connsiteX378" fmla="*/ 2757022 w 4918970"/>
                  <a:gd name="connsiteY378" fmla="*/ 4162460 h 4941646"/>
                  <a:gd name="connsiteX379" fmla="*/ 2739663 w 4918970"/>
                  <a:gd name="connsiteY379" fmla="*/ 4165237 h 4941646"/>
                  <a:gd name="connsiteX380" fmla="*/ 2572081 w 4918970"/>
                  <a:gd name="connsiteY380" fmla="*/ 4093167 h 4941646"/>
                  <a:gd name="connsiteX381" fmla="*/ 2503058 w 4918970"/>
                  <a:gd name="connsiteY381" fmla="*/ 3967867 h 4941646"/>
                  <a:gd name="connsiteX382" fmla="*/ 2502371 w 4918970"/>
                  <a:gd name="connsiteY382" fmla="*/ 3958335 h 4941646"/>
                  <a:gd name="connsiteX383" fmla="*/ 2427798 w 4918970"/>
                  <a:gd name="connsiteY383" fmla="*/ 4015263 h 4941646"/>
                  <a:gd name="connsiteX384" fmla="*/ 2232329 w 4918970"/>
                  <a:gd name="connsiteY384" fmla="*/ 4073606 h 4941646"/>
                  <a:gd name="connsiteX385" fmla="*/ 2218633 w 4918970"/>
                  <a:gd name="connsiteY385" fmla="*/ 4072875 h 4941646"/>
                  <a:gd name="connsiteX386" fmla="*/ 2272337 w 4918970"/>
                  <a:gd name="connsiteY386" fmla="*/ 4158898 h 4941646"/>
                  <a:gd name="connsiteX387" fmla="*/ 2364192 w 4918970"/>
                  <a:gd name="connsiteY387" fmla="*/ 4533287 h 4941646"/>
                  <a:gd name="connsiteX388" fmla="*/ 2359669 w 4918970"/>
                  <a:gd name="connsiteY388" fmla="*/ 4559743 h 4941646"/>
                  <a:gd name="connsiteX389" fmla="*/ 2379450 w 4918970"/>
                  <a:gd name="connsiteY389" fmla="*/ 4550148 h 4941646"/>
                  <a:gd name="connsiteX390" fmla="*/ 2522475 w 4918970"/>
                  <a:gd name="connsiteY390" fmla="*/ 4547273 h 4941646"/>
                  <a:gd name="connsiteX391" fmla="*/ 2668681 w 4918970"/>
                  <a:gd name="connsiteY391" fmla="*/ 4656368 h 4941646"/>
                  <a:gd name="connsiteX392" fmla="*/ 2674956 w 4918970"/>
                  <a:gd name="connsiteY392" fmla="*/ 4672791 h 4941646"/>
                  <a:gd name="connsiteX393" fmla="*/ 2661310 w 4918970"/>
                  <a:gd name="connsiteY393" fmla="*/ 4683876 h 4941646"/>
                  <a:gd name="connsiteX394" fmla="*/ 2480145 w 4918970"/>
                  <a:gd name="connsiteY394" fmla="*/ 4705251 h 4941646"/>
                  <a:gd name="connsiteX395" fmla="*/ 2357718 w 4918970"/>
                  <a:gd name="connsiteY395" fmla="*/ 4631251 h 4941646"/>
                  <a:gd name="connsiteX396" fmla="*/ 2347296 w 4918970"/>
                  <a:gd name="connsiteY396" fmla="*/ 4615869 h 4941646"/>
                  <a:gd name="connsiteX397" fmla="*/ 2331028 w 4918970"/>
                  <a:gd name="connsiteY397" fmla="*/ 4662657 h 4941646"/>
                  <a:gd name="connsiteX398" fmla="*/ 2298826 w 4918970"/>
                  <a:gd name="connsiteY398" fmla="*/ 4720121 h 4941646"/>
                  <a:gd name="connsiteX399" fmla="*/ 2192432 w 4918970"/>
                  <a:gd name="connsiteY399" fmla="*/ 4647203 h 4941646"/>
                  <a:gd name="connsiteX400" fmla="*/ 2077891 w 4918970"/>
                  <a:gd name="connsiteY400" fmla="*/ 4093146 h 4941646"/>
                  <a:gd name="connsiteX401" fmla="*/ 2030142 w 4918970"/>
                  <a:gd name="connsiteY401" fmla="*/ 4038512 h 4941646"/>
                  <a:gd name="connsiteX402" fmla="*/ 1990057 w 4918970"/>
                  <a:gd name="connsiteY402" fmla="*/ 4018513 h 4941646"/>
                  <a:gd name="connsiteX403" fmla="*/ 1989796 w 4918970"/>
                  <a:gd name="connsiteY403" fmla="*/ 4018975 h 4941646"/>
                  <a:gd name="connsiteX404" fmla="*/ 1986827 w 4918970"/>
                  <a:gd name="connsiteY404" fmla="*/ 4016902 h 4941646"/>
                  <a:gd name="connsiteX405" fmla="*/ 1979367 w 4918970"/>
                  <a:gd name="connsiteY405" fmla="*/ 4013180 h 4941646"/>
                  <a:gd name="connsiteX406" fmla="*/ 1979985 w 4918970"/>
                  <a:gd name="connsiteY406" fmla="*/ 4012124 h 4941646"/>
                  <a:gd name="connsiteX407" fmla="*/ 1905212 w 4918970"/>
                  <a:gd name="connsiteY407" fmla="*/ 3959905 h 4941646"/>
                  <a:gd name="connsiteX408" fmla="*/ 1713204 w 4918970"/>
                  <a:gd name="connsiteY408" fmla="*/ 3510714 h 4941646"/>
                  <a:gd name="connsiteX409" fmla="*/ 1712753 w 4918970"/>
                  <a:gd name="connsiteY409" fmla="*/ 3467954 h 4941646"/>
                  <a:gd name="connsiteX410" fmla="*/ 1658348 w 4918970"/>
                  <a:gd name="connsiteY410" fmla="*/ 3501613 h 4941646"/>
                  <a:gd name="connsiteX411" fmla="*/ 1362288 w 4918970"/>
                  <a:gd name="connsiteY411" fmla="*/ 3601394 h 4941646"/>
                  <a:gd name="connsiteX412" fmla="*/ 1338188 w 4918970"/>
                  <a:gd name="connsiteY412" fmla="*/ 3602827 h 4941646"/>
                  <a:gd name="connsiteX413" fmla="*/ 1338250 w 4918970"/>
                  <a:gd name="connsiteY413" fmla="*/ 3602937 h 4941646"/>
                  <a:gd name="connsiteX414" fmla="*/ 1333477 w 4918970"/>
                  <a:gd name="connsiteY414" fmla="*/ 3603107 h 4941646"/>
                  <a:gd name="connsiteX415" fmla="*/ 1292186 w 4918970"/>
                  <a:gd name="connsiteY415" fmla="*/ 3605562 h 4941646"/>
                  <a:gd name="connsiteX416" fmla="*/ 1282307 w 4918970"/>
                  <a:gd name="connsiteY416" fmla="*/ 3604941 h 4941646"/>
                  <a:gd name="connsiteX417" fmla="*/ 1259058 w 4918970"/>
                  <a:gd name="connsiteY417" fmla="*/ 3605775 h 4941646"/>
                  <a:gd name="connsiteX418" fmla="*/ 936958 w 4918970"/>
                  <a:gd name="connsiteY418" fmla="*/ 3770778 h 4941646"/>
                  <a:gd name="connsiteX419" fmla="*/ 918844 w 4918970"/>
                  <a:gd name="connsiteY419" fmla="*/ 3810221 h 4941646"/>
                  <a:gd name="connsiteX420" fmla="*/ 904767 w 4918970"/>
                  <a:gd name="connsiteY420" fmla="*/ 3852730 h 4941646"/>
                  <a:gd name="connsiteX421" fmla="*/ 942129 w 4918970"/>
                  <a:gd name="connsiteY421" fmla="*/ 4032575 h 4941646"/>
                  <a:gd name="connsiteX422" fmla="*/ 1158872 w 4918970"/>
                  <a:gd name="connsiteY422" fmla="*/ 4137047 h 4941646"/>
                  <a:gd name="connsiteX423" fmla="*/ 1322835 w 4918970"/>
                  <a:gd name="connsiteY423" fmla="*/ 4054243 h 4941646"/>
                  <a:gd name="connsiteX424" fmla="*/ 1356651 w 4918970"/>
                  <a:gd name="connsiteY424" fmla="*/ 4002458 h 4941646"/>
                  <a:gd name="connsiteX425" fmla="*/ 1366880 w 4918970"/>
                  <a:gd name="connsiteY425" fmla="*/ 3976207 h 4941646"/>
                  <a:gd name="connsiteX426" fmla="*/ 1350825 w 4918970"/>
                  <a:gd name="connsiteY426" fmla="*/ 3878046 h 4941646"/>
                  <a:gd name="connsiteX427" fmla="*/ 1235103 w 4918970"/>
                  <a:gd name="connsiteY427" fmla="*/ 3818361 h 4941646"/>
                  <a:gd name="connsiteX428" fmla="*/ 1201655 w 4918970"/>
                  <a:gd name="connsiteY428" fmla="*/ 3824857 h 4941646"/>
                  <a:gd name="connsiteX429" fmla="*/ 1220145 w 4918970"/>
                  <a:gd name="connsiteY429" fmla="*/ 3857497 h 4941646"/>
                  <a:gd name="connsiteX430" fmla="*/ 1214134 w 4918970"/>
                  <a:gd name="connsiteY430" fmla="*/ 3949131 h 4941646"/>
                  <a:gd name="connsiteX431" fmla="*/ 1056963 w 4918970"/>
                  <a:gd name="connsiteY431" fmla="*/ 4007571 h 4941646"/>
                  <a:gd name="connsiteX432" fmla="*/ 1003883 w 4918970"/>
                  <a:gd name="connsiteY432" fmla="*/ 3848509 h 4941646"/>
                  <a:gd name="connsiteX433" fmla="*/ 1012938 w 4918970"/>
                  <a:gd name="connsiteY433" fmla="*/ 3836325 h 4941646"/>
                  <a:gd name="connsiteX434" fmla="*/ 1012242 w 4918970"/>
                  <a:gd name="connsiteY434" fmla="*/ 3835992 h 4941646"/>
                  <a:gd name="connsiteX435" fmla="*/ 1227810 w 4918970"/>
                  <a:gd name="connsiteY435" fmla="*/ 3691376 h 4941646"/>
                  <a:gd name="connsiteX436" fmla="*/ 1458516 w 4918970"/>
                  <a:gd name="connsiteY436" fmla="*/ 3810364 h 4941646"/>
                  <a:gd name="connsiteX437" fmla="*/ 1497451 w 4918970"/>
                  <a:gd name="connsiteY437" fmla="*/ 3955959 h 4941646"/>
                  <a:gd name="connsiteX438" fmla="*/ 1496715 w 4918970"/>
                  <a:gd name="connsiteY438" fmla="*/ 3961274 h 4941646"/>
                  <a:gd name="connsiteX439" fmla="*/ 1513226 w 4918970"/>
                  <a:gd name="connsiteY439" fmla="*/ 3951183 h 4941646"/>
                  <a:gd name="connsiteX440" fmla="*/ 1561311 w 4918970"/>
                  <a:gd name="connsiteY440" fmla="*/ 3933306 h 4941646"/>
                  <a:gd name="connsiteX441" fmla="*/ 1742476 w 4918970"/>
                  <a:gd name="connsiteY441" fmla="*/ 3954683 h 4941646"/>
                  <a:gd name="connsiteX442" fmla="*/ 1756122 w 4918970"/>
                  <a:gd name="connsiteY442" fmla="*/ 3965768 h 4941646"/>
                  <a:gd name="connsiteX443" fmla="*/ 1749847 w 4918970"/>
                  <a:gd name="connsiteY443" fmla="*/ 3982190 h 4941646"/>
                  <a:gd name="connsiteX444" fmla="*/ 1603641 w 4918970"/>
                  <a:gd name="connsiteY444" fmla="*/ 4091284 h 4941646"/>
                  <a:gd name="connsiteX445" fmla="*/ 1460622 w 4918970"/>
                  <a:gd name="connsiteY445" fmla="*/ 4088411 h 4941646"/>
                  <a:gd name="connsiteX446" fmla="*/ 1453840 w 4918970"/>
                  <a:gd name="connsiteY446" fmla="*/ 4085121 h 4941646"/>
                  <a:gd name="connsiteX447" fmla="*/ 1419601 w 4918970"/>
                  <a:gd name="connsiteY447" fmla="*/ 4137552 h 4941646"/>
                  <a:gd name="connsiteX448" fmla="*/ 1168487 w 4918970"/>
                  <a:gd name="connsiteY448" fmla="*/ 4264371 h 4941646"/>
                  <a:gd name="connsiteX449" fmla="*/ 901176 w 4918970"/>
                  <a:gd name="connsiteY449" fmla="*/ 4176705 h 4941646"/>
                  <a:gd name="connsiteX450" fmla="*/ 847574 w 4918970"/>
                  <a:gd name="connsiteY450" fmla="*/ 4116718 h 4941646"/>
                  <a:gd name="connsiteX451" fmla="*/ 825259 w 4918970"/>
                  <a:gd name="connsiteY451" fmla="*/ 4119417 h 4941646"/>
                  <a:gd name="connsiteX452" fmla="*/ 458485 w 4918970"/>
                  <a:gd name="connsiteY452" fmla="*/ 4327754 h 4941646"/>
                  <a:gd name="connsiteX453" fmla="*/ 432251 w 4918970"/>
                  <a:gd name="connsiteY453" fmla="*/ 4381186 h 4941646"/>
                  <a:gd name="connsiteX454" fmla="*/ 413192 w 4918970"/>
                  <a:gd name="connsiteY454" fmla="*/ 4449178 h 4941646"/>
                  <a:gd name="connsiteX455" fmla="*/ 471614 w 4918970"/>
                  <a:gd name="connsiteY455" fmla="*/ 4670017 h 4941646"/>
                  <a:gd name="connsiteX456" fmla="*/ 749050 w 4918970"/>
                  <a:gd name="connsiteY456" fmla="*/ 4781711 h 4941646"/>
                  <a:gd name="connsiteX457" fmla="*/ 944190 w 4918970"/>
                  <a:gd name="connsiteY457" fmla="*/ 4662952 h 4941646"/>
                  <a:gd name="connsiteX458" fmla="*/ 980446 w 4918970"/>
                  <a:gd name="connsiteY458" fmla="*/ 4595335 h 4941646"/>
                  <a:gd name="connsiteX459" fmla="*/ 990196 w 4918970"/>
                  <a:gd name="connsiteY459" fmla="*/ 4561858 h 4941646"/>
                  <a:gd name="connsiteX460" fmla="*/ 959961 w 4918970"/>
                  <a:gd name="connsiteY460" fmla="*/ 4443579 h 4941646"/>
                  <a:gd name="connsiteX461" fmla="*/ 812026 w 4918970"/>
                  <a:gd name="connsiteY461" fmla="*/ 4383114 h 4941646"/>
                  <a:gd name="connsiteX462" fmla="*/ 771834 w 4918970"/>
                  <a:gd name="connsiteY462" fmla="*/ 4394668 h 4941646"/>
                  <a:gd name="connsiteX463" fmla="*/ 797967 w 4918970"/>
                  <a:gd name="connsiteY463" fmla="*/ 4432577 h 4941646"/>
                  <a:gd name="connsiteX464" fmla="*/ 800520 w 4918970"/>
                  <a:gd name="connsiteY464" fmla="*/ 4545260 h 4941646"/>
                  <a:gd name="connsiteX465" fmla="*/ 614674 w 4918970"/>
                  <a:gd name="connsiteY465" fmla="*/ 4633695 h 4941646"/>
                  <a:gd name="connsiteX466" fmla="*/ 532588 w 4918970"/>
                  <a:gd name="connsiteY466" fmla="*/ 4444960 h 4941646"/>
                  <a:gd name="connsiteX467" fmla="*/ 542341 w 4918970"/>
                  <a:gd name="connsiteY467" fmla="*/ 4429085 h 4941646"/>
                  <a:gd name="connsiteX468" fmla="*/ 541456 w 4918970"/>
                  <a:gd name="connsiteY468" fmla="*/ 4428753 h 4941646"/>
                  <a:gd name="connsiteX469" fmla="*/ 789387 w 4918970"/>
                  <a:gd name="connsiteY469" fmla="*/ 4228646 h 4941646"/>
                  <a:gd name="connsiteX470" fmla="*/ 873407 w 4918970"/>
                  <a:gd name="connsiteY470" fmla="*/ 4227715 h 4941646"/>
                  <a:gd name="connsiteX471" fmla="*/ 1084313 w 4918970"/>
                  <a:gd name="connsiteY471" fmla="*/ 4349192 h 4941646"/>
                  <a:gd name="connsiteX472" fmla="*/ 1144592 w 4918970"/>
                  <a:gd name="connsiteY472" fmla="*/ 4584998 h 4941646"/>
                  <a:gd name="connsiteX473" fmla="*/ 1133389 w 4918970"/>
                  <a:gd name="connsiteY473" fmla="*/ 4623469 h 4941646"/>
                  <a:gd name="connsiteX474" fmla="*/ 1165933 w 4918970"/>
                  <a:gd name="connsiteY474" fmla="*/ 4617024 h 4941646"/>
                  <a:gd name="connsiteX475" fmla="*/ 1336648 w 4918970"/>
                  <a:gd name="connsiteY475" fmla="*/ 4658088 h 4941646"/>
                  <a:gd name="connsiteX476" fmla="*/ 1476319 w 4918970"/>
                  <a:gd name="connsiteY476" fmla="*/ 4833086 h 4941646"/>
                  <a:gd name="connsiteX477" fmla="*/ 1478662 w 4918970"/>
                  <a:gd name="connsiteY477" fmla="*/ 4854536 h 4941646"/>
                  <a:gd name="connsiteX478" fmla="*/ 1459014 w 4918970"/>
                  <a:gd name="connsiteY478" fmla="*/ 4863455 h 4941646"/>
                  <a:gd name="connsiteX479" fmla="*/ 1237261 w 4918970"/>
                  <a:gd name="connsiteY479" fmla="*/ 4832499 h 4941646"/>
                  <a:gd name="connsiteX480" fmla="*/ 1114911 w 4918970"/>
                  <a:gd name="connsiteY480" fmla="*/ 4706563 h 4941646"/>
                  <a:gd name="connsiteX481" fmla="*/ 1107787 w 4918970"/>
                  <a:gd name="connsiteY481" fmla="*/ 4686386 h 4941646"/>
                  <a:gd name="connsiteX482" fmla="*/ 1071110 w 4918970"/>
                  <a:gd name="connsiteY482" fmla="*/ 4754786 h 4941646"/>
                  <a:gd name="connsiteX483" fmla="*/ 772312 w 4918970"/>
                  <a:gd name="connsiteY483" fmla="*/ 4936631 h 4941646"/>
                  <a:gd name="connsiteX484" fmla="*/ 347500 w 4918970"/>
                  <a:gd name="connsiteY484" fmla="*/ 4765606 h 4941646"/>
                  <a:gd name="connsiteX485" fmla="*/ 332275 w 4918970"/>
                  <a:gd name="connsiteY485" fmla="*/ 4740143 h 4941646"/>
                  <a:gd name="connsiteX486" fmla="*/ 325130 w 4918970"/>
                  <a:gd name="connsiteY486" fmla="*/ 4762098 h 4941646"/>
                  <a:gd name="connsiteX487" fmla="*/ 233543 w 4918970"/>
                  <a:gd name="connsiteY487" fmla="*/ 4861170 h 4941646"/>
                  <a:gd name="connsiteX488" fmla="*/ 63786 w 4918970"/>
                  <a:gd name="connsiteY488" fmla="*/ 4889174 h 4941646"/>
                  <a:gd name="connsiteX489" fmla="*/ 48522 w 4918970"/>
                  <a:gd name="connsiteY489" fmla="*/ 4882697 h 4941646"/>
                  <a:gd name="connsiteX490" fmla="*/ 49913 w 4918970"/>
                  <a:gd name="connsiteY490" fmla="*/ 4866175 h 4941646"/>
                  <a:gd name="connsiteX491" fmla="*/ 153873 w 4918970"/>
                  <a:gd name="connsiteY491" fmla="*/ 4729084 h 4941646"/>
                  <a:gd name="connsiteX492" fmla="*/ 284231 w 4918970"/>
                  <a:gd name="connsiteY492" fmla="*/ 4694287 h 4941646"/>
                  <a:gd name="connsiteX493" fmla="*/ 307227 w 4918970"/>
                  <a:gd name="connsiteY493" fmla="*/ 4698253 h 4941646"/>
                  <a:gd name="connsiteX494" fmla="*/ 293168 w 4918970"/>
                  <a:gd name="connsiteY494" fmla="*/ 4674739 h 4941646"/>
                  <a:gd name="connsiteX495" fmla="*/ 270323 w 4918970"/>
                  <a:gd name="connsiteY495" fmla="*/ 4368629 h 4941646"/>
                  <a:gd name="connsiteX496" fmla="*/ 284548 w 4918970"/>
                  <a:gd name="connsiteY496" fmla="*/ 4328406 h 4941646"/>
                  <a:gd name="connsiteX497" fmla="*/ 283726 w 4918970"/>
                  <a:gd name="connsiteY497" fmla="*/ 4328098 h 4941646"/>
                  <a:gd name="connsiteX498" fmla="*/ 287408 w 4918970"/>
                  <a:gd name="connsiteY498" fmla="*/ 4320319 h 4941646"/>
                  <a:gd name="connsiteX499" fmla="*/ 290630 w 4918970"/>
                  <a:gd name="connsiteY499" fmla="*/ 4311206 h 4941646"/>
                  <a:gd name="connsiteX500" fmla="*/ 291536 w 4918970"/>
                  <a:gd name="connsiteY500" fmla="*/ 4311597 h 4941646"/>
                  <a:gd name="connsiteX501" fmla="*/ 315794 w 4918970"/>
                  <a:gd name="connsiteY501" fmla="*/ 4260335 h 4941646"/>
                  <a:gd name="connsiteX502" fmla="*/ 719506 w 4918970"/>
                  <a:gd name="connsiteY502" fmla="*/ 3985998 h 4941646"/>
                  <a:gd name="connsiteX503" fmla="*/ 780948 w 4918970"/>
                  <a:gd name="connsiteY503" fmla="*/ 3973295 h 4941646"/>
                  <a:gd name="connsiteX504" fmla="*/ 780381 w 4918970"/>
                  <a:gd name="connsiteY504" fmla="*/ 3971460 h 4941646"/>
                  <a:gd name="connsiteX505" fmla="*/ 775378 w 4918970"/>
                  <a:gd name="connsiteY505" fmla="*/ 3924003 h 4941646"/>
                  <a:gd name="connsiteX506" fmla="*/ 752527 w 4918970"/>
                  <a:gd name="connsiteY506" fmla="*/ 3939676 h 4941646"/>
                  <a:gd name="connsiteX507" fmla="*/ 366592 w 4918970"/>
                  <a:gd name="connsiteY507" fmla="*/ 4026020 h 4941646"/>
                  <a:gd name="connsiteX508" fmla="*/ 302733 w 4918970"/>
                  <a:gd name="connsiteY508" fmla="*/ 4008370 h 4941646"/>
                  <a:gd name="connsiteX509" fmla="*/ 302616 w 4918970"/>
                  <a:gd name="connsiteY509" fmla="*/ 4008711 h 4941646"/>
                  <a:gd name="connsiteX510" fmla="*/ 299957 w 4918970"/>
                  <a:gd name="connsiteY510" fmla="*/ 4007602 h 4941646"/>
                  <a:gd name="connsiteX511" fmla="*/ 297629 w 4918970"/>
                  <a:gd name="connsiteY511" fmla="*/ 4006959 h 4941646"/>
                  <a:gd name="connsiteX512" fmla="*/ 297734 w 4918970"/>
                  <a:gd name="connsiteY512" fmla="*/ 4006674 h 4941646"/>
                  <a:gd name="connsiteX513" fmla="*/ 286645 w 4918970"/>
                  <a:gd name="connsiteY513" fmla="*/ 4002049 h 4941646"/>
                  <a:gd name="connsiteX514" fmla="*/ 287455 w 4918970"/>
                  <a:gd name="connsiteY514" fmla="*/ 4013393 h 4941646"/>
                  <a:gd name="connsiteX515" fmla="*/ 247552 w 4918970"/>
                  <a:gd name="connsiteY515" fmla="*/ 4119307 h 4941646"/>
                  <a:gd name="connsiteX516" fmla="*/ 124460 w 4918970"/>
                  <a:gd name="connsiteY516" fmla="*/ 4194665 h 4941646"/>
                  <a:gd name="connsiteX517" fmla="*/ 110552 w 4918970"/>
                  <a:gd name="connsiteY517" fmla="*/ 4194450 h 4941646"/>
                  <a:gd name="connsiteX518" fmla="*/ 106417 w 4918970"/>
                  <a:gd name="connsiteY518" fmla="*/ 4181170 h 4941646"/>
                  <a:gd name="connsiteX519" fmla="*/ 143933 w 4918970"/>
                  <a:gd name="connsiteY519" fmla="*/ 4041803 h 4941646"/>
                  <a:gd name="connsiteX520" fmla="*/ 201808 w 4918970"/>
                  <a:gd name="connsiteY520" fmla="*/ 3988849 h 4941646"/>
                  <a:gd name="connsiteX521" fmla="*/ 231767 w 4918970"/>
                  <a:gd name="connsiteY521" fmla="*/ 3974775 h 4941646"/>
                  <a:gd name="connsiteX522" fmla="*/ 189176 w 4918970"/>
                  <a:gd name="connsiteY522" fmla="*/ 3948821 h 4941646"/>
                  <a:gd name="connsiteX523" fmla="*/ 133166 w 4918970"/>
                  <a:gd name="connsiteY523" fmla="*/ 3898689 h 4941646"/>
                  <a:gd name="connsiteX524" fmla="*/ 41109 w 4918970"/>
                  <a:gd name="connsiteY524" fmla="*/ 3727050 h 4941646"/>
                  <a:gd name="connsiteX525" fmla="*/ 161388 w 4918970"/>
                  <a:gd name="connsiteY525" fmla="*/ 3389507 h 4941646"/>
                  <a:gd name="connsiteX526" fmla="*/ 365829 w 4918970"/>
                  <a:gd name="connsiteY526" fmla="*/ 3312723 h 4941646"/>
                  <a:gd name="connsiteX527" fmla="*/ 375070 w 4918970"/>
                  <a:gd name="connsiteY527" fmla="*/ 3312901 h 4941646"/>
                  <a:gd name="connsiteX528" fmla="*/ 374562 w 4918970"/>
                  <a:gd name="connsiteY528" fmla="*/ 3312625 h 4941646"/>
                  <a:gd name="connsiteX529" fmla="*/ 327092 w 4918970"/>
                  <a:gd name="connsiteY529" fmla="*/ 3273063 h 4941646"/>
                  <a:gd name="connsiteX530" fmla="*/ 250395 w 4918970"/>
                  <a:gd name="connsiteY530" fmla="*/ 2971203 h 4941646"/>
                  <a:gd name="connsiteX531" fmla="*/ 333621 w 4918970"/>
                  <a:gd name="connsiteY531" fmla="*/ 2833033 h 4941646"/>
                  <a:gd name="connsiteX532" fmla="*/ 435592 w 4918970"/>
                  <a:gd name="connsiteY532" fmla="*/ 2767916 h 4941646"/>
                  <a:gd name="connsiteX533" fmla="*/ 471059 w 4918970"/>
                  <a:gd name="connsiteY533" fmla="*/ 2756771 h 4941646"/>
                  <a:gd name="connsiteX534" fmla="*/ 470992 w 4918970"/>
                  <a:gd name="connsiteY534" fmla="*/ 2756517 h 4941646"/>
                  <a:gd name="connsiteX535" fmla="*/ 472886 w 4918970"/>
                  <a:gd name="connsiteY535" fmla="*/ 2756198 h 4941646"/>
                  <a:gd name="connsiteX536" fmla="*/ 475071 w 4918970"/>
                  <a:gd name="connsiteY536" fmla="*/ 2755511 h 4941646"/>
                  <a:gd name="connsiteX537" fmla="*/ 475144 w 4918970"/>
                  <a:gd name="connsiteY537" fmla="*/ 2755816 h 4941646"/>
                  <a:gd name="connsiteX538" fmla="*/ 527092 w 4918970"/>
                  <a:gd name="connsiteY538" fmla="*/ 2747047 h 4941646"/>
                  <a:gd name="connsiteX539" fmla="*/ 830038 w 4918970"/>
                  <a:gd name="connsiteY539" fmla="*/ 2859786 h 4941646"/>
                  <a:gd name="connsiteX540" fmla="*/ 891461 w 4918970"/>
                  <a:gd name="connsiteY540" fmla="*/ 2920919 h 4941646"/>
                  <a:gd name="connsiteX541" fmla="*/ 953876 w 4918970"/>
                  <a:gd name="connsiteY541" fmla="*/ 2838945 h 4941646"/>
                  <a:gd name="connsiteX542" fmla="*/ 1047311 w 4918970"/>
                  <a:gd name="connsiteY542" fmla="*/ 2766790 h 4941646"/>
                  <a:gd name="connsiteX543" fmla="*/ 1271471 w 4918970"/>
                  <a:gd name="connsiteY543" fmla="*/ 2706391 h 4941646"/>
                  <a:gd name="connsiteX544" fmla="*/ 1442318 w 4918970"/>
                  <a:gd name="connsiteY544" fmla="*/ 2740090 h 4941646"/>
                  <a:gd name="connsiteX545" fmla="*/ 1474465 w 4918970"/>
                  <a:gd name="connsiteY545" fmla="*/ 2755904 h 4941646"/>
                  <a:gd name="connsiteX546" fmla="*/ 1482100 w 4918970"/>
                  <a:gd name="connsiteY546" fmla="*/ 2725130 h 4941646"/>
                  <a:gd name="connsiteX547" fmla="*/ 1571467 w 4918970"/>
                  <a:gd name="connsiteY547" fmla="*/ 2613425 h 4941646"/>
                  <a:gd name="connsiteX548" fmla="*/ 1748880 w 4918970"/>
                  <a:gd name="connsiteY548" fmla="*/ 2570968 h 4941646"/>
                  <a:gd name="connsiteX549" fmla="*/ 1765513 w 4918970"/>
                  <a:gd name="connsiteY549" fmla="*/ 2576663 h 4941646"/>
                  <a:gd name="connsiteX550" fmla="*/ 1765291 w 4918970"/>
                  <a:gd name="connsiteY550" fmla="*/ 2594242 h 4941646"/>
                  <a:gd name="connsiteX551" fmla="*/ 1665714 w 4918970"/>
                  <a:gd name="connsiteY551" fmla="*/ 2747090 h 4941646"/>
                  <a:gd name="connsiteX552" fmla="*/ 1575449 w 4918970"/>
                  <a:gd name="connsiteY552" fmla="*/ 2788114 h 4941646"/>
                  <a:gd name="connsiteX553" fmla="*/ 1532152 w 4918970"/>
                  <a:gd name="connsiteY553" fmla="*/ 2793541 h 4941646"/>
                  <a:gd name="connsiteX554" fmla="*/ 1548269 w 4918970"/>
                  <a:gd name="connsiteY554" fmla="*/ 2804530 h 4941646"/>
                  <a:gd name="connsiteX555" fmla="*/ 1650776 w 4918970"/>
                  <a:gd name="connsiteY555" fmla="*/ 3022990 h 4941646"/>
                  <a:gd name="connsiteX556" fmla="*/ 1501052 w 4918970"/>
                  <a:gd name="connsiteY556" fmla="*/ 3301149 h 4941646"/>
                  <a:gd name="connsiteX557" fmla="*/ 1185181 w 4918970"/>
                  <a:gd name="connsiteY557" fmla="*/ 3304288 h 4941646"/>
                  <a:gd name="connsiteX558" fmla="*/ 1185650 w 4918970"/>
                  <a:gd name="connsiteY558" fmla="*/ 3303475 h 4941646"/>
                  <a:gd name="connsiteX559" fmla="*/ 1168179 w 4918970"/>
                  <a:gd name="connsiteY559" fmla="*/ 3297475 h 4941646"/>
                  <a:gd name="connsiteX560" fmla="*/ 1112032 w 4918970"/>
                  <a:gd name="connsiteY560" fmla="*/ 3101290 h 4941646"/>
                  <a:gd name="connsiteX561" fmla="*/ 1310004 w 4918970"/>
                  <a:gd name="connsiteY561" fmla="*/ 3051824 h 4941646"/>
                  <a:gd name="connsiteX562" fmla="*/ 1379081 w 4918970"/>
                  <a:gd name="connsiteY562" fmla="*/ 3139671 h 4941646"/>
                  <a:gd name="connsiteX563" fmla="*/ 1382976 w 4918970"/>
                  <a:gd name="connsiteY563" fmla="*/ 3185155 h 4941646"/>
                  <a:gd name="connsiteX564" fmla="*/ 1421019 w 4918970"/>
                  <a:gd name="connsiteY564" fmla="*/ 3168665 h 4941646"/>
                  <a:gd name="connsiteX565" fmla="*/ 1496112 w 4918970"/>
                  <a:gd name="connsiteY565" fmla="*/ 3029140 h 4941646"/>
                  <a:gd name="connsiteX566" fmla="*/ 1444703 w 4918970"/>
                  <a:gd name="connsiteY566" fmla="*/ 2919561 h 4941646"/>
                  <a:gd name="connsiteX567" fmla="*/ 1416382 w 4918970"/>
                  <a:gd name="connsiteY567" fmla="*/ 2900250 h 4941646"/>
                  <a:gd name="connsiteX568" fmla="*/ 1346804 w 4918970"/>
                  <a:gd name="connsiteY568" fmla="*/ 2871532 h 4941646"/>
                  <a:gd name="connsiteX569" fmla="*/ 1125252 w 4918970"/>
                  <a:gd name="connsiteY569" fmla="*/ 2901212 h 4941646"/>
                  <a:gd name="connsiteX570" fmla="*/ 979558 w 4918970"/>
                  <a:gd name="connsiteY570" fmla="*/ 3155193 h 4941646"/>
                  <a:gd name="connsiteX571" fmla="*/ 1065781 w 4918970"/>
                  <a:gd name="connsiteY571" fmla="*/ 3361426 h 4941646"/>
                  <a:gd name="connsiteX572" fmla="*/ 1112129 w 4918970"/>
                  <a:gd name="connsiteY572" fmla="*/ 3396670 h 4941646"/>
                  <a:gd name="connsiteX573" fmla="*/ 1167119 w 4918970"/>
                  <a:gd name="connsiteY573" fmla="*/ 3426954 h 4941646"/>
                  <a:gd name="connsiteX574" fmla="*/ 1642841 w 4918970"/>
                  <a:gd name="connsiteY574" fmla="*/ 3334132 h 4941646"/>
                  <a:gd name="connsiteX575" fmla="*/ 1723066 w 4918970"/>
                  <a:gd name="connsiteY575" fmla="*/ 3275705 h 4941646"/>
                  <a:gd name="connsiteX576" fmla="*/ 1723871 w 4918970"/>
                  <a:gd name="connsiteY576" fmla="*/ 3267252 h 4941646"/>
                  <a:gd name="connsiteX577" fmla="*/ 1749278 w 4918970"/>
                  <a:gd name="connsiteY577" fmla="*/ 3136731 h 4941646"/>
                  <a:gd name="connsiteX578" fmla="*/ 1885391 w 4918970"/>
                  <a:gd name="connsiteY578" fmla="*/ 2774066 h 4941646"/>
                  <a:gd name="connsiteX579" fmla="*/ 1892863 w 4918970"/>
                  <a:gd name="connsiteY579" fmla="*/ 2760730 h 4941646"/>
                  <a:gd name="connsiteX580" fmla="*/ 1883647 w 4918970"/>
                  <a:gd name="connsiteY580" fmla="*/ 2755317 h 4941646"/>
                  <a:gd name="connsiteX581" fmla="*/ 1800233 w 4918970"/>
                  <a:gd name="connsiteY581" fmla="*/ 2593083 h 4941646"/>
                  <a:gd name="connsiteX582" fmla="*/ 1851273 w 4918970"/>
                  <a:gd name="connsiteY582" fmla="*/ 2417948 h 4941646"/>
                  <a:gd name="connsiteX583" fmla="*/ 1864461 w 4918970"/>
                  <a:gd name="connsiteY583" fmla="*/ 2406324 h 4941646"/>
                  <a:gd name="connsiteX584" fmla="*/ 1879621 w 4918970"/>
                  <a:gd name="connsiteY584" fmla="*/ 2415227 h 4941646"/>
                  <a:gd name="connsiteX585" fmla="*/ 1963035 w 4918970"/>
                  <a:gd name="connsiteY585" fmla="*/ 2577461 h 4941646"/>
                  <a:gd name="connsiteX586" fmla="*/ 1963114 w 4918970"/>
                  <a:gd name="connsiteY586" fmla="*/ 2628761 h 4941646"/>
                  <a:gd name="connsiteX587" fmla="*/ 1960205 w 4918970"/>
                  <a:gd name="connsiteY587" fmla="*/ 2643795 h 4941646"/>
                  <a:gd name="connsiteX588" fmla="*/ 2025217 w 4918970"/>
                  <a:gd name="connsiteY588" fmla="*/ 2548400 h 4941646"/>
                  <a:gd name="connsiteX589" fmla="*/ 2024468 w 4918970"/>
                  <a:gd name="connsiteY589" fmla="*/ 2547577 h 4941646"/>
                  <a:gd name="connsiteX590" fmla="*/ 2265586 w 4918970"/>
                  <a:gd name="connsiteY590" fmla="*/ 2063542 h 4941646"/>
                  <a:gd name="connsiteX591" fmla="*/ 2124212 w 4918970"/>
                  <a:gd name="connsiteY591" fmla="*/ 1299884 h 4941646"/>
                  <a:gd name="connsiteX592" fmla="*/ 2124792 w 4918970"/>
                  <a:gd name="connsiteY592" fmla="*/ 1298877 h 4941646"/>
                  <a:gd name="connsiteX593" fmla="*/ 2058300 w 4918970"/>
                  <a:gd name="connsiteY593" fmla="*/ 1269084 h 4941646"/>
                  <a:gd name="connsiteX594" fmla="*/ 1833426 w 4918970"/>
                  <a:gd name="connsiteY594" fmla="*/ 1293197 h 4941646"/>
                  <a:gd name="connsiteX595" fmla="*/ 1680840 w 4918970"/>
                  <a:gd name="connsiteY595" fmla="*/ 1547045 h 4941646"/>
                  <a:gd name="connsiteX596" fmla="*/ 1765051 w 4918970"/>
                  <a:gd name="connsiteY596" fmla="*/ 1756945 h 4941646"/>
                  <a:gd name="connsiteX597" fmla="*/ 1820301 w 4918970"/>
                  <a:gd name="connsiteY597" fmla="*/ 1799930 h 4941646"/>
                  <a:gd name="connsiteX598" fmla="*/ 1820419 w 4918970"/>
                  <a:gd name="connsiteY598" fmla="*/ 1799752 h 4941646"/>
                  <a:gd name="connsiteX599" fmla="*/ 1978676 w 4918970"/>
                  <a:gd name="connsiteY599" fmla="*/ 1807621 h 4941646"/>
                  <a:gd name="connsiteX600" fmla="*/ 2061957 w 4918970"/>
                  <a:gd name="connsiteY600" fmla="*/ 1672820 h 4941646"/>
                  <a:gd name="connsiteX601" fmla="*/ 2057217 w 4918970"/>
                  <a:gd name="connsiteY601" fmla="*/ 1631628 h 4941646"/>
                  <a:gd name="connsiteX602" fmla="*/ 2015879 w 4918970"/>
                  <a:gd name="connsiteY602" fmla="*/ 1650997 h 4941646"/>
                  <a:gd name="connsiteX603" fmla="*/ 1905264 w 4918970"/>
                  <a:gd name="connsiteY603" fmla="*/ 1635099 h 4941646"/>
                  <a:gd name="connsiteX604" fmla="*/ 1849116 w 4918970"/>
                  <a:gd name="connsiteY604" fmla="*/ 1438916 h 4941646"/>
                  <a:gd name="connsiteX605" fmla="*/ 2047090 w 4918970"/>
                  <a:gd name="connsiteY605" fmla="*/ 1389450 h 4941646"/>
                  <a:gd name="connsiteX606" fmla="*/ 2061022 w 4918970"/>
                  <a:gd name="connsiteY606" fmla="*/ 1401579 h 4941646"/>
                  <a:gd name="connsiteX607" fmla="*/ 2061491 w 4918970"/>
                  <a:gd name="connsiteY607" fmla="*/ 1400767 h 4941646"/>
                  <a:gd name="connsiteX608" fmla="*/ 2216713 w 4918970"/>
                  <a:gd name="connsiteY608" fmla="*/ 1675895 h 4941646"/>
                  <a:gd name="connsiteX609" fmla="*/ 2050681 w 4918970"/>
                  <a:gd name="connsiteY609" fmla="*/ 1944630 h 4941646"/>
                  <a:gd name="connsiteX610" fmla="*/ 1992462 w 4918970"/>
                  <a:gd name="connsiteY610" fmla="*/ 1968071 h 4941646"/>
                  <a:gd name="connsiteX611" fmla="*/ 1933487 w 4918970"/>
                  <a:gd name="connsiteY611" fmla="*/ 1978911 h 4941646"/>
                  <a:gd name="connsiteX612" fmla="*/ 1947932 w 4918970"/>
                  <a:gd name="connsiteY612" fmla="*/ 2008688 h 4941646"/>
                  <a:gd name="connsiteX613" fmla="*/ 1950805 w 4918970"/>
                  <a:gd name="connsiteY613" fmla="*/ 2151713 h 4941646"/>
                  <a:gd name="connsiteX614" fmla="*/ 1841712 w 4918970"/>
                  <a:gd name="connsiteY614" fmla="*/ 2297919 h 4941646"/>
                  <a:gd name="connsiteX615" fmla="*/ 1825288 w 4918970"/>
                  <a:gd name="connsiteY615" fmla="*/ 2304193 h 4941646"/>
                  <a:gd name="connsiteX616" fmla="*/ 1814204 w 4918970"/>
                  <a:gd name="connsiteY616" fmla="*/ 2290548 h 4941646"/>
                  <a:gd name="connsiteX617" fmla="*/ 1792828 w 4918970"/>
                  <a:gd name="connsiteY617" fmla="*/ 2109383 h 4941646"/>
                  <a:gd name="connsiteX618" fmla="*/ 1866829 w 4918970"/>
                  <a:gd name="connsiteY618" fmla="*/ 1986956 h 4941646"/>
                  <a:gd name="connsiteX619" fmla="*/ 1879518 w 4918970"/>
                  <a:gd name="connsiteY619" fmla="*/ 1978359 h 4941646"/>
                  <a:gd name="connsiteX620" fmla="*/ 1870375 w 4918970"/>
                  <a:gd name="connsiteY620" fmla="*/ 1978207 h 4941646"/>
                  <a:gd name="connsiteX621" fmla="*/ 1810237 w 4918970"/>
                  <a:gd name="connsiteY621" fmla="*/ 1965088 h 4941646"/>
                  <a:gd name="connsiteX622" fmla="*/ 1750045 w 4918970"/>
                  <a:gd name="connsiteY622" fmla="*/ 1936101 h 4941646"/>
                  <a:gd name="connsiteX623" fmla="*/ 1749147 w 4918970"/>
                  <a:gd name="connsiteY623" fmla="*/ 1937640 h 4941646"/>
                  <a:gd name="connsiteX624" fmla="*/ 1742500 w 4918970"/>
                  <a:gd name="connsiteY624" fmla="*/ 1932468 h 4941646"/>
                  <a:gd name="connsiteX625" fmla="*/ 1735176 w 4918970"/>
                  <a:gd name="connsiteY625" fmla="*/ 1928942 h 4941646"/>
                  <a:gd name="connsiteX626" fmla="*/ 1736124 w 4918970"/>
                  <a:gd name="connsiteY626" fmla="*/ 1927507 h 4941646"/>
                  <a:gd name="connsiteX627" fmla="*/ 1655361 w 4918970"/>
                  <a:gd name="connsiteY627" fmla="*/ 1864680 h 4941646"/>
                  <a:gd name="connsiteX628" fmla="*/ 1559676 w 4918970"/>
                  <a:gd name="connsiteY628" fmla="*/ 1718695 h 4941646"/>
                  <a:gd name="connsiteX629" fmla="*/ 1551680 w 4918970"/>
                  <a:gd name="connsiteY629" fmla="*/ 1691464 h 4941646"/>
                  <a:gd name="connsiteX630" fmla="*/ 1548839 w 4918970"/>
                  <a:gd name="connsiteY630" fmla="*/ 1699861 h 4941646"/>
                  <a:gd name="connsiteX631" fmla="*/ 1406967 w 4918970"/>
                  <a:gd name="connsiteY631" fmla="*/ 1814530 h 4941646"/>
                  <a:gd name="connsiteX632" fmla="*/ 1225111 w 4918970"/>
                  <a:gd name="connsiteY632" fmla="*/ 1800177 h 4941646"/>
                  <a:gd name="connsiteX633" fmla="*/ 1211047 w 4918970"/>
                  <a:gd name="connsiteY633" fmla="*/ 1789629 h 4941646"/>
                  <a:gd name="connsiteX634" fmla="*/ 1216682 w 4918970"/>
                  <a:gd name="connsiteY634" fmla="*/ 1772975 h 4941646"/>
                  <a:gd name="connsiteX635" fmla="*/ 1358558 w 4918970"/>
                  <a:gd name="connsiteY635" fmla="*/ 1658308 h 4941646"/>
                  <a:gd name="connsiteX636" fmla="*/ 1540410 w 4918970"/>
                  <a:gd name="connsiteY636" fmla="*/ 1672659 h 4941646"/>
                  <a:gd name="connsiteX637" fmla="*/ 1547783 w 4918970"/>
                  <a:gd name="connsiteY637" fmla="*/ 1678190 h 4941646"/>
                  <a:gd name="connsiteX638" fmla="*/ 1534861 w 4918970"/>
                  <a:gd name="connsiteY638" fmla="*/ 1634179 h 4941646"/>
                  <a:gd name="connsiteX639" fmla="*/ 1527107 w 4918970"/>
                  <a:gd name="connsiteY639" fmla="*/ 1545003 h 4941646"/>
                  <a:gd name="connsiteX640" fmla="*/ 1759495 w 4918970"/>
                  <a:gd name="connsiteY640" fmla="*/ 1158392 h 4941646"/>
                  <a:gd name="connsiteX641" fmla="*/ 1870340 w 4918970"/>
                  <a:gd name="connsiteY641" fmla="*/ 1115575 h 4941646"/>
                  <a:gd name="connsiteX642" fmla="*/ 1962100 w 4918970"/>
                  <a:gd name="connsiteY642" fmla="*/ 1105952 h 4941646"/>
                  <a:gd name="connsiteX643" fmla="*/ 1904225 w 4918970"/>
                  <a:gd name="connsiteY643" fmla="*/ 1012071 h 4941646"/>
                  <a:gd name="connsiteX644" fmla="*/ 1847799 w 4918970"/>
                  <a:gd name="connsiteY644" fmla="*/ 517974 h 4941646"/>
                  <a:gd name="connsiteX645" fmla="*/ 1883586 w 4918970"/>
                  <a:gd name="connsiteY645" fmla="*/ 457675 h 4941646"/>
                  <a:gd name="connsiteX646" fmla="*/ 1881986 w 4918970"/>
                  <a:gd name="connsiteY646" fmla="*/ 456591 h 4941646"/>
                  <a:gd name="connsiteX647" fmla="*/ 1888714 w 4918970"/>
                  <a:gd name="connsiteY647" fmla="*/ 449036 h 4941646"/>
                  <a:gd name="connsiteX648" fmla="*/ 1893876 w 4918970"/>
                  <a:gd name="connsiteY648" fmla="*/ 440336 h 4941646"/>
                  <a:gd name="connsiteX649" fmla="*/ 1895449 w 4918970"/>
                  <a:gd name="connsiteY649" fmla="*/ 441470 h 4941646"/>
                  <a:gd name="connsiteX650" fmla="*/ 1946490 w 4918970"/>
                  <a:gd name="connsiteY650" fmla="*/ 384136 h 4941646"/>
                  <a:gd name="connsiteX651" fmla="*/ 1968652 w 4918970"/>
                  <a:gd name="connsiteY651" fmla="*/ 368534 h 4941646"/>
                  <a:gd name="connsiteX652" fmla="*/ 1909373 w 4918970"/>
                  <a:gd name="connsiteY652" fmla="*/ 358232 h 4941646"/>
                  <a:gd name="connsiteX653" fmla="*/ 1826558 w 4918970"/>
                  <a:gd name="connsiteY653" fmla="*/ 303712 h 4941646"/>
                  <a:gd name="connsiteX654" fmla="*/ 1751877 w 4918970"/>
                  <a:gd name="connsiteY654" fmla="*/ 137278 h 4941646"/>
                  <a:gd name="connsiteX655" fmla="*/ 1754383 w 4918970"/>
                  <a:gd name="connsiteY655" fmla="*/ 119877 h 4941646"/>
                  <a:gd name="connsiteX656" fmla="*/ 4511458 w 4918970"/>
                  <a:gd name="connsiteY656" fmla="*/ 4639 h 4941646"/>
                  <a:gd name="connsiteX657" fmla="*/ 4799030 w 4918970"/>
                  <a:gd name="connsiteY657" fmla="*/ 177844 h 4941646"/>
                  <a:gd name="connsiteX658" fmla="*/ 4826415 w 4918970"/>
                  <a:gd name="connsiteY658" fmla="*/ 432711 h 4941646"/>
                  <a:gd name="connsiteX659" fmla="*/ 4795970 w 4918970"/>
                  <a:gd name="connsiteY659" fmla="*/ 500816 h 4941646"/>
                  <a:gd name="connsiteX660" fmla="*/ 4797223 w 4918970"/>
                  <a:gd name="connsiteY660" fmla="*/ 501491 h 4941646"/>
                  <a:gd name="connsiteX661" fmla="*/ 4793180 w 4918970"/>
                  <a:gd name="connsiteY661" fmla="*/ 507059 h 4941646"/>
                  <a:gd name="connsiteX662" fmla="*/ 4790329 w 4918970"/>
                  <a:gd name="connsiteY662" fmla="*/ 513436 h 4941646"/>
                  <a:gd name="connsiteX663" fmla="*/ 4789101 w 4918970"/>
                  <a:gd name="connsiteY663" fmla="*/ 512678 h 4941646"/>
                  <a:gd name="connsiteX664" fmla="*/ 4760754 w 4918970"/>
                  <a:gd name="connsiteY664" fmla="*/ 551715 h 4941646"/>
                  <a:gd name="connsiteX665" fmla="*/ 4595801 w 4918970"/>
                  <a:gd name="connsiteY665" fmla="*/ 623232 h 4941646"/>
                  <a:gd name="connsiteX666" fmla="*/ 4391957 w 4918970"/>
                  <a:gd name="connsiteY666" fmla="*/ 505591 h 4941646"/>
                  <a:gd name="connsiteX667" fmla="*/ 4396591 w 4918970"/>
                  <a:gd name="connsiteY667" fmla="*/ 270283 h 4941646"/>
                  <a:gd name="connsiteX668" fmla="*/ 4397185 w 4918970"/>
                  <a:gd name="connsiteY668" fmla="*/ 270650 h 4941646"/>
                  <a:gd name="connsiteX669" fmla="*/ 4402039 w 4918970"/>
                  <a:gd name="connsiteY669" fmla="*/ 257772 h 4941646"/>
                  <a:gd name="connsiteX670" fmla="*/ 4549379 w 4918970"/>
                  <a:gd name="connsiteY670" fmla="*/ 220288 h 4941646"/>
                  <a:gd name="connsiteX671" fmla="*/ 4581849 w 4918970"/>
                  <a:gd name="connsiteY671" fmla="*/ 368813 h 4941646"/>
                  <a:gd name="connsiteX672" fmla="*/ 4514904 w 4918970"/>
                  <a:gd name="connsiteY672" fmla="*/ 418316 h 4941646"/>
                  <a:gd name="connsiteX673" fmla="*/ 4480945 w 4918970"/>
                  <a:gd name="connsiteY673" fmla="*/ 420212 h 4941646"/>
                  <a:gd name="connsiteX674" fmla="*/ 4492386 w 4918970"/>
                  <a:gd name="connsiteY674" fmla="*/ 448907 h 4941646"/>
                  <a:gd name="connsiteX675" fmla="*/ 4594635 w 4918970"/>
                  <a:gd name="connsiteY675" fmla="*/ 507915 h 4941646"/>
                  <a:gd name="connsiteX676" fmla="*/ 4695668 w 4918970"/>
                  <a:gd name="connsiteY676" fmla="*/ 446851 h 4941646"/>
                  <a:gd name="connsiteX677" fmla="*/ 4698368 w 4918970"/>
                  <a:gd name="connsiteY677" fmla="*/ 448304 h 4941646"/>
                  <a:gd name="connsiteX678" fmla="*/ 4719468 w 4918970"/>
                  <a:gd name="connsiteY678" fmla="*/ 401104 h 4941646"/>
                  <a:gd name="connsiteX679" fmla="*/ 4701238 w 4918970"/>
                  <a:gd name="connsiteY679" fmla="*/ 231444 h 4941646"/>
                  <a:gd name="connsiteX680" fmla="*/ 4509807 w 4918970"/>
                  <a:gd name="connsiteY680" fmla="*/ 116144 h 4941646"/>
                  <a:gd name="connsiteX681" fmla="*/ 4351314 w 4918970"/>
                  <a:gd name="connsiteY681" fmla="*/ 179365 h 4941646"/>
                  <a:gd name="connsiteX682" fmla="*/ 4316316 w 4918970"/>
                  <a:gd name="connsiteY682" fmla="*/ 224102 h 4941646"/>
                  <a:gd name="connsiteX683" fmla="*/ 4320229 w 4918970"/>
                  <a:gd name="connsiteY683" fmla="*/ 226520 h 4941646"/>
                  <a:gd name="connsiteX684" fmla="*/ 4366449 w 4918970"/>
                  <a:gd name="connsiteY684" fmla="*/ 614005 h 4941646"/>
                  <a:gd name="connsiteX685" fmla="*/ 4402394 w 4918970"/>
                  <a:gd name="connsiteY685" fmla="*/ 666270 h 4941646"/>
                  <a:gd name="connsiteX686" fmla="*/ 4407067 w 4918970"/>
                  <a:gd name="connsiteY686" fmla="*/ 672547 h 4941646"/>
                  <a:gd name="connsiteX687" fmla="*/ 4407686 w 4918970"/>
                  <a:gd name="connsiteY687" fmla="*/ 673963 h 4941646"/>
                  <a:gd name="connsiteX688" fmla="*/ 4409518 w 4918970"/>
                  <a:gd name="connsiteY688" fmla="*/ 676628 h 4941646"/>
                  <a:gd name="connsiteX689" fmla="*/ 4408889 w 4918970"/>
                  <a:gd name="connsiteY689" fmla="*/ 676719 h 4941646"/>
                  <a:gd name="connsiteX690" fmla="*/ 4445081 w 4918970"/>
                  <a:gd name="connsiteY690" fmla="*/ 759651 h 4941646"/>
                  <a:gd name="connsiteX691" fmla="*/ 4459298 w 4918970"/>
                  <a:gd name="connsiteY691" fmla="*/ 855235 h 4941646"/>
                  <a:gd name="connsiteX692" fmla="*/ 4355512 w 4918970"/>
                  <a:gd name="connsiteY692" fmla="*/ 1115441 h 4941646"/>
                  <a:gd name="connsiteX693" fmla="*/ 4349161 w 4918970"/>
                  <a:gd name="connsiteY693" fmla="*/ 1120410 h 4941646"/>
                  <a:gd name="connsiteX694" fmla="*/ 4356461 w 4918970"/>
                  <a:gd name="connsiteY694" fmla="*/ 1121858 h 4941646"/>
                  <a:gd name="connsiteX695" fmla="*/ 4233195 w 4918970"/>
                  <a:gd name="connsiteY695" fmla="*/ 1607970 h 4941646"/>
                  <a:gd name="connsiteX696" fmla="*/ 4228785 w 4918970"/>
                  <a:gd name="connsiteY696" fmla="*/ 1610383 h 4941646"/>
                  <a:gd name="connsiteX697" fmla="*/ 4264415 w 4918970"/>
                  <a:gd name="connsiteY697" fmla="*/ 1661217 h 4941646"/>
                  <a:gd name="connsiteX698" fmla="*/ 4433762 w 4918970"/>
                  <a:gd name="connsiteY698" fmla="*/ 1739304 h 4941646"/>
                  <a:gd name="connsiteX699" fmla="*/ 4649298 w 4918970"/>
                  <a:gd name="connsiteY699" fmla="*/ 1624450 h 4941646"/>
                  <a:gd name="connsiteX700" fmla="*/ 4678925 w 4918970"/>
                  <a:gd name="connsiteY700" fmla="*/ 1440335 h 4941646"/>
                  <a:gd name="connsiteX701" fmla="*/ 4658605 w 4918970"/>
                  <a:gd name="connsiteY701" fmla="*/ 1387613 h 4941646"/>
                  <a:gd name="connsiteX702" fmla="*/ 4655574 w 4918970"/>
                  <a:gd name="connsiteY702" fmla="*/ 1389044 h 4941646"/>
                  <a:gd name="connsiteX703" fmla="*/ 4548812 w 4918970"/>
                  <a:gd name="connsiteY703" fmla="*/ 1316605 h 4941646"/>
                  <a:gd name="connsiteX704" fmla="*/ 4433837 w 4918970"/>
                  <a:gd name="connsiteY704" fmla="*/ 1375139 h 4941646"/>
                  <a:gd name="connsiteX705" fmla="*/ 4419705 w 4918970"/>
                  <a:gd name="connsiteY705" fmla="*/ 1405799 h 4941646"/>
                  <a:gd name="connsiteX706" fmla="*/ 4456658 w 4918970"/>
                  <a:gd name="connsiteY706" fmla="*/ 1409817 h 4941646"/>
                  <a:gd name="connsiteX707" fmla="*/ 4526879 w 4918970"/>
                  <a:gd name="connsiteY707" fmla="*/ 1467682 h 4941646"/>
                  <a:gd name="connsiteX708" fmla="*/ 4482924 w 4918970"/>
                  <a:gd name="connsiteY708" fmla="*/ 1627916 h 4941646"/>
                  <a:gd name="connsiteX709" fmla="*/ 4324272 w 4918970"/>
                  <a:gd name="connsiteY709" fmla="*/ 1578555 h 4941646"/>
                  <a:gd name="connsiteX710" fmla="*/ 4319713 w 4918970"/>
                  <a:gd name="connsiteY710" fmla="*/ 1564222 h 4941646"/>
                  <a:gd name="connsiteX711" fmla="*/ 4319043 w 4918970"/>
                  <a:gd name="connsiteY711" fmla="*/ 1564589 h 4941646"/>
                  <a:gd name="connsiteX712" fmla="*/ 4327483 w 4918970"/>
                  <a:gd name="connsiteY712" fmla="*/ 1307515 h 4941646"/>
                  <a:gd name="connsiteX713" fmla="*/ 4556701 w 4918970"/>
                  <a:gd name="connsiteY713" fmla="*/ 1190819 h 4941646"/>
                  <a:gd name="connsiteX714" fmla="*/ 4601450 w 4918970"/>
                  <a:gd name="connsiteY714" fmla="*/ 1198211 h 4941646"/>
                  <a:gd name="connsiteX715" fmla="*/ 4599262 w 4918970"/>
                  <a:gd name="connsiteY715" fmla="*/ 1194560 h 4941646"/>
                  <a:gd name="connsiteX716" fmla="*/ 4603780 w 4918970"/>
                  <a:gd name="connsiteY716" fmla="*/ 1013286 h 4941646"/>
                  <a:gd name="connsiteX717" fmla="*/ 4731746 w 4918970"/>
                  <a:gd name="connsiteY717" fmla="*/ 884812 h 4941646"/>
                  <a:gd name="connsiteX718" fmla="*/ 4748789 w 4918970"/>
                  <a:gd name="connsiteY718" fmla="*/ 880953 h 4941646"/>
                  <a:gd name="connsiteX719" fmla="*/ 4757773 w 4918970"/>
                  <a:gd name="connsiteY719" fmla="*/ 895944 h 4941646"/>
                  <a:gd name="connsiteX720" fmla="*/ 4753254 w 4918970"/>
                  <a:gd name="connsiteY720" fmla="*/ 1077218 h 4941646"/>
                  <a:gd name="connsiteX721" fmla="*/ 4625289 w 4918970"/>
                  <a:gd name="connsiteY721" fmla="*/ 1205693 h 4941646"/>
                  <a:gd name="connsiteX722" fmla="*/ 4624645 w 4918970"/>
                  <a:gd name="connsiteY722" fmla="*/ 1205839 h 4941646"/>
                  <a:gd name="connsiteX723" fmla="*/ 4654085 w 4918970"/>
                  <a:gd name="connsiteY723" fmla="*/ 1217079 h 4941646"/>
                  <a:gd name="connsiteX724" fmla="*/ 4732622 w 4918970"/>
                  <a:gd name="connsiteY724" fmla="*/ 1278332 h 4941646"/>
                  <a:gd name="connsiteX725" fmla="*/ 4761319 w 4918970"/>
                  <a:gd name="connsiteY725" fmla="*/ 1322562 h 4941646"/>
                  <a:gd name="connsiteX726" fmla="*/ 4762703 w 4918970"/>
                  <a:gd name="connsiteY726" fmla="*/ 1321804 h 4941646"/>
                  <a:gd name="connsiteX727" fmla="*/ 4765449 w 4918970"/>
                  <a:gd name="connsiteY727" fmla="*/ 1328927 h 4941646"/>
                  <a:gd name="connsiteX728" fmla="*/ 4769542 w 4918970"/>
                  <a:gd name="connsiteY728" fmla="*/ 1335237 h 4941646"/>
                  <a:gd name="connsiteX729" fmla="*/ 4768136 w 4918970"/>
                  <a:gd name="connsiteY729" fmla="*/ 1335901 h 4941646"/>
                  <a:gd name="connsiteX730" fmla="*/ 4797456 w 4918970"/>
                  <a:gd name="connsiteY730" fmla="*/ 1411974 h 4941646"/>
                  <a:gd name="connsiteX731" fmla="*/ 4752950 w 4918970"/>
                  <a:gd name="connsiteY731" fmla="*/ 1688557 h 4941646"/>
                  <a:gd name="connsiteX732" fmla="*/ 4525367 w 4918970"/>
                  <a:gd name="connsiteY732" fmla="*/ 1851912 h 4941646"/>
                  <a:gd name="connsiteX733" fmla="*/ 4463072 w 4918970"/>
                  <a:gd name="connsiteY733" fmla="*/ 1857857 h 4941646"/>
                  <a:gd name="connsiteX734" fmla="*/ 4493298 w 4918970"/>
                  <a:gd name="connsiteY734" fmla="*/ 1859926 h 4941646"/>
                  <a:gd name="connsiteX735" fmla="*/ 4547877 w 4918970"/>
                  <a:gd name="connsiteY735" fmla="*/ 1874748 h 4941646"/>
                  <a:gd name="connsiteX736" fmla="*/ 4669981 w 4918970"/>
                  <a:gd name="connsiteY736" fmla="*/ 1963149 h 4941646"/>
                  <a:gd name="connsiteX737" fmla="*/ 4714395 w 4918970"/>
                  <a:gd name="connsiteY737" fmla="*/ 2250817 h 4941646"/>
                  <a:gd name="connsiteX738" fmla="*/ 4559918 w 4918970"/>
                  <a:gd name="connsiteY738" fmla="*/ 2410616 h 4941646"/>
                  <a:gd name="connsiteX739" fmla="*/ 4497665 w 4918970"/>
                  <a:gd name="connsiteY739" fmla="*/ 2428174 h 4941646"/>
                  <a:gd name="connsiteX740" fmla="*/ 4497912 w 4918970"/>
                  <a:gd name="connsiteY740" fmla="*/ 2429383 h 4941646"/>
                  <a:gd name="connsiteX741" fmla="*/ 4491958 w 4918970"/>
                  <a:gd name="connsiteY741" fmla="*/ 2429783 h 4941646"/>
                  <a:gd name="connsiteX742" fmla="*/ 4486128 w 4918970"/>
                  <a:gd name="connsiteY742" fmla="*/ 2431428 h 4941646"/>
                  <a:gd name="connsiteX743" fmla="*/ 4485951 w 4918970"/>
                  <a:gd name="connsiteY743" fmla="*/ 2430189 h 4941646"/>
                  <a:gd name="connsiteX744" fmla="*/ 4444216 w 4918970"/>
                  <a:gd name="connsiteY744" fmla="*/ 2433000 h 4941646"/>
                  <a:gd name="connsiteX745" fmla="*/ 4304979 w 4918970"/>
                  <a:gd name="connsiteY745" fmla="*/ 2362900 h 4941646"/>
                  <a:gd name="connsiteX746" fmla="*/ 4298913 w 4918970"/>
                  <a:gd name="connsiteY746" fmla="*/ 2353458 h 4941646"/>
                  <a:gd name="connsiteX747" fmla="*/ 4306437 w 4918970"/>
                  <a:gd name="connsiteY747" fmla="*/ 2389244 h 4941646"/>
                  <a:gd name="connsiteX748" fmla="*/ 4310875 w 4918970"/>
                  <a:gd name="connsiteY748" fmla="*/ 2448946 h 4941646"/>
                  <a:gd name="connsiteX749" fmla="*/ 4181044 w 4918970"/>
                  <a:gd name="connsiteY749" fmla="*/ 2767565 h 4941646"/>
                  <a:gd name="connsiteX750" fmla="*/ 4101726 w 4918970"/>
                  <a:gd name="connsiteY750" fmla="*/ 2828674 h 4941646"/>
                  <a:gd name="connsiteX751" fmla="*/ 4102777 w 4918970"/>
                  <a:gd name="connsiteY751" fmla="*/ 2830268 h 4941646"/>
                  <a:gd name="connsiteX752" fmla="*/ 4094455 w 4918970"/>
                  <a:gd name="connsiteY752" fmla="*/ 2834276 h 4941646"/>
                  <a:gd name="connsiteX753" fmla="*/ 4087028 w 4918970"/>
                  <a:gd name="connsiteY753" fmla="*/ 2839998 h 4941646"/>
                  <a:gd name="connsiteX754" fmla="*/ 4086059 w 4918970"/>
                  <a:gd name="connsiteY754" fmla="*/ 2838318 h 4941646"/>
                  <a:gd name="connsiteX755" fmla="*/ 4027718 w 4918970"/>
                  <a:gd name="connsiteY755" fmla="*/ 2866413 h 4941646"/>
                  <a:gd name="connsiteX756" fmla="*/ 3787273 w 4918970"/>
                  <a:gd name="connsiteY756" fmla="*/ 2845955 h 4941646"/>
                  <a:gd name="connsiteX757" fmla="*/ 3621242 w 4918970"/>
                  <a:gd name="connsiteY757" fmla="*/ 2577213 h 4941646"/>
                  <a:gd name="connsiteX758" fmla="*/ 3776463 w 4918970"/>
                  <a:gd name="connsiteY758" fmla="*/ 2302084 h 4941646"/>
                  <a:gd name="connsiteX759" fmla="*/ 3776933 w 4918970"/>
                  <a:gd name="connsiteY759" fmla="*/ 2302895 h 4941646"/>
                  <a:gd name="connsiteX760" fmla="*/ 3790865 w 4918970"/>
                  <a:gd name="connsiteY760" fmla="*/ 2290766 h 4941646"/>
                  <a:gd name="connsiteX761" fmla="*/ 3988838 w 4918970"/>
                  <a:gd name="connsiteY761" fmla="*/ 2340233 h 4941646"/>
                  <a:gd name="connsiteX762" fmla="*/ 3932691 w 4918970"/>
                  <a:gd name="connsiteY762" fmla="*/ 2536416 h 4941646"/>
                  <a:gd name="connsiteX763" fmla="*/ 3822075 w 4918970"/>
                  <a:gd name="connsiteY763" fmla="*/ 2552314 h 4941646"/>
                  <a:gd name="connsiteX764" fmla="*/ 3780737 w 4918970"/>
                  <a:gd name="connsiteY764" fmla="*/ 2532945 h 4941646"/>
                  <a:gd name="connsiteX765" fmla="*/ 3775997 w 4918970"/>
                  <a:gd name="connsiteY765" fmla="*/ 2574137 h 4941646"/>
                  <a:gd name="connsiteX766" fmla="*/ 3859279 w 4918970"/>
                  <a:gd name="connsiteY766" fmla="*/ 2708938 h 4941646"/>
                  <a:gd name="connsiteX767" fmla="*/ 4017535 w 4918970"/>
                  <a:gd name="connsiteY767" fmla="*/ 2701069 h 4941646"/>
                  <a:gd name="connsiteX768" fmla="*/ 4019802 w 4918970"/>
                  <a:gd name="connsiteY768" fmla="*/ 2704504 h 4941646"/>
                  <a:gd name="connsiteX769" fmla="*/ 4074773 w 4918970"/>
                  <a:gd name="connsiteY769" fmla="*/ 2662154 h 4941646"/>
                  <a:gd name="connsiteX770" fmla="*/ 4161198 w 4918970"/>
                  <a:gd name="connsiteY770" fmla="*/ 2450056 h 4941646"/>
                  <a:gd name="connsiteX771" fmla="*/ 4008347 w 4918970"/>
                  <a:gd name="connsiteY771" fmla="*/ 2191978 h 4941646"/>
                  <a:gd name="connsiteX772" fmla="*/ 3780815 w 4918970"/>
                  <a:gd name="connsiteY772" fmla="*/ 2165827 h 4941646"/>
                  <a:gd name="connsiteX773" fmla="*/ 3710985 w 4918970"/>
                  <a:gd name="connsiteY773" fmla="*/ 2196425 h 4941646"/>
                  <a:gd name="connsiteX774" fmla="*/ 3714072 w 4918970"/>
                  <a:gd name="connsiteY774" fmla="*/ 2201772 h 4941646"/>
                  <a:gd name="connsiteX775" fmla="*/ 3522106 w 4918970"/>
                  <a:gd name="connsiteY775" fmla="*/ 2689097 h 4941646"/>
                  <a:gd name="connsiteX776" fmla="*/ 3532307 w 4918970"/>
                  <a:gd name="connsiteY776" fmla="*/ 2782745 h 4941646"/>
                  <a:gd name="connsiteX777" fmla="*/ 3562072 w 4918970"/>
                  <a:gd name="connsiteY777" fmla="*/ 2805592 h 4941646"/>
                  <a:gd name="connsiteX778" fmla="*/ 3634829 w 4918970"/>
                  <a:gd name="connsiteY778" fmla="*/ 2869938 h 4941646"/>
                  <a:gd name="connsiteX779" fmla="*/ 3724413 w 4918970"/>
                  <a:gd name="connsiteY779" fmla="*/ 2962086 h 4941646"/>
                  <a:gd name="connsiteX780" fmla="*/ 3797434 w 4918970"/>
                  <a:gd name="connsiteY780" fmla="*/ 3050432 h 4941646"/>
                  <a:gd name="connsiteX781" fmla="*/ 3816294 w 4918970"/>
                  <a:gd name="connsiteY781" fmla="*/ 3019338 h 4941646"/>
                  <a:gd name="connsiteX782" fmla="*/ 3934847 w 4918970"/>
                  <a:gd name="connsiteY782" fmla="*/ 2939277 h 4941646"/>
                  <a:gd name="connsiteX783" fmla="*/ 4116857 w 4918970"/>
                  <a:gd name="connsiteY783" fmla="*/ 2951520 h 4941646"/>
                  <a:gd name="connsiteX784" fmla="*/ 4131042 w 4918970"/>
                  <a:gd name="connsiteY784" fmla="*/ 2961904 h 4941646"/>
                  <a:gd name="connsiteX785" fmla="*/ 4125601 w 4918970"/>
                  <a:gd name="connsiteY785" fmla="*/ 2978622 h 4941646"/>
                  <a:gd name="connsiteX786" fmla="*/ 3985064 w 4918970"/>
                  <a:gd name="connsiteY786" fmla="*/ 3094927 h 4941646"/>
                  <a:gd name="connsiteX787" fmla="*/ 3842075 w 4918970"/>
                  <a:gd name="connsiteY787" fmla="*/ 3099246 h 4941646"/>
                  <a:gd name="connsiteX788" fmla="*/ 3829598 w 4918970"/>
                  <a:gd name="connsiteY788" fmla="*/ 3093950 h 4941646"/>
                  <a:gd name="connsiteX789" fmla="*/ 3883909 w 4918970"/>
                  <a:gd name="connsiteY789" fmla="*/ 3171086 h 4941646"/>
                  <a:gd name="connsiteX790" fmla="*/ 3952198 w 4918970"/>
                  <a:gd name="connsiteY790" fmla="*/ 3285565 h 4941646"/>
                  <a:gd name="connsiteX791" fmla="*/ 3978288 w 4918970"/>
                  <a:gd name="connsiteY791" fmla="*/ 3339647 h 4941646"/>
                  <a:gd name="connsiteX792" fmla="*/ 3979775 w 4918970"/>
                  <a:gd name="connsiteY792" fmla="*/ 3337792 h 4941646"/>
                  <a:gd name="connsiteX793" fmla="*/ 4003845 w 4918970"/>
                  <a:gd name="connsiteY793" fmla="*/ 3392625 h 4941646"/>
                  <a:gd name="connsiteX794" fmla="*/ 4025450 w 4918970"/>
                  <a:gd name="connsiteY794" fmla="*/ 3437411 h 4941646"/>
                  <a:gd name="connsiteX795" fmla="*/ 4058529 w 4918970"/>
                  <a:gd name="connsiteY795" fmla="*/ 3496224 h 4941646"/>
                  <a:gd name="connsiteX796" fmla="*/ 4389625 w 4918970"/>
                  <a:gd name="connsiteY796" fmla="*/ 3722024 h 4941646"/>
                  <a:gd name="connsiteX797" fmla="*/ 4389615 w 4918970"/>
                  <a:gd name="connsiteY797" fmla="*/ 3722221 h 4941646"/>
                  <a:gd name="connsiteX798" fmla="*/ 4462143 w 4918970"/>
                  <a:gd name="connsiteY798" fmla="*/ 3717792 h 4941646"/>
                  <a:gd name="connsiteX799" fmla="*/ 4650029 w 4918970"/>
                  <a:gd name="connsiteY799" fmla="*/ 3593182 h 4941646"/>
                  <a:gd name="connsiteX800" fmla="*/ 4670204 w 4918970"/>
                  <a:gd name="connsiteY800" fmla="*/ 3298554 h 4941646"/>
                  <a:gd name="connsiteX801" fmla="*/ 4501059 w 4918970"/>
                  <a:gd name="connsiteY801" fmla="*/ 3149494 h 4941646"/>
                  <a:gd name="connsiteX802" fmla="*/ 4426620 w 4918970"/>
                  <a:gd name="connsiteY802" fmla="*/ 3134582 h 4941646"/>
                  <a:gd name="connsiteX803" fmla="*/ 4392049 w 4918970"/>
                  <a:gd name="connsiteY803" fmla="*/ 3134901 h 4941646"/>
                  <a:gd name="connsiteX804" fmla="*/ 4287518 w 4918970"/>
                  <a:gd name="connsiteY804" fmla="*/ 3197970 h 4941646"/>
                  <a:gd name="connsiteX805" fmla="*/ 4272296 w 4918970"/>
                  <a:gd name="connsiteY805" fmla="*/ 3357058 h 4941646"/>
                  <a:gd name="connsiteX806" fmla="*/ 4294955 w 4918970"/>
                  <a:gd name="connsiteY806" fmla="*/ 3392208 h 4941646"/>
                  <a:gd name="connsiteX807" fmla="*/ 4323712 w 4918970"/>
                  <a:gd name="connsiteY807" fmla="*/ 3356251 h 4941646"/>
                  <a:gd name="connsiteX808" fmla="*/ 4430869 w 4918970"/>
                  <a:gd name="connsiteY808" fmla="*/ 3321301 h 4941646"/>
                  <a:gd name="connsiteX809" fmla="*/ 4569156 w 4918970"/>
                  <a:gd name="connsiteY809" fmla="*/ 3473737 h 4941646"/>
                  <a:gd name="connsiteX810" fmla="*/ 4412121 w 4918970"/>
                  <a:gd name="connsiteY810" fmla="*/ 3606776 h 4941646"/>
                  <a:gd name="connsiteX811" fmla="*/ 4394107 w 4918970"/>
                  <a:gd name="connsiteY811" fmla="*/ 3602017 h 4941646"/>
                  <a:gd name="connsiteX812" fmla="*/ 4394045 w 4918970"/>
                  <a:gd name="connsiteY812" fmla="*/ 3602961 h 4941646"/>
                  <a:gd name="connsiteX813" fmla="*/ 4130926 w 4918970"/>
                  <a:gd name="connsiteY813" fmla="*/ 3423292 h 4941646"/>
                  <a:gd name="connsiteX814" fmla="*/ 4161274 w 4918970"/>
                  <a:gd name="connsiteY814" fmla="*/ 3106130 h 4941646"/>
                  <a:gd name="connsiteX815" fmla="*/ 4369668 w 4918970"/>
                  <a:gd name="connsiteY815" fmla="*/ 2980392 h 4941646"/>
                  <a:gd name="connsiteX816" fmla="*/ 4429834 w 4918970"/>
                  <a:gd name="connsiteY816" fmla="*/ 2979836 h 4941646"/>
                  <a:gd name="connsiteX817" fmla="*/ 4434981 w 4918970"/>
                  <a:gd name="connsiteY817" fmla="*/ 2979670 h 4941646"/>
                  <a:gd name="connsiteX818" fmla="*/ 4435102 w 4918970"/>
                  <a:gd name="connsiteY818" fmla="*/ 2977839 h 4941646"/>
                  <a:gd name="connsiteX819" fmla="*/ 4446169 w 4918970"/>
                  <a:gd name="connsiteY819" fmla="*/ 2979309 h 4941646"/>
                  <a:gd name="connsiteX820" fmla="*/ 4555338 w 4918970"/>
                  <a:gd name="connsiteY820" fmla="*/ 2975780 h 4941646"/>
                  <a:gd name="connsiteX821" fmla="*/ 4796000 w 4918970"/>
                  <a:gd name="connsiteY821" fmla="*/ 2828189 h 4941646"/>
                  <a:gd name="connsiteX822" fmla="*/ 4799625 w 4918970"/>
                  <a:gd name="connsiteY822" fmla="*/ 2829853 h 4941646"/>
                  <a:gd name="connsiteX823" fmla="*/ 4815114 w 4918970"/>
                  <a:gd name="connsiteY823" fmla="*/ 2783102 h 4941646"/>
                  <a:gd name="connsiteX824" fmla="*/ 4784639 w 4918970"/>
                  <a:gd name="connsiteY824" fmla="*/ 2638323 h 4941646"/>
                  <a:gd name="connsiteX825" fmla="*/ 4609469 w 4918970"/>
                  <a:gd name="connsiteY825" fmla="*/ 2555498 h 4941646"/>
                  <a:gd name="connsiteX826" fmla="*/ 4478235 w 4918970"/>
                  <a:gd name="connsiteY826" fmla="*/ 2623814 h 4941646"/>
                  <a:gd name="connsiteX827" fmla="*/ 4454293 w 4918970"/>
                  <a:gd name="connsiteY827" fmla="*/ 2661714 h 4941646"/>
                  <a:gd name="connsiteX828" fmla="*/ 4456640 w 4918970"/>
                  <a:gd name="connsiteY828" fmla="*/ 2662966 h 4941646"/>
                  <a:gd name="connsiteX829" fmla="*/ 4461076 w 4918970"/>
                  <a:gd name="connsiteY829" fmla="*/ 2765229 h 4941646"/>
                  <a:gd name="connsiteX830" fmla="*/ 4552778 w 4918970"/>
                  <a:gd name="connsiteY830" fmla="*/ 2810706 h 4941646"/>
                  <a:gd name="connsiteX831" fmla="*/ 4578988 w 4918970"/>
                  <a:gd name="connsiteY831" fmla="*/ 2805185 h 4941646"/>
                  <a:gd name="connsiteX832" fmla="*/ 4564050 w 4918970"/>
                  <a:gd name="connsiteY832" fmla="*/ 2779758 h 4941646"/>
                  <a:gd name="connsiteX833" fmla="*/ 4567636 w 4918970"/>
                  <a:gd name="connsiteY833" fmla="*/ 2707657 h 4941646"/>
                  <a:gd name="connsiteX834" fmla="*/ 4690452 w 4918970"/>
                  <a:gd name="connsiteY834" fmla="*/ 2659769 h 4941646"/>
                  <a:gd name="connsiteX835" fmla="*/ 4734149 w 4918970"/>
                  <a:gd name="connsiteY835" fmla="*/ 2784137 h 4941646"/>
                  <a:gd name="connsiteX836" fmla="*/ 4727184 w 4918970"/>
                  <a:gd name="connsiteY836" fmla="*/ 2793826 h 4941646"/>
                  <a:gd name="connsiteX837" fmla="*/ 4727735 w 4918970"/>
                  <a:gd name="connsiteY837" fmla="*/ 2794079 h 4941646"/>
                  <a:gd name="connsiteX838" fmla="*/ 4560088 w 4918970"/>
                  <a:gd name="connsiteY838" fmla="*/ 2910429 h 4941646"/>
                  <a:gd name="connsiteX839" fmla="*/ 4377268 w 4918970"/>
                  <a:gd name="connsiteY839" fmla="*/ 2819766 h 4941646"/>
                  <a:gd name="connsiteX840" fmla="*/ 4349678 w 4918970"/>
                  <a:gd name="connsiteY840" fmla="*/ 2666339 h 4941646"/>
                  <a:gd name="connsiteX841" fmla="*/ 4364247 w 4918970"/>
                  <a:gd name="connsiteY841" fmla="*/ 2627128 h 4941646"/>
                  <a:gd name="connsiteX842" fmla="*/ 4363110 w 4918970"/>
                  <a:gd name="connsiteY842" fmla="*/ 2626606 h 4941646"/>
                  <a:gd name="connsiteX843" fmla="*/ 4366345 w 4918970"/>
                  <a:gd name="connsiteY843" fmla="*/ 2621485 h 4941646"/>
                  <a:gd name="connsiteX844" fmla="*/ 4368423 w 4918970"/>
                  <a:gd name="connsiteY844" fmla="*/ 2615892 h 4941646"/>
                  <a:gd name="connsiteX845" fmla="*/ 4369511 w 4918970"/>
                  <a:gd name="connsiteY845" fmla="*/ 2616473 h 4941646"/>
                  <a:gd name="connsiteX846" fmla="*/ 4404056 w 4918970"/>
                  <a:gd name="connsiteY846" fmla="*/ 2561787 h 4941646"/>
                  <a:gd name="connsiteX847" fmla="*/ 4601201 w 4918970"/>
                  <a:gd name="connsiteY847" fmla="*/ 2459159 h 4941646"/>
                  <a:gd name="connsiteX848" fmla="*/ 4864344 w 4918970"/>
                  <a:gd name="connsiteY848" fmla="*/ 2583582 h 4941646"/>
                  <a:gd name="connsiteX849" fmla="*/ 4914355 w 4918970"/>
                  <a:gd name="connsiteY849" fmla="*/ 2725790 h 4941646"/>
                  <a:gd name="connsiteX850" fmla="*/ 4900573 w 4918970"/>
                  <a:gd name="connsiteY850" fmla="*/ 2838021 h 4941646"/>
                  <a:gd name="connsiteX851" fmla="*/ 4887492 w 4918970"/>
                  <a:gd name="connsiteY851" fmla="*/ 2870210 h 4941646"/>
                  <a:gd name="connsiteX852" fmla="*/ 4887715 w 4918970"/>
                  <a:gd name="connsiteY852" fmla="*/ 2870313 h 4941646"/>
                  <a:gd name="connsiteX853" fmla="*/ 4886818 w 4918970"/>
                  <a:gd name="connsiteY853" fmla="*/ 2871868 h 4941646"/>
                  <a:gd name="connsiteX854" fmla="*/ 4886011 w 4918970"/>
                  <a:gd name="connsiteY854" fmla="*/ 2873850 h 4941646"/>
                  <a:gd name="connsiteX855" fmla="*/ 4885748 w 4918970"/>
                  <a:gd name="connsiteY855" fmla="*/ 2873722 h 4941646"/>
                  <a:gd name="connsiteX856" fmla="*/ 4861144 w 4918970"/>
                  <a:gd name="connsiteY856" fmla="*/ 2916370 h 4941646"/>
                  <a:gd name="connsiteX857" fmla="*/ 4707094 w 4918970"/>
                  <a:gd name="connsiteY857" fmla="*/ 3035317 h 4941646"/>
                  <a:gd name="connsiteX858" fmla="*/ 4650554 w 4918970"/>
                  <a:gd name="connsiteY858" fmla="*/ 3052260 h 4941646"/>
                  <a:gd name="connsiteX859" fmla="*/ 4680574 w 4918970"/>
                  <a:gd name="connsiteY859" fmla="*/ 3070314 h 4941646"/>
                  <a:gd name="connsiteX860" fmla="*/ 4810900 w 4918970"/>
                  <a:gd name="connsiteY860" fmla="*/ 3229518 h 4941646"/>
                  <a:gd name="connsiteX861" fmla="*/ 4780000 w 4918970"/>
                  <a:gd name="connsiteY861" fmla="*/ 3680752 h 4941646"/>
                  <a:gd name="connsiteX862" fmla="*/ 4535097 w 4918970"/>
                  <a:gd name="connsiteY862" fmla="*/ 3861008 h 4941646"/>
                  <a:gd name="connsiteX863" fmla="*/ 4504921 w 4918970"/>
                  <a:gd name="connsiteY863" fmla="*/ 3866391 h 4941646"/>
                  <a:gd name="connsiteX864" fmla="*/ 4520290 w 4918970"/>
                  <a:gd name="connsiteY864" fmla="*/ 3900658 h 4941646"/>
                  <a:gd name="connsiteX865" fmla="*/ 4518984 w 4918970"/>
                  <a:gd name="connsiteY865" fmla="*/ 4032086 h 4941646"/>
                  <a:gd name="connsiteX866" fmla="*/ 4414762 w 4918970"/>
                  <a:gd name="connsiteY866" fmla="*/ 4163346 h 4941646"/>
                  <a:gd name="connsiteX867" fmla="*/ 4399507 w 4918970"/>
                  <a:gd name="connsiteY867" fmla="*/ 4168655 h 4941646"/>
                  <a:gd name="connsiteX868" fmla="*/ 4389704 w 4918970"/>
                  <a:gd name="connsiteY868" fmla="*/ 4155818 h 4941646"/>
                  <a:gd name="connsiteX869" fmla="*/ 4375070 w 4918970"/>
                  <a:gd name="connsiteY869" fmla="*/ 3988853 h 4941646"/>
                  <a:gd name="connsiteX870" fmla="*/ 4446408 w 4918970"/>
                  <a:gd name="connsiteY870" fmla="*/ 3878463 h 4941646"/>
                  <a:gd name="connsiteX871" fmla="*/ 4449993 w 4918970"/>
                  <a:gd name="connsiteY871" fmla="*/ 3876189 h 4941646"/>
                  <a:gd name="connsiteX872" fmla="*/ 4433455 w 4918970"/>
                  <a:gd name="connsiteY872" fmla="*/ 3879138 h 4941646"/>
                  <a:gd name="connsiteX873" fmla="*/ 4380512 w 4918970"/>
                  <a:gd name="connsiteY873" fmla="*/ 3878887 h 4941646"/>
                  <a:gd name="connsiteX874" fmla="*/ 4380490 w 4918970"/>
                  <a:gd name="connsiteY874" fmla="*/ 3879245 h 4941646"/>
                  <a:gd name="connsiteX875" fmla="*/ 4377689 w 4918970"/>
                  <a:gd name="connsiteY875" fmla="*/ 3878874 h 4941646"/>
                  <a:gd name="connsiteX876" fmla="*/ 4373401 w 4918970"/>
                  <a:gd name="connsiteY876" fmla="*/ 3878853 h 4941646"/>
                  <a:gd name="connsiteX877" fmla="*/ 4373439 w 4918970"/>
                  <a:gd name="connsiteY877" fmla="*/ 3878311 h 4941646"/>
                  <a:gd name="connsiteX878" fmla="*/ 4305148 w 4918970"/>
                  <a:gd name="connsiteY878" fmla="*/ 3869271 h 4941646"/>
                  <a:gd name="connsiteX879" fmla="*/ 4161728 w 4918970"/>
                  <a:gd name="connsiteY879" fmla="*/ 3812118 h 4941646"/>
                  <a:gd name="connsiteX880" fmla="*/ 4114852 w 4918970"/>
                  <a:gd name="connsiteY880" fmla="*/ 3779717 h 4941646"/>
                  <a:gd name="connsiteX881" fmla="*/ 4035414 w 4918970"/>
                  <a:gd name="connsiteY881" fmla="*/ 3838239 h 4941646"/>
                  <a:gd name="connsiteX882" fmla="*/ 3620350 w 4918970"/>
                  <a:gd name="connsiteY882" fmla="*/ 3985330 h 4941646"/>
                  <a:gd name="connsiteX883" fmla="*/ 3590871 w 4918970"/>
                  <a:gd name="connsiteY883" fmla="*/ 3983905 h 4941646"/>
                  <a:gd name="connsiteX884" fmla="*/ 3592641 w 4918970"/>
                  <a:gd name="connsiteY884" fmla="*/ 4076359 h 4941646"/>
                  <a:gd name="connsiteX885" fmla="*/ 3963464 w 4918970"/>
                  <a:gd name="connsiteY885" fmla="*/ 4693449 h 4941646"/>
                  <a:gd name="connsiteX886" fmla="*/ 4005538 w 4918970"/>
                  <a:gd name="connsiteY886" fmla="*/ 4696181 h 4941646"/>
                  <a:gd name="connsiteX887" fmla="*/ 4053396 w 4918970"/>
                  <a:gd name="connsiteY887" fmla="*/ 4692671 h 4941646"/>
                  <a:gd name="connsiteX888" fmla="*/ 4202813 w 4918970"/>
                  <a:gd name="connsiteY888" fmla="*/ 4590915 h 4941646"/>
                  <a:gd name="connsiteX889" fmla="*/ 4216094 w 4918970"/>
                  <a:gd name="connsiteY889" fmla="*/ 4354492 h 4941646"/>
                  <a:gd name="connsiteX890" fmla="*/ 4079013 w 4918970"/>
                  <a:gd name="connsiteY890" fmla="*/ 4236641 h 4941646"/>
                  <a:gd name="connsiteX891" fmla="*/ 4019186 w 4918970"/>
                  <a:gd name="connsiteY891" fmla="*/ 4225417 h 4941646"/>
                  <a:gd name="connsiteX892" fmla="*/ 3991467 w 4918970"/>
                  <a:gd name="connsiteY892" fmla="*/ 4226012 h 4941646"/>
                  <a:gd name="connsiteX893" fmla="*/ 3908278 w 4918970"/>
                  <a:gd name="connsiteY893" fmla="*/ 4277608 h 4941646"/>
                  <a:gd name="connsiteX894" fmla="*/ 3897637 w 4918970"/>
                  <a:gd name="connsiteY894" fmla="*/ 4405309 h 4941646"/>
                  <a:gd name="connsiteX895" fmla="*/ 3916150 w 4918970"/>
                  <a:gd name="connsiteY895" fmla="*/ 4433270 h 4941646"/>
                  <a:gd name="connsiteX896" fmla="*/ 3938854 w 4918970"/>
                  <a:gd name="connsiteY896" fmla="*/ 4404158 h 4941646"/>
                  <a:gd name="connsiteX897" fmla="*/ 4024425 w 4918970"/>
                  <a:gd name="connsiteY897" fmla="*/ 4375083 h 4941646"/>
                  <a:gd name="connsiteX898" fmla="*/ 4136797 w 4918970"/>
                  <a:gd name="connsiteY898" fmla="*/ 4495942 h 4941646"/>
                  <a:gd name="connsiteX899" fmla="*/ 4012198 w 4918970"/>
                  <a:gd name="connsiteY899" fmla="*/ 4604153 h 4941646"/>
                  <a:gd name="connsiteX900" fmla="*/ 3997708 w 4918970"/>
                  <a:gd name="connsiteY900" fmla="*/ 4600513 h 4941646"/>
                  <a:gd name="connsiteX901" fmla="*/ 3997668 w 4918970"/>
                  <a:gd name="connsiteY901" fmla="*/ 4601271 h 4941646"/>
                  <a:gd name="connsiteX902" fmla="*/ 3784940 w 4918970"/>
                  <a:gd name="connsiteY902" fmla="*/ 4459803 h 4941646"/>
                  <a:gd name="connsiteX903" fmla="*/ 3806155 w 4918970"/>
                  <a:gd name="connsiteY903" fmla="*/ 4205214 h 4941646"/>
                  <a:gd name="connsiteX904" fmla="*/ 3972004 w 4918970"/>
                  <a:gd name="connsiteY904" fmla="*/ 4102352 h 4941646"/>
                  <a:gd name="connsiteX905" fmla="*/ 4024359 w 4918970"/>
                  <a:gd name="connsiteY905" fmla="*/ 4101227 h 4941646"/>
                  <a:gd name="connsiteX906" fmla="*/ 4024443 w 4918970"/>
                  <a:gd name="connsiteY906" fmla="*/ 4099661 h 4941646"/>
                  <a:gd name="connsiteX907" fmla="*/ 4031923 w 4918970"/>
                  <a:gd name="connsiteY907" fmla="*/ 4101065 h 4941646"/>
                  <a:gd name="connsiteX908" fmla="*/ 4039361 w 4918970"/>
                  <a:gd name="connsiteY908" fmla="*/ 4100905 h 4941646"/>
                  <a:gd name="connsiteX909" fmla="*/ 4039189 w 4918970"/>
                  <a:gd name="connsiteY909" fmla="*/ 4102428 h 4941646"/>
                  <a:gd name="connsiteX910" fmla="*/ 4118277 w 4918970"/>
                  <a:gd name="connsiteY910" fmla="*/ 4117267 h 4941646"/>
                  <a:gd name="connsiteX911" fmla="*/ 4328221 w 4918970"/>
                  <a:gd name="connsiteY911" fmla="*/ 4297758 h 4941646"/>
                  <a:gd name="connsiteX912" fmla="*/ 4359724 w 4918970"/>
                  <a:gd name="connsiteY912" fmla="*/ 4387882 h 4941646"/>
                  <a:gd name="connsiteX913" fmla="*/ 4360584 w 4918970"/>
                  <a:gd name="connsiteY913" fmla="*/ 4399515 h 4941646"/>
                  <a:gd name="connsiteX914" fmla="*/ 4379487 w 4918970"/>
                  <a:gd name="connsiteY914" fmla="*/ 4385054 h 4941646"/>
                  <a:gd name="connsiteX915" fmla="*/ 4680947 w 4918970"/>
                  <a:gd name="connsiteY915" fmla="*/ 4315655 h 4941646"/>
                  <a:gd name="connsiteX916" fmla="*/ 4688875 w 4918970"/>
                  <a:gd name="connsiteY916" fmla="*/ 4318084 h 4941646"/>
                  <a:gd name="connsiteX917" fmla="*/ 4684979 w 4918970"/>
                  <a:gd name="connsiteY917" fmla="*/ 4312981 h 4941646"/>
                  <a:gd name="connsiteX918" fmla="*/ 4670346 w 4918970"/>
                  <a:gd name="connsiteY918" fmla="*/ 4146016 h 4941646"/>
                  <a:gd name="connsiteX919" fmla="*/ 4774568 w 4918970"/>
                  <a:gd name="connsiteY919" fmla="*/ 4014756 h 4941646"/>
                  <a:gd name="connsiteX920" fmla="*/ 4789822 w 4918970"/>
                  <a:gd name="connsiteY920" fmla="*/ 4009447 h 4941646"/>
                  <a:gd name="connsiteX921" fmla="*/ 4799626 w 4918970"/>
                  <a:gd name="connsiteY921" fmla="*/ 4022284 h 4941646"/>
                  <a:gd name="connsiteX922" fmla="*/ 4814259 w 4918970"/>
                  <a:gd name="connsiteY922" fmla="*/ 4189249 h 4941646"/>
                  <a:gd name="connsiteX923" fmla="*/ 4710037 w 4918970"/>
                  <a:gd name="connsiteY923" fmla="*/ 4320509 h 4941646"/>
                  <a:gd name="connsiteX924" fmla="*/ 4703839 w 4918970"/>
                  <a:gd name="connsiteY924" fmla="*/ 4322666 h 4941646"/>
                  <a:gd name="connsiteX925" fmla="*/ 4729154 w 4918970"/>
                  <a:gd name="connsiteY925" fmla="*/ 4330420 h 4941646"/>
                  <a:gd name="connsiteX926" fmla="*/ 4729261 w 4918970"/>
                  <a:gd name="connsiteY926" fmla="*/ 4330140 h 4941646"/>
                  <a:gd name="connsiteX927" fmla="*/ 4731250 w 4918970"/>
                  <a:gd name="connsiteY927" fmla="*/ 4331063 h 4941646"/>
                  <a:gd name="connsiteX928" fmla="*/ 4733007 w 4918970"/>
                  <a:gd name="connsiteY928" fmla="*/ 4331600 h 4941646"/>
                  <a:gd name="connsiteX929" fmla="*/ 4732911 w 4918970"/>
                  <a:gd name="connsiteY929" fmla="*/ 4331834 h 4941646"/>
                  <a:gd name="connsiteX930" fmla="*/ 4765184 w 4918970"/>
                  <a:gd name="connsiteY930" fmla="*/ 4346810 h 4941646"/>
                  <a:gd name="connsiteX931" fmla="*/ 4853870 w 4918970"/>
                  <a:gd name="connsiteY931" fmla="*/ 4421251 h 4941646"/>
                  <a:gd name="connsiteX932" fmla="*/ 4915705 w 4918970"/>
                  <a:gd name="connsiteY932" fmla="*/ 4562689 h 4941646"/>
                  <a:gd name="connsiteX933" fmla="*/ 4805478 w 4918970"/>
                  <a:gd name="connsiteY933" fmla="*/ 4839618 h 4941646"/>
                  <a:gd name="connsiteX934" fmla="*/ 4586153 w 4918970"/>
                  <a:gd name="connsiteY934" fmla="*/ 4900398 h 4941646"/>
                  <a:gd name="connsiteX935" fmla="*/ 4522095 w 4918970"/>
                  <a:gd name="connsiteY935" fmla="*/ 4883556 h 4941646"/>
                  <a:gd name="connsiteX936" fmla="*/ 4521685 w 4918970"/>
                  <a:gd name="connsiteY936" fmla="*/ 4884752 h 4941646"/>
                  <a:gd name="connsiteX937" fmla="*/ 4516223 w 4918970"/>
                  <a:gd name="connsiteY937" fmla="*/ 4882013 h 4941646"/>
                  <a:gd name="connsiteX938" fmla="*/ 4510225 w 4918970"/>
                  <a:gd name="connsiteY938" fmla="*/ 4880436 h 4941646"/>
                  <a:gd name="connsiteX939" fmla="*/ 4510713 w 4918970"/>
                  <a:gd name="connsiteY939" fmla="*/ 4879251 h 4941646"/>
                  <a:gd name="connsiteX940" fmla="*/ 4472422 w 4918970"/>
                  <a:gd name="connsiteY940" fmla="*/ 4860053 h 4941646"/>
                  <a:gd name="connsiteX941" fmla="*/ 4385960 w 4918970"/>
                  <a:gd name="connsiteY941" fmla="*/ 4725867 h 4941646"/>
                  <a:gd name="connsiteX942" fmla="*/ 4459594 w 4918970"/>
                  <a:gd name="connsiteY942" fmla="*/ 4530310 h 4941646"/>
                  <a:gd name="connsiteX943" fmla="*/ 4666406 w 4918970"/>
                  <a:gd name="connsiteY943" fmla="*/ 4500403 h 4941646"/>
                  <a:gd name="connsiteX944" fmla="*/ 4666171 w 4918970"/>
                  <a:gd name="connsiteY944" fmla="*/ 4500978 h 4941646"/>
                  <a:gd name="connsiteX945" fmla="*/ 4678153 w 4918970"/>
                  <a:gd name="connsiteY945" fmla="*/ 4503371 h 4941646"/>
                  <a:gd name="connsiteX946" fmla="*/ 4732258 w 4918970"/>
                  <a:gd name="connsiteY946" fmla="*/ 4627038 h 4941646"/>
                  <a:gd name="connsiteX947" fmla="*/ 4606829 w 4918970"/>
                  <a:gd name="connsiteY947" fmla="*/ 4676922 h 4941646"/>
                  <a:gd name="connsiteX948" fmla="*/ 4553800 w 4918970"/>
                  <a:gd name="connsiteY948" fmla="*/ 4625420 h 4941646"/>
                  <a:gd name="connsiteX949" fmla="*/ 4547237 w 4918970"/>
                  <a:gd name="connsiteY949" fmla="*/ 4595943 h 4941646"/>
                  <a:gd name="connsiteX950" fmla="*/ 4523749 w 4918970"/>
                  <a:gd name="connsiteY950" fmla="*/ 4610109 h 4941646"/>
                  <a:gd name="connsiteX951" fmla="*/ 4486815 w 4918970"/>
                  <a:gd name="connsiteY951" fmla="*/ 4708201 h 4941646"/>
                  <a:gd name="connsiteX952" fmla="*/ 4554894 w 4918970"/>
                  <a:gd name="connsiteY952" fmla="*/ 4787897 h 4941646"/>
                  <a:gd name="connsiteX953" fmla="*/ 4554011 w 4918970"/>
                  <a:gd name="connsiteY953" fmla="*/ 4790472 h 4941646"/>
                  <a:gd name="connsiteX954" fmla="*/ 4598406 w 4918970"/>
                  <a:gd name="connsiteY954" fmla="*/ 4802144 h 4941646"/>
                  <a:gd name="connsiteX955" fmla="*/ 4744405 w 4918970"/>
                  <a:gd name="connsiteY955" fmla="*/ 4761685 h 4941646"/>
                  <a:gd name="connsiteX956" fmla="*/ 4817781 w 4918970"/>
                  <a:gd name="connsiteY956" fmla="*/ 4577338 h 4941646"/>
                  <a:gd name="connsiteX957" fmla="*/ 4739520 w 4918970"/>
                  <a:gd name="connsiteY957" fmla="*/ 4447615 h 4941646"/>
                  <a:gd name="connsiteX958" fmla="*/ 4695275 w 4918970"/>
                  <a:gd name="connsiteY958" fmla="*/ 4423413 h 4941646"/>
                  <a:gd name="connsiteX959" fmla="*/ 4693723 w 4918970"/>
                  <a:gd name="connsiteY959" fmla="*/ 4427190 h 4941646"/>
                  <a:gd name="connsiteX960" fmla="*/ 4360937 w 4918970"/>
                  <a:gd name="connsiteY960" fmla="*/ 4523612 h 4941646"/>
                  <a:gd name="connsiteX961" fmla="*/ 4358243 w 4918970"/>
                  <a:gd name="connsiteY961" fmla="*/ 4526202 h 4941646"/>
                  <a:gd name="connsiteX962" fmla="*/ 4349279 w 4918970"/>
                  <a:gd name="connsiteY962" fmla="*/ 4573821 h 4941646"/>
                  <a:gd name="connsiteX963" fmla="*/ 4307881 w 4918970"/>
                  <a:gd name="connsiteY963" fmla="*/ 4659849 h 4941646"/>
                  <a:gd name="connsiteX964" fmla="*/ 4079043 w 4918970"/>
                  <a:gd name="connsiteY964" fmla="*/ 4815692 h 4941646"/>
                  <a:gd name="connsiteX965" fmla="*/ 4005620 w 4918970"/>
                  <a:gd name="connsiteY965" fmla="*/ 4821079 h 4941646"/>
                  <a:gd name="connsiteX966" fmla="*/ 4005563 w 4918970"/>
                  <a:gd name="connsiteY966" fmla="*/ 4823110 h 4941646"/>
                  <a:gd name="connsiteX967" fmla="*/ 3991451 w 4918970"/>
                  <a:gd name="connsiteY967" fmla="*/ 4822118 h 4941646"/>
                  <a:gd name="connsiteX968" fmla="*/ 3983828 w 4918970"/>
                  <a:gd name="connsiteY968" fmla="*/ 4822678 h 4941646"/>
                  <a:gd name="connsiteX969" fmla="*/ 3983892 w 4918970"/>
                  <a:gd name="connsiteY969" fmla="*/ 4821587 h 4941646"/>
                  <a:gd name="connsiteX970" fmla="*/ 3947102 w 4918970"/>
                  <a:gd name="connsiteY970" fmla="*/ 4819001 h 4941646"/>
                  <a:gd name="connsiteX971" fmla="*/ 3627707 w 4918970"/>
                  <a:gd name="connsiteY971" fmla="*/ 4589600 h 4941646"/>
                  <a:gd name="connsiteX972" fmla="*/ 3592283 w 4918970"/>
                  <a:gd name="connsiteY972" fmla="*/ 4526580 h 4941646"/>
                  <a:gd name="connsiteX973" fmla="*/ 3565383 w 4918970"/>
                  <a:gd name="connsiteY973" fmla="*/ 4570845 h 4941646"/>
                  <a:gd name="connsiteX974" fmla="*/ 3189438 w 4918970"/>
                  <a:gd name="connsiteY974" fmla="*/ 4823795 h 4941646"/>
                  <a:gd name="connsiteX975" fmla="*/ 3141752 w 4918970"/>
                  <a:gd name="connsiteY975" fmla="*/ 4822834 h 4941646"/>
                  <a:gd name="connsiteX976" fmla="*/ 3141684 w 4918970"/>
                  <a:gd name="connsiteY976" fmla="*/ 4824272 h 4941646"/>
                  <a:gd name="connsiteX977" fmla="*/ 3132775 w 4918970"/>
                  <a:gd name="connsiteY977" fmla="*/ 4822652 h 4941646"/>
                  <a:gd name="connsiteX978" fmla="*/ 3120088 w 4918970"/>
                  <a:gd name="connsiteY978" fmla="*/ 4822397 h 4941646"/>
                  <a:gd name="connsiteX979" fmla="*/ 3120247 w 4918970"/>
                  <a:gd name="connsiteY979" fmla="*/ 4820375 h 4941646"/>
                  <a:gd name="connsiteX980" fmla="*/ 3047753 w 4918970"/>
                  <a:gd name="connsiteY980" fmla="*/ 4807191 h 4941646"/>
                  <a:gd name="connsiteX981" fmla="*/ 2836804 w 4918970"/>
                  <a:gd name="connsiteY981" fmla="*/ 4627873 h 4941646"/>
                  <a:gd name="connsiteX982" fmla="*/ 2797349 w 4918970"/>
                  <a:gd name="connsiteY982" fmla="*/ 4444315 h 4941646"/>
                  <a:gd name="connsiteX983" fmla="*/ 2802541 w 4918970"/>
                  <a:gd name="connsiteY983" fmla="*/ 4415864 h 4941646"/>
                  <a:gd name="connsiteX984" fmla="*/ 2754657 w 4918970"/>
                  <a:gd name="connsiteY984" fmla="*/ 4423760 h 4941646"/>
                  <a:gd name="connsiteX985" fmla="*/ 2672563 w 4918970"/>
                  <a:gd name="connsiteY985" fmla="*/ 4408525 h 4941646"/>
                  <a:gd name="connsiteX986" fmla="*/ 2551796 w 4918970"/>
                  <a:gd name="connsiteY986" fmla="*/ 4318402 h 4941646"/>
                  <a:gd name="connsiteX987" fmla="*/ 2546688 w 4918970"/>
                  <a:gd name="connsiteY987" fmla="*/ 4306454 h 4941646"/>
                  <a:gd name="connsiteX988" fmla="*/ 2558094 w 4918970"/>
                  <a:gd name="connsiteY988" fmla="*/ 4300230 h 4941646"/>
                  <a:gd name="connsiteX989" fmla="*/ 2708730 w 4918970"/>
                  <a:gd name="connsiteY989" fmla="*/ 4304163 h 4941646"/>
                  <a:gd name="connsiteX990" fmla="*/ 2809965 w 4918970"/>
                  <a:gd name="connsiteY990" fmla="*/ 4367688 h 4941646"/>
                  <a:gd name="connsiteX991" fmla="*/ 2811061 w 4918970"/>
                  <a:gd name="connsiteY991" fmla="*/ 4369180 h 4941646"/>
                  <a:gd name="connsiteX992" fmla="*/ 2814207 w 4918970"/>
                  <a:gd name="connsiteY992" fmla="*/ 4351934 h 4941646"/>
                  <a:gd name="connsiteX993" fmla="*/ 2855126 w 4918970"/>
                  <a:gd name="connsiteY993" fmla="*/ 4265676 h 4941646"/>
                  <a:gd name="connsiteX994" fmla="*/ 3083092 w 4918970"/>
                  <a:gd name="connsiteY994" fmla="*/ 4108559 h 4941646"/>
                  <a:gd name="connsiteX995" fmla="*/ 3163309 w 4918970"/>
                  <a:gd name="connsiteY995" fmla="*/ 4102224 h 4941646"/>
                  <a:gd name="connsiteX996" fmla="*/ 3163299 w 4918970"/>
                  <a:gd name="connsiteY996" fmla="*/ 4100690 h 4941646"/>
                  <a:gd name="connsiteX997" fmla="*/ 3170683 w 4918970"/>
                  <a:gd name="connsiteY997" fmla="*/ 4101642 h 4941646"/>
                  <a:gd name="connsiteX998" fmla="*/ 3178267 w 4918970"/>
                  <a:gd name="connsiteY998" fmla="*/ 4101042 h 4941646"/>
                  <a:gd name="connsiteX999" fmla="*/ 3178183 w 4918970"/>
                  <a:gd name="connsiteY999" fmla="*/ 4102607 h 4941646"/>
                  <a:gd name="connsiteX1000" fmla="*/ 3230121 w 4918970"/>
                  <a:gd name="connsiteY1000" fmla="*/ 4109300 h 4941646"/>
                  <a:gd name="connsiteX1001" fmla="*/ 3384077 w 4918970"/>
                  <a:gd name="connsiteY1001" fmla="*/ 4229231 h 4941646"/>
                  <a:gd name="connsiteX1002" fmla="*/ 3378068 w 4918970"/>
                  <a:gd name="connsiteY1002" fmla="*/ 4484632 h 4941646"/>
                  <a:gd name="connsiteX1003" fmla="*/ 3151490 w 4918970"/>
                  <a:gd name="connsiteY1003" fmla="*/ 4602651 h 4941646"/>
                  <a:gd name="connsiteX1004" fmla="*/ 3151531 w 4918970"/>
                  <a:gd name="connsiteY1004" fmla="*/ 4601893 h 4941646"/>
                  <a:gd name="connsiteX1005" fmla="*/ 3136736 w 4918970"/>
                  <a:gd name="connsiteY1005" fmla="*/ 4603968 h 4941646"/>
                  <a:gd name="connsiteX1006" fmla="*/ 3024366 w 4918970"/>
                  <a:gd name="connsiteY1006" fmla="*/ 4483109 h 4941646"/>
                  <a:gd name="connsiteX1007" fmla="*/ 3148964 w 4918970"/>
                  <a:gd name="connsiteY1007" fmla="*/ 4374899 h 4941646"/>
                  <a:gd name="connsiteX1008" fmla="*/ 3230953 w 4918970"/>
                  <a:gd name="connsiteY1008" fmla="*/ 4412917 h 4941646"/>
                  <a:gd name="connsiteX1009" fmla="*/ 3250430 w 4918970"/>
                  <a:gd name="connsiteY1009" fmla="*/ 4444282 h 4941646"/>
                  <a:gd name="connsiteX1010" fmla="*/ 3271814 w 4918970"/>
                  <a:gd name="connsiteY1010" fmla="*/ 4418452 h 4941646"/>
                  <a:gd name="connsiteX1011" fmla="*/ 3274827 w 4918970"/>
                  <a:gd name="connsiteY1011" fmla="*/ 4290343 h 4941646"/>
                  <a:gd name="connsiteX1012" fmla="*/ 3197603 w 4918970"/>
                  <a:gd name="connsiteY1012" fmla="*/ 4230185 h 4941646"/>
                  <a:gd name="connsiteX1013" fmla="*/ 3170100 w 4918970"/>
                  <a:gd name="connsiteY1013" fmla="*/ 4226641 h 4941646"/>
                  <a:gd name="connsiteX1014" fmla="*/ 3109424 w 4918970"/>
                  <a:gd name="connsiteY1014" fmla="*/ 4231432 h 4941646"/>
                  <a:gd name="connsiteX1015" fmla="*/ 2960577 w 4918970"/>
                  <a:gd name="connsiteY1015" fmla="*/ 4334021 h 4941646"/>
                  <a:gd name="connsiteX1016" fmla="*/ 2948614 w 4918970"/>
                  <a:gd name="connsiteY1016" fmla="*/ 4570515 h 4941646"/>
                  <a:gd name="connsiteX1017" fmla="*/ 3086350 w 4918970"/>
                  <a:gd name="connsiteY1017" fmla="*/ 4687599 h 4941646"/>
                  <a:gd name="connsiteX1018" fmla="*/ 3135027 w 4918970"/>
                  <a:gd name="connsiteY1018" fmla="*/ 4696450 h 4941646"/>
                  <a:gd name="connsiteX1019" fmla="*/ 3186909 w 4918970"/>
                  <a:gd name="connsiteY1019" fmla="*/ 4697395 h 4941646"/>
                  <a:gd name="connsiteX1020" fmla="*/ 3492757 w 4918970"/>
                  <a:gd name="connsiteY1020" fmla="*/ 4455786 h 4941646"/>
                  <a:gd name="connsiteX1021" fmla="*/ 3529094 w 4918970"/>
                  <a:gd name="connsiteY1021" fmla="*/ 4384360 h 4941646"/>
                  <a:gd name="connsiteX1022" fmla="*/ 3523158 w 4918970"/>
                  <a:gd name="connsiteY1022" fmla="*/ 4369461 h 4941646"/>
                  <a:gd name="connsiteX1023" fmla="*/ 3468082 w 4918970"/>
                  <a:gd name="connsiteY1023" fmla="*/ 4100240 h 4941646"/>
                  <a:gd name="connsiteX1024" fmla="*/ 3464193 w 4918970"/>
                  <a:gd name="connsiteY1024" fmla="*/ 3962584 h 4941646"/>
                  <a:gd name="connsiteX1025" fmla="*/ 3409200 w 4918970"/>
                  <a:gd name="connsiteY1025" fmla="*/ 3940291 h 4941646"/>
                  <a:gd name="connsiteX1026" fmla="*/ 3359250 w 4918970"/>
                  <a:gd name="connsiteY1026" fmla="*/ 3905871 h 4941646"/>
                  <a:gd name="connsiteX1027" fmla="*/ 3357725 w 4918970"/>
                  <a:gd name="connsiteY1027" fmla="*/ 3907940 h 4941646"/>
                  <a:gd name="connsiteX1028" fmla="*/ 3346384 w 4918970"/>
                  <a:gd name="connsiteY1028" fmla="*/ 3897005 h 4941646"/>
                  <a:gd name="connsiteX1029" fmla="*/ 3333740 w 4918970"/>
                  <a:gd name="connsiteY1029" fmla="*/ 3888292 h 4941646"/>
                  <a:gd name="connsiteX1030" fmla="*/ 3335314 w 4918970"/>
                  <a:gd name="connsiteY1030" fmla="*/ 3886330 h 4941646"/>
                  <a:gd name="connsiteX1031" fmla="*/ 3287896 w 4918970"/>
                  <a:gd name="connsiteY1031" fmla="*/ 3840601 h 4941646"/>
                  <a:gd name="connsiteX1032" fmla="*/ 3248987 w 4918970"/>
                  <a:gd name="connsiteY1032" fmla="*/ 3780366 h 4941646"/>
                  <a:gd name="connsiteX1033" fmla="*/ 3242988 w 4918970"/>
                  <a:gd name="connsiteY1033" fmla="*/ 3765293 h 4941646"/>
                  <a:gd name="connsiteX1034" fmla="*/ 3232761 w 4918970"/>
                  <a:gd name="connsiteY1034" fmla="*/ 3794848 h 4941646"/>
                  <a:gd name="connsiteX1035" fmla="*/ 3133719 w 4918970"/>
                  <a:gd name="connsiteY1035" fmla="*/ 3898073 h 4941646"/>
                  <a:gd name="connsiteX1036" fmla="*/ 2953210 w 4918970"/>
                  <a:gd name="connsiteY1036" fmla="*/ 3924419 h 4941646"/>
                  <a:gd name="connsiteX1037" fmla="*/ 2937156 w 4918970"/>
                  <a:gd name="connsiteY1037" fmla="*/ 3917253 h 4941646"/>
                  <a:gd name="connsiteX1038" fmla="*/ 2938956 w 4918970"/>
                  <a:gd name="connsiteY1038" fmla="*/ 3899765 h 4941646"/>
                  <a:gd name="connsiteX1039" fmla="*/ 3051861 w 4918970"/>
                  <a:gd name="connsiteY1039" fmla="*/ 3756481 h 4941646"/>
                  <a:gd name="connsiteX1040" fmla="*/ 3145447 w 4918970"/>
                  <a:gd name="connsiteY1040" fmla="*/ 3723732 h 4941646"/>
                  <a:gd name="connsiteX1041" fmla="*/ 3228896 w 4918970"/>
                  <a:gd name="connsiteY1041" fmla="*/ 3729878 h 4941646"/>
                  <a:gd name="connsiteX1042" fmla="*/ 3222549 w 4918970"/>
                  <a:gd name="connsiteY1042" fmla="*/ 3713929 h 4941646"/>
                  <a:gd name="connsiteX1043" fmla="*/ 3210448 w 4918970"/>
                  <a:gd name="connsiteY1043" fmla="*/ 3570152 h 4941646"/>
                  <a:gd name="connsiteX1044" fmla="*/ 3429893 w 4918970"/>
                  <a:gd name="connsiteY1044" fmla="*/ 3274120 h 4941646"/>
                  <a:gd name="connsiteX1045" fmla="*/ 3711178 w 4918970"/>
                  <a:gd name="connsiteY1045" fmla="*/ 3269596 h 4941646"/>
                  <a:gd name="connsiteX1046" fmla="*/ 3782593 w 4918970"/>
                  <a:gd name="connsiteY1046" fmla="*/ 3309407 h 4941646"/>
                  <a:gd name="connsiteX1047" fmla="*/ 3783447 w 4918970"/>
                  <a:gd name="connsiteY1047" fmla="*/ 3308105 h 4941646"/>
                  <a:gd name="connsiteX1048" fmla="*/ 3785382 w 4918970"/>
                  <a:gd name="connsiteY1048" fmla="*/ 3309787 h 4941646"/>
                  <a:gd name="connsiteX1049" fmla="*/ 3740197 w 4918970"/>
                  <a:gd name="connsiteY1049" fmla="*/ 3235481 h 4941646"/>
                  <a:gd name="connsiteX1050" fmla="*/ 3570082 w 4918970"/>
                  <a:gd name="connsiteY1050" fmla="*/ 3022141 h 4941646"/>
                  <a:gd name="connsiteX1051" fmla="*/ 2897637 w 4918970"/>
                  <a:gd name="connsiteY1051" fmla="*/ 2745027 h 4941646"/>
                  <a:gd name="connsiteX1052" fmla="*/ 2831115 w 4918970"/>
                  <a:gd name="connsiteY1052" fmla="*/ 2779004 h 4941646"/>
                  <a:gd name="connsiteX1053" fmla="*/ 2781035 w 4918970"/>
                  <a:gd name="connsiteY1053" fmla="*/ 2817087 h 4941646"/>
                  <a:gd name="connsiteX1054" fmla="*/ 2694811 w 4918970"/>
                  <a:gd name="connsiteY1054" fmla="*/ 3023320 h 4941646"/>
                  <a:gd name="connsiteX1055" fmla="*/ 2840505 w 4918970"/>
                  <a:gd name="connsiteY1055" fmla="*/ 3277301 h 4941646"/>
                  <a:gd name="connsiteX1056" fmla="*/ 3062057 w 4918970"/>
                  <a:gd name="connsiteY1056" fmla="*/ 3306983 h 4941646"/>
                  <a:gd name="connsiteX1057" fmla="*/ 3131625 w 4918970"/>
                  <a:gd name="connsiteY1057" fmla="*/ 3278268 h 4941646"/>
                  <a:gd name="connsiteX1058" fmla="*/ 3159954 w 4918970"/>
                  <a:gd name="connsiteY1058" fmla="*/ 3258952 h 4941646"/>
                  <a:gd name="connsiteX1059" fmla="*/ 3211372 w 4918970"/>
                  <a:gd name="connsiteY1059" fmla="*/ 3149373 h 4941646"/>
                  <a:gd name="connsiteX1060" fmla="*/ 3136271 w 4918970"/>
                  <a:gd name="connsiteY1060" fmla="*/ 3009848 h 4941646"/>
                  <a:gd name="connsiteX1061" fmla="*/ 3097753 w 4918970"/>
                  <a:gd name="connsiteY1061" fmla="*/ 2998910 h 4941646"/>
                  <a:gd name="connsiteX1062" fmla="*/ 3094333 w 4918970"/>
                  <a:gd name="connsiteY1062" fmla="*/ 3038842 h 4941646"/>
                  <a:gd name="connsiteX1063" fmla="*/ 3025258 w 4918970"/>
                  <a:gd name="connsiteY1063" fmla="*/ 3126689 h 4941646"/>
                  <a:gd name="connsiteX1064" fmla="*/ 2827284 w 4918970"/>
                  <a:gd name="connsiteY1064" fmla="*/ 3077222 h 4941646"/>
                  <a:gd name="connsiteX1065" fmla="*/ 2883432 w 4918970"/>
                  <a:gd name="connsiteY1065" fmla="*/ 2881039 h 4941646"/>
                  <a:gd name="connsiteX1066" fmla="*/ 2900902 w 4918970"/>
                  <a:gd name="connsiteY1066" fmla="*/ 2875038 h 4941646"/>
                  <a:gd name="connsiteX1067" fmla="*/ 2900433 w 4918970"/>
                  <a:gd name="connsiteY1067" fmla="*/ 2874225 h 4941646"/>
                  <a:gd name="connsiteX1068" fmla="*/ 3216312 w 4918970"/>
                  <a:gd name="connsiteY1068" fmla="*/ 2877364 h 4941646"/>
                  <a:gd name="connsiteX1069" fmla="*/ 3366036 w 4918970"/>
                  <a:gd name="connsiteY1069" fmla="*/ 3155523 h 4941646"/>
                  <a:gd name="connsiteX1070" fmla="*/ 3263529 w 4918970"/>
                  <a:gd name="connsiteY1070" fmla="*/ 3373983 h 4941646"/>
                  <a:gd name="connsiteX1071" fmla="*/ 3210029 w 4918970"/>
                  <a:gd name="connsiteY1071" fmla="*/ 3410460 h 4941646"/>
                  <a:gd name="connsiteX1072" fmla="*/ 3210999 w 4918970"/>
                  <a:gd name="connsiteY1072" fmla="*/ 3412140 h 4941646"/>
                  <a:gd name="connsiteX1073" fmla="*/ 3202297 w 4918970"/>
                  <a:gd name="connsiteY1073" fmla="*/ 3415732 h 4941646"/>
                  <a:gd name="connsiteX1074" fmla="*/ 3194697 w 4918970"/>
                  <a:gd name="connsiteY1074" fmla="*/ 3420914 h 4941646"/>
                  <a:gd name="connsiteX1075" fmla="*/ 3193849 w 4918970"/>
                  <a:gd name="connsiteY1075" fmla="*/ 3419219 h 4941646"/>
                  <a:gd name="connsiteX1076" fmla="*/ 3101878 w 4918970"/>
                  <a:gd name="connsiteY1076" fmla="*/ 3457182 h 4941646"/>
                  <a:gd name="connsiteX1077" fmla="*/ 2762564 w 4918970"/>
                  <a:gd name="connsiteY1077" fmla="*/ 3411724 h 4941646"/>
                  <a:gd name="connsiteX1078" fmla="*/ 2539429 w 4918970"/>
                  <a:gd name="connsiteY1078" fmla="*/ 3022743 h 4941646"/>
                  <a:gd name="connsiteX1079" fmla="*/ 2671481 w 4918970"/>
                  <a:gd name="connsiteY1079" fmla="*/ 2706889 h 4941646"/>
                  <a:gd name="connsiteX1080" fmla="*/ 2742251 w 4918970"/>
                  <a:gd name="connsiteY1080" fmla="*/ 2653071 h 4941646"/>
                  <a:gd name="connsiteX1081" fmla="*/ 2740868 w 4918970"/>
                  <a:gd name="connsiteY1081" fmla="*/ 2650820 h 4941646"/>
                  <a:gd name="connsiteX1082" fmla="*/ 2754235 w 4918970"/>
                  <a:gd name="connsiteY1082" fmla="*/ 2643959 h 4941646"/>
                  <a:gd name="connsiteX1083" fmla="*/ 2765448 w 4918970"/>
                  <a:gd name="connsiteY1083" fmla="*/ 2635431 h 4941646"/>
                  <a:gd name="connsiteX1084" fmla="*/ 2766671 w 4918970"/>
                  <a:gd name="connsiteY1084" fmla="*/ 2637576 h 4941646"/>
                  <a:gd name="connsiteX1085" fmla="*/ 2834007 w 4918970"/>
                  <a:gd name="connsiteY1085" fmla="*/ 2603014 h 4941646"/>
                  <a:gd name="connsiteX1086" fmla="*/ 3045763 w 4918970"/>
                  <a:gd name="connsiteY1086" fmla="*/ 2574191 h 4941646"/>
                  <a:gd name="connsiteX1087" fmla="*/ 3338577 w 4918970"/>
                  <a:gd name="connsiteY1087" fmla="*/ 2658575 h 4941646"/>
                  <a:gd name="connsiteX1088" fmla="*/ 3370762 w 4918970"/>
                  <a:gd name="connsiteY1088" fmla="*/ 2676288 h 4941646"/>
                  <a:gd name="connsiteX1089" fmla="*/ 3368871 w 4918970"/>
                  <a:gd name="connsiteY1089" fmla="*/ 2619088 h 4941646"/>
                  <a:gd name="connsiteX1090" fmla="*/ 3568788 w 4918970"/>
                  <a:gd name="connsiteY1090" fmla="*/ 2114047 h 4941646"/>
                  <a:gd name="connsiteX1091" fmla="*/ 3630985 w 4918970"/>
                  <a:gd name="connsiteY1091" fmla="*/ 2069991 h 4941646"/>
                  <a:gd name="connsiteX1092" fmla="*/ 3630749 w 4918970"/>
                  <a:gd name="connsiteY1092" fmla="*/ 2069603 h 4941646"/>
                  <a:gd name="connsiteX1093" fmla="*/ 3633689 w 4918970"/>
                  <a:gd name="connsiteY1093" fmla="*/ 2068076 h 4941646"/>
                  <a:gd name="connsiteX1094" fmla="*/ 3635956 w 4918970"/>
                  <a:gd name="connsiteY1094" fmla="*/ 2066470 h 4941646"/>
                  <a:gd name="connsiteX1095" fmla="*/ 3636147 w 4918970"/>
                  <a:gd name="connsiteY1095" fmla="*/ 2066799 h 4941646"/>
                  <a:gd name="connsiteX1096" fmla="*/ 3676756 w 4918970"/>
                  <a:gd name="connsiteY1096" fmla="*/ 2045706 h 4941646"/>
                  <a:gd name="connsiteX1097" fmla="*/ 3674207 w 4918970"/>
                  <a:gd name="connsiteY1097" fmla="*/ 2043574 h 4941646"/>
                  <a:gd name="connsiteX1098" fmla="*/ 4015700 w 4918970"/>
                  <a:gd name="connsiteY1098" fmla="*/ 1676316 h 4941646"/>
                  <a:gd name="connsiteX1099" fmla="*/ 4020727 w 4918970"/>
                  <a:gd name="connsiteY1099" fmla="*/ 1676316 h 4941646"/>
                  <a:gd name="connsiteX1100" fmla="*/ 4013874 w 4918970"/>
                  <a:gd name="connsiteY1100" fmla="*/ 1614618 h 4941646"/>
                  <a:gd name="connsiteX1101" fmla="*/ 3902802 w 4918970"/>
                  <a:gd name="connsiteY1101" fmla="*/ 1464821 h 4941646"/>
                  <a:gd name="connsiteX1102" fmla="*/ 3658590 w 4918970"/>
                  <a:gd name="connsiteY1102" fmla="*/ 1462107 h 4941646"/>
                  <a:gd name="connsiteX1103" fmla="*/ 3544215 w 4918970"/>
                  <a:gd name="connsiteY1103" fmla="*/ 1609398 h 4941646"/>
                  <a:gd name="connsiteX1104" fmla="*/ 3536731 w 4918970"/>
                  <a:gd name="connsiteY1104" fmla="*/ 1665403 h 4941646"/>
                  <a:gd name="connsiteX1105" fmla="*/ 3540076 w 4918970"/>
                  <a:gd name="connsiteY1105" fmla="*/ 1665602 h 4941646"/>
                  <a:gd name="connsiteX1106" fmla="*/ 3598957 w 4918970"/>
                  <a:gd name="connsiteY1106" fmla="*/ 1780400 h 4941646"/>
                  <a:gd name="connsiteX1107" fmla="*/ 3727917 w 4918970"/>
                  <a:gd name="connsiteY1107" fmla="*/ 1784246 h 4941646"/>
                  <a:gd name="connsiteX1108" fmla="*/ 3755034 w 4918970"/>
                  <a:gd name="connsiteY1108" fmla="*/ 1764133 h 4941646"/>
                  <a:gd name="connsiteX1109" fmla="*/ 3724546 w 4918970"/>
                  <a:gd name="connsiteY1109" fmla="*/ 1742870 h 4941646"/>
                  <a:gd name="connsiteX1110" fmla="*/ 3690723 w 4918970"/>
                  <a:gd name="connsiteY1110" fmla="*/ 1658398 h 4941646"/>
                  <a:gd name="connsiteX1111" fmla="*/ 3806203 w 4918970"/>
                  <a:gd name="connsiteY1111" fmla="*/ 1538936 h 4941646"/>
                  <a:gd name="connsiteX1112" fmla="*/ 3921682 w 4918970"/>
                  <a:gd name="connsiteY1112" fmla="*/ 1658398 h 4941646"/>
                  <a:gd name="connsiteX1113" fmla="*/ 3918802 w 4918970"/>
                  <a:gd name="connsiteY1113" fmla="*/ 1673160 h 4941646"/>
                  <a:gd name="connsiteX1114" fmla="*/ 3919565 w 4918970"/>
                  <a:gd name="connsiteY1114" fmla="*/ 1673160 h 4941646"/>
                  <a:gd name="connsiteX1115" fmla="*/ 3788752 w 4918970"/>
                  <a:gd name="connsiteY1115" fmla="*/ 1894621 h 4941646"/>
                  <a:gd name="connsiteX1116" fmla="*/ 3531654 w 4918970"/>
                  <a:gd name="connsiteY1116" fmla="*/ 1886958 h 4941646"/>
                  <a:gd name="connsiteX1117" fmla="*/ 3419338 w 4918970"/>
                  <a:gd name="connsiteY1117" fmla="*/ 1725736 h 4941646"/>
                  <a:gd name="connsiteX1118" fmla="*/ 3415397 w 4918970"/>
                  <a:gd name="connsiteY1118" fmla="*/ 1673160 h 4941646"/>
                  <a:gd name="connsiteX1119" fmla="*/ 3413819 w 4918970"/>
                  <a:gd name="connsiteY1119" fmla="*/ 1673160 h 4941646"/>
                  <a:gd name="connsiteX1120" fmla="*/ 3414831 w 4918970"/>
                  <a:gd name="connsiteY1120" fmla="*/ 1665593 h 4941646"/>
                  <a:gd name="connsiteX1121" fmla="*/ 3414269 w 4918970"/>
                  <a:gd name="connsiteY1121" fmla="*/ 1658093 h 4941646"/>
                  <a:gd name="connsiteX1122" fmla="*/ 3415821 w 4918970"/>
                  <a:gd name="connsiteY1122" fmla="*/ 1658186 h 4941646"/>
                  <a:gd name="connsiteX1123" fmla="*/ 3426619 w 4918970"/>
                  <a:gd name="connsiteY1123" fmla="*/ 1577375 h 4941646"/>
                  <a:gd name="connsiteX1124" fmla="*/ 3598437 w 4918970"/>
                  <a:gd name="connsiteY1124" fmla="*/ 1356111 h 4941646"/>
                  <a:gd name="connsiteX1125" fmla="*/ 3782418 w 4918970"/>
                  <a:gd name="connsiteY1125" fmla="*/ 1308636 h 4941646"/>
                  <a:gd name="connsiteX1126" fmla="*/ 3965296 w 4918970"/>
                  <a:gd name="connsiteY1126" fmla="*/ 1360189 h 4941646"/>
                  <a:gd name="connsiteX1127" fmla="*/ 4040966 w 4918970"/>
                  <a:gd name="connsiteY1127" fmla="*/ 1420294 h 4941646"/>
                  <a:gd name="connsiteX1128" fmla="*/ 4076804 w 4918970"/>
                  <a:gd name="connsiteY1128" fmla="*/ 1468863 h 4941646"/>
                  <a:gd name="connsiteX1129" fmla="*/ 4078947 w 4918970"/>
                  <a:gd name="connsiteY1129" fmla="*/ 1426895 h 4941646"/>
                  <a:gd name="connsiteX1130" fmla="*/ 4138882 w 4918970"/>
                  <a:gd name="connsiteY1130" fmla="*/ 1229283 h 4941646"/>
                  <a:gd name="connsiteX1131" fmla="*/ 4142864 w 4918970"/>
                  <a:gd name="connsiteY1131" fmla="*/ 1221936 h 4941646"/>
                  <a:gd name="connsiteX1132" fmla="*/ 4072388 w 4918970"/>
                  <a:gd name="connsiteY1132" fmla="*/ 1224496 h 4941646"/>
                  <a:gd name="connsiteX1133" fmla="*/ 4001871 w 4918970"/>
                  <a:gd name="connsiteY1133" fmla="*/ 1213151 h 4941646"/>
                  <a:gd name="connsiteX1134" fmla="*/ 3926488 w 4918970"/>
                  <a:gd name="connsiteY1134" fmla="*/ 1182098 h 4941646"/>
                  <a:gd name="connsiteX1135" fmla="*/ 3925792 w 4918970"/>
                  <a:gd name="connsiteY1135" fmla="*/ 1183487 h 4941646"/>
                  <a:gd name="connsiteX1136" fmla="*/ 3919577 w 4918970"/>
                  <a:gd name="connsiteY1136" fmla="*/ 1179251 h 4941646"/>
                  <a:gd name="connsiteX1137" fmla="*/ 3912520 w 4918970"/>
                  <a:gd name="connsiteY1137" fmla="*/ 1176343 h 4941646"/>
                  <a:gd name="connsiteX1138" fmla="*/ 3913309 w 4918970"/>
                  <a:gd name="connsiteY1138" fmla="*/ 1174977 h 4941646"/>
                  <a:gd name="connsiteX1139" fmla="*/ 3869746 w 4918970"/>
                  <a:gd name="connsiteY1139" fmla="*/ 1145275 h 4941646"/>
                  <a:gd name="connsiteX1140" fmla="*/ 3786283 w 4918970"/>
                  <a:gd name="connsiteY1140" fmla="*/ 967396 h 4941646"/>
                  <a:gd name="connsiteX1141" fmla="*/ 3908192 w 4918970"/>
                  <a:gd name="connsiteY1141" fmla="*/ 740909 h 4941646"/>
                  <a:gd name="connsiteX1142" fmla="*/ 4165392 w 4918970"/>
                  <a:gd name="connsiteY1142" fmla="*/ 738354 h 4941646"/>
                  <a:gd name="connsiteX1143" fmla="*/ 4165010 w 4918970"/>
                  <a:gd name="connsiteY1143" fmla="*/ 739015 h 4941646"/>
                  <a:gd name="connsiteX1144" fmla="*/ 4179235 w 4918970"/>
                  <a:gd name="connsiteY1144" fmla="*/ 743901 h 4941646"/>
                  <a:gd name="connsiteX1145" fmla="*/ 4224952 w 4918970"/>
                  <a:gd name="connsiteY1145" fmla="*/ 903641 h 4941646"/>
                  <a:gd name="connsiteX1146" fmla="*/ 4063755 w 4918970"/>
                  <a:gd name="connsiteY1146" fmla="*/ 943919 h 4941646"/>
                  <a:gd name="connsiteX1147" fmla="*/ 4007512 w 4918970"/>
                  <a:gd name="connsiteY1147" fmla="*/ 872390 h 4941646"/>
                  <a:gd name="connsiteX1148" fmla="*/ 4004341 w 4918970"/>
                  <a:gd name="connsiteY1148" fmla="*/ 835355 h 4941646"/>
                  <a:gd name="connsiteX1149" fmla="*/ 3973364 w 4918970"/>
                  <a:gd name="connsiteY1149" fmla="*/ 848783 h 4941646"/>
                  <a:gd name="connsiteX1150" fmla="*/ 3912215 w 4918970"/>
                  <a:gd name="connsiteY1150" fmla="*/ 962389 h 4941646"/>
                  <a:gd name="connsiteX1151" fmla="*/ 3982192 w 4918970"/>
                  <a:gd name="connsiteY1151" fmla="*/ 1070781 h 4941646"/>
                  <a:gd name="connsiteX1152" fmla="*/ 3980693 w 4918970"/>
                  <a:gd name="connsiteY1152" fmla="*/ 1073778 h 4941646"/>
                  <a:gd name="connsiteX1153" fmla="*/ 4032936 w 4918970"/>
                  <a:gd name="connsiteY1153" fmla="*/ 1095298 h 4941646"/>
                  <a:gd name="connsiteX1154" fmla="*/ 4217681 w 4918970"/>
                  <a:gd name="connsiteY1154" fmla="*/ 1069892 h 4941646"/>
                  <a:gd name="connsiteX1155" fmla="*/ 4337436 w 4918970"/>
                  <a:gd name="connsiteY1155" fmla="*/ 857041 h 4941646"/>
                  <a:gd name="connsiteX1156" fmla="*/ 4263244 w 4918970"/>
                  <a:gd name="connsiteY1156" fmla="*/ 685950 h 4941646"/>
                  <a:gd name="connsiteX1157" fmla="*/ 4213240 w 4918970"/>
                  <a:gd name="connsiteY1157" fmla="*/ 649166 h 4941646"/>
                  <a:gd name="connsiteX1158" fmla="*/ 4210727 w 4918970"/>
                  <a:gd name="connsiteY1158" fmla="*/ 653520 h 4941646"/>
                  <a:gd name="connsiteX1159" fmla="*/ 3721921 w 4918970"/>
                  <a:gd name="connsiteY1159" fmla="*/ 765631 h 4941646"/>
                  <a:gd name="connsiteX1160" fmla="*/ 3720888 w 4918970"/>
                  <a:gd name="connsiteY1160" fmla="*/ 759716 h 4941646"/>
                  <a:gd name="connsiteX1161" fmla="*/ 3670419 w 4918970"/>
                  <a:gd name="connsiteY1161" fmla="*/ 784012 h 4941646"/>
                  <a:gd name="connsiteX1162" fmla="*/ 3218076 w 4918970"/>
                  <a:gd name="connsiteY1162" fmla="*/ 802753 h 4941646"/>
                  <a:gd name="connsiteX1163" fmla="*/ 3165008 w 4918970"/>
                  <a:gd name="connsiteY1163" fmla="*/ 770579 h 4941646"/>
                  <a:gd name="connsiteX1164" fmla="*/ 3164794 w 4918970"/>
                  <a:gd name="connsiteY1164" fmla="*/ 770882 h 4941646"/>
                  <a:gd name="connsiteX1165" fmla="*/ 3162700 w 4918970"/>
                  <a:gd name="connsiteY1165" fmla="*/ 769180 h 4941646"/>
                  <a:gd name="connsiteX1166" fmla="*/ 3160766 w 4918970"/>
                  <a:gd name="connsiteY1166" fmla="*/ 768008 h 4941646"/>
                  <a:gd name="connsiteX1167" fmla="*/ 3160950 w 4918970"/>
                  <a:gd name="connsiteY1167" fmla="*/ 767758 h 4941646"/>
                  <a:gd name="connsiteX1168" fmla="*/ 3126960 w 4918970"/>
                  <a:gd name="connsiteY1168" fmla="*/ 740145 h 4941646"/>
                  <a:gd name="connsiteX1169" fmla="*/ 3043604 w 4918970"/>
                  <a:gd name="connsiteY1169" fmla="*/ 624540 h 4941646"/>
                  <a:gd name="connsiteX1170" fmla="*/ 3012515 w 4918970"/>
                  <a:gd name="connsiteY1170" fmla="*/ 437093 h 4941646"/>
                  <a:gd name="connsiteX1171" fmla="*/ 3015501 w 4918970"/>
                  <a:gd name="connsiteY1171" fmla="*/ 424463 h 4941646"/>
                  <a:gd name="connsiteX1172" fmla="*/ 3007456 w 4918970"/>
                  <a:gd name="connsiteY1172" fmla="*/ 431695 h 4941646"/>
                  <a:gd name="connsiteX1173" fmla="*/ 2815007 w 4918970"/>
                  <a:gd name="connsiteY1173" fmla="*/ 193551 h 4941646"/>
                  <a:gd name="connsiteX1174" fmla="*/ 2815442 w 4918970"/>
                  <a:gd name="connsiteY1174" fmla="*/ 190512 h 4941646"/>
                  <a:gd name="connsiteX1175" fmla="*/ 2777560 w 4918970"/>
                  <a:gd name="connsiteY1175" fmla="*/ 189321 h 4941646"/>
                  <a:gd name="connsiteX1176" fmla="*/ 2677422 w 4918970"/>
                  <a:gd name="connsiteY1176" fmla="*/ 243503 h 4941646"/>
                  <a:gd name="connsiteX1177" fmla="*/ 2654669 w 4918970"/>
                  <a:gd name="connsiteY1177" fmla="*/ 390867 h 4941646"/>
                  <a:gd name="connsiteX1178" fmla="*/ 2733804 w 4918970"/>
                  <a:gd name="connsiteY1178" fmla="*/ 472727 h 4941646"/>
                  <a:gd name="connsiteX1179" fmla="*/ 2767006 w 4918970"/>
                  <a:gd name="connsiteY1179" fmla="*/ 482093 h 4941646"/>
                  <a:gd name="connsiteX1180" fmla="*/ 2767416 w 4918970"/>
                  <a:gd name="connsiteY1180" fmla="*/ 480087 h 4941646"/>
                  <a:gd name="connsiteX1181" fmla="*/ 2841889 w 4918970"/>
                  <a:gd name="connsiteY1181" fmla="*/ 454424 h 4941646"/>
                  <a:gd name="connsiteX1182" fmla="*/ 2855361 w 4918970"/>
                  <a:gd name="connsiteY1182" fmla="*/ 376815 h 4941646"/>
                  <a:gd name="connsiteX1183" fmla="*/ 2845550 w 4918970"/>
                  <a:gd name="connsiteY1183" fmla="*/ 358687 h 4941646"/>
                  <a:gd name="connsiteX1184" fmla="*/ 2830063 w 4918970"/>
                  <a:gd name="connsiteY1184" fmla="*/ 375275 h 4941646"/>
                  <a:gd name="connsiteX1185" fmla="*/ 2776084 w 4918970"/>
                  <a:gd name="connsiteY1185" fmla="*/ 388415 h 4941646"/>
                  <a:gd name="connsiteX1186" fmla="*/ 2713866 w 4918970"/>
                  <a:gd name="connsiteY1186" fmla="*/ 308293 h 4941646"/>
                  <a:gd name="connsiteX1187" fmla="*/ 2796050 w 4918970"/>
                  <a:gd name="connsiteY1187" fmla="*/ 248825 h 4941646"/>
                  <a:gd name="connsiteX1188" fmla="*/ 2804723 w 4918970"/>
                  <a:gd name="connsiteY1188" fmla="*/ 251843 h 4941646"/>
                  <a:gd name="connsiteX1189" fmla="*/ 2804789 w 4918970"/>
                  <a:gd name="connsiteY1189" fmla="*/ 251381 h 4941646"/>
                  <a:gd name="connsiteX1190" fmla="*/ 2927332 w 4918970"/>
                  <a:gd name="connsiteY1190" fmla="*/ 349588 h 4941646"/>
                  <a:gd name="connsiteX1191" fmla="*/ 2900473 w 4918970"/>
                  <a:gd name="connsiteY1191" fmla="*/ 504313 h 4941646"/>
                  <a:gd name="connsiteX1192" fmla="*/ 2793323 w 4918970"/>
                  <a:gd name="connsiteY1192" fmla="*/ 558258 h 4941646"/>
                  <a:gd name="connsiteX1193" fmla="*/ 2761206 w 4918970"/>
                  <a:gd name="connsiteY1193" fmla="*/ 556095 h 4941646"/>
                  <a:gd name="connsiteX1194" fmla="*/ 2761069 w 4918970"/>
                  <a:gd name="connsiteY1194" fmla="*/ 557050 h 4941646"/>
                  <a:gd name="connsiteX1195" fmla="*/ 2756583 w 4918970"/>
                  <a:gd name="connsiteY1195" fmla="*/ 555784 h 4941646"/>
                  <a:gd name="connsiteX1196" fmla="*/ 2752002 w 4918970"/>
                  <a:gd name="connsiteY1196" fmla="*/ 555475 h 4941646"/>
                  <a:gd name="connsiteX1197" fmla="*/ 2752192 w 4918970"/>
                  <a:gd name="connsiteY1197" fmla="*/ 554545 h 4941646"/>
                  <a:gd name="connsiteX1198" fmla="*/ 2704285 w 4918970"/>
                  <a:gd name="connsiteY1198" fmla="*/ 541033 h 4941646"/>
                  <a:gd name="connsiteX1199" fmla="*/ 2585408 w 4918970"/>
                  <a:gd name="connsiteY1199" fmla="*/ 418061 h 4941646"/>
                  <a:gd name="connsiteX1200" fmla="*/ 2619585 w 4918970"/>
                  <a:gd name="connsiteY1200" fmla="*/ 196686 h 4941646"/>
                  <a:gd name="connsiteX1201" fmla="*/ 2713551 w 4918970"/>
                  <a:gd name="connsiteY1201" fmla="*/ 128654 h 4941646"/>
                  <a:gd name="connsiteX1202" fmla="*/ 2799366 w 4918970"/>
                  <a:gd name="connsiteY1202" fmla="*/ 114250 h 4941646"/>
                  <a:gd name="connsiteX1203" fmla="*/ 2825976 w 4918970"/>
                  <a:gd name="connsiteY1203" fmla="*/ 116853 h 4941646"/>
                  <a:gd name="connsiteX1204" fmla="*/ 2826004 w 4918970"/>
                  <a:gd name="connsiteY1204" fmla="*/ 116666 h 4941646"/>
                  <a:gd name="connsiteX1205" fmla="*/ 2827347 w 4918970"/>
                  <a:gd name="connsiteY1205" fmla="*/ 116987 h 4941646"/>
                  <a:gd name="connsiteX1206" fmla="*/ 2828987 w 4918970"/>
                  <a:gd name="connsiteY1206" fmla="*/ 117147 h 4941646"/>
                  <a:gd name="connsiteX1207" fmla="*/ 2828949 w 4918970"/>
                  <a:gd name="connsiteY1207" fmla="*/ 117370 h 4941646"/>
                  <a:gd name="connsiteX1208" fmla="*/ 2865800 w 4918970"/>
                  <a:gd name="connsiteY1208" fmla="*/ 126184 h 4941646"/>
                  <a:gd name="connsiteX1209" fmla="*/ 3034586 w 4918970"/>
                  <a:gd name="connsiteY1209" fmla="*/ 286050 h 4941646"/>
                  <a:gd name="connsiteX1210" fmla="*/ 3047879 w 4918970"/>
                  <a:gd name="connsiteY1210" fmla="*/ 318780 h 4941646"/>
                  <a:gd name="connsiteX1211" fmla="*/ 3079973 w 4918970"/>
                  <a:gd name="connsiteY1211" fmla="*/ 259464 h 4941646"/>
                  <a:gd name="connsiteX1212" fmla="*/ 3227652 w 4918970"/>
                  <a:gd name="connsiteY1212" fmla="*/ 139909 h 4941646"/>
                  <a:gd name="connsiteX1213" fmla="*/ 3367954 w 4918970"/>
                  <a:gd name="connsiteY1213" fmla="*/ 108756 h 4941646"/>
                  <a:gd name="connsiteX1214" fmla="*/ 3507723 w 4918970"/>
                  <a:gd name="connsiteY1214" fmla="*/ 133592 h 4941646"/>
                  <a:gd name="connsiteX1215" fmla="*/ 3579079 w 4918970"/>
                  <a:gd name="connsiteY1215" fmla="*/ 173027 h 4941646"/>
                  <a:gd name="connsiteX1216" fmla="*/ 3579929 w 4918970"/>
                  <a:gd name="connsiteY1216" fmla="*/ 171725 h 4941646"/>
                  <a:gd name="connsiteX1217" fmla="*/ 3585620 w 4918970"/>
                  <a:gd name="connsiteY1217" fmla="*/ 176642 h 4941646"/>
                  <a:gd name="connsiteX1218" fmla="*/ 3592302 w 4918970"/>
                  <a:gd name="connsiteY1218" fmla="*/ 180335 h 4941646"/>
                  <a:gd name="connsiteX1219" fmla="*/ 3591363 w 4918970"/>
                  <a:gd name="connsiteY1219" fmla="*/ 181602 h 4941646"/>
                  <a:gd name="connsiteX1220" fmla="*/ 3631260 w 4918970"/>
                  <a:gd name="connsiteY1220" fmla="*/ 216070 h 4941646"/>
                  <a:gd name="connsiteX1221" fmla="*/ 3657117 w 4918970"/>
                  <a:gd name="connsiteY1221" fmla="*/ 251964 h 4941646"/>
                  <a:gd name="connsiteX1222" fmla="*/ 3675180 w 4918970"/>
                  <a:gd name="connsiteY1222" fmla="*/ 216821 h 4941646"/>
                  <a:gd name="connsiteX1223" fmla="*/ 3787801 w 4918970"/>
                  <a:gd name="connsiteY1223" fmla="*/ 128612 h 4941646"/>
                  <a:gd name="connsiteX1224" fmla="*/ 3970223 w 4918970"/>
                  <a:gd name="connsiteY1224" fmla="*/ 128010 h 4941646"/>
                  <a:gd name="connsiteX1225" fmla="*/ 3985104 w 4918970"/>
                  <a:gd name="connsiteY1225" fmla="*/ 137370 h 4941646"/>
                  <a:gd name="connsiteX1226" fmla="*/ 3980853 w 4918970"/>
                  <a:gd name="connsiteY1226" fmla="*/ 154430 h 4941646"/>
                  <a:gd name="connsiteX1227" fmla="*/ 3848852 w 4918970"/>
                  <a:gd name="connsiteY1227" fmla="*/ 280340 h 4941646"/>
                  <a:gd name="connsiteX1228" fmla="*/ 3706522 w 4918970"/>
                  <a:gd name="connsiteY1228" fmla="*/ 294716 h 4941646"/>
                  <a:gd name="connsiteX1229" fmla="*/ 3672488 w 4918970"/>
                  <a:gd name="connsiteY1229" fmla="*/ 283024 h 4941646"/>
                  <a:gd name="connsiteX1230" fmla="*/ 3681211 w 4918970"/>
                  <a:gd name="connsiteY1230" fmla="*/ 302237 h 4941646"/>
                  <a:gd name="connsiteX1231" fmla="*/ 3693925 w 4918970"/>
                  <a:gd name="connsiteY1231" fmla="*/ 402295 h 4941646"/>
                  <a:gd name="connsiteX1232" fmla="*/ 3547019 w 4918970"/>
                  <a:gd name="connsiteY1232" fmla="*/ 613427 h 4941646"/>
                  <a:gd name="connsiteX1233" fmla="*/ 3291201 w 4918970"/>
                  <a:gd name="connsiteY1233" fmla="*/ 586680 h 4941646"/>
                  <a:gd name="connsiteX1234" fmla="*/ 3291655 w 4918970"/>
                  <a:gd name="connsiteY1234" fmla="*/ 586066 h 4941646"/>
                  <a:gd name="connsiteX1235" fmla="*/ 3278079 w 4918970"/>
                  <a:gd name="connsiteY1235" fmla="*/ 579592 h 4941646"/>
                  <a:gd name="connsiteX1236" fmla="*/ 3250849 w 4918970"/>
                  <a:gd name="connsiteY1236" fmla="*/ 415686 h 4941646"/>
                  <a:gd name="connsiteX1237" fmla="*/ 3415584 w 4918970"/>
                  <a:gd name="connsiteY1237" fmla="*/ 394026 h 4941646"/>
                  <a:gd name="connsiteX1238" fmla="*/ 3463316 w 4918970"/>
                  <a:gd name="connsiteY1238" fmla="*/ 471492 h 4941646"/>
                  <a:gd name="connsiteX1239" fmla="*/ 3462250 w 4918970"/>
                  <a:gd name="connsiteY1239" fmla="*/ 508647 h 4941646"/>
                  <a:gd name="connsiteX1240" fmla="*/ 3494554 w 4918970"/>
                  <a:gd name="connsiteY1240" fmla="*/ 498835 h 4941646"/>
                  <a:gd name="connsiteX1241" fmla="*/ 3568241 w 4918970"/>
                  <a:gd name="connsiteY1241" fmla="*/ 392931 h 4941646"/>
                  <a:gd name="connsiteX1242" fmla="*/ 3511060 w 4918970"/>
                  <a:gd name="connsiteY1242" fmla="*/ 277277 h 4941646"/>
                  <a:gd name="connsiteX1243" fmla="*/ 3512892 w 4918970"/>
                  <a:gd name="connsiteY1243" fmla="*/ 274470 h 4941646"/>
                  <a:gd name="connsiteX1244" fmla="*/ 3463439 w 4918970"/>
                  <a:gd name="connsiteY1244" fmla="*/ 247140 h 4941646"/>
                  <a:gd name="connsiteX1245" fmla="*/ 3277003 w 4918970"/>
                  <a:gd name="connsiteY1245" fmla="*/ 251345 h 4941646"/>
                  <a:gd name="connsiteX1246" fmla="*/ 3133789 w 4918970"/>
                  <a:gd name="connsiteY1246" fmla="*/ 449175 h 4941646"/>
                  <a:gd name="connsiteX1247" fmla="*/ 3188018 w 4918970"/>
                  <a:gd name="connsiteY1247" fmla="*/ 627600 h 4941646"/>
                  <a:gd name="connsiteX1248" fmla="*/ 3233509 w 4918970"/>
                  <a:gd name="connsiteY1248" fmla="*/ 669838 h 4941646"/>
                  <a:gd name="connsiteX1249" fmla="*/ 3236501 w 4918970"/>
                  <a:gd name="connsiteY1249" fmla="*/ 665799 h 4941646"/>
                  <a:gd name="connsiteX1250" fmla="*/ 3662727 w 4918970"/>
                  <a:gd name="connsiteY1250" fmla="*/ 651203 h 4941646"/>
                  <a:gd name="connsiteX1251" fmla="*/ 3698389 w 4918970"/>
                  <a:gd name="connsiteY1251" fmla="*/ 630880 h 4941646"/>
                  <a:gd name="connsiteX1252" fmla="*/ 3697975 w 4918970"/>
                  <a:gd name="connsiteY1252" fmla="*/ 628504 h 4941646"/>
                  <a:gd name="connsiteX1253" fmla="*/ 4156285 w 4918970"/>
                  <a:gd name="connsiteY1253" fmla="*/ 500107 h 4941646"/>
                  <a:gd name="connsiteX1254" fmla="*/ 4195024 w 4918970"/>
                  <a:gd name="connsiteY1254" fmla="*/ 510446 h 4941646"/>
                  <a:gd name="connsiteX1255" fmla="*/ 4193237 w 4918970"/>
                  <a:gd name="connsiteY1255" fmla="*/ 505509 h 4941646"/>
                  <a:gd name="connsiteX1256" fmla="*/ 4193939 w 4918970"/>
                  <a:gd name="connsiteY1256" fmla="*/ 220295 h 4941646"/>
                  <a:gd name="connsiteX1257" fmla="*/ 4219175 w 4918970"/>
                  <a:gd name="connsiteY1257" fmla="*/ 169424 h 4941646"/>
                  <a:gd name="connsiteX1258" fmla="*/ 4218883 w 4918970"/>
                  <a:gd name="connsiteY1258" fmla="*/ 169254 h 4941646"/>
                  <a:gd name="connsiteX1259" fmla="*/ 4220273 w 4918970"/>
                  <a:gd name="connsiteY1259" fmla="*/ 167213 h 4941646"/>
                  <a:gd name="connsiteX1260" fmla="*/ 4221192 w 4918970"/>
                  <a:gd name="connsiteY1260" fmla="*/ 165359 h 4941646"/>
                  <a:gd name="connsiteX1261" fmla="*/ 4221434 w 4918970"/>
                  <a:gd name="connsiteY1261" fmla="*/ 165507 h 4941646"/>
                  <a:gd name="connsiteX1262" fmla="*/ 4243986 w 4918970"/>
                  <a:gd name="connsiteY1262" fmla="*/ 132385 h 4941646"/>
                  <a:gd name="connsiteX1263" fmla="*/ 4342954 w 4918970"/>
                  <a:gd name="connsiteY1263" fmla="*/ 47457 h 4941646"/>
                  <a:gd name="connsiteX1264" fmla="*/ 4511458 w 4918970"/>
                  <a:gd name="connsiteY1264" fmla="*/ 4639 h 4941646"/>
                  <a:gd name="connsiteX1265" fmla="*/ 660663 w 4918970"/>
                  <a:gd name="connsiteY1265" fmla="*/ 1998 h 4941646"/>
                  <a:gd name="connsiteX1266" fmla="*/ 903970 w 4918970"/>
                  <a:gd name="connsiteY1266" fmla="*/ 134116 h 4941646"/>
                  <a:gd name="connsiteX1267" fmla="*/ 983228 w 4918970"/>
                  <a:gd name="connsiteY1267" fmla="*/ 328943 h 4941646"/>
                  <a:gd name="connsiteX1268" fmla="*/ 982983 w 4918970"/>
                  <a:gd name="connsiteY1268" fmla="*/ 370766 h 4941646"/>
                  <a:gd name="connsiteX1269" fmla="*/ 998600 w 4918970"/>
                  <a:gd name="connsiteY1269" fmla="*/ 415354 h 4941646"/>
                  <a:gd name="connsiteX1270" fmla="*/ 1185896 w 4918970"/>
                  <a:gd name="connsiteY1270" fmla="*/ 578343 h 4941646"/>
                  <a:gd name="connsiteX1271" fmla="*/ 1185455 w 4918970"/>
                  <a:gd name="connsiteY1271" fmla="*/ 581823 h 4941646"/>
                  <a:gd name="connsiteX1272" fmla="*/ 1228764 w 4918970"/>
                  <a:gd name="connsiteY1272" fmla="*/ 582488 h 4941646"/>
                  <a:gd name="connsiteX1273" fmla="*/ 1342194 w 4918970"/>
                  <a:gd name="connsiteY1273" fmla="*/ 518737 h 4941646"/>
                  <a:gd name="connsiteX1274" fmla="*/ 1365486 w 4918970"/>
                  <a:gd name="connsiteY1274" fmla="*/ 349929 h 4941646"/>
                  <a:gd name="connsiteX1275" fmla="*/ 1273558 w 4918970"/>
                  <a:gd name="connsiteY1275" fmla="*/ 257843 h 4941646"/>
                  <a:gd name="connsiteX1276" fmla="*/ 1235447 w 4918970"/>
                  <a:gd name="connsiteY1276" fmla="*/ 247752 h 4941646"/>
                  <a:gd name="connsiteX1277" fmla="*/ 1235016 w 4918970"/>
                  <a:gd name="connsiteY1277" fmla="*/ 250050 h 4941646"/>
                  <a:gd name="connsiteX1278" fmla="*/ 1150389 w 4918970"/>
                  <a:gd name="connsiteY1278" fmla="*/ 280742 h 4941646"/>
                  <a:gd name="connsiteX1279" fmla="*/ 1136419 w 4918970"/>
                  <a:gd name="connsiteY1279" fmla="*/ 369672 h 4941646"/>
                  <a:gd name="connsiteX1280" fmla="*/ 1147964 w 4918970"/>
                  <a:gd name="connsiteY1280" fmla="*/ 390206 h 4941646"/>
                  <a:gd name="connsiteX1281" fmla="*/ 1165356 w 4918970"/>
                  <a:gd name="connsiteY1281" fmla="*/ 370966 h 4941646"/>
                  <a:gd name="connsiteX1282" fmla="*/ 1226794 w 4918970"/>
                  <a:gd name="connsiteY1282" fmla="*/ 354961 h 4941646"/>
                  <a:gd name="connsiteX1283" fmla="*/ 1299361 w 4918970"/>
                  <a:gd name="connsiteY1283" fmla="*/ 445372 h 4941646"/>
                  <a:gd name="connsiteX1284" fmla="*/ 1206543 w 4918970"/>
                  <a:gd name="connsiteY1284" fmla="*/ 514834 h 4941646"/>
                  <a:gd name="connsiteX1285" fmla="*/ 1196577 w 4918970"/>
                  <a:gd name="connsiteY1285" fmla="*/ 511545 h 4941646"/>
                  <a:gd name="connsiteX1286" fmla="*/ 1196510 w 4918970"/>
                  <a:gd name="connsiteY1286" fmla="*/ 512073 h 4941646"/>
                  <a:gd name="connsiteX1287" fmla="*/ 1054680 w 4918970"/>
                  <a:gd name="connsiteY1287" fmla="*/ 402104 h 4941646"/>
                  <a:gd name="connsiteX1288" fmla="*/ 1082530 w 4918970"/>
                  <a:gd name="connsiteY1288" fmla="*/ 224810 h 4941646"/>
                  <a:gd name="connsiteX1289" fmla="*/ 1203977 w 4918970"/>
                  <a:gd name="connsiteY1289" fmla="*/ 161201 h 4941646"/>
                  <a:gd name="connsiteX1290" fmla="*/ 1240717 w 4918970"/>
                  <a:gd name="connsiteY1290" fmla="*/ 163083 h 4941646"/>
                  <a:gd name="connsiteX1291" fmla="*/ 1240855 w 4918970"/>
                  <a:gd name="connsiteY1291" fmla="*/ 161990 h 4941646"/>
                  <a:gd name="connsiteX1292" fmla="*/ 1246004 w 4918970"/>
                  <a:gd name="connsiteY1292" fmla="*/ 163354 h 4941646"/>
                  <a:gd name="connsiteX1293" fmla="*/ 1251244 w 4918970"/>
                  <a:gd name="connsiteY1293" fmla="*/ 163623 h 4941646"/>
                  <a:gd name="connsiteX1294" fmla="*/ 1251045 w 4918970"/>
                  <a:gd name="connsiteY1294" fmla="*/ 164689 h 4941646"/>
                  <a:gd name="connsiteX1295" fmla="*/ 1306036 w 4918970"/>
                  <a:gd name="connsiteY1295" fmla="*/ 179249 h 4941646"/>
                  <a:gd name="connsiteX1296" fmla="*/ 1444132 w 4918970"/>
                  <a:gd name="connsiteY1296" fmla="*/ 317584 h 4941646"/>
                  <a:gd name="connsiteX1297" fmla="*/ 1409142 w 4918970"/>
                  <a:gd name="connsiteY1297" fmla="*/ 571171 h 4941646"/>
                  <a:gd name="connsiteX1298" fmla="*/ 1303020 w 4918970"/>
                  <a:gd name="connsiteY1298" fmla="*/ 650635 h 4941646"/>
                  <a:gd name="connsiteX1299" fmla="*/ 1205225 w 4918970"/>
                  <a:gd name="connsiteY1299" fmla="*/ 668671 h 4941646"/>
                  <a:gd name="connsiteX1300" fmla="*/ 1174770 w 4918970"/>
                  <a:gd name="connsiteY1300" fmla="*/ 666184 h 4941646"/>
                  <a:gd name="connsiteX1301" fmla="*/ 1174742 w 4918970"/>
                  <a:gd name="connsiteY1301" fmla="*/ 666399 h 4941646"/>
                  <a:gd name="connsiteX1302" fmla="*/ 1173202 w 4918970"/>
                  <a:gd name="connsiteY1302" fmla="*/ 666056 h 4941646"/>
                  <a:gd name="connsiteX1303" fmla="*/ 1171325 w 4918970"/>
                  <a:gd name="connsiteY1303" fmla="*/ 665903 h 4941646"/>
                  <a:gd name="connsiteX1304" fmla="*/ 1171363 w 4918970"/>
                  <a:gd name="connsiteY1304" fmla="*/ 665648 h 4941646"/>
                  <a:gd name="connsiteX1305" fmla="*/ 1129093 w 4918970"/>
                  <a:gd name="connsiteY1305" fmla="*/ 656253 h 4941646"/>
                  <a:gd name="connsiteX1306" fmla="*/ 988672 w 4918970"/>
                  <a:gd name="connsiteY1306" fmla="*/ 558376 h 4941646"/>
                  <a:gd name="connsiteX1307" fmla="*/ 952656 w 4918970"/>
                  <a:gd name="connsiteY1307" fmla="*/ 505247 h 4941646"/>
                  <a:gd name="connsiteX1308" fmla="*/ 936604 w 4918970"/>
                  <a:gd name="connsiteY1308" fmla="*/ 539096 h 4941646"/>
                  <a:gd name="connsiteX1309" fmla="*/ 774911 w 4918970"/>
                  <a:gd name="connsiteY1309" fmla="*/ 648372 h 4941646"/>
                  <a:gd name="connsiteX1310" fmla="*/ 533911 w 4918970"/>
                  <a:gd name="connsiteY1310" fmla="*/ 563611 h 4941646"/>
                  <a:gd name="connsiteX1311" fmla="*/ 491813 w 4918970"/>
                  <a:gd name="connsiteY1311" fmla="*/ 311632 h 4941646"/>
                  <a:gd name="connsiteX1312" fmla="*/ 492522 w 4918970"/>
                  <a:gd name="connsiteY1312" fmla="*/ 311905 h 4941646"/>
                  <a:gd name="connsiteX1313" fmla="*/ 495127 w 4918970"/>
                  <a:gd name="connsiteY1313" fmla="*/ 297195 h 4941646"/>
                  <a:gd name="connsiteX1314" fmla="*/ 644832 w 4918970"/>
                  <a:gd name="connsiteY1314" fmla="*/ 227749 h 4941646"/>
                  <a:gd name="connsiteX1315" fmla="*/ 709165 w 4918970"/>
                  <a:gd name="connsiteY1315" fmla="*/ 379721 h 4941646"/>
                  <a:gd name="connsiteX1316" fmla="*/ 647636 w 4918970"/>
                  <a:gd name="connsiteY1316" fmla="*/ 445917 h 4941646"/>
                  <a:gd name="connsiteX1317" fmla="*/ 611784 w 4918970"/>
                  <a:gd name="connsiteY1317" fmla="*/ 454730 h 4941646"/>
                  <a:gd name="connsiteX1318" fmla="*/ 629728 w 4918970"/>
                  <a:gd name="connsiteY1318" fmla="*/ 483058 h 4941646"/>
                  <a:gd name="connsiteX1319" fmla="*/ 750613 w 4918970"/>
                  <a:gd name="connsiteY1319" fmla="*/ 525574 h 4941646"/>
                  <a:gd name="connsiteX1320" fmla="*/ 831719 w 4918970"/>
                  <a:gd name="connsiteY1320" fmla="*/ 470761 h 4941646"/>
                  <a:gd name="connsiteX1321" fmla="*/ 843603 w 4918970"/>
                  <a:gd name="connsiteY1321" fmla="*/ 445703 h 4941646"/>
                  <a:gd name="connsiteX1322" fmla="*/ 857824 w 4918970"/>
                  <a:gd name="connsiteY1322" fmla="*/ 386526 h 4941646"/>
                  <a:gd name="connsiteX1323" fmla="*/ 806344 w 4918970"/>
                  <a:gd name="connsiteY1323" fmla="*/ 213235 h 4941646"/>
                  <a:gd name="connsiteX1324" fmla="*/ 585164 w 4918970"/>
                  <a:gd name="connsiteY1324" fmla="*/ 128664 h 4941646"/>
                  <a:gd name="connsiteX1325" fmla="*/ 431198 w 4918970"/>
                  <a:gd name="connsiteY1325" fmla="*/ 223399 h 4941646"/>
                  <a:gd name="connsiteX1326" fmla="*/ 406778 w 4918970"/>
                  <a:gd name="connsiteY1326" fmla="*/ 268683 h 4941646"/>
                  <a:gd name="connsiteX1327" fmla="*/ 390123 w 4918970"/>
                  <a:gd name="connsiteY1327" fmla="*/ 318901 h 4941646"/>
                  <a:gd name="connsiteX1328" fmla="*/ 526281 w 4918970"/>
                  <a:gd name="connsiteY1328" fmla="*/ 682080 h 4941646"/>
                  <a:gd name="connsiteX1329" fmla="*/ 582331 w 4918970"/>
                  <a:gd name="connsiteY1329" fmla="*/ 738077 h 4941646"/>
                  <a:gd name="connsiteX1330" fmla="*/ 693689 w 4918970"/>
                  <a:gd name="connsiteY1330" fmla="*/ 741107 h 4941646"/>
                  <a:gd name="connsiteX1331" fmla="*/ 1102644 w 4918970"/>
                  <a:gd name="connsiteY1331" fmla="*/ 841470 h 4941646"/>
                  <a:gd name="connsiteX1332" fmla="*/ 1159798 w 4918970"/>
                  <a:gd name="connsiteY1332" fmla="*/ 868542 h 4941646"/>
                  <a:gd name="connsiteX1333" fmla="*/ 1177985 w 4918970"/>
                  <a:gd name="connsiteY1333" fmla="*/ 804044 h 4941646"/>
                  <a:gd name="connsiteX1334" fmla="*/ 1219927 w 4918970"/>
                  <a:gd name="connsiteY1334" fmla="*/ 731316 h 4941646"/>
                  <a:gd name="connsiteX1335" fmla="*/ 1254015 w 4918970"/>
                  <a:gd name="connsiteY1335" fmla="*/ 694750 h 4941646"/>
                  <a:gd name="connsiteX1336" fmla="*/ 1253813 w 4918970"/>
                  <a:gd name="connsiteY1336" fmla="*/ 694532 h 4941646"/>
                  <a:gd name="connsiteX1337" fmla="*/ 1255498 w 4918970"/>
                  <a:gd name="connsiteY1337" fmla="*/ 693161 h 4941646"/>
                  <a:gd name="connsiteX1338" fmla="*/ 1256740 w 4918970"/>
                  <a:gd name="connsiteY1338" fmla="*/ 691828 h 4941646"/>
                  <a:gd name="connsiteX1339" fmla="*/ 1256907 w 4918970"/>
                  <a:gd name="connsiteY1339" fmla="*/ 692013 h 4941646"/>
                  <a:gd name="connsiteX1340" fmla="*/ 1284267 w 4918970"/>
                  <a:gd name="connsiteY1340" fmla="*/ 669745 h 4941646"/>
                  <a:gd name="connsiteX1341" fmla="*/ 1389124 w 4918970"/>
                  <a:gd name="connsiteY1341" fmla="*/ 622997 h 4941646"/>
                  <a:gd name="connsiteX1342" fmla="*/ 1542048 w 4918970"/>
                  <a:gd name="connsiteY1342" fmla="*/ 629268 h 4941646"/>
                  <a:gd name="connsiteX1343" fmla="*/ 1741072 w 4918970"/>
                  <a:gd name="connsiteY1343" fmla="*/ 847742 h 4941646"/>
                  <a:gd name="connsiteX1344" fmla="*/ 1742596 w 4918970"/>
                  <a:gd name="connsiteY1344" fmla="*/ 963501 h 4941646"/>
                  <a:gd name="connsiteX1345" fmla="*/ 1700052 w 4918970"/>
                  <a:gd name="connsiteY1345" fmla="*/ 1069643 h 4941646"/>
                  <a:gd name="connsiteX1346" fmla="*/ 1657234 w 4918970"/>
                  <a:gd name="connsiteY1346" fmla="*/ 1119439 h 4941646"/>
                  <a:gd name="connsiteX1347" fmla="*/ 1658121 w 4918970"/>
                  <a:gd name="connsiteY1347" fmla="*/ 1120322 h 4941646"/>
                  <a:gd name="connsiteX1348" fmla="*/ 1653309 w 4918970"/>
                  <a:gd name="connsiteY1348" fmla="*/ 1124003 h 4941646"/>
                  <a:gd name="connsiteX1349" fmla="*/ 1649299 w 4918970"/>
                  <a:gd name="connsiteY1349" fmla="*/ 1128666 h 4941646"/>
                  <a:gd name="connsiteX1350" fmla="*/ 1648453 w 4918970"/>
                  <a:gd name="connsiteY1350" fmla="*/ 1127717 h 4941646"/>
                  <a:gd name="connsiteX1351" fmla="*/ 1614719 w 4918970"/>
                  <a:gd name="connsiteY1351" fmla="*/ 1153518 h 4941646"/>
                  <a:gd name="connsiteX1352" fmla="*/ 1457572 w 4918970"/>
                  <a:gd name="connsiteY1352" fmla="*/ 1172349 h 4941646"/>
                  <a:gd name="connsiteX1353" fmla="*/ 1315202 w 4918970"/>
                  <a:gd name="connsiteY1353" fmla="*/ 1021819 h 4941646"/>
                  <a:gd name="connsiteX1354" fmla="*/ 1378312 w 4918970"/>
                  <a:gd name="connsiteY1354" fmla="*/ 824473 h 4941646"/>
                  <a:gd name="connsiteX1355" fmla="*/ 1378721 w 4918970"/>
                  <a:gd name="connsiteY1355" fmla="*/ 824932 h 4941646"/>
                  <a:gd name="connsiteX1356" fmla="*/ 1386057 w 4918970"/>
                  <a:gd name="connsiteY1356" fmla="*/ 815289 h 4941646"/>
                  <a:gd name="connsiteX1357" fmla="*/ 1519783 w 4918970"/>
                  <a:gd name="connsiteY1357" fmla="*/ 820737 h 4941646"/>
                  <a:gd name="connsiteX1358" fmla="*/ 1509807 w 4918970"/>
                  <a:gd name="connsiteY1358" fmla="*/ 954207 h 4941646"/>
                  <a:gd name="connsiteX1359" fmla="*/ 1440879 w 4918970"/>
                  <a:gd name="connsiteY1359" fmla="*/ 979124 h 4941646"/>
                  <a:gd name="connsiteX1360" fmla="*/ 1411754 w 4918970"/>
                  <a:gd name="connsiteY1360" fmla="*/ 972180 h 4941646"/>
                  <a:gd name="connsiteX1361" fmla="*/ 1414186 w 4918970"/>
                  <a:gd name="connsiteY1361" fmla="*/ 999267 h 4941646"/>
                  <a:gd name="connsiteX1362" fmla="*/ 1485597 w 4918970"/>
                  <a:gd name="connsiteY1362" fmla="*/ 1074772 h 4941646"/>
                  <a:gd name="connsiteX1363" fmla="*/ 1586194 w 4918970"/>
                  <a:gd name="connsiteY1363" fmla="*/ 1048675 h 4941646"/>
                  <a:gd name="connsiteX1364" fmla="*/ 1588106 w 4918970"/>
                  <a:gd name="connsiteY1364" fmla="*/ 1050582 h 4941646"/>
                  <a:gd name="connsiteX1365" fmla="*/ 1617781 w 4918970"/>
                  <a:gd name="connsiteY1365" fmla="*/ 1016071 h 4941646"/>
                  <a:gd name="connsiteX1366" fmla="*/ 1645088 w 4918970"/>
                  <a:gd name="connsiteY1366" fmla="*/ 868356 h 4941646"/>
                  <a:gd name="connsiteX1367" fmla="*/ 1512600 w 4918970"/>
                  <a:gd name="connsiteY1367" fmla="*/ 722923 h 4941646"/>
                  <a:gd name="connsiteX1368" fmla="*/ 1362990 w 4918970"/>
                  <a:gd name="connsiteY1368" fmla="*/ 736381 h 4941646"/>
                  <a:gd name="connsiteX1369" fmla="*/ 1322209 w 4918970"/>
                  <a:gd name="connsiteY1369" fmla="*/ 765317 h 4941646"/>
                  <a:gd name="connsiteX1370" fmla="*/ 1324903 w 4918970"/>
                  <a:gd name="connsiteY1370" fmla="*/ 768341 h 4941646"/>
                  <a:gd name="connsiteX1371" fmla="*/ 1266406 w 4918970"/>
                  <a:gd name="connsiteY1371" fmla="*/ 1106862 h 4941646"/>
                  <a:gd name="connsiteX1372" fmla="*/ 1276575 w 4918970"/>
                  <a:gd name="connsiteY1372" fmla="*/ 1138325 h 4941646"/>
                  <a:gd name="connsiteX1373" fmla="*/ 1278517 w 4918970"/>
                  <a:gd name="connsiteY1373" fmla="*/ 1138387 h 4941646"/>
                  <a:gd name="connsiteX1374" fmla="*/ 1283079 w 4918970"/>
                  <a:gd name="connsiteY1374" fmla="*/ 1563468 h 4941646"/>
                  <a:gd name="connsiteX1375" fmla="*/ 1253376 w 4918970"/>
                  <a:gd name="connsiteY1375" fmla="*/ 1603678 h 4941646"/>
                  <a:gd name="connsiteX1376" fmla="*/ 1253602 w 4918970"/>
                  <a:gd name="connsiteY1376" fmla="*/ 1603871 h 4941646"/>
                  <a:gd name="connsiteX1377" fmla="*/ 1252083 w 4918970"/>
                  <a:gd name="connsiteY1377" fmla="*/ 1605425 h 4941646"/>
                  <a:gd name="connsiteX1378" fmla="*/ 1251001 w 4918970"/>
                  <a:gd name="connsiteY1378" fmla="*/ 1606892 h 4941646"/>
                  <a:gd name="connsiteX1379" fmla="*/ 1250815 w 4918970"/>
                  <a:gd name="connsiteY1379" fmla="*/ 1606725 h 4941646"/>
                  <a:gd name="connsiteX1380" fmla="*/ 1226169 w 4918970"/>
                  <a:gd name="connsiteY1380" fmla="*/ 1631965 h 4941646"/>
                  <a:gd name="connsiteX1381" fmla="*/ 1127317 w 4918970"/>
                  <a:gd name="connsiteY1381" fmla="*/ 1690348 h 4941646"/>
                  <a:gd name="connsiteX1382" fmla="*/ 974671 w 4918970"/>
                  <a:gd name="connsiteY1382" fmla="*/ 1701531 h 4941646"/>
                  <a:gd name="connsiteX1383" fmla="*/ 900862 w 4918970"/>
                  <a:gd name="connsiteY1383" fmla="*/ 1676795 h 4941646"/>
                  <a:gd name="connsiteX1384" fmla="*/ 870384 w 4918970"/>
                  <a:gd name="connsiteY1384" fmla="*/ 1656512 h 4941646"/>
                  <a:gd name="connsiteX1385" fmla="*/ 866179 w 4918970"/>
                  <a:gd name="connsiteY1385" fmla="*/ 1693280 h 4941646"/>
                  <a:gd name="connsiteX1386" fmla="*/ 883890 w 4918970"/>
                  <a:gd name="connsiteY1386" fmla="*/ 2025531 h 4941646"/>
                  <a:gd name="connsiteX1387" fmla="*/ 1217005 w 4918970"/>
                  <a:gd name="connsiteY1387" fmla="*/ 2510068 h 4941646"/>
                  <a:gd name="connsiteX1388" fmla="*/ 1277242 w 4918970"/>
                  <a:gd name="connsiteY1388" fmla="*/ 2516524 h 4941646"/>
                  <a:gd name="connsiteX1389" fmla="*/ 1328310 w 4918970"/>
                  <a:gd name="connsiteY1389" fmla="*/ 2512778 h 4941646"/>
                  <a:gd name="connsiteX1390" fmla="*/ 1477727 w 4918970"/>
                  <a:gd name="connsiteY1390" fmla="*/ 2411022 h 4941646"/>
                  <a:gd name="connsiteX1391" fmla="*/ 1491001 w 4918970"/>
                  <a:gd name="connsiteY1391" fmla="*/ 2174599 h 4941646"/>
                  <a:gd name="connsiteX1392" fmla="*/ 1353927 w 4918970"/>
                  <a:gd name="connsiteY1392" fmla="*/ 2056748 h 4941646"/>
                  <a:gd name="connsiteX1393" fmla="*/ 1294099 w 4918970"/>
                  <a:gd name="connsiteY1393" fmla="*/ 2045523 h 4941646"/>
                  <a:gd name="connsiteX1394" fmla="*/ 1266381 w 4918970"/>
                  <a:gd name="connsiteY1394" fmla="*/ 2046119 h 4941646"/>
                  <a:gd name="connsiteX1395" fmla="*/ 1183192 w 4918970"/>
                  <a:gd name="connsiteY1395" fmla="*/ 2097715 h 4941646"/>
                  <a:gd name="connsiteX1396" fmla="*/ 1172551 w 4918970"/>
                  <a:gd name="connsiteY1396" fmla="*/ 2225416 h 4941646"/>
                  <a:gd name="connsiteX1397" fmla="*/ 1191064 w 4918970"/>
                  <a:gd name="connsiteY1397" fmla="*/ 2253377 h 4941646"/>
                  <a:gd name="connsiteX1398" fmla="*/ 1213768 w 4918970"/>
                  <a:gd name="connsiteY1398" fmla="*/ 2224264 h 4941646"/>
                  <a:gd name="connsiteX1399" fmla="*/ 1299339 w 4918970"/>
                  <a:gd name="connsiteY1399" fmla="*/ 2195190 h 4941646"/>
                  <a:gd name="connsiteX1400" fmla="*/ 1411710 w 4918970"/>
                  <a:gd name="connsiteY1400" fmla="*/ 2316049 h 4941646"/>
                  <a:gd name="connsiteX1401" fmla="*/ 1287112 w 4918970"/>
                  <a:gd name="connsiteY1401" fmla="*/ 2424260 h 4941646"/>
                  <a:gd name="connsiteX1402" fmla="*/ 1272623 w 4918970"/>
                  <a:gd name="connsiteY1402" fmla="*/ 2420621 h 4941646"/>
                  <a:gd name="connsiteX1403" fmla="*/ 1272582 w 4918970"/>
                  <a:gd name="connsiteY1403" fmla="*/ 2421377 h 4941646"/>
                  <a:gd name="connsiteX1404" fmla="*/ 1059855 w 4918970"/>
                  <a:gd name="connsiteY1404" fmla="*/ 2279910 h 4941646"/>
                  <a:gd name="connsiteX1405" fmla="*/ 1081070 w 4918970"/>
                  <a:gd name="connsiteY1405" fmla="*/ 2025321 h 4941646"/>
                  <a:gd name="connsiteX1406" fmla="*/ 1246917 w 4918970"/>
                  <a:gd name="connsiteY1406" fmla="*/ 1922460 h 4941646"/>
                  <a:gd name="connsiteX1407" fmla="*/ 1299273 w 4918970"/>
                  <a:gd name="connsiteY1407" fmla="*/ 1921334 h 4941646"/>
                  <a:gd name="connsiteX1408" fmla="*/ 1299358 w 4918970"/>
                  <a:gd name="connsiteY1408" fmla="*/ 1919769 h 4941646"/>
                  <a:gd name="connsiteX1409" fmla="*/ 1306836 w 4918970"/>
                  <a:gd name="connsiteY1409" fmla="*/ 1921172 h 4941646"/>
                  <a:gd name="connsiteX1410" fmla="*/ 1314275 w 4918970"/>
                  <a:gd name="connsiteY1410" fmla="*/ 1921012 h 4941646"/>
                  <a:gd name="connsiteX1411" fmla="*/ 1314103 w 4918970"/>
                  <a:gd name="connsiteY1411" fmla="*/ 1922536 h 4941646"/>
                  <a:gd name="connsiteX1412" fmla="*/ 1393191 w 4918970"/>
                  <a:gd name="connsiteY1412" fmla="*/ 1937374 h 4941646"/>
                  <a:gd name="connsiteX1413" fmla="*/ 1603128 w 4918970"/>
                  <a:gd name="connsiteY1413" fmla="*/ 2117866 h 4941646"/>
                  <a:gd name="connsiteX1414" fmla="*/ 1582788 w 4918970"/>
                  <a:gd name="connsiteY1414" fmla="*/ 2479956 h 4941646"/>
                  <a:gd name="connsiteX1415" fmla="*/ 1353957 w 4918970"/>
                  <a:gd name="connsiteY1415" fmla="*/ 2635799 h 4941646"/>
                  <a:gd name="connsiteX1416" fmla="*/ 1281612 w 4918970"/>
                  <a:gd name="connsiteY1416" fmla="*/ 2641107 h 4941646"/>
                  <a:gd name="connsiteX1417" fmla="*/ 1281556 w 4918970"/>
                  <a:gd name="connsiteY1417" fmla="*/ 2643205 h 4941646"/>
                  <a:gd name="connsiteX1418" fmla="*/ 1269805 w 4918970"/>
                  <a:gd name="connsiteY1418" fmla="*/ 2641973 h 4941646"/>
                  <a:gd name="connsiteX1419" fmla="*/ 1258742 w 4918970"/>
                  <a:gd name="connsiteY1419" fmla="*/ 2642785 h 4941646"/>
                  <a:gd name="connsiteX1420" fmla="*/ 1258857 w 4918970"/>
                  <a:gd name="connsiteY1420" fmla="*/ 2640826 h 4941646"/>
                  <a:gd name="connsiteX1421" fmla="*/ 1197407 w 4918970"/>
                  <a:gd name="connsiteY1421" fmla="*/ 2634387 h 4941646"/>
                  <a:gd name="connsiteX1422" fmla="*/ 887183 w 4918970"/>
                  <a:gd name="connsiteY1422" fmla="*/ 2385472 h 4941646"/>
                  <a:gd name="connsiteX1423" fmla="*/ 866803 w 4918970"/>
                  <a:gd name="connsiteY1423" fmla="*/ 2347287 h 4941646"/>
                  <a:gd name="connsiteX1424" fmla="*/ 839741 w 4918970"/>
                  <a:gd name="connsiteY1424" fmla="*/ 2391765 h 4941646"/>
                  <a:gd name="connsiteX1425" fmla="*/ 459400 w 4918970"/>
                  <a:gd name="connsiteY1425" fmla="*/ 2644248 h 4941646"/>
                  <a:gd name="connsiteX1426" fmla="*/ 416674 w 4918970"/>
                  <a:gd name="connsiteY1426" fmla="*/ 2642751 h 4941646"/>
                  <a:gd name="connsiteX1427" fmla="*/ 416596 w 4918970"/>
                  <a:gd name="connsiteY1427" fmla="*/ 2644380 h 4941646"/>
                  <a:gd name="connsiteX1428" fmla="*/ 405502 w 4918970"/>
                  <a:gd name="connsiteY1428" fmla="*/ 2642360 h 4941646"/>
                  <a:gd name="connsiteX1429" fmla="*/ 389359 w 4918970"/>
                  <a:gd name="connsiteY1429" fmla="*/ 2641794 h 4941646"/>
                  <a:gd name="connsiteX1430" fmla="*/ 389558 w 4918970"/>
                  <a:gd name="connsiteY1430" fmla="*/ 2639456 h 4941646"/>
                  <a:gd name="connsiteX1431" fmla="*/ 322459 w 4918970"/>
                  <a:gd name="connsiteY1431" fmla="*/ 2627232 h 4941646"/>
                  <a:gd name="connsiteX1432" fmla="*/ 266334 w 4918970"/>
                  <a:gd name="connsiteY1432" fmla="*/ 2602792 h 4941646"/>
                  <a:gd name="connsiteX1433" fmla="*/ 268603 w 4918970"/>
                  <a:gd name="connsiteY1433" fmla="*/ 2634566 h 4941646"/>
                  <a:gd name="connsiteX1434" fmla="*/ 228699 w 4918970"/>
                  <a:gd name="connsiteY1434" fmla="*/ 2740480 h 4941646"/>
                  <a:gd name="connsiteX1435" fmla="*/ 105606 w 4918970"/>
                  <a:gd name="connsiteY1435" fmla="*/ 2815838 h 4941646"/>
                  <a:gd name="connsiteX1436" fmla="*/ 91700 w 4918970"/>
                  <a:gd name="connsiteY1436" fmla="*/ 2815623 h 4941646"/>
                  <a:gd name="connsiteX1437" fmla="*/ 87564 w 4918970"/>
                  <a:gd name="connsiteY1437" fmla="*/ 2802343 h 4941646"/>
                  <a:gd name="connsiteX1438" fmla="*/ 125080 w 4918970"/>
                  <a:gd name="connsiteY1438" fmla="*/ 2662975 h 4941646"/>
                  <a:gd name="connsiteX1439" fmla="*/ 215407 w 4918970"/>
                  <a:gd name="connsiteY1439" fmla="*/ 2594777 h 4941646"/>
                  <a:gd name="connsiteX1440" fmla="*/ 242869 w 4918970"/>
                  <a:gd name="connsiteY1440" fmla="*/ 2588777 h 4941646"/>
                  <a:gd name="connsiteX1441" fmla="*/ 199646 w 4918970"/>
                  <a:gd name="connsiteY1441" fmla="*/ 2558829 h 4941646"/>
                  <a:gd name="connsiteX1442" fmla="*/ 111333 w 4918970"/>
                  <a:gd name="connsiteY1442" fmla="*/ 2447233 h 4941646"/>
                  <a:gd name="connsiteX1443" fmla="*/ 130955 w 4918970"/>
                  <a:gd name="connsiteY1443" fmla="*/ 2084374 h 4941646"/>
                  <a:gd name="connsiteX1444" fmla="*/ 360260 w 4918970"/>
                  <a:gd name="connsiteY1444" fmla="*/ 1928190 h 4941646"/>
                  <a:gd name="connsiteX1445" fmla="*/ 438223 w 4918970"/>
                  <a:gd name="connsiteY1445" fmla="*/ 1922556 h 4941646"/>
                  <a:gd name="connsiteX1446" fmla="*/ 438213 w 4918970"/>
                  <a:gd name="connsiteY1446" fmla="*/ 1920797 h 4941646"/>
                  <a:gd name="connsiteX1447" fmla="*/ 446960 w 4918970"/>
                  <a:gd name="connsiteY1447" fmla="*/ 1921925 h 4941646"/>
                  <a:gd name="connsiteX1448" fmla="*/ 455697 w 4918970"/>
                  <a:gd name="connsiteY1448" fmla="*/ 1921293 h 4941646"/>
                  <a:gd name="connsiteX1449" fmla="*/ 455591 w 4918970"/>
                  <a:gd name="connsiteY1449" fmla="*/ 1923036 h 4941646"/>
                  <a:gd name="connsiteX1450" fmla="*/ 505034 w 4918970"/>
                  <a:gd name="connsiteY1450" fmla="*/ 1929407 h 4941646"/>
                  <a:gd name="connsiteX1451" fmla="*/ 658991 w 4918970"/>
                  <a:gd name="connsiteY1451" fmla="*/ 2049338 h 4941646"/>
                  <a:gd name="connsiteX1452" fmla="*/ 652983 w 4918970"/>
                  <a:gd name="connsiteY1452" fmla="*/ 2304740 h 4941646"/>
                  <a:gd name="connsiteX1453" fmla="*/ 426403 w 4918970"/>
                  <a:gd name="connsiteY1453" fmla="*/ 2422758 h 4941646"/>
                  <a:gd name="connsiteX1454" fmla="*/ 426444 w 4918970"/>
                  <a:gd name="connsiteY1454" fmla="*/ 2422000 h 4941646"/>
                  <a:gd name="connsiteX1455" fmla="*/ 411649 w 4918970"/>
                  <a:gd name="connsiteY1455" fmla="*/ 2424075 h 4941646"/>
                  <a:gd name="connsiteX1456" fmla="*/ 299278 w 4918970"/>
                  <a:gd name="connsiteY1456" fmla="*/ 2303216 h 4941646"/>
                  <a:gd name="connsiteX1457" fmla="*/ 423876 w 4918970"/>
                  <a:gd name="connsiteY1457" fmla="*/ 2195005 h 4941646"/>
                  <a:gd name="connsiteX1458" fmla="*/ 505867 w 4918970"/>
                  <a:gd name="connsiteY1458" fmla="*/ 2233025 h 4941646"/>
                  <a:gd name="connsiteX1459" fmla="*/ 525344 w 4918970"/>
                  <a:gd name="connsiteY1459" fmla="*/ 2264389 h 4941646"/>
                  <a:gd name="connsiteX1460" fmla="*/ 546728 w 4918970"/>
                  <a:gd name="connsiteY1460" fmla="*/ 2238559 h 4941646"/>
                  <a:gd name="connsiteX1461" fmla="*/ 549741 w 4918970"/>
                  <a:gd name="connsiteY1461" fmla="*/ 2110450 h 4941646"/>
                  <a:gd name="connsiteX1462" fmla="*/ 472517 w 4918970"/>
                  <a:gd name="connsiteY1462" fmla="*/ 2050292 h 4941646"/>
                  <a:gd name="connsiteX1463" fmla="*/ 446025 w 4918970"/>
                  <a:gd name="connsiteY1463" fmla="*/ 2046879 h 4941646"/>
                  <a:gd name="connsiteX1464" fmla="*/ 385810 w 4918970"/>
                  <a:gd name="connsiteY1464" fmla="*/ 2051230 h 4941646"/>
                  <a:gd name="connsiteX1465" fmla="*/ 236087 w 4918970"/>
                  <a:gd name="connsiteY1465" fmla="*/ 2153208 h 4941646"/>
                  <a:gd name="connsiteX1466" fmla="*/ 223276 w 4918970"/>
                  <a:gd name="connsiteY1466" fmla="*/ 2390134 h 4941646"/>
                  <a:gd name="connsiteX1467" fmla="*/ 361129 w 4918970"/>
                  <a:gd name="connsiteY1467" fmla="*/ 2507662 h 4941646"/>
                  <a:gd name="connsiteX1468" fmla="*/ 407084 w 4918970"/>
                  <a:gd name="connsiteY1468" fmla="*/ 2516033 h 4941646"/>
                  <a:gd name="connsiteX1469" fmla="*/ 457565 w 4918970"/>
                  <a:gd name="connsiteY1469" fmla="*/ 2517871 h 4941646"/>
                  <a:gd name="connsiteX1470" fmla="*/ 767205 w 4918970"/>
                  <a:gd name="connsiteY1470" fmla="*/ 2276704 h 4941646"/>
                  <a:gd name="connsiteX1471" fmla="*/ 803536 w 4918970"/>
                  <a:gd name="connsiteY1471" fmla="*/ 2205386 h 4941646"/>
                  <a:gd name="connsiteX1472" fmla="*/ 803280 w 4918970"/>
                  <a:gd name="connsiteY1472" fmla="*/ 2204749 h 4941646"/>
                  <a:gd name="connsiteX1473" fmla="*/ 772843 w 4918970"/>
                  <a:gd name="connsiteY1473" fmla="*/ 2100094 h 4941646"/>
                  <a:gd name="connsiteX1474" fmla="*/ 747903 w 4918970"/>
                  <a:gd name="connsiteY1474" fmla="*/ 1963434 h 4941646"/>
                  <a:gd name="connsiteX1475" fmla="*/ 739655 w 4918970"/>
                  <a:gd name="connsiteY1475" fmla="*/ 1853328 h 4941646"/>
                  <a:gd name="connsiteX1476" fmla="*/ 729500 w 4918970"/>
                  <a:gd name="connsiteY1476" fmla="*/ 1856848 h 4941646"/>
                  <a:gd name="connsiteX1477" fmla="*/ 589009 w 4918970"/>
                  <a:gd name="connsiteY1477" fmla="*/ 1823791 h 4941646"/>
                  <a:gd name="connsiteX1478" fmla="*/ 509768 w 4918970"/>
                  <a:gd name="connsiteY1478" fmla="*/ 1703160 h 4941646"/>
                  <a:gd name="connsiteX1479" fmla="*/ 509540 w 4918970"/>
                  <a:gd name="connsiteY1479" fmla="*/ 1689254 h 4941646"/>
                  <a:gd name="connsiteX1480" fmla="*/ 522682 w 4918970"/>
                  <a:gd name="connsiteY1480" fmla="*/ 1684697 h 4941646"/>
                  <a:gd name="connsiteX1481" fmla="*/ 663173 w 4918970"/>
                  <a:gd name="connsiteY1481" fmla="*/ 1717755 h 4941646"/>
                  <a:gd name="connsiteX1482" fmla="*/ 734214 w 4918970"/>
                  <a:gd name="connsiteY1482" fmla="*/ 1805864 h 4941646"/>
                  <a:gd name="connsiteX1483" fmla="*/ 737401 w 4918970"/>
                  <a:gd name="connsiteY1483" fmla="*/ 1818503 h 4941646"/>
                  <a:gd name="connsiteX1484" fmla="*/ 741125 w 4918970"/>
                  <a:gd name="connsiteY1484" fmla="*/ 1678550 h 4941646"/>
                  <a:gd name="connsiteX1485" fmla="*/ 759416 w 4918970"/>
                  <a:gd name="connsiteY1485" fmla="*/ 1535829 h 4941646"/>
                  <a:gd name="connsiteX1486" fmla="*/ 767783 w 4918970"/>
                  <a:gd name="connsiteY1486" fmla="*/ 1538991 h 4941646"/>
                  <a:gd name="connsiteX1487" fmla="*/ 752063 w 4918970"/>
                  <a:gd name="connsiteY1487" fmla="*/ 1507143 h 4941646"/>
                  <a:gd name="connsiteX1488" fmla="*/ 767549 w 4918970"/>
                  <a:gd name="connsiteY1488" fmla="*/ 1282013 h 4941646"/>
                  <a:gd name="connsiteX1489" fmla="*/ 804419 w 4918970"/>
                  <a:gd name="connsiteY1489" fmla="*/ 1227667 h 4941646"/>
                  <a:gd name="connsiteX1490" fmla="*/ 803437 w 4918970"/>
                  <a:gd name="connsiteY1490" fmla="*/ 1226890 h 4941646"/>
                  <a:gd name="connsiteX1491" fmla="*/ 807798 w 4918970"/>
                  <a:gd name="connsiteY1491" fmla="*/ 1222686 h 4941646"/>
                  <a:gd name="connsiteX1492" fmla="*/ 811250 w 4918970"/>
                  <a:gd name="connsiteY1492" fmla="*/ 1217597 h 4941646"/>
                  <a:gd name="connsiteX1493" fmla="*/ 812200 w 4918970"/>
                  <a:gd name="connsiteY1493" fmla="*/ 1218443 h 4941646"/>
                  <a:gd name="connsiteX1494" fmla="*/ 842776 w 4918970"/>
                  <a:gd name="connsiteY1494" fmla="*/ 1188968 h 4941646"/>
                  <a:gd name="connsiteX1495" fmla="*/ 996762 w 4918970"/>
                  <a:gd name="connsiteY1495" fmla="*/ 1152364 h 4941646"/>
                  <a:gd name="connsiteX1496" fmla="*/ 1155346 w 4918970"/>
                  <a:gd name="connsiteY1496" fmla="*/ 1285704 h 4941646"/>
                  <a:gd name="connsiteX1497" fmla="*/ 1115117 w 4918970"/>
                  <a:gd name="connsiteY1497" fmla="*/ 1488953 h 4941646"/>
                  <a:gd name="connsiteX1498" fmla="*/ 1114658 w 4918970"/>
                  <a:gd name="connsiteY1498" fmla="*/ 1488544 h 4941646"/>
                  <a:gd name="connsiteX1499" fmla="*/ 1108468 w 4918970"/>
                  <a:gd name="connsiteY1499" fmla="*/ 1498958 h 4941646"/>
                  <a:gd name="connsiteX1500" fmla="*/ 974988 w 4918970"/>
                  <a:gd name="connsiteY1500" fmla="*/ 1508773 h 4941646"/>
                  <a:gd name="connsiteX1501" fmla="*/ 969701 w 4918970"/>
                  <a:gd name="connsiteY1501" fmla="*/ 1375038 h 4941646"/>
                  <a:gd name="connsiteX1502" fmla="*/ 1035347 w 4918970"/>
                  <a:gd name="connsiteY1502" fmla="*/ 1342433 h 4941646"/>
                  <a:gd name="connsiteX1503" fmla="*/ 1065073 w 4918970"/>
                  <a:gd name="connsiteY1503" fmla="*/ 1346015 h 4941646"/>
                  <a:gd name="connsiteX1504" fmla="*/ 1059572 w 4918970"/>
                  <a:gd name="connsiteY1504" fmla="*/ 1319381 h 4941646"/>
                  <a:gd name="connsiteX1505" fmla="*/ 980026 w 4918970"/>
                  <a:gd name="connsiteY1505" fmla="*/ 1252499 h 4941646"/>
                  <a:gd name="connsiteX1506" fmla="*/ 883055 w 4918970"/>
                  <a:gd name="connsiteY1506" fmla="*/ 1289880 h 4941646"/>
                  <a:gd name="connsiteX1507" fmla="*/ 880938 w 4918970"/>
                  <a:gd name="connsiteY1507" fmla="*/ 1288205 h 4941646"/>
                  <a:gd name="connsiteX1508" fmla="*/ 855386 w 4918970"/>
                  <a:gd name="connsiteY1508" fmla="*/ 1325870 h 4941646"/>
                  <a:gd name="connsiteX1509" fmla="*/ 845076 w 4918970"/>
                  <a:gd name="connsiteY1509" fmla="*/ 1475733 h 4941646"/>
                  <a:gd name="connsiteX1510" fmla="*/ 993261 w 4918970"/>
                  <a:gd name="connsiteY1510" fmla="*/ 1605133 h 4941646"/>
                  <a:gd name="connsiteX1511" fmla="*/ 1140370 w 4918970"/>
                  <a:gd name="connsiteY1511" fmla="*/ 1574727 h 4941646"/>
                  <a:gd name="connsiteX1512" fmla="*/ 1177591 w 4918970"/>
                  <a:gd name="connsiteY1512" fmla="*/ 1541335 h 4941646"/>
                  <a:gd name="connsiteX1513" fmla="*/ 1174570 w 4918970"/>
                  <a:gd name="connsiteY1513" fmla="*/ 1538637 h 4941646"/>
                  <a:gd name="connsiteX1514" fmla="*/ 1166445 w 4918970"/>
                  <a:gd name="connsiteY1514" fmla="*/ 1134749 h 4941646"/>
                  <a:gd name="connsiteX1515" fmla="*/ 1171279 w 4918970"/>
                  <a:gd name="connsiteY1515" fmla="*/ 1134905 h 4941646"/>
                  <a:gd name="connsiteX1516" fmla="*/ 1160409 w 4918970"/>
                  <a:gd name="connsiteY1516" fmla="*/ 1091114 h 4941646"/>
                  <a:gd name="connsiteX1517" fmla="*/ 1149681 w 4918970"/>
                  <a:gd name="connsiteY1517" fmla="*/ 1001423 h 4941646"/>
                  <a:gd name="connsiteX1518" fmla="*/ 1049821 w 4918970"/>
                  <a:gd name="connsiteY1518" fmla="*/ 955778 h 4941646"/>
                  <a:gd name="connsiteX1519" fmla="*/ 729772 w 4918970"/>
                  <a:gd name="connsiteY1519" fmla="*/ 869837 h 4941646"/>
                  <a:gd name="connsiteX1520" fmla="*/ 166614 w 4918970"/>
                  <a:gd name="connsiteY1520" fmla="*/ 1032422 h 4941646"/>
                  <a:gd name="connsiteX1521" fmla="*/ 140030 w 4918970"/>
                  <a:gd name="connsiteY1521" fmla="*/ 1088753 h 4941646"/>
                  <a:gd name="connsiteX1522" fmla="*/ 127068 w 4918970"/>
                  <a:gd name="connsiteY1522" fmla="*/ 1141393 h 4941646"/>
                  <a:gd name="connsiteX1523" fmla="*/ 177582 w 4918970"/>
                  <a:gd name="connsiteY1523" fmla="*/ 1314967 h 4941646"/>
                  <a:gd name="connsiteX1524" fmla="*/ 398287 w 4918970"/>
                  <a:gd name="connsiteY1524" fmla="*/ 1400769 h 4941646"/>
                  <a:gd name="connsiteX1525" fmla="*/ 552778 w 4918970"/>
                  <a:gd name="connsiteY1525" fmla="*/ 1306895 h 4941646"/>
                  <a:gd name="connsiteX1526" fmla="*/ 581970 w 4918970"/>
                  <a:gd name="connsiteY1526" fmla="*/ 1253479 h 4941646"/>
                  <a:gd name="connsiteX1527" fmla="*/ 589982 w 4918970"/>
                  <a:gd name="connsiteY1527" fmla="*/ 1226939 h 4941646"/>
                  <a:gd name="connsiteX1528" fmla="*/ 566667 w 4918970"/>
                  <a:gd name="connsiteY1528" fmla="*/ 1131865 h 4941646"/>
                  <a:gd name="connsiteX1529" fmla="*/ 448529 w 4918970"/>
                  <a:gd name="connsiteY1529" fmla="*/ 1082222 h 4941646"/>
                  <a:gd name="connsiteX1530" fmla="*/ 416211 w 4918970"/>
                  <a:gd name="connsiteY1530" fmla="*/ 1091171 h 4941646"/>
                  <a:gd name="connsiteX1531" fmla="*/ 436867 w 4918970"/>
                  <a:gd name="connsiteY1531" fmla="*/ 1121771 h 4941646"/>
                  <a:gd name="connsiteX1532" fmla="*/ 438029 w 4918970"/>
                  <a:gd name="connsiteY1532" fmla="*/ 1212140 h 4941646"/>
                  <a:gd name="connsiteX1533" fmla="*/ 288325 w 4918970"/>
                  <a:gd name="connsiteY1533" fmla="*/ 1281587 h 4941646"/>
                  <a:gd name="connsiteX1534" fmla="*/ 223991 w 4918970"/>
                  <a:gd name="connsiteY1534" fmla="*/ 1129614 h 4941646"/>
                  <a:gd name="connsiteX1535" fmla="*/ 231936 w 4918970"/>
                  <a:gd name="connsiteY1535" fmla="*/ 1116963 h 4941646"/>
                  <a:gd name="connsiteX1536" fmla="*/ 231228 w 4918970"/>
                  <a:gd name="connsiteY1536" fmla="*/ 1116689 h 4941646"/>
                  <a:gd name="connsiteX1537" fmla="*/ 431590 w 4918970"/>
                  <a:gd name="connsiteY1537" fmla="*/ 958193 h 4941646"/>
                  <a:gd name="connsiteX1538" fmla="*/ 498965 w 4918970"/>
                  <a:gd name="connsiteY1538" fmla="*/ 958106 h 4941646"/>
                  <a:gd name="connsiteX1539" fmla="*/ 667113 w 4918970"/>
                  <a:gd name="connsiteY1539" fmla="*/ 1057163 h 4941646"/>
                  <a:gd name="connsiteX1540" fmla="*/ 713593 w 4918970"/>
                  <a:gd name="connsiteY1540" fmla="*/ 1246704 h 4941646"/>
                  <a:gd name="connsiteX1541" fmla="*/ 698460 w 4918970"/>
                  <a:gd name="connsiteY1541" fmla="*/ 1296836 h 4941646"/>
                  <a:gd name="connsiteX1542" fmla="*/ 699921 w 4918970"/>
                  <a:gd name="connsiteY1542" fmla="*/ 1297401 h 4941646"/>
                  <a:gd name="connsiteX1543" fmla="*/ 696274 w 4918970"/>
                  <a:gd name="connsiteY1543" fmla="*/ 1304076 h 4941646"/>
                  <a:gd name="connsiteX1544" fmla="*/ 694123 w 4918970"/>
                  <a:gd name="connsiteY1544" fmla="*/ 1311204 h 4941646"/>
                  <a:gd name="connsiteX1545" fmla="*/ 692726 w 4918970"/>
                  <a:gd name="connsiteY1545" fmla="*/ 1310566 h 4941646"/>
                  <a:gd name="connsiteX1546" fmla="*/ 654140 w 4918970"/>
                  <a:gd name="connsiteY1546" fmla="*/ 1381178 h 4941646"/>
                  <a:gd name="connsiteX1547" fmla="*/ 417530 w 4918970"/>
                  <a:gd name="connsiteY1547" fmla="*/ 1524950 h 4941646"/>
                  <a:gd name="connsiteX1548" fmla="*/ 79514 w 4918970"/>
                  <a:gd name="connsiteY1548" fmla="*/ 1393540 h 4941646"/>
                  <a:gd name="connsiteX1549" fmla="*/ 2149 w 4918970"/>
                  <a:gd name="connsiteY1549" fmla="*/ 1127705 h 4941646"/>
                  <a:gd name="connsiteX1550" fmla="*/ 20939 w 4918970"/>
                  <a:gd name="connsiteY1550" fmla="*/ 1051400 h 4941646"/>
                  <a:gd name="connsiteX1551" fmla="*/ 19352 w 4918970"/>
                  <a:gd name="connsiteY1551" fmla="*/ 1050824 h 4941646"/>
                  <a:gd name="connsiteX1552" fmla="*/ 23027 w 4918970"/>
                  <a:gd name="connsiteY1552" fmla="*/ 1042920 h 4941646"/>
                  <a:gd name="connsiteX1553" fmla="*/ 24976 w 4918970"/>
                  <a:gd name="connsiteY1553" fmla="*/ 1035002 h 4941646"/>
                  <a:gd name="connsiteX1554" fmla="*/ 26440 w 4918970"/>
                  <a:gd name="connsiteY1554" fmla="*/ 1035576 h 4941646"/>
                  <a:gd name="connsiteX1555" fmla="*/ 54783 w 4918970"/>
                  <a:gd name="connsiteY1555" fmla="*/ 974593 h 4941646"/>
                  <a:gd name="connsiteX1556" fmla="*/ 401577 w 4918970"/>
                  <a:gd name="connsiteY1556" fmla="*/ 757494 h 4941646"/>
                  <a:gd name="connsiteX1557" fmla="*/ 427789 w 4918970"/>
                  <a:gd name="connsiteY1557" fmla="*/ 754430 h 4941646"/>
                  <a:gd name="connsiteX1558" fmla="*/ 394375 w 4918970"/>
                  <a:gd name="connsiteY1558" fmla="*/ 715590 h 4941646"/>
                  <a:gd name="connsiteX1559" fmla="*/ 268982 w 4918970"/>
                  <a:gd name="connsiteY1559" fmla="*/ 282640 h 4941646"/>
                  <a:gd name="connsiteX1560" fmla="*/ 282524 w 4918970"/>
                  <a:gd name="connsiteY1560" fmla="*/ 242379 h 4941646"/>
                  <a:gd name="connsiteX1561" fmla="*/ 279048 w 4918970"/>
                  <a:gd name="connsiteY1561" fmla="*/ 245238 h 4941646"/>
                  <a:gd name="connsiteX1562" fmla="*/ 135819 w 4918970"/>
                  <a:gd name="connsiteY1562" fmla="*/ 263024 h 4941646"/>
                  <a:gd name="connsiteX1563" fmla="*/ 19621 w 4918970"/>
                  <a:gd name="connsiteY1563" fmla="*/ 177417 h 4941646"/>
                  <a:gd name="connsiteX1564" fmla="*/ 14577 w 4918970"/>
                  <a:gd name="connsiteY1564" fmla="*/ 164455 h 4941646"/>
                  <a:gd name="connsiteX1565" fmla="*/ 25319 w 4918970"/>
                  <a:gd name="connsiteY1565" fmla="*/ 155619 h 4941646"/>
                  <a:gd name="connsiteX1566" fmla="*/ 128488 w 4918970"/>
                  <a:gd name="connsiteY1566" fmla="*/ 131305 h 4941646"/>
                  <a:gd name="connsiteX1567" fmla="*/ 168547 w 4918970"/>
                  <a:gd name="connsiteY1567" fmla="*/ 137833 h 4941646"/>
                  <a:gd name="connsiteX1568" fmla="*/ 284747 w 4918970"/>
                  <a:gd name="connsiteY1568" fmla="*/ 223440 h 4941646"/>
                  <a:gd name="connsiteX1569" fmla="*/ 286802 w 4918970"/>
                  <a:gd name="connsiteY1569" fmla="*/ 228721 h 4941646"/>
                  <a:gd name="connsiteX1570" fmla="*/ 287644 w 4918970"/>
                  <a:gd name="connsiteY1570" fmla="*/ 227158 h 4941646"/>
                  <a:gd name="connsiteX1571" fmla="*/ 290938 w 4918970"/>
                  <a:gd name="connsiteY1571" fmla="*/ 217365 h 4941646"/>
                  <a:gd name="connsiteX1572" fmla="*/ 292565 w 4918970"/>
                  <a:gd name="connsiteY1572" fmla="*/ 218032 h 4941646"/>
                  <a:gd name="connsiteX1573" fmla="*/ 329423 w 4918970"/>
                  <a:gd name="connsiteY1573" fmla="*/ 149682 h 4941646"/>
                  <a:gd name="connsiteX1574" fmla="*/ 565227 w 4918970"/>
                  <a:gd name="connsiteY1574" fmla="*/ 4592 h 4941646"/>
                  <a:gd name="connsiteX1575" fmla="*/ 660663 w 4918970"/>
                  <a:gd name="connsiteY1575" fmla="*/ 1998 h 4941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</a:cxnLst>
                <a:rect l="l" t="t" r="r" b="b"/>
                <a:pathLst>
                  <a:path w="4918970" h="4941646">
                    <a:moveTo>
                      <a:pt x="2851408" y="4729883"/>
                    </a:moveTo>
                    <a:cubicBezTo>
                      <a:pt x="2882587" y="4732212"/>
                      <a:pt x="2911306" y="4740688"/>
                      <a:pt x="2935036" y="4754440"/>
                    </a:cubicBezTo>
                    <a:lnTo>
                      <a:pt x="2949221" y="4764825"/>
                    </a:lnTo>
                    <a:lnTo>
                      <a:pt x="2943781" y="4781542"/>
                    </a:lnTo>
                    <a:cubicBezTo>
                      <a:pt x="2921341" y="4831596"/>
                      <a:pt x="2870377" y="4876189"/>
                      <a:pt x="2803244" y="4897848"/>
                    </a:cubicBezTo>
                    <a:cubicBezTo>
                      <a:pt x="2736110" y="4919506"/>
                      <a:pt x="2668696" y="4913107"/>
                      <a:pt x="2621233" y="4885605"/>
                    </a:cubicBezTo>
                    <a:lnTo>
                      <a:pt x="2607049" y="4875219"/>
                    </a:lnTo>
                    <a:lnTo>
                      <a:pt x="2612489" y="4858502"/>
                    </a:lnTo>
                    <a:cubicBezTo>
                      <a:pt x="2634930" y="4808448"/>
                      <a:pt x="2685893" y="4763856"/>
                      <a:pt x="2753026" y="4742197"/>
                    </a:cubicBezTo>
                    <a:cubicBezTo>
                      <a:pt x="2786593" y="4731367"/>
                      <a:pt x="2820230" y="4727552"/>
                      <a:pt x="2851408" y="4729883"/>
                    </a:cubicBezTo>
                    <a:close/>
                    <a:moveTo>
                      <a:pt x="1910154" y="4196020"/>
                    </a:moveTo>
                    <a:cubicBezTo>
                      <a:pt x="2003078" y="4199506"/>
                      <a:pt x="2086753" y="4253258"/>
                      <a:pt x="2128554" y="4336324"/>
                    </a:cubicBezTo>
                    <a:cubicBezTo>
                      <a:pt x="2170355" y="4419388"/>
                      <a:pt x="2163667" y="4518615"/>
                      <a:pt x="2111097" y="4595319"/>
                    </a:cubicBezTo>
                    <a:lnTo>
                      <a:pt x="2110461" y="4594884"/>
                    </a:lnTo>
                    <a:lnTo>
                      <a:pt x="2104436" y="4608817"/>
                    </a:lnTo>
                    <a:cubicBezTo>
                      <a:pt x="2066794" y="4663742"/>
                      <a:pt x="1993237" y="4678767"/>
                      <a:pt x="1940145" y="4642379"/>
                    </a:cubicBezTo>
                    <a:cubicBezTo>
                      <a:pt x="1887053" y="4605992"/>
                      <a:pt x="1874528" y="4531970"/>
                      <a:pt x="1912170" y="4477045"/>
                    </a:cubicBezTo>
                    <a:cubicBezTo>
                      <a:pt x="1930992" y="4449584"/>
                      <a:pt x="1958792" y="4432097"/>
                      <a:pt x="1988522" y="4426024"/>
                    </a:cubicBezTo>
                    <a:lnTo>
                      <a:pt x="2026034" y="4425715"/>
                    </a:lnTo>
                    <a:lnTo>
                      <a:pt x="2014935" y="4393500"/>
                    </a:lnTo>
                    <a:cubicBezTo>
                      <a:pt x="1993967" y="4351836"/>
                      <a:pt x="1951996" y="4324873"/>
                      <a:pt x="1905386" y="4323125"/>
                    </a:cubicBezTo>
                    <a:cubicBezTo>
                      <a:pt x="1870428" y="4321813"/>
                      <a:pt x="1837010" y="4334840"/>
                      <a:pt x="1812349" y="4358302"/>
                    </a:cubicBezTo>
                    <a:lnTo>
                      <a:pt x="1794731" y="4380282"/>
                    </a:lnTo>
                    <a:lnTo>
                      <a:pt x="1766791" y="4435464"/>
                    </a:lnTo>
                    <a:cubicBezTo>
                      <a:pt x="1746063" y="4494750"/>
                      <a:pt x="1749116" y="4560744"/>
                      <a:pt x="1777061" y="4618861"/>
                    </a:cubicBezTo>
                    <a:cubicBezTo>
                      <a:pt x="1814323" y="4696351"/>
                      <a:pt x="1890159" y="4748016"/>
                      <a:pt x="1975909" y="4754331"/>
                    </a:cubicBezTo>
                    <a:cubicBezTo>
                      <a:pt x="2061659" y="4760646"/>
                      <a:pt x="2144245" y="4720649"/>
                      <a:pt x="2192458" y="4649455"/>
                    </a:cubicBezTo>
                    <a:lnTo>
                      <a:pt x="2298181" y="4721053"/>
                    </a:lnTo>
                    <a:cubicBezTo>
                      <a:pt x="2224342" y="4830089"/>
                      <a:pt x="2097858" y="4891345"/>
                      <a:pt x="1966529" y="4881672"/>
                    </a:cubicBezTo>
                    <a:cubicBezTo>
                      <a:pt x="1835201" y="4871999"/>
                      <a:pt x="1719055" y="4792873"/>
                      <a:pt x="1661989" y="4674197"/>
                    </a:cubicBezTo>
                    <a:cubicBezTo>
                      <a:pt x="1619189" y="4585188"/>
                      <a:pt x="1614514" y="4484115"/>
                      <a:pt x="1646259" y="4393316"/>
                    </a:cubicBezTo>
                    <a:lnTo>
                      <a:pt x="1683193" y="4320372"/>
                    </a:lnTo>
                    <a:lnTo>
                      <a:pt x="1681858" y="4319569"/>
                    </a:lnTo>
                    <a:lnTo>
                      <a:pt x="1686586" y="4313670"/>
                    </a:lnTo>
                    <a:lnTo>
                      <a:pt x="1690080" y="4306769"/>
                    </a:lnTo>
                    <a:lnTo>
                      <a:pt x="1691395" y="4307670"/>
                    </a:lnTo>
                    <a:lnTo>
                      <a:pt x="1724672" y="4266152"/>
                    </a:lnTo>
                    <a:cubicBezTo>
                      <a:pt x="1773838" y="4219378"/>
                      <a:pt x="1840460" y="4193405"/>
                      <a:pt x="1910154" y="4196020"/>
                    </a:cubicBezTo>
                    <a:close/>
                    <a:moveTo>
                      <a:pt x="3572719" y="3371574"/>
                    </a:moveTo>
                    <a:cubicBezTo>
                      <a:pt x="3541503" y="3371996"/>
                      <a:pt x="3510192" y="3378503"/>
                      <a:pt x="3480599" y="3391307"/>
                    </a:cubicBezTo>
                    <a:cubicBezTo>
                      <a:pt x="3401687" y="3425451"/>
                      <a:pt x="3347042" y="3499168"/>
                      <a:pt x="3337314" y="3584598"/>
                    </a:cubicBezTo>
                    <a:cubicBezTo>
                      <a:pt x="3330020" y="3648671"/>
                      <a:pt x="3348825" y="3712003"/>
                      <a:pt x="3387884" y="3761186"/>
                    </a:cubicBezTo>
                    <a:lnTo>
                      <a:pt x="3416975" y="3789240"/>
                    </a:lnTo>
                    <a:lnTo>
                      <a:pt x="3474957" y="3829358"/>
                    </a:lnTo>
                    <a:cubicBezTo>
                      <a:pt x="3609274" y="3896268"/>
                      <a:pt x="3806818" y="3850824"/>
                      <a:pt x="4001005" y="3707667"/>
                    </a:cubicBezTo>
                    <a:lnTo>
                      <a:pt x="4018757" y="3693244"/>
                    </a:lnTo>
                    <a:lnTo>
                      <a:pt x="3973082" y="3640028"/>
                    </a:lnTo>
                    <a:cubicBezTo>
                      <a:pt x="3954350" y="3615518"/>
                      <a:pt x="3936454" y="3589286"/>
                      <a:pt x="3919485" y="3561407"/>
                    </a:cubicBezTo>
                    <a:lnTo>
                      <a:pt x="3896543" y="3519130"/>
                    </a:lnTo>
                    <a:lnTo>
                      <a:pt x="3897801" y="3541143"/>
                    </a:lnTo>
                    <a:cubicBezTo>
                      <a:pt x="3890616" y="3633855"/>
                      <a:pt x="3833572" y="3715321"/>
                      <a:pt x="3748907" y="3753779"/>
                    </a:cubicBezTo>
                    <a:cubicBezTo>
                      <a:pt x="3664242" y="3792238"/>
                      <a:pt x="3565361" y="3781600"/>
                      <a:pt x="3490812" y="3726016"/>
                    </a:cubicBezTo>
                    <a:lnTo>
                      <a:pt x="3491273" y="3725398"/>
                    </a:lnTo>
                    <a:lnTo>
                      <a:pt x="3477591" y="3718822"/>
                    </a:lnTo>
                    <a:cubicBezTo>
                      <a:pt x="3424211" y="3679021"/>
                      <a:pt x="3412127" y="3604925"/>
                      <a:pt x="3450601" y="3553325"/>
                    </a:cubicBezTo>
                    <a:cubicBezTo>
                      <a:pt x="3489076" y="3501725"/>
                      <a:pt x="3563539" y="3492160"/>
                      <a:pt x="3616919" y="3531961"/>
                    </a:cubicBezTo>
                    <a:cubicBezTo>
                      <a:pt x="3643609" y="3551861"/>
                      <a:pt x="3659975" y="3580336"/>
                      <a:pt x="3664859" y="3610284"/>
                    </a:cubicBezTo>
                    <a:lnTo>
                      <a:pt x="3663816" y="3643202"/>
                    </a:lnTo>
                    <a:lnTo>
                      <a:pt x="3696302" y="3637973"/>
                    </a:lnTo>
                    <a:cubicBezTo>
                      <a:pt x="3738770" y="3618682"/>
                      <a:pt x="3767384" y="3577818"/>
                      <a:pt x="3770988" y="3531315"/>
                    </a:cubicBezTo>
                    <a:cubicBezTo>
                      <a:pt x="3773691" y="3496437"/>
                      <a:pt x="3762006" y="3462526"/>
                      <a:pt x="3739547" y="3436950"/>
                    </a:cubicBezTo>
                    <a:lnTo>
                      <a:pt x="3718283" y="3418468"/>
                    </a:lnTo>
                    <a:lnTo>
                      <a:pt x="3664260" y="3388353"/>
                    </a:lnTo>
                    <a:cubicBezTo>
                      <a:pt x="3635054" y="3376816"/>
                      <a:pt x="3603936" y="3371152"/>
                      <a:pt x="3572719" y="3371574"/>
                    </a:cubicBezTo>
                    <a:close/>
                    <a:moveTo>
                      <a:pt x="538989" y="2854160"/>
                    </a:moveTo>
                    <a:cubicBezTo>
                      <a:pt x="525375" y="2855141"/>
                      <a:pt x="511940" y="2857371"/>
                      <a:pt x="498748" y="2860880"/>
                    </a:cubicBezTo>
                    <a:lnTo>
                      <a:pt x="497651" y="2856756"/>
                    </a:lnTo>
                    <a:lnTo>
                      <a:pt x="448530" y="2875839"/>
                    </a:lnTo>
                    <a:cubicBezTo>
                      <a:pt x="401108" y="2901968"/>
                      <a:pt x="365157" y="2946179"/>
                      <a:pt x="349870" y="2999645"/>
                    </a:cubicBezTo>
                    <a:cubicBezTo>
                      <a:pt x="329487" y="3070933"/>
                      <a:pt x="348986" y="3147675"/>
                      <a:pt x="400925" y="3200587"/>
                    </a:cubicBezTo>
                    <a:cubicBezTo>
                      <a:pt x="439880" y="3240272"/>
                      <a:pt x="492575" y="3261960"/>
                      <a:pt x="546717" y="3262283"/>
                    </a:cubicBezTo>
                    <a:lnTo>
                      <a:pt x="594296" y="3256204"/>
                    </a:lnTo>
                    <a:lnTo>
                      <a:pt x="593730" y="3253417"/>
                    </a:lnTo>
                    <a:cubicBezTo>
                      <a:pt x="632180" y="3245610"/>
                      <a:pt x="663341" y="3217507"/>
                      <a:pt x="675063" y="3180064"/>
                    </a:cubicBezTo>
                    <a:cubicBezTo>
                      <a:pt x="686786" y="3142622"/>
                      <a:pt x="677214" y="3101767"/>
                      <a:pt x="650082" y="3073428"/>
                    </a:cubicBezTo>
                    <a:lnTo>
                      <a:pt x="627666" y="3055569"/>
                    </a:lnTo>
                    <a:lnTo>
                      <a:pt x="616872" y="3085220"/>
                    </a:lnTo>
                    <a:cubicBezTo>
                      <a:pt x="603696" y="3107081"/>
                      <a:pt x="582014" y="3124201"/>
                      <a:pt x="554951" y="3131399"/>
                    </a:cubicBezTo>
                    <a:cubicBezTo>
                      <a:pt x="500824" y="3145794"/>
                      <a:pt x="445664" y="3115047"/>
                      <a:pt x="431749" y="3062724"/>
                    </a:cubicBezTo>
                    <a:cubicBezTo>
                      <a:pt x="417835" y="3010401"/>
                      <a:pt x="450432" y="2956316"/>
                      <a:pt x="504559" y="2941921"/>
                    </a:cubicBezTo>
                    <a:lnTo>
                      <a:pt x="517299" y="2941063"/>
                    </a:lnTo>
                    <a:lnTo>
                      <a:pt x="517133" y="2940437"/>
                    </a:lnTo>
                    <a:cubicBezTo>
                      <a:pt x="592724" y="2920333"/>
                      <a:pt x="673268" y="2942937"/>
                      <a:pt x="727362" y="2999437"/>
                    </a:cubicBezTo>
                    <a:cubicBezTo>
                      <a:pt x="781455" y="3055935"/>
                      <a:pt x="800537" y="3137385"/>
                      <a:pt x="777167" y="3212031"/>
                    </a:cubicBezTo>
                    <a:cubicBezTo>
                      <a:pt x="759638" y="3268016"/>
                      <a:pt x="720313" y="3313527"/>
                      <a:pt x="669407" y="3339349"/>
                    </a:cubicBezTo>
                    <a:lnTo>
                      <a:pt x="627133" y="3354054"/>
                    </a:lnTo>
                    <a:lnTo>
                      <a:pt x="627477" y="3355348"/>
                    </a:lnTo>
                    <a:lnTo>
                      <a:pt x="621049" y="3356169"/>
                    </a:lnTo>
                    <a:lnTo>
                      <a:pt x="615019" y="3358266"/>
                    </a:lnTo>
                    <a:lnTo>
                      <a:pt x="614756" y="3356973"/>
                    </a:lnTo>
                    <a:lnTo>
                      <a:pt x="587773" y="3360421"/>
                    </a:lnTo>
                    <a:lnTo>
                      <a:pt x="592433" y="3362518"/>
                    </a:lnTo>
                    <a:cubicBezTo>
                      <a:pt x="653587" y="3399716"/>
                      <a:pt x="698720" y="3457975"/>
                      <a:pt x="715887" y="3525177"/>
                    </a:cubicBezTo>
                    <a:cubicBezTo>
                      <a:pt x="738777" y="3614777"/>
                      <a:pt x="708329" y="3706089"/>
                      <a:pt x="636412" y="3763512"/>
                    </a:cubicBezTo>
                    <a:cubicBezTo>
                      <a:pt x="564496" y="3820935"/>
                      <a:pt x="462498" y="3835379"/>
                      <a:pt x="370180" y="3801213"/>
                    </a:cubicBezTo>
                    <a:lnTo>
                      <a:pt x="370439" y="3800512"/>
                    </a:lnTo>
                    <a:lnTo>
                      <a:pt x="354672" y="3797677"/>
                    </a:lnTo>
                    <a:cubicBezTo>
                      <a:pt x="288569" y="3773213"/>
                      <a:pt x="252509" y="3706023"/>
                      <a:pt x="274129" y="3647606"/>
                    </a:cubicBezTo>
                    <a:cubicBezTo>
                      <a:pt x="295750" y="3589188"/>
                      <a:pt x="366863" y="3561662"/>
                      <a:pt x="432967" y="3586127"/>
                    </a:cubicBezTo>
                    <a:cubicBezTo>
                      <a:pt x="466019" y="3598360"/>
                      <a:pt x="491558" y="3621273"/>
                      <a:pt x="506135" y="3648431"/>
                    </a:cubicBezTo>
                    <a:lnTo>
                      <a:pt x="517104" y="3684240"/>
                    </a:lnTo>
                    <a:lnTo>
                      <a:pt x="546446" y="3666861"/>
                    </a:lnTo>
                    <a:cubicBezTo>
                      <a:pt x="582519" y="3638057"/>
                      <a:pt x="597793" y="3592256"/>
                      <a:pt x="586311" y="3547312"/>
                    </a:cubicBezTo>
                    <a:cubicBezTo>
                      <a:pt x="574829" y="3502369"/>
                      <a:pt x="538411" y="3465397"/>
                      <a:pt x="491254" y="3450811"/>
                    </a:cubicBezTo>
                    <a:lnTo>
                      <a:pt x="492188" y="3447673"/>
                    </a:lnTo>
                    <a:lnTo>
                      <a:pt x="433539" y="3433762"/>
                    </a:lnTo>
                    <a:cubicBezTo>
                      <a:pt x="366202" y="3426296"/>
                      <a:pt x="298900" y="3443715"/>
                      <a:pt x="247194" y="3483909"/>
                    </a:cubicBezTo>
                    <a:cubicBezTo>
                      <a:pt x="178254" y="3537502"/>
                      <a:pt x="147674" y="3623316"/>
                      <a:pt x="167127" y="3708605"/>
                    </a:cubicBezTo>
                    <a:cubicBezTo>
                      <a:pt x="181717" y="3772572"/>
                      <a:pt x="222761" y="3828842"/>
                      <a:pt x="279557" y="3865888"/>
                    </a:cubicBezTo>
                    <a:lnTo>
                      <a:pt x="339049" y="3895044"/>
                    </a:lnTo>
                    <a:lnTo>
                      <a:pt x="340753" y="3890439"/>
                    </a:lnTo>
                    <a:cubicBezTo>
                      <a:pt x="469656" y="3938145"/>
                      <a:pt x="624437" y="3893479"/>
                      <a:pt x="765152" y="3771025"/>
                    </a:cubicBezTo>
                    <a:lnTo>
                      <a:pt x="820295" y="3717861"/>
                    </a:lnTo>
                    <a:lnTo>
                      <a:pt x="824050" y="3709820"/>
                    </a:lnTo>
                    <a:cubicBezTo>
                      <a:pt x="867932" y="3634434"/>
                      <a:pt x="938768" y="3574910"/>
                      <a:pt x="1030361" y="3535038"/>
                    </a:cubicBezTo>
                    <a:lnTo>
                      <a:pt x="1035982" y="3533010"/>
                    </a:lnTo>
                    <a:lnTo>
                      <a:pt x="1022668" y="3525691"/>
                    </a:lnTo>
                    <a:lnTo>
                      <a:pt x="1024158" y="3523282"/>
                    </a:lnTo>
                    <a:lnTo>
                      <a:pt x="956228" y="3471624"/>
                    </a:lnTo>
                    <a:cubicBezTo>
                      <a:pt x="873221" y="3389093"/>
                      <a:pt x="824622" y="3275958"/>
                      <a:pt x="824176" y="3155772"/>
                    </a:cubicBezTo>
                    <a:cubicBezTo>
                      <a:pt x="824027" y="3115709"/>
                      <a:pt x="829234" y="3076391"/>
                      <a:pt x="839294" y="3038691"/>
                    </a:cubicBezTo>
                    <a:lnTo>
                      <a:pt x="845233" y="3024279"/>
                    </a:lnTo>
                    <a:lnTo>
                      <a:pt x="830489" y="3005860"/>
                    </a:lnTo>
                    <a:cubicBezTo>
                      <a:pt x="738380" y="2901544"/>
                      <a:pt x="634283" y="2847289"/>
                      <a:pt x="538989" y="2854160"/>
                    </a:cubicBezTo>
                    <a:close/>
                    <a:moveTo>
                      <a:pt x="4464700" y="1953579"/>
                    </a:moveTo>
                    <a:lnTo>
                      <a:pt x="4415474" y="1955127"/>
                    </a:lnTo>
                    <a:lnTo>
                      <a:pt x="4416039" y="1959075"/>
                    </a:lnTo>
                    <a:cubicBezTo>
                      <a:pt x="4329428" y="1971463"/>
                      <a:pt x="4255105" y="2039736"/>
                      <a:pt x="4206076" y="2147801"/>
                    </a:cubicBezTo>
                    <a:lnTo>
                      <a:pt x="4200851" y="2163525"/>
                    </a:lnTo>
                    <a:lnTo>
                      <a:pt x="4248391" y="2224110"/>
                    </a:lnTo>
                    <a:lnTo>
                      <a:pt x="4259365" y="2249771"/>
                    </a:lnTo>
                    <a:lnTo>
                      <a:pt x="4257954" y="2214274"/>
                    </a:lnTo>
                    <a:cubicBezTo>
                      <a:pt x="4259597" y="2196568"/>
                      <a:pt x="4263611" y="2178934"/>
                      <a:pt x="4270077" y="2161840"/>
                    </a:cubicBezTo>
                    <a:cubicBezTo>
                      <a:pt x="4295943" y="2093466"/>
                      <a:pt x="4356951" y="2044574"/>
                      <a:pt x="4429316" y="2034224"/>
                    </a:cubicBezTo>
                    <a:lnTo>
                      <a:pt x="4429403" y="2034823"/>
                    </a:lnTo>
                    <a:lnTo>
                      <a:pt x="4440672" y="2030903"/>
                    </a:lnTo>
                    <a:cubicBezTo>
                      <a:pt x="4492490" y="2023491"/>
                      <a:pt x="4540304" y="2058089"/>
                      <a:pt x="4547468" y="2108179"/>
                    </a:cubicBezTo>
                    <a:cubicBezTo>
                      <a:pt x="4554633" y="2158269"/>
                      <a:pt x="4518435" y="2204883"/>
                      <a:pt x="4466617" y="2212294"/>
                    </a:cubicBezTo>
                    <a:cubicBezTo>
                      <a:pt x="4440708" y="2216000"/>
                      <a:pt x="4415800" y="2209204"/>
                      <a:pt x="4396474" y="2195219"/>
                    </a:cubicBezTo>
                    <a:lnTo>
                      <a:pt x="4376350" y="2173664"/>
                    </a:lnTo>
                    <a:lnTo>
                      <a:pt x="4363600" y="2197220"/>
                    </a:lnTo>
                    <a:cubicBezTo>
                      <a:pt x="4350626" y="2231516"/>
                      <a:pt x="4357333" y="2270154"/>
                      <a:pt x="4381107" y="2298071"/>
                    </a:cubicBezTo>
                    <a:cubicBezTo>
                      <a:pt x="4404880" y="2325988"/>
                      <a:pt x="4441957" y="2338764"/>
                      <a:pt x="4477882" y="2331419"/>
                    </a:cubicBezTo>
                    <a:lnTo>
                      <a:pt x="4478415" y="2334025"/>
                    </a:lnTo>
                    <a:lnTo>
                      <a:pt x="4521558" y="2321855"/>
                    </a:lnTo>
                    <a:cubicBezTo>
                      <a:pt x="4568007" y="2301779"/>
                      <a:pt x="4605397" y="2263856"/>
                      <a:pt x="4624391" y="2215481"/>
                    </a:cubicBezTo>
                    <a:cubicBezTo>
                      <a:pt x="4649714" y="2150980"/>
                      <a:pt x="4638423" y="2077846"/>
                      <a:pt x="4594825" y="2023986"/>
                    </a:cubicBezTo>
                    <a:cubicBezTo>
                      <a:pt x="4562126" y="1983591"/>
                      <a:pt x="4515040" y="1958712"/>
                      <a:pt x="4464700" y="1953579"/>
                    </a:cubicBezTo>
                    <a:close/>
                    <a:moveTo>
                      <a:pt x="4140713" y="1699948"/>
                    </a:moveTo>
                    <a:lnTo>
                      <a:pt x="4136706" y="1743047"/>
                    </a:lnTo>
                    <a:cubicBezTo>
                      <a:pt x="4118724" y="1839365"/>
                      <a:pt x="4062158" y="1930662"/>
                      <a:pt x="3973581" y="2008654"/>
                    </a:cubicBezTo>
                    <a:lnTo>
                      <a:pt x="3963790" y="2016415"/>
                    </a:lnTo>
                    <a:lnTo>
                      <a:pt x="3970864" y="2017682"/>
                    </a:lnTo>
                    <a:cubicBezTo>
                      <a:pt x="4008935" y="2027115"/>
                      <a:pt x="4046076" y="2041633"/>
                      <a:pt x="4081258" y="2061255"/>
                    </a:cubicBezTo>
                    <a:lnTo>
                      <a:pt x="4124808" y="2093790"/>
                    </a:lnTo>
                    <a:lnTo>
                      <a:pt x="4130703" y="2079275"/>
                    </a:lnTo>
                    <a:cubicBezTo>
                      <a:pt x="4185247" y="1974223"/>
                      <a:pt x="4261684" y="1901467"/>
                      <a:pt x="4350035" y="1871538"/>
                    </a:cubicBezTo>
                    <a:lnTo>
                      <a:pt x="4397921" y="1860084"/>
                    </a:lnTo>
                    <a:lnTo>
                      <a:pt x="4397873" y="1859794"/>
                    </a:lnTo>
                    <a:lnTo>
                      <a:pt x="4400004" y="1859587"/>
                    </a:lnTo>
                    <a:lnTo>
                      <a:pt x="4401749" y="1859168"/>
                    </a:lnTo>
                    <a:lnTo>
                      <a:pt x="4401783" y="1859412"/>
                    </a:lnTo>
                    <a:lnTo>
                      <a:pt x="4413025" y="1858313"/>
                    </a:lnTo>
                    <a:lnTo>
                      <a:pt x="4333935" y="1844691"/>
                    </a:lnTo>
                    <a:cubicBezTo>
                      <a:pt x="4303459" y="1835142"/>
                      <a:pt x="4274487" y="1821661"/>
                      <a:pt x="4247725" y="1804695"/>
                    </a:cubicBezTo>
                    <a:cubicBezTo>
                      <a:pt x="4207580" y="1779246"/>
                      <a:pt x="4172407" y="1745955"/>
                      <a:pt x="4144586" y="1706333"/>
                    </a:cubicBezTo>
                    <a:close/>
                    <a:moveTo>
                      <a:pt x="377948" y="1526130"/>
                    </a:moveTo>
                    <a:lnTo>
                      <a:pt x="383689" y="1538799"/>
                    </a:lnTo>
                    <a:cubicBezTo>
                      <a:pt x="397288" y="1580013"/>
                      <a:pt x="391309" y="1633255"/>
                      <a:pt x="363647" y="1681729"/>
                    </a:cubicBezTo>
                    <a:cubicBezTo>
                      <a:pt x="335985" y="1730202"/>
                      <a:pt x="293188" y="1762434"/>
                      <a:pt x="250787" y="1771692"/>
                    </a:cubicBezTo>
                    <a:lnTo>
                      <a:pt x="236960" y="1773193"/>
                    </a:lnTo>
                    <a:lnTo>
                      <a:pt x="231218" y="1760524"/>
                    </a:lnTo>
                    <a:cubicBezTo>
                      <a:pt x="217619" y="1719310"/>
                      <a:pt x="223599" y="1666068"/>
                      <a:pt x="251260" y="1617594"/>
                    </a:cubicBezTo>
                    <a:cubicBezTo>
                      <a:pt x="278921" y="1569122"/>
                      <a:pt x="321719" y="1536889"/>
                      <a:pt x="364120" y="1527631"/>
                    </a:cubicBezTo>
                    <a:close/>
                    <a:moveTo>
                      <a:pt x="1771697" y="116828"/>
                    </a:moveTo>
                    <a:cubicBezTo>
                      <a:pt x="1826426" y="113129"/>
                      <a:pt x="1889730" y="137177"/>
                      <a:pt x="1940384" y="186271"/>
                    </a:cubicBezTo>
                    <a:cubicBezTo>
                      <a:pt x="1978374" y="223092"/>
                      <a:pt x="2002506" y="267466"/>
                      <a:pt x="2011358" y="310478"/>
                    </a:cubicBezTo>
                    <a:lnTo>
                      <a:pt x="2013859" y="338973"/>
                    </a:lnTo>
                    <a:lnTo>
                      <a:pt x="2070458" y="313793"/>
                    </a:lnTo>
                    <a:cubicBezTo>
                      <a:pt x="2115823" y="298692"/>
                      <a:pt x="2164390" y="292346"/>
                      <a:pt x="2213639" y="295973"/>
                    </a:cubicBezTo>
                    <a:cubicBezTo>
                      <a:pt x="2344968" y="305646"/>
                      <a:pt x="2461112" y="384772"/>
                      <a:pt x="2518180" y="503449"/>
                    </a:cubicBezTo>
                    <a:cubicBezTo>
                      <a:pt x="2539580" y="547953"/>
                      <a:pt x="2551447" y="595473"/>
                      <a:pt x="2553998" y="643217"/>
                    </a:cubicBezTo>
                    <a:lnTo>
                      <a:pt x="2552098" y="686511"/>
                    </a:lnTo>
                    <a:lnTo>
                      <a:pt x="2582965" y="671537"/>
                    </a:lnTo>
                    <a:cubicBezTo>
                      <a:pt x="2624420" y="657048"/>
                      <a:pt x="2674888" y="654970"/>
                      <a:pt x="2725991" y="668663"/>
                    </a:cubicBezTo>
                    <a:cubicBezTo>
                      <a:pt x="2794129" y="686921"/>
                      <a:pt x="2847269" y="728894"/>
                      <a:pt x="2872197" y="777758"/>
                    </a:cubicBezTo>
                    <a:lnTo>
                      <a:pt x="2878472" y="794180"/>
                    </a:lnTo>
                    <a:lnTo>
                      <a:pt x="2864827" y="805265"/>
                    </a:lnTo>
                    <a:cubicBezTo>
                      <a:pt x="2818807" y="835119"/>
                      <a:pt x="2751799" y="844899"/>
                      <a:pt x="2683661" y="826641"/>
                    </a:cubicBezTo>
                    <a:cubicBezTo>
                      <a:pt x="2632558" y="812948"/>
                      <a:pt x="2589890" y="785914"/>
                      <a:pt x="2561235" y="752639"/>
                    </a:cubicBezTo>
                    <a:lnTo>
                      <a:pt x="2546802" y="731340"/>
                    </a:lnTo>
                    <a:lnTo>
                      <a:pt x="2533909" y="784330"/>
                    </a:lnTo>
                    <a:lnTo>
                      <a:pt x="2496975" y="857275"/>
                    </a:lnTo>
                    <a:lnTo>
                      <a:pt x="2498309" y="858077"/>
                    </a:lnTo>
                    <a:lnTo>
                      <a:pt x="2493583" y="863973"/>
                    </a:lnTo>
                    <a:lnTo>
                      <a:pt x="2490088" y="870878"/>
                    </a:lnTo>
                    <a:lnTo>
                      <a:pt x="2488773" y="869975"/>
                    </a:lnTo>
                    <a:lnTo>
                      <a:pt x="2455495" y="911496"/>
                    </a:lnTo>
                    <a:cubicBezTo>
                      <a:pt x="2406330" y="958269"/>
                      <a:pt x="2339707" y="984241"/>
                      <a:pt x="2270013" y="981627"/>
                    </a:cubicBezTo>
                    <a:cubicBezTo>
                      <a:pt x="2177089" y="978142"/>
                      <a:pt x="2093415" y="924388"/>
                      <a:pt x="2051613" y="841323"/>
                    </a:cubicBezTo>
                    <a:cubicBezTo>
                      <a:pt x="2009811" y="758258"/>
                      <a:pt x="2016499" y="659030"/>
                      <a:pt x="2069070" y="582325"/>
                    </a:cubicBezTo>
                    <a:lnTo>
                      <a:pt x="2069706" y="582762"/>
                    </a:lnTo>
                    <a:lnTo>
                      <a:pt x="2075731" y="568828"/>
                    </a:lnTo>
                    <a:cubicBezTo>
                      <a:pt x="2113373" y="513905"/>
                      <a:pt x="2186929" y="498879"/>
                      <a:pt x="2240022" y="535266"/>
                    </a:cubicBezTo>
                    <a:cubicBezTo>
                      <a:pt x="2293114" y="571654"/>
                      <a:pt x="2305639" y="645677"/>
                      <a:pt x="2267997" y="700600"/>
                    </a:cubicBezTo>
                    <a:cubicBezTo>
                      <a:pt x="2249176" y="728063"/>
                      <a:pt x="2221376" y="745550"/>
                      <a:pt x="2191645" y="751624"/>
                    </a:cubicBezTo>
                    <a:lnTo>
                      <a:pt x="2154132" y="751931"/>
                    </a:lnTo>
                    <a:lnTo>
                      <a:pt x="2165232" y="784146"/>
                    </a:lnTo>
                    <a:cubicBezTo>
                      <a:pt x="2186200" y="825811"/>
                      <a:pt x="2228170" y="852774"/>
                      <a:pt x="2274781" y="854522"/>
                    </a:cubicBezTo>
                    <a:cubicBezTo>
                      <a:pt x="2298087" y="855397"/>
                      <a:pt x="2320707" y="849898"/>
                      <a:pt x="2340505" y="839183"/>
                    </a:cubicBezTo>
                    <a:lnTo>
                      <a:pt x="2386542" y="795180"/>
                    </a:lnTo>
                    <a:lnTo>
                      <a:pt x="2413377" y="742182"/>
                    </a:lnTo>
                    <a:cubicBezTo>
                      <a:pt x="2434104" y="682896"/>
                      <a:pt x="2431053" y="616901"/>
                      <a:pt x="2403106" y="558783"/>
                    </a:cubicBezTo>
                    <a:cubicBezTo>
                      <a:pt x="2365845" y="481294"/>
                      <a:pt x="2290009" y="429629"/>
                      <a:pt x="2204259" y="423315"/>
                    </a:cubicBezTo>
                    <a:cubicBezTo>
                      <a:pt x="2139947" y="418579"/>
                      <a:pt x="2077414" y="439892"/>
                      <a:pt x="2029827" y="480880"/>
                    </a:cubicBezTo>
                    <a:lnTo>
                      <a:pt x="1998238" y="516363"/>
                    </a:lnTo>
                    <a:lnTo>
                      <a:pt x="1961948" y="578121"/>
                    </a:lnTo>
                    <a:cubicBezTo>
                      <a:pt x="1906582" y="712311"/>
                      <a:pt x="1957959" y="899815"/>
                      <a:pt x="2099857" y="1081422"/>
                    </a:cubicBezTo>
                    <a:lnTo>
                      <a:pt x="2155983" y="1145867"/>
                    </a:lnTo>
                    <a:lnTo>
                      <a:pt x="2201387" y="1166209"/>
                    </a:lnTo>
                    <a:lnTo>
                      <a:pt x="2201998" y="1165152"/>
                    </a:lnTo>
                    <a:lnTo>
                      <a:pt x="2206531" y="1168516"/>
                    </a:lnTo>
                    <a:lnTo>
                      <a:pt x="2210419" y="1170257"/>
                    </a:lnTo>
                    <a:lnTo>
                      <a:pt x="2209934" y="1171039"/>
                    </a:lnTo>
                    <a:lnTo>
                      <a:pt x="2283952" y="1225933"/>
                    </a:lnTo>
                    <a:cubicBezTo>
                      <a:pt x="2393104" y="1327851"/>
                      <a:pt x="2456419" y="1485997"/>
                      <a:pt x="2467511" y="1675670"/>
                    </a:cubicBezTo>
                    <a:lnTo>
                      <a:pt x="2467608" y="1709553"/>
                    </a:lnTo>
                    <a:lnTo>
                      <a:pt x="2521215" y="1676365"/>
                    </a:lnTo>
                    <a:lnTo>
                      <a:pt x="2620398" y="1632390"/>
                    </a:lnTo>
                    <a:lnTo>
                      <a:pt x="2608266" y="1625263"/>
                    </a:lnTo>
                    <a:cubicBezTo>
                      <a:pt x="2564197" y="1592599"/>
                      <a:pt x="2531589" y="1533249"/>
                      <a:pt x="2524851" y="1463030"/>
                    </a:cubicBezTo>
                    <a:cubicBezTo>
                      <a:pt x="2518112" y="1392812"/>
                      <a:pt x="2538839" y="1328343"/>
                      <a:pt x="2575891" y="1287895"/>
                    </a:cubicBezTo>
                    <a:lnTo>
                      <a:pt x="2589080" y="1276271"/>
                    </a:lnTo>
                    <a:lnTo>
                      <a:pt x="2604239" y="1285174"/>
                    </a:lnTo>
                    <a:cubicBezTo>
                      <a:pt x="2648307" y="1317839"/>
                      <a:pt x="2680916" y="1377190"/>
                      <a:pt x="2687653" y="1447408"/>
                    </a:cubicBezTo>
                    <a:cubicBezTo>
                      <a:pt x="2694392" y="1517626"/>
                      <a:pt x="2673665" y="1582094"/>
                      <a:pt x="2636614" y="1622543"/>
                    </a:cubicBezTo>
                    <a:lnTo>
                      <a:pt x="2630546" y="1627891"/>
                    </a:lnTo>
                    <a:lnTo>
                      <a:pt x="2670619" y="1610122"/>
                    </a:lnTo>
                    <a:cubicBezTo>
                      <a:pt x="2719889" y="1593458"/>
                      <a:pt x="2768434" y="1582232"/>
                      <a:pt x="2815660" y="1576518"/>
                    </a:cubicBezTo>
                    <a:lnTo>
                      <a:pt x="2842885" y="1576411"/>
                    </a:lnTo>
                    <a:lnTo>
                      <a:pt x="2841924" y="1574712"/>
                    </a:lnTo>
                    <a:cubicBezTo>
                      <a:pt x="3028417" y="1577067"/>
                      <a:pt x="3171035" y="1518684"/>
                      <a:pt x="3238062" y="1415167"/>
                    </a:cubicBezTo>
                    <a:lnTo>
                      <a:pt x="3259346" y="1373419"/>
                    </a:lnTo>
                    <a:lnTo>
                      <a:pt x="3275408" y="1324918"/>
                    </a:lnTo>
                    <a:cubicBezTo>
                      <a:pt x="3287111" y="1263212"/>
                      <a:pt x="3274304" y="1198402"/>
                      <a:pt x="3238045" y="1145073"/>
                    </a:cubicBezTo>
                    <a:cubicBezTo>
                      <a:pt x="3189702" y="1073969"/>
                      <a:pt x="3107041" y="1034125"/>
                      <a:pt x="3021302" y="1040601"/>
                    </a:cubicBezTo>
                    <a:cubicBezTo>
                      <a:pt x="2956998" y="1045457"/>
                      <a:pt x="2898319" y="1075812"/>
                      <a:pt x="2857340" y="1123405"/>
                    </a:cubicBezTo>
                    <a:lnTo>
                      <a:pt x="2823524" y="1175189"/>
                    </a:lnTo>
                    <a:lnTo>
                      <a:pt x="2813295" y="1201440"/>
                    </a:lnTo>
                    <a:cubicBezTo>
                      <a:pt x="2805308" y="1234529"/>
                      <a:pt x="2810734" y="1269983"/>
                      <a:pt x="2829349" y="1299602"/>
                    </a:cubicBezTo>
                    <a:cubicBezTo>
                      <a:pt x="2854168" y="1339093"/>
                      <a:pt x="2898504" y="1361961"/>
                      <a:pt x="2945071" y="1359287"/>
                    </a:cubicBezTo>
                    <a:lnTo>
                      <a:pt x="2976262" y="1348807"/>
                    </a:lnTo>
                    <a:lnTo>
                      <a:pt x="2960029" y="1320152"/>
                    </a:lnTo>
                    <a:cubicBezTo>
                      <a:pt x="2950423" y="1291367"/>
                      <a:pt x="2951668" y="1258548"/>
                      <a:pt x="2966040" y="1228518"/>
                    </a:cubicBezTo>
                    <a:cubicBezTo>
                      <a:pt x="2994784" y="1168456"/>
                      <a:pt x="3065153" y="1142292"/>
                      <a:pt x="3123211" y="1170078"/>
                    </a:cubicBezTo>
                    <a:cubicBezTo>
                      <a:pt x="3181270" y="1197864"/>
                      <a:pt x="3205035" y="1269077"/>
                      <a:pt x="3176291" y="1329139"/>
                    </a:cubicBezTo>
                    <a:lnTo>
                      <a:pt x="3167237" y="1341323"/>
                    </a:lnTo>
                    <a:lnTo>
                      <a:pt x="3167933" y="1341656"/>
                    </a:lnTo>
                    <a:cubicBezTo>
                      <a:pt x="3127790" y="1425535"/>
                      <a:pt x="3045201" y="1480940"/>
                      <a:pt x="2952363" y="1486271"/>
                    </a:cubicBezTo>
                    <a:cubicBezTo>
                      <a:pt x="2859527" y="1491603"/>
                      <a:pt x="2771138" y="1446015"/>
                      <a:pt x="2721658" y="1367283"/>
                    </a:cubicBezTo>
                    <a:cubicBezTo>
                      <a:pt x="2684547" y="1308234"/>
                      <a:pt x="2673728" y="1237551"/>
                      <a:pt x="2689652" y="1171586"/>
                    </a:cubicBezTo>
                    <a:lnTo>
                      <a:pt x="2708970" y="1122007"/>
                    </a:lnTo>
                    <a:lnTo>
                      <a:pt x="2707532" y="1121319"/>
                    </a:lnTo>
                    <a:lnTo>
                      <a:pt x="2711763" y="1114839"/>
                    </a:lnTo>
                    <a:lnTo>
                      <a:pt x="2714507" y="1107798"/>
                    </a:lnTo>
                    <a:lnTo>
                      <a:pt x="2715868" y="1108553"/>
                    </a:lnTo>
                    <a:lnTo>
                      <a:pt x="2760573" y="1040095"/>
                    </a:lnTo>
                    <a:cubicBezTo>
                      <a:pt x="2823334" y="967203"/>
                      <a:pt x="2913204" y="920713"/>
                      <a:pt x="3011687" y="913277"/>
                    </a:cubicBezTo>
                    <a:cubicBezTo>
                      <a:pt x="3142997" y="903359"/>
                      <a:pt x="3269595" y="964381"/>
                      <a:pt x="3343636" y="1073280"/>
                    </a:cubicBezTo>
                    <a:cubicBezTo>
                      <a:pt x="3357519" y="1093698"/>
                      <a:pt x="3369157" y="1115215"/>
                      <a:pt x="3378525" y="1137483"/>
                    </a:cubicBezTo>
                    <a:lnTo>
                      <a:pt x="3396553" y="1195718"/>
                    </a:lnTo>
                    <a:lnTo>
                      <a:pt x="3410253" y="1175498"/>
                    </a:lnTo>
                    <a:cubicBezTo>
                      <a:pt x="3438910" y="1142223"/>
                      <a:pt x="3481577" y="1115189"/>
                      <a:pt x="3532680" y="1101496"/>
                    </a:cubicBezTo>
                    <a:cubicBezTo>
                      <a:pt x="3600818" y="1083239"/>
                      <a:pt x="3667826" y="1093018"/>
                      <a:pt x="3713846" y="1122872"/>
                    </a:cubicBezTo>
                    <a:lnTo>
                      <a:pt x="3727491" y="1133957"/>
                    </a:lnTo>
                    <a:lnTo>
                      <a:pt x="3721216" y="1150379"/>
                    </a:lnTo>
                    <a:cubicBezTo>
                      <a:pt x="3696288" y="1199243"/>
                      <a:pt x="3643148" y="1241217"/>
                      <a:pt x="3575010" y="1259474"/>
                    </a:cubicBezTo>
                    <a:cubicBezTo>
                      <a:pt x="3523907" y="1273167"/>
                      <a:pt x="3473439" y="1271090"/>
                      <a:pt x="3431985" y="1256600"/>
                    </a:cubicBezTo>
                    <a:lnTo>
                      <a:pt x="3403660" y="1242859"/>
                    </a:lnTo>
                    <a:lnTo>
                      <a:pt x="3407289" y="1277298"/>
                    </a:lnTo>
                    <a:cubicBezTo>
                      <a:pt x="3407476" y="1301169"/>
                      <a:pt x="3405341" y="1325093"/>
                      <a:pt x="3400860" y="1348718"/>
                    </a:cubicBezTo>
                    <a:lnTo>
                      <a:pt x="3377352" y="1419703"/>
                    </a:lnTo>
                    <a:lnTo>
                      <a:pt x="3379240" y="1420547"/>
                    </a:lnTo>
                    <a:lnTo>
                      <a:pt x="3373022" y="1432777"/>
                    </a:lnTo>
                    <a:lnTo>
                      <a:pt x="3370362" y="1440807"/>
                    </a:lnTo>
                    <a:lnTo>
                      <a:pt x="3369221" y="1440252"/>
                    </a:lnTo>
                    <a:lnTo>
                      <a:pt x="3350258" y="1477552"/>
                    </a:lnTo>
                    <a:cubicBezTo>
                      <a:pt x="3316423" y="1531738"/>
                      <a:pt x="3268305" y="1577301"/>
                      <a:pt x="3208358" y="1612788"/>
                    </a:cubicBezTo>
                    <a:lnTo>
                      <a:pt x="3144889" y="1644698"/>
                    </a:lnTo>
                    <a:lnTo>
                      <a:pt x="3154217" y="1649724"/>
                    </a:lnTo>
                    <a:lnTo>
                      <a:pt x="3152848" y="1651953"/>
                    </a:lnTo>
                    <a:lnTo>
                      <a:pt x="3223949" y="1706023"/>
                    </a:lnTo>
                    <a:cubicBezTo>
                      <a:pt x="3306956" y="1788553"/>
                      <a:pt x="3355554" y="1901679"/>
                      <a:pt x="3356001" y="2021867"/>
                    </a:cubicBezTo>
                    <a:cubicBezTo>
                      <a:pt x="3356596" y="2182117"/>
                      <a:pt x="3271498" y="2330465"/>
                      <a:pt x="3132866" y="2410848"/>
                    </a:cubicBezTo>
                    <a:cubicBezTo>
                      <a:pt x="3011564" y="2481183"/>
                      <a:pt x="2865462" y="2490097"/>
                      <a:pt x="2737858" y="2437548"/>
                    </a:cubicBezTo>
                    <a:lnTo>
                      <a:pt x="2701034" y="2419433"/>
                    </a:lnTo>
                    <a:lnTo>
                      <a:pt x="2700731" y="2420039"/>
                    </a:lnTo>
                    <a:lnTo>
                      <a:pt x="2696754" y="2417327"/>
                    </a:lnTo>
                    <a:lnTo>
                      <a:pt x="2684430" y="2411265"/>
                    </a:lnTo>
                    <a:lnTo>
                      <a:pt x="2685400" y="2409585"/>
                    </a:lnTo>
                    <a:lnTo>
                      <a:pt x="2631899" y="2373108"/>
                    </a:lnTo>
                    <a:cubicBezTo>
                      <a:pt x="2570532" y="2317847"/>
                      <a:pt x="2532764" y="2239452"/>
                      <a:pt x="2529392" y="2154648"/>
                    </a:cubicBezTo>
                    <a:cubicBezTo>
                      <a:pt x="2524896" y="2041576"/>
                      <a:pt x="2582259" y="1935007"/>
                      <a:pt x="2679116" y="1876497"/>
                    </a:cubicBezTo>
                    <a:cubicBezTo>
                      <a:pt x="2775974" y="1817980"/>
                      <a:pt x="2896993" y="1816778"/>
                      <a:pt x="2994995" y="1873358"/>
                    </a:cubicBezTo>
                    <a:lnTo>
                      <a:pt x="2994526" y="1874172"/>
                    </a:lnTo>
                    <a:lnTo>
                      <a:pt x="3011997" y="1880172"/>
                    </a:lnTo>
                    <a:cubicBezTo>
                      <a:pt x="3082171" y="1920679"/>
                      <a:pt x="3107309" y="2008514"/>
                      <a:pt x="3068145" y="2076348"/>
                    </a:cubicBezTo>
                    <a:cubicBezTo>
                      <a:pt x="3028981" y="2144182"/>
                      <a:pt x="2940345" y="2166329"/>
                      <a:pt x="2870171" y="2125814"/>
                    </a:cubicBezTo>
                    <a:cubicBezTo>
                      <a:pt x="2835084" y="2105557"/>
                      <a:pt x="2811256" y="2073469"/>
                      <a:pt x="2801095" y="2037967"/>
                    </a:cubicBezTo>
                    <a:lnTo>
                      <a:pt x="2797201" y="1992482"/>
                    </a:lnTo>
                    <a:lnTo>
                      <a:pt x="2759157" y="2008973"/>
                    </a:lnTo>
                    <a:cubicBezTo>
                      <a:pt x="2710574" y="2038326"/>
                      <a:pt x="2681801" y="2091780"/>
                      <a:pt x="2684056" y="2148498"/>
                    </a:cubicBezTo>
                    <a:cubicBezTo>
                      <a:pt x="2685748" y="2191036"/>
                      <a:pt x="2704692" y="2230359"/>
                      <a:pt x="2735473" y="2258077"/>
                    </a:cubicBezTo>
                    <a:lnTo>
                      <a:pt x="2763794" y="2277388"/>
                    </a:lnTo>
                    <a:lnTo>
                      <a:pt x="2833373" y="2306107"/>
                    </a:lnTo>
                    <a:cubicBezTo>
                      <a:pt x="2907250" y="2325689"/>
                      <a:pt x="2987036" y="2315790"/>
                      <a:pt x="3054924" y="2276426"/>
                    </a:cubicBezTo>
                    <a:cubicBezTo>
                      <a:pt x="3145443" y="2223941"/>
                      <a:pt x="3201007" y="2127079"/>
                      <a:pt x="3200618" y="2022445"/>
                    </a:cubicBezTo>
                    <a:cubicBezTo>
                      <a:pt x="3200326" y="1943970"/>
                      <a:pt x="3168594" y="1870108"/>
                      <a:pt x="3114395" y="1816222"/>
                    </a:cubicBezTo>
                    <a:lnTo>
                      <a:pt x="3066418" y="1779737"/>
                    </a:lnTo>
                    <a:lnTo>
                      <a:pt x="3010286" y="1749573"/>
                    </a:lnTo>
                    <a:cubicBezTo>
                      <a:pt x="2879214" y="1697206"/>
                      <a:pt x="2709476" y="1731011"/>
                      <a:pt x="2536778" y="1843873"/>
                    </a:cubicBezTo>
                    <a:lnTo>
                      <a:pt x="2456830" y="1902128"/>
                    </a:lnTo>
                    <a:lnTo>
                      <a:pt x="2455345" y="1916822"/>
                    </a:lnTo>
                    <a:cubicBezTo>
                      <a:pt x="2449004" y="1959011"/>
                      <a:pt x="2440470" y="2002066"/>
                      <a:pt x="2429696" y="2045788"/>
                    </a:cubicBezTo>
                    <a:cubicBezTo>
                      <a:pt x="2389687" y="2208132"/>
                      <a:pt x="2320858" y="2370544"/>
                      <a:pt x="2229545" y="2519902"/>
                    </a:cubicBezTo>
                    <a:lnTo>
                      <a:pt x="2197254" y="2567245"/>
                    </a:lnTo>
                    <a:lnTo>
                      <a:pt x="2210207" y="2560344"/>
                    </a:lnTo>
                    <a:cubicBezTo>
                      <a:pt x="2238991" y="2548624"/>
                      <a:pt x="2271976" y="2541966"/>
                      <a:pt x="2307035" y="2541967"/>
                    </a:cubicBezTo>
                    <a:cubicBezTo>
                      <a:pt x="2377154" y="2541966"/>
                      <a:pt x="2438976" y="2568596"/>
                      <a:pt x="2475482" y="2609099"/>
                    </a:cubicBezTo>
                    <a:lnTo>
                      <a:pt x="2485730" y="2623253"/>
                    </a:lnTo>
                    <a:lnTo>
                      <a:pt x="2475481" y="2637407"/>
                    </a:lnTo>
                    <a:cubicBezTo>
                      <a:pt x="2438976" y="2677910"/>
                      <a:pt x="2377155" y="2704539"/>
                      <a:pt x="2307035" y="2704540"/>
                    </a:cubicBezTo>
                    <a:cubicBezTo>
                      <a:pt x="2254445" y="2704540"/>
                      <a:pt x="2206524" y="2689560"/>
                      <a:pt x="2170449" y="2664984"/>
                    </a:cubicBezTo>
                    <a:lnTo>
                      <a:pt x="2146378" y="2644149"/>
                    </a:lnTo>
                    <a:lnTo>
                      <a:pt x="2079343" y="2745459"/>
                    </a:lnTo>
                    <a:cubicBezTo>
                      <a:pt x="2007768" y="2864019"/>
                      <a:pt x="1951018" y="2991101"/>
                      <a:pt x="1913424" y="3117982"/>
                    </a:cubicBezTo>
                    <a:cubicBezTo>
                      <a:pt x="1820805" y="3430575"/>
                      <a:pt x="1855518" y="3701872"/>
                      <a:pt x="1998251" y="3834996"/>
                    </a:cubicBezTo>
                    <a:lnTo>
                      <a:pt x="2063140" y="3881282"/>
                    </a:lnTo>
                    <a:lnTo>
                      <a:pt x="2128893" y="3908853"/>
                    </a:lnTo>
                    <a:cubicBezTo>
                      <a:pt x="2202661" y="3928847"/>
                      <a:pt x="2282500" y="3919392"/>
                      <a:pt x="2350607" y="3880408"/>
                    </a:cubicBezTo>
                    <a:cubicBezTo>
                      <a:pt x="2441418" y="3828428"/>
                      <a:pt x="2497520" y="3731877"/>
                      <a:pt x="2497715" y="3627243"/>
                    </a:cubicBezTo>
                    <a:cubicBezTo>
                      <a:pt x="2497860" y="3548767"/>
                      <a:pt x="2466541" y="3474722"/>
                      <a:pt x="2412642" y="3420533"/>
                    </a:cubicBezTo>
                    <a:lnTo>
                      <a:pt x="2352977" y="3374633"/>
                    </a:lnTo>
                    <a:lnTo>
                      <a:pt x="2322100" y="3359763"/>
                    </a:lnTo>
                    <a:cubicBezTo>
                      <a:pt x="2282703" y="3346966"/>
                      <a:pt x="2239178" y="3350221"/>
                      <a:pt x="2201492" y="3370025"/>
                    </a:cubicBezTo>
                    <a:cubicBezTo>
                      <a:pt x="2151246" y="3396431"/>
                      <a:pt x="2119340" y="3448076"/>
                      <a:pt x="2118211" y="3504827"/>
                    </a:cubicBezTo>
                    <a:lnTo>
                      <a:pt x="2122951" y="3546019"/>
                    </a:lnTo>
                    <a:lnTo>
                      <a:pt x="2164289" y="3526650"/>
                    </a:lnTo>
                    <a:cubicBezTo>
                      <a:pt x="2200115" y="3517698"/>
                      <a:pt x="2239817" y="3522291"/>
                      <a:pt x="2274904" y="3542548"/>
                    </a:cubicBezTo>
                    <a:cubicBezTo>
                      <a:pt x="2345078" y="3583063"/>
                      <a:pt x="2370216" y="3670897"/>
                      <a:pt x="2331052" y="3738732"/>
                    </a:cubicBezTo>
                    <a:cubicBezTo>
                      <a:pt x="2291888" y="3806566"/>
                      <a:pt x="2203252" y="3828713"/>
                      <a:pt x="2133078" y="3788198"/>
                    </a:cubicBezTo>
                    <a:lnTo>
                      <a:pt x="2119146" y="3776068"/>
                    </a:lnTo>
                    <a:lnTo>
                      <a:pt x="2118677" y="3776880"/>
                    </a:lnTo>
                    <a:cubicBezTo>
                      <a:pt x="2020675" y="3720299"/>
                      <a:pt x="1961207" y="3614892"/>
                      <a:pt x="1963455" y="3501751"/>
                    </a:cubicBezTo>
                    <a:cubicBezTo>
                      <a:pt x="1965704" y="3388612"/>
                      <a:pt x="2029315" y="3285649"/>
                      <a:pt x="2129486" y="3233007"/>
                    </a:cubicBezTo>
                    <a:cubicBezTo>
                      <a:pt x="2154530" y="3219847"/>
                      <a:pt x="2180867" y="3210352"/>
                      <a:pt x="2207762" y="3204486"/>
                    </a:cubicBezTo>
                    <a:lnTo>
                      <a:pt x="2247867" y="3201172"/>
                    </a:lnTo>
                    <a:lnTo>
                      <a:pt x="2232236" y="3168950"/>
                    </a:lnTo>
                    <a:cubicBezTo>
                      <a:pt x="2217747" y="3127496"/>
                      <a:pt x="2215669" y="3077028"/>
                      <a:pt x="2229363" y="3025925"/>
                    </a:cubicBezTo>
                    <a:cubicBezTo>
                      <a:pt x="2247619" y="2957787"/>
                      <a:pt x="2289593" y="2904647"/>
                      <a:pt x="2338456" y="2879719"/>
                    </a:cubicBezTo>
                    <a:lnTo>
                      <a:pt x="2354880" y="2873445"/>
                    </a:lnTo>
                    <a:lnTo>
                      <a:pt x="2365964" y="2887090"/>
                    </a:lnTo>
                    <a:cubicBezTo>
                      <a:pt x="2395818" y="2933110"/>
                      <a:pt x="2405598" y="3000118"/>
                      <a:pt x="2387340" y="3068255"/>
                    </a:cubicBezTo>
                    <a:cubicBezTo>
                      <a:pt x="2373647" y="3119358"/>
                      <a:pt x="2346614" y="3162025"/>
                      <a:pt x="2313339" y="3190681"/>
                    </a:cubicBezTo>
                    <a:lnTo>
                      <a:pt x="2300031" y="3199699"/>
                    </a:lnTo>
                    <a:lnTo>
                      <a:pt x="2369931" y="3212550"/>
                    </a:lnTo>
                    <a:lnTo>
                      <a:pt x="2428272" y="3240645"/>
                    </a:lnTo>
                    <a:lnTo>
                      <a:pt x="2429241" y="3238966"/>
                    </a:lnTo>
                    <a:lnTo>
                      <a:pt x="2436692" y="3244699"/>
                    </a:lnTo>
                    <a:lnTo>
                      <a:pt x="2444991" y="3248696"/>
                    </a:lnTo>
                    <a:lnTo>
                      <a:pt x="2443946" y="3250279"/>
                    </a:lnTo>
                    <a:lnTo>
                      <a:pt x="2522808" y="3310948"/>
                    </a:lnTo>
                    <a:cubicBezTo>
                      <a:pt x="2605355" y="3393941"/>
                      <a:pt x="2653322" y="3507344"/>
                      <a:pt x="2653099" y="3627532"/>
                    </a:cubicBezTo>
                    <a:cubicBezTo>
                      <a:pt x="2652949" y="3707657"/>
                      <a:pt x="2631394" y="3784688"/>
                      <a:pt x="2592491" y="3851638"/>
                    </a:cubicBezTo>
                    <a:lnTo>
                      <a:pt x="2549418" y="3907558"/>
                    </a:lnTo>
                    <a:lnTo>
                      <a:pt x="2562428" y="3908496"/>
                    </a:lnTo>
                    <a:cubicBezTo>
                      <a:pt x="2605574" y="3916675"/>
                      <a:pt x="2650319" y="3940109"/>
                      <a:pt x="2687729" y="3977518"/>
                    </a:cubicBezTo>
                    <a:cubicBezTo>
                      <a:pt x="2737609" y="4027400"/>
                      <a:pt x="2762643" y="4090319"/>
                      <a:pt x="2759800" y="4145101"/>
                    </a:cubicBezTo>
                    <a:lnTo>
                      <a:pt x="2757022" y="4162460"/>
                    </a:lnTo>
                    <a:lnTo>
                      <a:pt x="2739663" y="4165237"/>
                    </a:lnTo>
                    <a:cubicBezTo>
                      <a:pt x="2684881" y="4168081"/>
                      <a:pt x="2621961" y="4143047"/>
                      <a:pt x="2572081" y="4093167"/>
                    </a:cubicBezTo>
                    <a:cubicBezTo>
                      <a:pt x="2534671" y="4055757"/>
                      <a:pt x="2511237" y="4011012"/>
                      <a:pt x="2503058" y="3967867"/>
                    </a:cubicBezTo>
                    <a:lnTo>
                      <a:pt x="2502371" y="3958335"/>
                    </a:lnTo>
                    <a:lnTo>
                      <a:pt x="2427798" y="4015263"/>
                    </a:lnTo>
                    <a:cubicBezTo>
                      <a:pt x="2366952" y="4050092"/>
                      <a:pt x="2299991" y="4069531"/>
                      <a:pt x="2232329" y="4073606"/>
                    </a:cubicBezTo>
                    <a:lnTo>
                      <a:pt x="2218633" y="4072875"/>
                    </a:lnTo>
                    <a:lnTo>
                      <a:pt x="2272337" y="4158898"/>
                    </a:lnTo>
                    <a:cubicBezTo>
                      <a:pt x="2343008" y="4288895"/>
                      <a:pt x="2374739" y="4418644"/>
                      <a:pt x="2364192" y="4533287"/>
                    </a:cubicBezTo>
                    <a:lnTo>
                      <a:pt x="2359669" y="4559743"/>
                    </a:lnTo>
                    <a:lnTo>
                      <a:pt x="2379450" y="4550148"/>
                    </a:lnTo>
                    <a:cubicBezTo>
                      <a:pt x="2420904" y="4535659"/>
                      <a:pt x="2471372" y="4533581"/>
                      <a:pt x="2522475" y="4547273"/>
                    </a:cubicBezTo>
                    <a:cubicBezTo>
                      <a:pt x="2590613" y="4565531"/>
                      <a:pt x="2643753" y="4607505"/>
                      <a:pt x="2668681" y="4656368"/>
                    </a:cubicBezTo>
                    <a:lnTo>
                      <a:pt x="2674956" y="4672791"/>
                    </a:lnTo>
                    <a:lnTo>
                      <a:pt x="2661310" y="4683876"/>
                    </a:lnTo>
                    <a:cubicBezTo>
                      <a:pt x="2615291" y="4713729"/>
                      <a:pt x="2548283" y="4723509"/>
                      <a:pt x="2480145" y="4705251"/>
                    </a:cubicBezTo>
                    <a:cubicBezTo>
                      <a:pt x="2429042" y="4691558"/>
                      <a:pt x="2386375" y="4664525"/>
                      <a:pt x="2357718" y="4631251"/>
                    </a:cubicBezTo>
                    <a:lnTo>
                      <a:pt x="2347296" y="4615869"/>
                    </a:lnTo>
                    <a:lnTo>
                      <a:pt x="2331028" y="4662657"/>
                    </a:lnTo>
                    <a:cubicBezTo>
                      <a:pt x="2322048" y="4682693"/>
                      <a:pt x="2311321" y="4701888"/>
                      <a:pt x="2298826" y="4720121"/>
                    </a:cubicBezTo>
                    <a:lnTo>
                      <a:pt x="2192432" y="4647203"/>
                    </a:lnTo>
                    <a:cubicBezTo>
                      <a:pt x="2285709" y="4511104"/>
                      <a:pt x="2239037" y="4297853"/>
                      <a:pt x="2077891" y="4093146"/>
                    </a:cubicBezTo>
                    <a:lnTo>
                      <a:pt x="2030142" y="4038512"/>
                    </a:lnTo>
                    <a:lnTo>
                      <a:pt x="1990057" y="4018513"/>
                    </a:lnTo>
                    <a:lnTo>
                      <a:pt x="1989796" y="4018975"/>
                    </a:lnTo>
                    <a:lnTo>
                      <a:pt x="1986827" y="4016902"/>
                    </a:lnTo>
                    <a:lnTo>
                      <a:pt x="1979367" y="4013180"/>
                    </a:lnTo>
                    <a:lnTo>
                      <a:pt x="1979985" y="4012124"/>
                    </a:lnTo>
                    <a:lnTo>
                      <a:pt x="1905212" y="3959905"/>
                    </a:lnTo>
                    <a:cubicBezTo>
                      <a:pt x="1792375" y="3859997"/>
                      <a:pt x="1726063" y="3701798"/>
                      <a:pt x="1713204" y="3510714"/>
                    </a:cubicBezTo>
                    <a:lnTo>
                      <a:pt x="1712753" y="3467954"/>
                    </a:lnTo>
                    <a:lnTo>
                      <a:pt x="1658348" y="3501613"/>
                    </a:lnTo>
                    <a:cubicBezTo>
                      <a:pt x="1557480" y="3556801"/>
                      <a:pt x="1457200" y="3590249"/>
                      <a:pt x="1362288" y="3601394"/>
                    </a:cubicBezTo>
                    <a:lnTo>
                      <a:pt x="1338188" y="3602827"/>
                    </a:lnTo>
                    <a:lnTo>
                      <a:pt x="1338250" y="3602937"/>
                    </a:lnTo>
                    <a:lnTo>
                      <a:pt x="1333477" y="3603107"/>
                    </a:lnTo>
                    <a:lnTo>
                      <a:pt x="1292186" y="3605562"/>
                    </a:lnTo>
                    <a:lnTo>
                      <a:pt x="1282307" y="3604941"/>
                    </a:lnTo>
                    <a:lnTo>
                      <a:pt x="1259058" y="3605775"/>
                    </a:lnTo>
                    <a:cubicBezTo>
                      <a:pt x="1106781" y="3619106"/>
                      <a:pt x="992318" y="3677743"/>
                      <a:pt x="936958" y="3770778"/>
                    </a:cubicBezTo>
                    <a:lnTo>
                      <a:pt x="918844" y="3810221"/>
                    </a:lnTo>
                    <a:lnTo>
                      <a:pt x="904767" y="3852730"/>
                    </a:lnTo>
                    <a:cubicBezTo>
                      <a:pt x="893063" y="3914435"/>
                      <a:pt x="905872" y="3979247"/>
                      <a:pt x="942129" y="4032575"/>
                    </a:cubicBezTo>
                    <a:cubicBezTo>
                      <a:pt x="990473" y="4103679"/>
                      <a:pt x="1073134" y="4143523"/>
                      <a:pt x="1158872" y="4137047"/>
                    </a:cubicBezTo>
                    <a:cubicBezTo>
                      <a:pt x="1223176" y="4132191"/>
                      <a:pt x="1281855" y="4101836"/>
                      <a:pt x="1322835" y="4054243"/>
                    </a:cubicBezTo>
                    <a:lnTo>
                      <a:pt x="1356651" y="4002458"/>
                    </a:lnTo>
                    <a:lnTo>
                      <a:pt x="1366880" y="3976207"/>
                    </a:lnTo>
                    <a:cubicBezTo>
                      <a:pt x="1374865" y="3943119"/>
                      <a:pt x="1369440" y="3907664"/>
                      <a:pt x="1350825" y="3878046"/>
                    </a:cubicBezTo>
                    <a:cubicBezTo>
                      <a:pt x="1326005" y="3838554"/>
                      <a:pt x="1281669" y="3815687"/>
                      <a:pt x="1235103" y="3818361"/>
                    </a:cubicBezTo>
                    <a:lnTo>
                      <a:pt x="1201655" y="3824857"/>
                    </a:lnTo>
                    <a:lnTo>
                      <a:pt x="1220145" y="3857497"/>
                    </a:lnTo>
                    <a:cubicBezTo>
                      <a:pt x="1229751" y="3886281"/>
                      <a:pt x="1228506" y="3919099"/>
                      <a:pt x="1214134" y="3949131"/>
                    </a:cubicBezTo>
                    <a:cubicBezTo>
                      <a:pt x="1185389" y="4009191"/>
                      <a:pt x="1115022" y="4035356"/>
                      <a:pt x="1056963" y="4007571"/>
                    </a:cubicBezTo>
                    <a:cubicBezTo>
                      <a:pt x="998904" y="3979785"/>
                      <a:pt x="975140" y="3908570"/>
                      <a:pt x="1003883" y="3848509"/>
                    </a:cubicBezTo>
                    <a:lnTo>
                      <a:pt x="1012938" y="3836325"/>
                    </a:lnTo>
                    <a:lnTo>
                      <a:pt x="1012242" y="3835992"/>
                    </a:lnTo>
                    <a:cubicBezTo>
                      <a:pt x="1052385" y="3752113"/>
                      <a:pt x="1134973" y="3696707"/>
                      <a:pt x="1227810" y="3691376"/>
                    </a:cubicBezTo>
                    <a:cubicBezTo>
                      <a:pt x="1320648" y="3686045"/>
                      <a:pt x="1409036" y="3731633"/>
                      <a:pt x="1458516" y="3810364"/>
                    </a:cubicBezTo>
                    <a:cubicBezTo>
                      <a:pt x="1486342" y="3854651"/>
                      <a:pt x="1499386" y="3905482"/>
                      <a:pt x="1497451" y="3955959"/>
                    </a:cubicBezTo>
                    <a:lnTo>
                      <a:pt x="1496715" y="3961274"/>
                    </a:lnTo>
                    <a:lnTo>
                      <a:pt x="1513226" y="3951183"/>
                    </a:lnTo>
                    <a:cubicBezTo>
                      <a:pt x="1528179" y="3943917"/>
                      <a:pt x="1544276" y="3937870"/>
                      <a:pt x="1561311" y="3933306"/>
                    </a:cubicBezTo>
                    <a:cubicBezTo>
                      <a:pt x="1629448" y="3915049"/>
                      <a:pt x="1696456" y="3924829"/>
                      <a:pt x="1742476" y="3954683"/>
                    </a:cubicBezTo>
                    <a:lnTo>
                      <a:pt x="1756122" y="3965768"/>
                    </a:lnTo>
                    <a:lnTo>
                      <a:pt x="1749847" y="3982190"/>
                    </a:lnTo>
                    <a:cubicBezTo>
                      <a:pt x="1724919" y="4031054"/>
                      <a:pt x="1671778" y="4073027"/>
                      <a:pt x="1603641" y="4091284"/>
                    </a:cubicBezTo>
                    <a:cubicBezTo>
                      <a:pt x="1552538" y="4104977"/>
                      <a:pt x="1502070" y="4102900"/>
                      <a:pt x="1460622" y="4088411"/>
                    </a:cubicBezTo>
                    <a:lnTo>
                      <a:pt x="1453840" y="4085121"/>
                    </a:lnTo>
                    <a:lnTo>
                      <a:pt x="1419601" y="4137552"/>
                    </a:lnTo>
                    <a:cubicBezTo>
                      <a:pt x="1356839" y="4210444"/>
                      <a:pt x="1266970" y="4256933"/>
                      <a:pt x="1168487" y="4264371"/>
                    </a:cubicBezTo>
                    <a:cubicBezTo>
                      <a:pt x="1070005" y="4271808"/>
                      <a:pt x="974174" y="4239343"/>
                      <a:pt x="901176" y="4176705"/>
                    </a:cubicBezTo>
                    <a:lnTo>
                      <a:pt x="847574" y="4116718"/>
                    </a:lnTo>
                    <a:lnTo>
                      <a:pt x="825259" y="4119417"/>
                    </a:lnTo>
                    <a:cubicBezTo>
                      <a:pt x="653048" y="4148564"/>
                      <a:pt x="523865" y="4221943"/>
                      <a:pt x="458485" y="4327754"/>
                    </a:cubicBezTo>
                    <a:lnTo>
                      <a:pt x="432251" y="4381186"/>
                    </a:lnTo>
                    <a:lnTo>
                      <a:pt x="413192" y="4449178"/>
                    </a:lnTo>
                    <a:cubicBezTo>
                      <a:pt x="402360" y="4526585"/>
                      <a:pt x="422608" y="4606388"/>
                      <a:pt x="471614" y="4670017"/>
                    </a:cubicBezTo>
                    <a:cubicBezTo>
                      <a:pt x="536954" y="4754858"/>
                      <a:pt x="643151" y="4797611"/>
                      <a:pt x="749050" y="4781711"/>
                    </a:cubicBezTo>
                    <a:cubicBezTo>
                      <a:pt x="828474" y="4769786"/>
                      <a:pt x="898368" y="4726272"/>
                      <a:pt x="944190" y="4662952"/>
                    </a:cubicBezTo>
                    <a:lnTo>
                      <a:pt x="980446" y="4595335"/>
                    </a:lnTo>
                    <a:lnTo>
                      <a:pt x="990196" y="4561858"/>
                    </a:lnTo>
                    <a:cubicBezTo>
                      <a:pt x="996386" y="4520541"/>
                      <a:pt x="985919" y="4477780"/>
                      <a:pt x="959961" y="4443579"/>
                    </a:cubicBezTo>
                    <a:cubicBezTo>
                      <a:pt x="925348" y="4397977"/>
                      <a:pt x="868671" y="4374812"/>
                      <a:pt x="812026" y="4383114"/>
                    </a:cubicBezTo>
                    <a:lnTo>
                      <a:pt x="771834" y="4394668"/>
                    </a:lnTo>
                    <a:lnTo>
                      <a:pt x="797967" y="4432577"/>
                    </a:lnTo>
                    <a:cubicBezTo>
                      <a:pt x="812822" y="4466731"/>
                      <a:pt x="814846" y="4506991"/>
                      <a:pt x="800520" y="4545260"/>
                    </a:cubicBezTo>
                    <a:cubicBezTo>
                      <a:pt x="771867" y="4621799"/>
                      <a:pt x="688662" y="4661393"/>
                      <a:pt x="614674" y="4633695"/>
                    </a:cubicBezTo>
                    <a:cubicBezTo>
                      <a:pt x="540686" y="4605998"/>
                      <a:pt x="503935" y="4521498"/>
                      <a:pt x="532588" y="4444960"/>
                    </a:cubicBezTo>
                    <a:lnTo>
                      <a:pt x="542341" y="4429085"/>
                    </a:lnTo>
                    <a:lnTo>
                      <a:pt x="541456" y="4428753"/>
                    </a:lnTo>
                    <a:cubicBezTo>
                      <a:pt x="581470" y="4321862"/>
                      <a:pt x="676458" y="4245197"/>
                      <a:pt x="789387" y="4228646"/>
                    </a:cubicBezTo>
                    <a:cubicBezTo>
                      <a:pt x="817619" y="4224509"/>
                      <a:pt x="845855" y="4224292"/>
                      <a:pt x="873407" y="4227715"/>
                    </a:cubicBezTo>
                    <a:cubicBezTo>
                      <a:pt x="956063" y="4237983"/>
                      <a:pt x="1032560" y="4281008"/>
                      <a:pt x="1084313" y="4349192"/>
                    </a:cubicBezTo>
                    <a:cubicBezTo>
                      <a:pt x="1136066" y="4417377"/>
                      <a:pt x="1156932" y="4502626"/>
                      <a:pt x="1144592" y="4584998"/>
                    </a:cubicBezTo>
                    <a:lnTo>
                      <a:pt x="1133389" y="4623469"/>
                    </a:lnTo>
                    <a:lnTo>
                      <a:pt x="1165933" y="4617024"/>
                    </a:lnTo>
                    <a:cubicBezTo>
                      <a:pt x="1219660" y="4612712"/>
                      <a:pt x="1280229" y="4625938"/>
                      <a:pt x="1336648" y="4658088"/>
                    </a:cubicBezTo>
                    <a:cubicBezTo>
                      <a:pt x="1411873" y="4700955"/>
                      <a:pt x="1461916" y="4767316"/>
                      <a:pt x="1476319" y="4833086"/>
                    </a:cubicBezTo>
                    <a:lnTo>
                      <a:pt x="1478662" y="4854536"/>
                    </a:lnTo>
                    <a:lnTo>
                      <a:pt x="1459014" y="4863455"/>
                    </a:lnTo>
                    <a:cubicBezTo>
                      <a:pt x="1395089" y="4884590"/>
                      <a:pt x="1312486" y="4875366"/>
                      <a:pt x="1237261" y="4832499"/>
                    </a:cubicBezTo>
                    <a:cubicBezTo>
                      <a:pt x="1180842" y="4800350"/>
                      <a:pt x="1138588" y="4754984"/>
                      <a:pt x="1114911" y="4706563"/>
                    </a:cubicBezTo>
                    <a:lnTo>
                      <a:pt x="1107787" y="4686386"/>
                    </a:lnTo>
                    <a:lnTo>
                      <a:pt x="1071110" y="4754786"/>
                    </a:lnTo>
                    <a:cubicBezTo>
                      <a:pt x="1000948" y="4851743"/>
                      <a:pt x="893926" y="4918370"/>
                      <a:pt x="772312" y="4936631"/>
                    </a:cubicBezTo>
                    <a:cubicBezTo>
                      <a:pt x="610159" y="4960979"/>
                      <a:pt x="447550" y="4895513"/>
                      <a:pt x="347500" y="4765606"/>
                    </a:cubicBezTo>
                    <a:lnTo>
                      <a:pt x="332275" y="4740143"/>
                    </a:lnTo>
                    <a:lnTo>
                      <a:pt x="325130" y="4762098"/>
                    </a:lnTo>
                    <a:cubicBezTo>
                      <a:pt x="307865" y="4799745"/>
                      <a:pt x="276270" y="4835399"/>
                      <a:pt x="233543" y="4861170"/>
                    </a:cubicBezTo>
                    <a:cubicBezTo>
                      <a:pt x="176572" y="4895532"/>
                      <a:pt x="113295" y="4904192"/>
                      <a:pt x="63786" y="4889174"/>
                    </a:cubicBezTo>
                    <a:lnTo>
                      <a:pt x="48522" y="4882697"/>
                    </a:lnTo>
                    <a:lnTo>
                      <a:pt x="49913" y="4866175"/>
                    </a:lnTo>
                    <a:cubicBezTo>
                      <a:pt x="59725" y="4815377"/>
                      <a:pt x="96903" y="4763446"/>
                      <a:pt x="153873" y="4729084"/>
                    </a:cubicBezTo>
                    <a:cubicBezTo>
                      <a:pt x="196601" y="4703313"/>
                      <a:pt x="242877" y="4691999"/>
                      <a:pt x="284231" y="4694287"/>
                    </a:cubicBezTo>
                    <a:lnTo>
                      <a:pt x="307227" y="4698253"/>
                    </a:lnTo>
                    <a:lnTo>
                      <a:pt x="293168" y="4674739"/>
                    </a:lnTo>
                    <a:cubicBezTo>
                      <a:pt x="250250" y="4578963"/>
                      <a:pt x="241840" y="4470576"/>
                      <a:pt x="270323" y="4368629"/>
                    </a:cubicBezTo>
                    <a:lnTo>
                      <a:pt x="284548" y="4328406"/>
                    </a:lnTo>
                    <a:lnTo>
                      <a:pt x="283726" y="4328098"/>
                    </a:lnTo>
                    <a:lnTo>
                      <a:pt x="287408" y="4320319"/>
                    </a:lnTo>
                    <a:lnTo>
                      <a:pt x="290630" y="4311206"/>
                    </a:lnTo>
                    <a:lnTo>
                      <a:pt x="291536" y="4311597"/>
                    </a:lnTo>
                    <a:lnTo>
                      <a:pt x="315794" y="4260335"/>
                    </a:lnTo>
                    <a:cubicBezTo>
                      <a:pt x="391122" y="4130339"/>
                      <a:pt x="532467" y="4034290"/>
                      <a:pt x="719506" y="3985998"/>
                    </a:cubicBezTo>
                    <a:lnTo>
                      <a:pt x="780948" y="3973295"/>
                    </a:lnTo>
                    <a:lnTo>
                      <a:pt x="780381" y="3971460"/>
                    </a:lnTo>
                    <a:lnTo>
                      <a:pt x="775378" y="3924003"/>
                    </a:lnTo>
                    <a:lnTo>
                      <a:pt x="752527" y="3939676"/>
                    </a:lnTo>
                    <a:cubicBezTo>
                      <a:pt x="624422" y="4018635"/>
                      <a:pt x="489708" y="4049112"/>
                      <a:pt x="366592" y="4026020"/>
                    </a:cubicBezTo>
                    <a:lnTo>
                      <a:pt x="302733" y="4008370"/>
                    </a:lnTo>
                    <a:lnTo>
                      <a:pt x="302616" y="4008711"/>
                    </a:lnTo>
                    <a:lnTo>
                      <a:pt x="299957" y="4007602"/>
                    </a:lnTo>
                    <a:lnTo>
                      <a:pt x="297629" y="4006959"/>
                    </a:lnTo>
                    <a:lnTo>
                      <a:pt x="297734" y="4006674"/>
                    </a:lnTo>
                    <a:lnTo>
                      <a:pt x="286645" y="4002049"/>
                    </a:lnTo>
                    <a:lnTo>
                      <a:pt x="287455" y="4013393"/>
                    </a:lnTo>
                    <a:cubicBezTo>
                      <a:pt x="285921" y="4048103"/>
                      <a:pt x="272623" y="4085788"/>
                      <a:pt x="247552" y="4119307"/>
                    </a:cubicBezTo>
                    <a:cubicBezTo>
                      <a:pt x="214125" y="4163999"/>
                      <a:pt x="167679" y="4190707"/>
                      <a:pt x="124460" y="4194665"/>
                    </a:cubicBezTo>
                    <a:lnTo>
                      <a:pt x="110552" y="4194450"/>
                    </a:lnTo>
                    <a:lnTo>
                      <a:pt x="106417" y="4181170"/>
                    </a:lnTo>
                    <a:cubicBezTo>
                      <a:pt x="98005" y="4138594"/>
                      <a:pt x="110504" y="4086495"/>
                      <a:pt x="143933" y="4041803"/>
                    </a:cubicBezTo>
                    <a:cubicBezTo>
                      <a:pt x="160647" y="4019457"/>
                      <a:pt x="180615" y="4001607"/>
                      <a:pt x="201808" y="3988849"/>
                    </a:cubicBezTo>
                    <a:lnTo>
                      <a:pt x="231767" y="3974775"/>
                    </a:lnTo>
                    <a:lnTo>
                      <a:pt x="189176" y="3948821"/>
                    </a:lnTo>
                    <a:cubicBezTo>
                      <a:pt x="168860" y="3933735"/>
                      <a:pt x="150107" y="3916933"/>
                      <a:pt x="133166" y="3898689"/>
                    </a:cubicBezTo>
                    <a:cubicBezTo>
                      <a:pt x="87995" y="3850035"/>
                      <a:pt x="55720" y="3791111"/>
                      <a:pt x="41109" y="3727050"/>
                    </a:cubicBezTo>
                    <a:cubicBezTo>
                      <a:pt x="11887" y="3598927"/>
                      <a:pt x="57824" y="3470016"/>
                      <a:pt x="161388" y="3389507"/>
                    </a:cubicBezTo>
                    <a:cubicBezTo>
                      <a:pt x="219644" y="3344223"/>
                      <a:pt x="291078" y="3318182"/>
                      <a:pt x="365829" y="3312723"/>
                    </a:cubicBezTo>
                    <a:lnTo>
                      <a:pt x="375070" y="3312901"/>
                    </a:lnTo>
                    <a:lnTo>
                      <a:pt x="374562" y="3312625"/>
                    </a:lnTo>
                    <a:cubicBezTo>
                      <a:pt x="357641" y="3301180"/>
                      <a:pt x="341722" y="3287966"/>
                      <a:pt x="327092" y="3273063"/>
                    </a:cubicBezTo>
                    <a:cubicBezTo>
                      <a:pt x="249067" y="3193576"/>
                      <a:pt x="219776" y="3078293"/>
                      <a:pt x="250395" y="2971203"/>
                    </a:cubicBezTo>
                    <a:cubicBezTo>
                      <a:pt x="265704" y="2917659"/>
                      <a:pt x="294811" y="2870292"/>
                      <a:pt x="333621" y="2833033"/>
                    </a:cubicBezTo>
                    <a:cubicBezTo>
                      <a:pt x="362729" y="2805090"/>
                      <a:pt x="397295" y="2782832"/>
                      <a:pt x="435592" y="2767916"/>
                    </a:cubicBezTo>
                    <a:lnTo>
                      <a:pt x="471059" y="2756771"/>
                    </a:lnTo>
                    <a:lnTo>
                      <a:pt x="470992" y="2756517"/>
                    </a:lnTo>
                    <a:lnTo>
                      <a:pt x="472886" y="2756198"/>
                    </a:lnTo>
                    <a:lnTo>
                      <a:pt x="475071" y="2755511"/>
                    </a:lnTo>
                    <a:lnTo>
                      <a:pt x="475144" y="2755816"/>
                    </a:lnTo>
                    <a:lnTo>
                      <a:pt x="527092" y="2747047"/>
                    </a:lnTo>
                    <a:cubicBezTo>
                      <a:pt x="626622" y="2739532"/>
                      <a:pt x="732349" y="2779177"/>
                      <a:pt x="830038" y="2859786"/>
                    </a:cubicBezTo>
                    <a:lnTo>
                      <a:pt x="891461" y="2920919"/>
                    </a:lnTo>
                    <a:lnTo>
                      <a:pt x="953876" y="2838945"/>
                    </a:lnTo>
                    <a:cubicBezTo>
                      <a:pt x="981341" y="2811229"/>
                      <a:pt x="1012652" y="2786885"/>
                      <a:pt x="1047311" y="2766790"/>
                    </a:cubicBezTo>
                    <a:cubicBezTo>
                      <a:pt x="1116625" y="2726598"/>
                      <a:pt x="1194039" y="2706463"/>
                      <a:pt x="1271471" y="2706391"/>
                    </a:cubicBezTo>
                    <a:cubicBezTo>
                      <a:pt x="1329546" y="2706337"/>
                      <a:pt x="1387631" y="2717569"/>
                      <a:pt x="1442318" y="2740090"/>
                    </a:cubicBezTo>
                    <a:lnTo>
                      <a:pt x="1474465" y="2755904"/>
                    </a:lnTo>
                    <a:lnTo>
                      <a:pt x="1482100" y="2725130"/>
                    </a:lnTo>
                    <a:cubicBezTo>
                      <a:pt x="1497512" y="2684009"/>
                      <a:pt x="1528229" y="2643912"/>
                      <a:pt x="1571467" y="2613425"/>
                    </a:cubicBezTo>
                    <a:cubicBezTo>
                      <a:pt x="1629119" y="2572775"/>
                      <a:pt x="1695385" y="2558830"/>
                      <a:pt x="1748880" y="2570968"/>
                    </a:cubicBezTo>
                    <a:lnTo>
                      <a:pt x="1765513" y="2576663"/>
                    </a:lnTo>
                    <a:lnTo>
                      <a:pt x="1765291" y="2594242"/>
                    </a:lnTo>
                    <a:cubicBezTo>
                      <a:pt x="1758757" y="2648707"/>
                      <a:pt x="1723366" y="2706441"/>
                      <a:pt x="1665714" y="2747090"/>
                    </a:cubicBezTo>
                    <a:cubicBezTo>
                      <a:pt x="1636889" y="2767415"/>
                      <a:pt x="1605909" y="2781063"/>
                      <a:pt x="1575449" y="2788114"/>
                    </a:cubicBezTo>
                    <a:lnTo>
                      <a:pt x="1532152" y="2793541"/>
                    </a:lnTo>
                    <a:lnTo>
                      <a:pt x="1548269" y="2804530"/>
                    </a:lnTo>
                    <a:cubicBezTo>
                      <a:pt x="1609636" y="2859791"/>
                      <a:pt x="1647404" y="2938186"/>
                      <a:pt x="1650776" y="3022990"/>
                    </a:cubicBezTo>
                    <a:cubicBezTo>
                      <a:pt x="1655272" y="3136062"/>
                      <a:pt x="1597909" y="3242631"/>
                      <a:pt x="1501052" y="3301149"/>
                    </a:cubicBezTo>
                    <a:cubicBezTo>
                      <a:pt x="1404202" y="3359667"/>
                      <a:pt x="1283182" y="3360869"/>
                      <a:pt x="1185181" y="3304288"/>
                    </a:cubicBezTo>
                    <a:lnTo>
                      <a:pt x="1185650" y="3303475"/>
                    </a:lnTo>
                    <a:lnTo>
                      <a:pt x="1168179" y="3297475"/>
                    </a:lnTo>
                    <a:cubicBezTo>
                      <a:pt x="1098005" y="3256959"/>
                      <a:pt x="1072868" y="3169125"/>
                      <a:pt x="1112032" y="3101290"/>
                    </a:cubicBezTo>
                    <a:cubicBezTo>
                      <a:pt x="1151196" y="3033456"/>
                      <a:pt x="1239831" y="3011309"/>
                      <a:pt x="1310004" y="3051824"/>
                    </a:cubicBezTo>
                    <a:cubicBezTo>
                      <a:pt x="1345092" y="3072082"/>
                      <a:pt x="1368920" y="3104169"/>
                      <a:pt x="1379081" y="3139671"/>
                    </a:cubicBezTo>
                    <a:lnTo>
                      <a:pt x="1382976" y="3185155"/>
                    </a:lnTo>
                    <a:lnTo>
                      <a:pt x="1421019" y="3168665"/>
                    </a:lnTo>
                    <a:cubicBezTo>
                      <a:pt x="1469602" y="3139312"/>
                      <a:pt x="1498367" y="3085858"/>
                      <a:pt x="1496112" y="3029140"/>
                    </a:cubicBezTo>
                    <a:cubicBezTo>
                      <a:pt x="1494420" y="2986602"/>
                      <a:pt x="1475485" y="2947279"/>
                      <a:pt x="1444703" y="2919561"/>
                    </a:cubicBezTo>
                    <a:lnTo>
                      <a:pt x="1416382" y="2900250"/>
                    </a:lnTo>
                    <a:lnTo>
                      <a:pt x="1346804" y="2871532"/>
                    </a:lnTo>
                    <a:cubicBezTo>
                      <a:pt x="1272926" y="2851949"/>
                      <a:pt x="1193141" y="2861848"/>
                      <a:pt x="1125252" y="2901212"/>
                    </a:cubicBezTo>
                    <a:cubicBezTo>
                      <a:pt x="1034733" y="2953697"/>
                      <a:pt x="979169" y="3050559"/>
                      <a:pt x="979558" y="3155193"/>
                    </a:cubicBezTo>
                    <a:cubicBezTo>
                      <a:pt x="979851" y="3233668"/>
                      <a:pt x="1011582" y="3307538"/>
                      <a:pt x="1065781" y="3361426"/>
                    </a:cubicBezTo>
                    <a:lnTo>
                      <a:pt x="1112129" y="3396670"/>
                    </a:lnTo>
                    <a:lnTo>
                      <a:pt x="1167119" y="3426954"/>
                    </a:lnTo>
                    <a:cubicBezTo>
                      <a:pt x="1298387" y="3480840"/>
                      <a:pt x="1469073" y="3447537"/>
                      <a:pt x="1642841" y="3334132"/>
                    </a:cubicBezTo>
                    <a:lnTo>
                      <a:pt x="1723066" y="3275705"/>
                    </a:lnTo>
                    <a:lnTo>
                      <a:pt x="1723871" y="3267252"/>
                    </a:lnTo>
                    <a:cubicBezTo>
                      <a:pt x="1730072" y="3224586"/>
                      <a:pt x="1738523" y="3181011"/>
                      <a:pt x="1749278" y="3136731"/>
                    </a:cubicBezTo>
                    <a:cubicBezTo>
                      <a:pt x="1779067" y="3014084"/>
                      <a:pt x="1825347" y="2891307"/>
                      <a:pt x="1885391" y="2774066"/>
                    </a:cubicBezTo>
                    <a:lnTo>
                      <a:pt x="1892863" y="2760730"/>
                    </a:lnTo>
                    <a:lnTo>
                      <a:pt x="1883647" y="2755317"/>
                    </a:lnTo>
                    <a:cubicBezTo>
                      <a:pt x="1839579" y="2722652"/>
                      <a:pt x="1806971" y="2663302"/>
                      <a:pt x="1800233" y="2593083"/>
                    </a:cubicBezTo>
                    <a:cubicBezTo>
                      <a:pt x="1793494" y="2522865"/>
                      <a:pt x="1814221" y="2458397"/>
                      <a:pt x="1851273" y="2417948"/>
                    </a:cubicBezTo>
                    <a:lnTo>
                      <a:pt x="1864461" y="2406324"/>
                    </a:lnTo>
                    <a:lnTo>
                      <a:pt x="1879621" y="2415227"/>
                    </a:lnTo>
                    <a:cubicBezTo>
                      <a:pt x="1923689" y="2447892"/>
                      <a:pt x="1956297" y="2507242"/>
                      <a:pt x="1963035" y="2577461"/>
                    </a:cubicBezTo>
                    <a:cubicBezTo>
                      <a:pt x="1964720" y="2595015"/>
                      <a:pt x="1964688" y="2612210"/>
                      <a:pt x="1963114" y="2628761"/>
                    </a:cubicBezTo>
                    <a:lnTo>
                      <a:pt x="1960205" y="2643795"/>
                    </a:lnTo>
                    <a:lnTo>
                      <a:pt x="2025217" y="2548400"/>
                    </a:lnTo>
                    <a:lnTo>
                      <a:pt x="2024468" y="2547577"/>
                    </a:lnTo>
                    <a:cubicBezTo>
                      <a:pt x="2131595" y="2399528"/>
                      <a:pt x="2215320" y="2231453"/>
                      <a:pt x="2265586" y="2063542"/>
                    </a:cubicBezTo>
                    <a:cubicBezTo>
                      <a:pt x="2371002" y="1711423"/>
                      <a:pt x="2315232" y="1410168"/>
                      <a:pt x="2124212" y="1299884"/>
                    </a:cubicBezTo>
                    <a:lnTo>
                      <a:pt x="2124792" y="1298877"/>
                    </a:lnTo>
                    <a:lnTo>
                      <a:pt x="2058300" y="1269084"/>
                    </a:lnTo>
                    <a:cubicBezTo>
                      <a:pt x="1984131" y="1247115"/>
                      <a:pt x="1903090" y="1254991"/>
                      <a:pt x="1833426" y="1293197"/>
                    </a:cubicBezTo>
                    <a:cubicBezTo>
                      <a:pt x="1740539" y="1344139"/>
                      <a:pt x="1682247" y="1441117"/>
                      <a:pt x="1680840" y="1547045"/>
                    </a:cubicBezTo>
                    <a:cubicBezTo>
                      <a:pt x="1679785" y="1626491"/>
                      <a:pt x="1710850" y="1701755"/>
                      <a:pt x="1765051" y="1756945"/>
                    </a:cubicBezTo>
                    <a:lnTo>
                      <a:pt x="1820301" y="1799930"/>
                    </a:lnTo>
                    <a:lnTo>
                      <a:pt x="1820419" y="1799752"/>
                    </a:lnTo>
                    <a:cubicBezTo>
                      <a:pt x="1867797" y="1831011"/>
                      <a:pt x="1928429" y="1834026"/>
                      <a:pt x="1978676" y="1807621"/>
                    </a:cubicBezTo>
                    <a:cubicBezTo>
                      <a:pt x="2028922" y="1781215"/>
                      <a:pt x="2060829" y="1729570"/>
                      <a:pt x="2061957" y="1672820"/>
                    </a:cubicBezTo>
                    <a:lnTo>
                      <a:pt x="2057217" y="1631628"/>
                    </a:lnTo>
                    <a:lnTo>
                      <a:pt x="2015879" y="1650997"/>
                    </a:lnTo>
                    <a:cubicBezTo>
                      <a:pt x="1980053" y="1659948"/>
                      <a:pt x="1940351" y="1655357"/>
                      <a:pt x="1905264" y="1635099"/>
                    </a:cubicBezTo>
                    <a:cubicBezTo>
                      <a:pt x="1835090" y="1594584"/>
                      <a:pt x="1809952" y="1506751"/>
                      <a:pt x="1849116" y="1438916"/>
                    </a:cubicBezTo>
                    <a:cubicBezTo>
                      <a:pt x="1888280" y="1371082"/>
                      <a:pt x="1976916" y="1348935"/>
                      <a:pt x="2047090" y="1389450"/>
                    </a:cubicBezTo>
                    <a:lnTo>
                      <a:pt x="2061022" y="1401579"/>
                    </a:lnTo>
                    <a:lnTo>
                      <a:pt x="2061491" y="1400767"/>
                    </a:lnTo>
                    <a:cubicBezTo>
                      <a:pt x="2159492" y="1457347"/>
                      <a:pt x="2218961" y="1562755"/>
                      <a:pt x="2216713" y="1675895"/>
                    </a:cubicBezTo>
                    <a:cubicBezTo>
                      <a:pt x="2214464" y="1789035"/>
                      <a:pt x="2150853" y="1891987"/>
                      <a:pt x="2050681" y="1944630"/>
                    </a:cubicBezTo>
                    <a:cubicBezTo>
                      <a:pt x="2031899" y="1954501"/>
                      <a:pt x="2012389" y="1962309"/>
                      <a:pt x="1992462" y="1968071"/>
                    </a:cubicBezTo>
                    <a:lnTo>
                      <a:pt x="1933487" y="1978911"/>
                    </a:lnTo>
                    <a:lnTo>
                      <a:pt x="1947932" y="2008688"/>
                    </a:lnTo>
                    <a:cubicBezTo>
                      <a:pt x="1962421" y="2050142"/>
                      <a:pt x="1964499" y="2100609"/>
                      <a:pt x="1950805" y="2151713"/>
                    </a:cubicBezTo>
                    <a:cubicBezTo>
                      <a:pt x="1932549" y="2219851"/>
                      <a:pt x="1890575" y="2272991"/>
                      <a:pt x="1841712" y="2297919"/>
                    </a:cubicBezTo>
                    <a:lnTo>
                      <a:pt x="1825288" y="2304193"/>
                    </a:lnTo>
                    <a:lnTo>
                      <a:pt x="1814204" y="2290548"/>
                    </a:lnTo>
                    <a:cubicBezTo>
                      <a:pt x="1784350" y="2244528"/>
                      <a:pt x="1774570" y="2177520"/>
                      <a:pt x="1792828" y="2109383"/>
                    </a:cubicBezTo>
                    <a:cubicBezTo>
                      <a:pt x="1806521" y="2058280"/>
                      <a:pt x="1833554" y="2015613"/>
                      <a:pt x="1866829" y="1986956"/>
                    </a:cubicBezTo>
                    <a:lnTo>
                      <a:pt x="1879518" y="1978359"/>
                    </a:lnTo>
                    <a:lnTo>
                      <a:pt x="1870375" y="1978207"/>
                    </a:lnTo>
                    <a:cubicBezTo>
                      <a:pt x="1850021" y="1975844"/>
                      <a:pt x="1829871" y="1971466"/>
                      <a:pt x="1810237" y="1965088"/>
                    </a:cubicBezTo>
                    <a:lnTo>
                      <a:pt x="1750045" y="1936101"/>
                    </a:lnTo>
                    <a:lnTo>
                      <a:pt x="1749147" y="1937640"/>
                    </a:lnTo>
                    <a:lnTo>
                      <a:pt x="1742500" y="1932468"/>
                    </a:lnTo>
                    <a:lnTo>
                      <a:pt x="1735176" y="1928942"/>
                    </a:lnTo>
                    <a:lnTo>
                      <a:pt x="1736124" y="1927507"/>
                    </a:lnTo>
                    <a:lnTo>
                      <a:pt x="1655361" y="1864680"/>
                    </a:lnTo>
                    <a:cubicBezTo>
                      <a:pt x="1614088" y="1822653"/>
                      <a:pt x="1581622" y="1772983"/>
                      <a:pt x="1559676" y="1718695"/>
                    </a:cubicBezTo>
                    <a:lnTo>
                      <a:pt x="1551680" y="1691464"/>
                    </a:lnTo>
                    <a:lnTo>
                      <a:pt x="1548839" y="1699861"/>
                    </a:lnTo>
                    <a:cubicBezTo>
                      <a:pt x="1525820" y="1749653"/>
                      <a:pt x="1474347" y="1793651"/>
                      <a:pt x="1406967" y="1814530"/>
                    </a:cubicBezTo>
                    <a:cubicBezTo>
                      <a:pt x="1339587" y="1835409"/>
                      <a:pt x="1272251" y="1828228"/>
                      <a:pt x="1225111" y="1800177"/>
                    </a:cubicBezTo>
                    <a:lnTo>
                      <a:pt x="1211047" y="1789629"/>
                    </a:lnTo>
                    <a:lnTo>
                      <a:pt x="1216682" y="1772975"/>
                    </a:lnTo>
                    <a:cubicBezTo>
                      <a:pt x="1239700" y="1723185"/>
                      <a:pt x="1291177" y="1679187"/>
                      <a:pt x="1358558" y="1658308"/>
                    </a:cubicBezTo>
                    <a:cubicBezTo>
                      <a:pt x="1425937" y="1637428"/>
                      <a:pt x="1493271" y="1644609"/>
                      <a:pt x="1540410" y="1672659"/>
                    </a:cubicBezTo>
                    <a:lnTo>
                      <a:pt x="1547783" y="1678190"/>
                    </a:lnTo>
                    <a:lnTo>
                      <a:pt x="1534861" y="1634179"/>
                    </a:lnTo>
                    <a:cubicBezTo>
                      <a:pt x="1529362" y="1605104"/>
                      <a:pt x="1526705" y="1575252"/>
                      <a:pt x="1527107" y="1545003"/>
                    </a:cubicBezTo>
                    <a:cubicBezTo>
                      <a:pt x="1529250" y="1383675"/>
                      <a:pt x="1618030" y="1235976"/>
                      <a:pt x="1759495" y="1158392"/>
                    </a:cubicBezTo>
                    <a:cubicBezTo>
                      <a:pt x="1794861" y="1138997"/>
                      <a:pt x="1832152" y="1124732"/>
                      <a:pt x="1870340" y="1115575"/>
                    </a:cubicBezTo>
                    <a:lnTo>
                      <a:pt x="1962100" y="1105952"/>
                    </a:lnTo>
                    <a:lnTo>
                      <a:pt x="1904225" y="1012071"/>
                    </a:lnTo>
                    <a:cubicBezTo>
                      <a:pt x="1808877" y="833324"/>
                      <a:pt x="1787459" y="655817"/>
                      <a:pt x="1847799" y="517974"/>
                    </a:cubicBezTo>
                    <a:lnTo>
                      <a:pt x="1883586" y="457675"/>
                    </a:lnTo>
                    <a:lnTo>
                      <a:pt x="1881986" y="456591"/>
                    </a:lnTo>
                    <a:lnTo>
                      <a:pt x="1888714" y="449036"/>
                    </a:lnTo>
                    <a:lnTo>
                      <a:pt x="1893876" y="440336"/>
                    </a:lnTo>
                    <a:lnTo>
                      <a:pt x="1895449" y="441470"/>
                    </a:lnTo>
                    <a:lnTo>
                      <a:pt x="1946490" y="384136"/>
                    </a:lnTo>
                    <a:lnTo>
                      <a:pt x="1968652" y="368534"/>
                    </a:lnTo>
                    <a:lnTo>
                      <a:pt x="1909373" y="358232"/>
                    </a:lnTo>
                    <a:cubicBezTo>
                      <a:pt x="1880374" y="346546"/>
                      <a:pt x="1851884" y="328260"/>
                      <a:pt x="1826558" y="303712"/>
                    </a:cubicBezTo>
                    <a:cubicBezTo>
                      <a:pt x="1775904" y="254618"/>
                      <a:pt x="1749889" y="192096"/>
                      <a:pt x="1751877" y="137278"/>
                    </a:cubicBezTo>
                    <a:lnTo>
                      <a:pt x="1754383" y="119877"/>
                    </a:lnTo>
                    <a:close/>
                    <a:moveTo>
                      <a:pt x="4511458" y="4639"/>
                    </a:moveTo>
                    <a:cubicBezTo>
                      <a:pt x="4631500" y="6416"/>
                      <a:pt x="4741327" y="72565"/>
                      <a:pt x="4799030" y="177844"/>
                    </a:cubicBezTo>
                    <a:cubicBezTo>
                      <a:pt x="4842308" y="256803"/>
                      <a:pt x="4851257" y="348636"/>
                      <a:pt x="4826415" y="432711"/>
                    </a:cubicBezTo>
                    <a:lnTo>
                      <a:pt x="4795970" y="500816"/>
                    </a:lnTo>
                    <a:lnTo>
                      <a:pt x="4797223" y="501491"/>
                    </a:lnTo>
                    <a:lnTo>
                      <a:pt x="4793180" y="507059"/>
                    </a:lnTo>
                    <a:lnTo>
                      <a:pt x="4790329" y="513436"/>
                    </a:lnTo>
                    <a:lnTo>
                      <a:pt x="4789101" y="512678"/>
                    </a:lnTo>
                    <a:lnTo>
                      <a:pt x="4760754" y="551715"/>
                    </a:lnTo>
                    <a:cubicBezTo>
                      <a:pt x="4718246" y="596196"/>
                      <a:pt x="4659031" y="622592"/>
                      <a:pt x="4595801" y="623232"/>
                    </a:cubicBezTo>
                    <a:cubicBezTo>
                      <a:pt x="4511496" y="624085"/>
                      <a:pt x="4433398" y="579013"/>
                      <a:pt x="4391957" y="505591"/>
                    </a:cubicBezTo>
                    <a:cubicBezTo>
                      <a:pt x="4350516" y="432168"/>
                      <a:pt x="4352291" y="342016"/>
                      <a:pt x="4396591" y="270283"/>
                    </a:cubicBezTo>
                    <a:lnTo>
                      <a:pt x="4397185" y="270650"/>
                    </a:lnTo>
                    <a:lnTo>
                      <a:pt x="4402039" y="257772"/>
                    </a:lnTo>
                    <a:cubicBezTo>
                      <a:pt x="4433761" y="206407"/>
                      <a:pt x="4499727" y="189625"/>
                      <a:pt x="4549379" y="220288"/>
                    </a:cubicBezTo>
                    <a:cubicBezTo>
                      <a:pt x="4599032" y="250950"/>
                      <a:pt x="4613569" y="317448"/>
                      <a:pt x="4581849" y="368813"/>
                    </a:cubicBezTo>
                    <a:cubicBezTo>
                      <a:pt x="4565988" y="394496"/>
                      <a:pt x="4541566" y="411532"/>
                      <a:pt x="4514904" y="418316"/>
                    </a:cubicBezTo>
                    <a:lnTo>
                      <a:pt x="4480945" y="420212"/>
                    </a:lnTo>
                    <a:lnTo>
                      <a:pt x="4492386" y="448907"/>
                    </a:lnTo>
                    <a:cubicBezTo>
                      <a:pt x="4513173" y="485736"/>
                      <a:pt x="4552347" y="508344"/>
                      <a:pt x="4594635" y="507915"/>
                    </a:cubicBezTo>
                    <a:cubicBezTo>
                      <a:pt x="4636923" y="507487"/>
                      <a:pt x="4675631" y="484092"/>
                      <a:pt x="4695668" y="446851"/>
                    </a:cubicBezTo>
                    <a:lnTo>
                      <a:pt x="4698368" y="448304"/>
                    </a:lnTo>
                    <a:lnTo>
                      <a:pt x="4719468" y="401104"/>
                    </a:lnTo>
                    <a:cubicBezTo>
                      <a:pt x="4736005" y="345136"/>
                      <a:pt x="4730047" y="284006"/>
                      <a:pt x="4701238" y="231444"/>
                    </a:cubicBezTo>
                    <a:cubicBezTo>
                      <a:pt x="4662826" y="161362"/>
                      <a:pt x="4589717" y="117328"/>
                      <a:pt x="4509807" y="116144"/>
                    </a:cubicBezTo>
                    <a:cubicBezTo>
                      <a:pt x="4449875" y="115257"/>
                      <a:pt x="4393052" y="138576"/>
                      <a:pt x="4351314" y="179365"/>
                    </a:cubicBezTo>
                    <a:lnTo>
                      <a:pt x="4316316" y="224102"/>
                    </a:lnTo>
                    <a:lnTo>
                      <a:pt x="4320229" y="226520"/>
                    </a:lnTo>
                    <a:cubicBezTo>
                      <a:pt x="4258372" y="326683"/>
                      <a:pt x="4276237" y="468234"/>
                      <a:pt x="4366449" y="614005"/>
                    </a:cubicBezTo>
                    <a:lnTo>
                      <a:pt x="4402394" y="666270"/>
                    </a:lnTo>
                    <a:lnTo>
                      <a:pt x="4407067" y="672547"/>
                    </a:lnTo>
                    <a:lnTo>
                      <a:pt x="4407686" y="673963"/>
                    </a:lnTo>
                    <a:lnTo>
                      <a:pt x="4409518" y="676628"/>
                    </a:lnTo>
                    <a:lnTo>
                      <a:pt x="4408889" y="676719"/>
                    </a:lnTo>
                    <a:lnTo>
                      <a:pt x="4445081" y="759651"/>
                    </a:lnTo>
                    <a:cubicBezTo>
                      <a:pt x="4453930" y="790337"/>
                      <a:pt x="4458812" y="822437"/>
                      <a:pt x="4459298" y="855235"/>
                    </a:cubicBezTo>
                    <a:cubicBezTo>
                      <a:pt x="4460757" y="953628"/>
                      <a:pt x="4422474" y="1046917"/>
                      <a:pt x="4355512" y="1115441"/>
                    </a:cubicBezTo>
                    <a:lnTo>
                      <a:pt x="4349161" y="1120410"/>
                    </a:lnTo>
                    <a:lnTo>
                      <a:pt x="4356461" y="1121858"/>
                    </a:lnTo>
                    <a:cubicBezTo>
                      <a:pt x="4208763" y="1296973"/>
                      <a:pt x="4162609" y="1478983"/>
                      <a:pt x="4233195" y="1607970"/>
                    </a:cubicBezTo>
                    <a:lnTo>
                      <a:pt x="4228785" y="1610383"/>
                    </a:lnTo>
                    <a:lnTo>
                      <a:pt x="4264415" y="1661217"/>
                    </a:lnTo>
                    <a:cubicBezTo>
                      <a:pt x="4307627" y="1708125"/>
                      <a:pt x="4368303" y="1736834"/>
                      <a:pt x="4433762" y="1739304"/>
                    </a:cubicBezTo>
                    <a:cubicBezTo>
                      <a:pt x="4521041" y="1742597"/>
                      <a:pt x="4603357" y="1698733"/>
                      <a:pt x="4649298" y="1624450"/>
                    </a:cubicBezTo>
                    <a:cubicBezTo>
                      <a:pt x="4683753" y="1568739"/>
                      <a:pt x="4693761" y="1502365"/>
                      <a:pt x="4678925" y="1440335"/>
                    </a:cubicBezTo>
                    <a:lnTo>
                      <a:pt x="4658605" y="1387613"/>
                    </a:lnTo>
                    <a:lnTo>
                      <a:pt x="4655574" y="1389044"/>
                    </a:lnTo>
                    <a:cubicBezTo>
                      <a:pt x="4635842" y="1347251"/>
                      <a:pt x="4594940" y="1319497"/>
                      <a:pt x="4548812" y="1316605"/>
                    </a:cubicBezTo>
                    <a:cubicBezTo>
                      <a:pt x="4502685" y="1313712"/>
                      <a:pt x="4458636" y="1336138"/>
                      <a:pt x="4433837" y="1375139"/>
                    </a:cubicBezTo>
                    <a:lnTo>
                      <a:pt x="4419705" y="1405799"/>
                    </a:lnTo>
                    <a:lnTo>
                      <a:pt x="4456658" y="1409817"/>
                    </a:lnTo>
                    <a:cubicBezTo>
                      <a:pt x="4485367" y="1418749"/>
                      <a:pt x="4511043" y="1438743"/>
                      <a:pt x="4526879" y="1467682"/>
                    </a:cubicBezTo>
                    <a:cubicBezTo>
                      <a:pt x="4558552" y="1525561"/>
                      <a:pt x="4538872" y="1597299"/>
                      <a:pt x="4482924" y="1627916"/>
                    </a:cubicBezTo>
                    <a:cubicBezTo>
                      <a:pt x="4426977" y="1658532"/>
                      <a:pt x="4355945" y="1636434"/>
                      <a:pt x="4324272" y="1578555"/>
                    </a:cubicBezTo>
                    <a:lnTo>
                      <a:pt x="4319713" y="1564222"/>
                    </a:lnTo>
                    <a:lnTo>
                      <a:pt x="4319043" y="1564589"/>
                    </a:lnTo>
                    <a:cubicBezTo>
                      <a:pt x="4274812" y="1483759"/>
                      <a:pt x="4278045" y="1385270"/>
                      <a:pt x="4327483" y="1307515"/>
                    </a:cubicBezTo>
                    <a:cubicBezTo>
                      <a:pt x="4376922" y="1229761"/>
                      <a:pt x="4464741" y="1185053"/>
                      <a:pt x="4556701" y="1190819"/>
                    </a:cubicBezTo>
                    <a:lnTo>
                      <a:pt x="4601450" y="1198211"/>
                    </a:lnTo>
                    <a:lnTo>
                      <a:pt x="4599262" y="1194560"/>
                    </a:lnTo>
                    <a:cubicBezTo>
                      <a:pt x="4576378" y="1145069"/>
                      <a:pt x="4576205" y="1077756"/>
                      <a:pt x="4603780" y="1013286"/>
                    </a:cubicBezTo>
                    <a:cubicBezTo>
                      <a:pt x="4631354" y="948815"/>
                      <a:pt x="4680150" y="902447"/>
                      <a:pt x="4731746" y="884812"/>
                    </a:cubicBezTo>
                    <a:lnTo>
                      <a:pt x="4748789" y="880953"/>
                    </a:lnTo>
                    <a:lnTo>
                      <a:pt x="4757773" y="895944"/>
                    </a:lnTo>
                    <a:cubicBezTo>
                      <a:pt x="4780657" y="945436"/>
                      <a:pt x="4780829" y="1012749"/>
                      <a:pt x="4753254" y="1077218"/>
                    </a:cubicBezTo>
                    <a:cubicBezTo>
                      <a:pt x="4725680" y="1141688"/>
                      <a:pt x="4676885" y="1188056"/>
                      <a:pt x="4625289" y="1205693"/>
                    </a:cubicBezTo>
                    <a:lnTo>
                      <a:pt x="4624645" y="1205839"/>
                    </a:lnTo>
                    <a:lnTo>
                      <a:pt x="4654085" y="1217079"/>
                    </a:lnTo>
                    <a:cubicBezTo>
                      <a:pt x="4683964" y="1232043"/>
                      <a:pt x="4710702" y="1252840"/>
                      <a:pt x="4732622" y="1278332"/>
                    </a:cubicBezTo>
                    <a:lnTo>
                      <a:pt x="4761319" y="1322562"/>
                    </a:lnTo>
                    <a:lnTo>
                      <a:pt x="4762703" y="1321804"/>
                    </a:lnTo>
                    <a:lnTo>
                      <a:pt x="4765449" y="1328927"/>
                    </a:lnTo>
                    <a:lnTo>
                      <a:pt x="4769542" y="1335237"/>
                    </a:lnTo>
                    <a:lnTo>
                      <a:pt x="4768136" y="1335901"/>
                    </a:lnTo>
                    <a:lnTo>
                      <a:pt x="4797456" y="1411974"/>
                    </a:lnTo>
                    <a:cubicBezTo>
                      <a:pt x="4819746" y="1505156"/>
                      <a:pt x="4804710" y="1604866"/>
                      <a:pt x="4752950" y="1688557"/>
                    </a:cubicBezTo>
                    <a:cubicBezTo>
                      <a:pt x="4701189" y="1772248"/>
                      <a:pt x="4618693" y="1830236"/>
                      <a:pt x="4525367" y="1851912"/>
                    </a:cubicBezTo>
                    <a:lnTo>
                      <a:pt x="4463072" y="1857857"/>
                    </a:lnTo>
                    <a:lnTo>
                      <a:pt x="4493298" y="1859926"/>
                    </a:lnTo>
                    <a:cubicBezTo>
                      <a:pt x="4511970" y="1863079"/>
                      <a:pt x="4530251" y="1868053"/>
                      <a:pt x="4547877" y="1874748"/>
                    </a:cubicBezTo>
                    <a:cubicBezTo>
                      <a:pt x="4594881" y="1892599"/>
                      <a:pt x="4637235" y="1922695"/>
                      <a:pt x="4669981" y="1963149"/>
                    </a:cubicBezTo>
                    <a:cubicBezTo>
                      <a:pt x="4735475" y="2044059"/>
                      <a:pt x="4752437" y="2153923"/>
                      <a:pt x="4714395" y="2250817"/>
                    </a:cubicBezTo>
                    <a:cubicBezTo>
                      <a:pt x="4685862" y="2323489"/>
                      <a:pt x="4629693" y="2380455"/>
                      <a:pt x="4559918" y="2410616"/>
                    </a:cubicBezTo>
                    <a:lnTo>
                      <a:pt x="4497665" y="2428174"/>
                    </a:lnTo>
                    <a:lnTo>
                      <a:pt x="4497912" y="2429383"/>
                    </a:lnTo>
                    <a:lnTo>
                      <a:pt x="4491958" y="2429783"/>
                    </a:lnTo>
                    <a:lnTo>
                      <a:pt x="4486128" y="2431428"/>
                    </a:lnTo>
                    <a:lnTo>
                      <a:pt x="4485951" y="2430189"/>
                    </a:lnTo>
                    <a:lnTo>
                      <a:pt x="4444216" y="2433000"/>
                    </a:lnTo>
                    <a:cubicBezTo>
                      <a:pt x="4390990" y="2429405"/>
                      <a:pt x="4340525" y="2404642"/>
                      <a:pt x="4304979" y="2362900"/>
                    </a:cubicBezTo>
                    <a:lnTo>
                      <a:pt x="4298913" y="2353458"/>
                    </a:lnTo>
                    <a:lnTo>
                      <a:pt x="4306437" y="2389244"/>
                    </a:lnTo>
                    <a:cubicBezTo>
                      <a:pt x="4309224" y="2408867"/>
                      <a:pt x="4310724" y="2428805"/>
                      <a:pt x="4310875" y="2448946"/>
                    </a:cubicBezTo>
                    <a:cubicBezTo>
                      <a:pt x="4311770" y="2569798"/>
                      <a:pt x="4263905" y="2684018"/>
                      <a:pt x="4181044" y="2767565"/>
                    </a:cubicBezTo>
                    <a:lnTo>
                      <a:pt x="4101726" y="2828674"/>
                    </a:lnTo>
                    <a:lnTo>
                      <a:pt x="4102777" y="2830268"/>
                    </a:lnTo>
                    <a:lnTo>
                      <a:pt x="4094455" y="2834276"/>
                    </a:lnTo>
                    <a:lnTo>
                      <a:pt x="4087028" y="2839998"/>
                    </a:lnTo>
                    <a:lnTo>
                      <a:pt x="4086059" y="2838318"/>
                    </a:lnTo>
                    <a:lnTo>
                      <a:pt x="4027718" y="2866413"/>
                    </a:lnTo>
                    <a:cubicBezTo>
                      <a:pt x="3949177" y="2891927"/>
                      <a:pt x="3862402" y="2885438"/>
                      <a:pt x="3787273" y="2845955"/>
                    </a:cubicBezTo>
                    <a:cubicBezTo>
                      <a:pt x="3687101" y="2793314"/>
                      <a:pt x="3623491" y="2690352"/>
                      <a:pt x="3621242" y="2577213"/>
                    </a:cubicBezTo>
                    <a:cubicBezTo>
                      <a:pt x="3618993" y="2464072"/>
                      <a:pt x="3678462" y="2358665"/>
                      <a:pt x="3776463" y="2302084"/>
                    </a:cubicBezTo>
                    <a:lnTo>
                      <a:pt x="3776933" y="2302895"/>
                    </a:lnTo>
                    <a:lnTo>
                      <a:pt x="3790865" y="2290766"/>
                    </a:lnTo>
                    <a:cubicBezTo>
                      <a:pt x="3861039" y="2250251"/>
                      <a:pt x="3949674" y="2272399"/>
                      <a:pt x="3988838" y="2340233"/>
                    </a:cubicBezTo>
                    <a:cubicBezTo>
                      <a:pt x="4028001" y="2408067"/>
                      <a:pt x="4002865" y="2495901"/>
                      <a:pt x="3932691" y="2536416"/>
                    </a:cubicBezTo>
                    <a:cubicBezTo>
                      <a:pt x="3897603" y="2556673"/>
                      <a:pt x="3857901" y="2561265"/>
                      <a:pt x="3822075" y="2552314"/>
                    </a:cubicBezTo>
                    <a:lnTo>
                      <a:pt x="3780737" y="2532945"/>
                    </a:lnTo>
                    <a:lnTo>
                      <a:pt x="3775997" y="2574137"/>
                    </a:lnTo>
                    <a:cubicBezTo>
                      <a:pt x="3777126" y="2630888"/>
                      <a:pt x="3809032" y="2682533"/>
                      <a:pt x="3859279" y="2708938"/>
                    </a:cubicBezTo>
                    <a:cubicBezTo>
                      <a:pt x="3909525" y="2735344"/>
                      <a:pt x="3970157" y="2732329"/>
                      <a:pt x="4017535" y="2701069"/>
                    </a:cubicBezTo>
                    <a:lnTo>
                      <a:pt x="4019802" y="2704504"/>
                    </a:lnTo>
                    <a:lnTo>
                      <a:pt x="4074773" y="2662154"/>
                    </a:lnTo>
                    <a:cubicBezTo>
                      <a:pt x="4129932" y="2606538"/>
                      <a:pt x="4161794" y="2530505"/>
                      <a:pt x="4161198" y="2450056"/>
                    </a:cubicBezTo>
                    <a:cubicBezTo>
                      <a:pt x="4160404" y="2342792"/>
                      <a:pt x="4102029" y="2244228"/>
                      <a:pt x="4008347" y="2191978"/>
                    </a:cubicBezTo>
                    <a:cubicBezTo>
                      <a:pt x="3938085" y="2152790"/>
                      <a:pt x="3856096" y="2144187"/>
                      <a:pt x="3780815" y="2165827"/>
                    </a:cubicBezTo>
                    <a:lnTo>
                      <a:pt x="3710985" y="2196425"/>
                    </a:lnTo>
                    <a:lnTo>
                      <a:pt x="3714072" y="2201772"/>
                    </a:lnTo>
                    <a:cubicBezTo>
                      <a:pt x="3577231" y="2280777"/>
                      <a:pt x="3508263" y="2459423"/>
                      <a:pt x="3522106" y="2689097"/>
                    </a:cubicBezTo>
                    <a:lnTo>
                      <a:pt x="3532307" y="2782745"/>
                    </a:lnTo>
                    <a:lnTo>
                      <a:pt x="3562072" y="2805592"/>
                    </a:lnTo>
                    <a:cubicBezTo>
                      <a:pt x="3586548" y="2825781"/>
                      <a:pt x="3610826" y="2847236"/>
                      <a:pt x="3634829" y="2869938"/>
                    </a:cubicBezTo>
                    <a:cubicBezTo>
                      <a:pt x="3665647" y="2899083"/>
                      <a:pt x="3695553" y="2929866"/>
                      <a:pt x="3724413" y="2962086"/>
                    </a:cubicBezTo>
                    <a:lnTo>
                      <a:pt x="3797434" y="3050432"/>
                    </a:lnTo>
                    <a:lnTo>
                      <a:pt x="3816294" y="3019338"/>
                    </a:lnTo>
                    <a:cubicBezTo>
                      <a:pt x="3843242" y="2984664"/>
                      <a:pt x="3884496" y="2955521"/>
                      <a:pt x="3934847" y="2939277"/>
                    </a:cubicBezTo>
                    <a:cubicBezTo>
                      <a:pt x="4001980" y="2917618"/>
                      <a:pt x="4069395" y="2924017"/>
                      <a:pt x="4116857" y="2951520"/>
                    </a:cubicBezTo>
                    <a:lnTo>
                      <a:pt x="4131042" y="2961904"/>
                    </a:lnTo>
                    <a:lnTo>
                      <a:pt x="4125601" y="2978622"/>
                    </a:lnTo>
                    <a:cubicBezTo>
                      <a:pt x="4103161" y="3028677"/>
                      <a:pt x="4052198" y="3073268"/>
                      <a:pt x="3985064" y="3094927"/>
                    </a:cubicBezTo>
                    <a:cubicBezTo>
                      <a:pt x="3934714" y="3111172"/>
                      <a:pt x="3884205" y="3111633"/>
                      <a:pt x="3842075" y="3099246"/>
                    </a:cubicBezTo>
                    <a:lnTo>
                      <a:pt x="3829598" y="3093950"/>
                    </a:lnTo>
                    <a:lnTo>
                      <a:pt x="3883909" y="3171086"/>
                    </a:lnTo>
                    <a:cubicBezTo>
                      <a:pt x="3908036" y="3208269"/>
                      <a:pt x="3930844" y="3246494"/>
                      <a:pt x="3952198" y="3285565"/>
                    </a:cubicBezTo>
                    <a:lnTo>
                      <a:pt x="3978288" y="3339647"/>
                    </a:lnTo>
                    <a:lnTo>
                      <a:pt x="3979775" y="3337792"/>
                    </a:lnTo>
                    <a:lnTo>
                      <a:pt x="4003845" y="3392625"/>
                    </a:lnTo>
                    <a:lnTo>
                      <a:pt x="4025450" y="3437411"/>
                    </a:lnTo>
                    <a:lnTo>
                      <a:pt x="4058529" y="3496224"/>
                    </a:lnTo>
                    <a:cubicBezTo>
                      <a:pt x="4147203" y="3635754"/>
                      <a:pt x="4263619" y="3716695"/>
                      <a:pt x="4389625" y="3722024"/>
                    </a:cubicBezTo>
                    <a:lnTo>
                      <a:pt x="4389615" y="3722221"/>
                    </a:lnTo>
                    <a:lnTo>
                      <a:pt x="4462143" y="3717792"/>
                    </a:lnTo>
                    <a:cubicBezTo>
                      <a:pt x="4537793" y="3702982"/>
                      <a:pt x="4605802" y="3658823"/>
                      <a:pt x="4650029" y="3593182"/>
                    </a:cubicBezTo>
                    <a:cubicBezTo>
                      <a:pt x="4708998" y="3505661"/>
                      <a:pt x="4716692" y="3393297"/>
                      <a:pt x="4670204" y="3298554"/>
                    </a:cubicBezTo>
                    <a:cubicBezTo>
                      <a:pt x="4635339" y="3227496"/>
                      <a:pt x="4573983" y="3174479"/>
                      <a:pt x="4501059" y="3149494"/>
                    </a:cubicBezTo>
                    <a:lnTo>
                      <a:pt x="4426620" y="3134582"/>
                    </a:lnTo>
                    <a:lnTo>
                      <a:pt x="4392049" y="3134901"/>
                    </a:lnTo>
                    <a:cubicBezTo>
                      <a:pt x="4350702" y="3140892"/>
                      <a:pt x="4312778" y="3163248"/>
                      <a:pt x="4287518" y="3197970"/>
                    </a:cubicBezTo>
                    <a:cubicBezTo>
                      <a:pt x="4253840" y="3244265"/>
                      <a:pt x="4248008" y="3305215"/>
                      <a:pt x="4272296" y="3357058"/>
                    </a:cubicBezTo>
                    <a:lnTo>
                      <a:pt x="4294955" y="3392208"/>
                    </a:lnTo>
                    <a:lnTo>
                      <a:pt x="4323712" y="3356251"/>
                    </a:lnTo>
                    <a:cubicBezTo>
                      <a:pt x="4352130" y="3332175"/>
                      <a:pt x="4390095" y="3318623"/>
                      <a:pt x="4430869" y="3321301"/>
                    </a:cubicBezTo>
                    <a:cubicBezTo>
                      <a:pt x="4512420" y="3326657"/>
                      <a:pt x="4574333" y="3394905"/>
                      <a:pt x="4569156" y="3473737"/>
                    </a:cubicBezTo>
                    <a:cubicBezTo>
                      <a:pt x="4563978" y="3552569"/>
                      <a:pt x="4493670" y="3612133"/>
                      <a:pt x="4412121" y="3606776"/>
                    </a:cubicBezTo>
                    <a:lnTo>
                      <a:pt x="4394107" y="3602017"/>
                    </a:lnTo>
                    <a:lnTo>
                      <a:pt x="4394045" y="3602961"/>
                    </a:lnTo>
                    <a:cubicBezTo>
                      <a:pt x="4280156" y="3595481"/>
                      <a:pt x="4179349" y="3526646"/>
                      <a:pt x="4130926" y="3423292"/>
                    </a:cubicBezTo>
                    <a:cubicBezTo>
                      <a:pt x="4082504" y="3319938"/>
                      <a:pt x="4094131" y="3198426"/>
                      <a:pt x="4161274" y="3106130"/>
                    </a:cubicBezTo>
                    <a:cubicBezTo>
                      <a:pt x="4211631" y="3036907"/>
                      <a:pt x="4287237" y="2992338"/>
                      <a:pt x="4369668" y="2980392"/>
                    </a:cubicBezTo>
                    <a:lnTo>
                      <a:pt x="4429834" y="2979836"/>
                    </a:lnTo>
                    <a:lnTo>
                      <a:pt x="4434981" y="2979670"/>
                    </a:lnTo>
                    <a:lnTo>
                      <a:pt x="4435102" y="2977839"/>
                    </a:lnTo>
                    <a:lnTo>
                      <a:pt x="4446169" y="2979309"/>
                    </a:lnTo>
                    <a:lnTo>
                      <a:pt x="4555338" y="2975780"/>
                    </a:lnTo>
                    <a:cubicBezTo>
                      <a:pt x="4672886" y="2959522"/>
                      <a:pt x="4759482" y="2907695"/>
                      <a:pt x="4796000" y="2828189"/>
                    </a:cubicBezTo>
                    <a:lnTo>
                      <a:pt x="4799625" y="2829853"/>
                    </a:lnTo>
                    <a:lnTo>
                      <a:pt x="4815114" y="2783102"/>
                    </a:lnTo>
                    <a:cubicBezTo>
                      <a:pt x="4824516" y="2733382"/>
                      <a:pt x="4814062" y="2681163"/>
                      <a:pt x="4784639" y="2638323"/>
                    </a:cubicBezTo>
                    <a:cubicBezTo>
                      <a:pt x="4745409" y="2581203"/>
                      <a:pt x="4678510" y="2549571"/>
                      <a:pt x="4609469" y="2555498"/>
                    </a:cubicBezTo>
                    <a:cubicBezTo>
                      <a:pt x="4557689" y="2559942"/>
                      <a:pt x="4510696" y="2584999"/>
                      <a:pt x="4478235" y="2623814"/>
                    </a:cubicBezTo>
                    <a:lnTo>
                      <a:pt x="4454293" y="2661714"/>
                    </a:lnTo>
                    <a:lnTo>
                      <a:pt x="4456640" y="2662966"/>
                    </a:lnTo>
                    <a:cubicBezTo>
                      <a:pt x="4439377" y="2695316"/>
                      <a:pt x="4441076" y="2734495"/>
                      <a:pt x="4461076" y="2765229"/>
                    </a:cubicBezTo>
                    <a:cubicBezTo>
                      <a:pt x="4481075" y="2795963"/>
                      <a:pt x="4516208" y="2813386"/>
                      <a:pt x="4552778" y="2810706"/>
                    </a:cubicBezTo>
                    <a:lnTo>
                      <a:pt x="4578988" y="2805185"/>
                    </a:lnTo>
                    <a:lnTo>
                      <a:pt x="4564050" y="2779758"/>
                    </a:lnTo>
                    <a:cubicBezTo>
                      <a:pt x="4556142" y="2757253"/>
                      <a:pt x="4556713" y="2731440"/>
                      <a:pt x="4567636" y="2707657"/>
                    </a:cubicBezTo>
                    <a:cubicBezTo>
                      <a:pt x="4589483" y="2660090"/>
                      <a:pt x="4644470" y="2638650"/>
                      <a:pt x="4690452" y="2659769"/>
                    </a:cubicBezTo>
                    <a:cubicBezTo>
                      <a:pt x="4736433" y="2680888"/>
                      <a:pt x="4755998" y="2736569"/>
                      <a:pt x="4734149" y="2784137"/>
                    </a:cubicBezTo>
                    <a:lnTo>
                      <a:pt x="4727184" y="2793826"/>
                    </a:lnTo>
                    <a:lnTo>
                      <a:pt x="4727735" y="2794079"/>
                    </a:lnTo>
                    <a:cubicBezTo>
                      <a:pt x="4697224" y="2860509"/>
                      <a:pt x="4632995" y="2905086"/>
                      <a:pt x="4560088" y="2910429"/>
                    </a:cubicBezTo>
                    <a:cubicBezTo>
                      <a:pt x="4487181" y="2915772"/>
                      <a:pt x="4417139" y="2881038"/>
                      <a:pt x="4377268" y="2819766"/>
                    </a:cubicBezTo>
                    <a:cubicBezTo>
                      <a:pt x="4347364" y="2773813"/>
                      <a:pt x="4337981" y="2718388"/>
                      <a:pt x="4349678" y="2666339"/>
                    </a:cubicBezTo>
                    <a:lnTo>
                      <a:pt x="4364247" y="2627128"/>
                    </a:lnTo>
                    <a:lnTo>
                      <a:pt x="4363110" y="2626606"/>
                    </a:lnTo>
                    <a:lnTo>
                      <a:pt x="4366345" y="2621485"/>
                    </a:lnTo>
                    <a:lnTo>
                      <a:pt x="4368423" y="2615892"/>
                    </a:lnTo>
                    <a:lnTo>
                      <a:pt x="4369511" y="2616473"/>
                    </a:lnTo>
                    <a:lnTo>
                      <a:pt x="4404056" y="2561787"/>
                    </a:lnTo>
                    <a:cubicBezTo>
                      <a:pt x="4452821" y="2503477"/>
                      <a:pt x="4523415" y="2465836"/>
                      <a:pt x="4601201" y="2459159"/>
                    </a:cubicBezTo>
                    <a:cubicBezTo>
                      <a:pt x="4704914" y="2450256"/>
                      <a:pt x="4805412" y="2497775"/>
                      <a:pt x="4864344" y="2583582"/>
                    </a:cubicBezTo>
                    <a:cubicBezTo>
                      <a:pt x="4893809" y="2626484"/>
                      <a:pt x="4910611" y="2675650"/>
                      <a:pt x="4914355" y="2725790"/>
                    </a:cubicBezTo>
                    <a:cubicBezTo>
                      <a:pt x="4917161" y="2763397"/>
                      <a:pt x="4912623" y="2801551"/>
                      <a:pt x="4900573" y="2838021"/>
                    </a:cubicBezTo>
                    <a:lnTo>
                      <a:pt x="4887492" y="2870210"/>
                    </a:lnTo>
                    <a:lnTo>
                      <a:pt x="4887715" y="2870313"/>
                    </a:lnTo>
                    <a:lnTo>
                      <a:pt x="4886818" y="2871868"/>
                    </a:lnTo>
                    <a:lnTo>
                      <a:pt x="4886011" y="2873850"/>
                    </a:lnTo>
                    <a:lnTo>
                      <a:pt x="4885748" y="2873722"/>
                    </a:lnTo>
                    <a:lnTo>
                      <a:pt x="4861144" y="2916370"/>
                    </a:lnTo>
                    <a:cubicBezTo>
                      <a:pt x="4825257" y="2967160"/>
                      <a:pt x="4772628" y="3007457"/>
                      <a:pt x="4707094" y="3035317"/>
                    </a:cubicBezTo>
                    <a:lnTo>
                      <a:pt x="4650554" y="3052260"/>
                    </a:lnTo>
                    <a:lnTo>
                      <a:pt x="4680574" y="3070314"/>
                    </a:lnTo>
                    <a:cubicBezTo>
                      <a:pt x="4734797" y="3111955"/>
                      <a:pt x="4779751" y="3166035"/>
                      <a:pt x="4810900" y="3229518"/>
                    </a:cubicBezTo>
                    <a:cubicBezTo>
                      <a:pt x="4882097" y="3374619"/>
                      <a:pt x="4870313" y="3546709"/>
                      <a:pt x="4780000" y="3680752"/>
                    </a:cubicBezTo>
                    <a:cubicBezTo>
                      <a:pt x="4720732" y="3768717"/>
                      <a:pt x="4633577" y="3831491"/>
                      <a:pt x="4535097" y="3861008"/>
                    </a:cubicBezTo>
                    <a:lnTo>
                      <a:pt x="4504921" y="3866391"/>
                    </a:lnTo>
                    <a:lnTo>
                      <a:pt x="4520290" y="3900658"/>
                    </a:lnTo>
                    <a:cubicBezTo>
                      <a:pt x="4532453" y="3939127"/>
                      <a:pt x="4532970" y="3985532"/>
                      <a:pt x="4518984" y="4032086"/>
                    </a:cubicBezTo>
                    <a:cubicBezTo>
                      <a:pt x="4500337" y="4094157"/>
                      <a:pt x="4460324" y="4141802"/>
                      <a:pt x="4414762" y="4163346"/>
                    </a:cubicBezTo>
                    <a:lnTo>
                      <a:pt x="4399507" y="4168655"/>
                    </a:lnTo>
                    <a:lnTo>
                      <a:pt x="4389704" y="4155818"/>
                    </a:lnTo>
                    <a:cubicBezTo>
                      <a:pt x="4363557" y="4112732"/>
                      <a:pt x="4356424" y="4050925"/>
                      <a:pt x="4375070" y="3988853"/>
                    </a:cubicBezTo>
                    <a:cubicBezTo>
                      <a:pt x="4389056" y="3942300"/>
                      <a:pt x="4415059" y="3903861"/>
                      <a:pt x="4446408" y="3878463"/>
                    </a:cubicBezTo>
                    <a:lnTo>
                      <a:pt x="4449993" y="3876189"/>
                    </a:lnTo>
                    <a:lnTo>
                      <a:pt x="4433455" y="3879138"/>
                    </a:lnTo>
                    <a:lnTo>
                      <a:pt x="4380512" y="3878887"/>
                    </a:lnTo>
                    <a:lnTo>
                      <a:pt x="4380490" y="3879245"/>
                    </a:lnTo>
                    <a:lnTo>
                      <a:pt x="4377689" y="3878874"/>
                    </a:lnTo>
                    <a:lnTo>
                      <a:pt x="4373401" y="3878853"/>
                    </a:lnTo>
                    <a:lnTo>
                      <a:pt x="4373439" y="3878311"/>
                    </a:lnTo>
                    <a:lnTo>
                      <a:pt x="4305148" y="3869271"/>
                    </a:lnTo>
                    <a:cubicBezTo>
                      <a:pt x="4255604" y="3858390"/>
                      <a:pt x="4207550" y="3839142"/>
                      <a:pt x="4161728" y="3812118"/>
                    </a:cubicBezTo>
                    <a:lnTo>
                      <a:pt x="4114852" y="3779717"/>
                    </a:lnTo>
                    <a:lnTo>
                      <a:pt x="4035414" y="3838239"/>
                    </a:lnTo>
                    <a:cubicBezTo>
                      <a:pt x="3893575" y="3932083"/>
                      <a:pt x="3749176" y="3982031"/>
                      <a:pt x="3620350" y="3985330"/>
                    </a:cubicBezTo>
                    <a:lnTo>
                      <a:pt x="3590871" y="3983905"/>
                    </a:lnTo>
                    <a:lnTo>
                      <a:pt x="3592641" y="4076359"/>
                    </a:lnTo>
                    <a:cubicBezTo>
                      <a:pt x="3618878" y="4408298"/>
                      <a:pt x="3768932" y="4663056"/>
                      <a:pt x="3963464" y="4693449"/>
                    </a:cubicBezTo>
                    <a:lnTo>
                      <a:pt x="4005538" y="4696181"/>
                    </a:lnTo>
                    <a:lnTo>
                      <a:pt x="4053396" y="4692671"/>
                    </a:lnTo>
                    <a:cubicBezTo>
                      <a:pt x="4113905" y="4680052"/>
                      <a:pt x="4167998" y="4643978"/>
                      <a:pt x="4202813" y="4590915"/>
                    </a:cubicBezTo>
                    <a:cubicBezTo>
                      <a:pt x="4249232" y="4520163"/>
                      <a:pt x="4254296" y="4429997"/>
                      <a:pt x="4216094" y="4354492"/>
                    </a:cubicBezTo>
                    <a:cubicBezTo>
                      <a:pt x="4187441" y="4297862"/>
                      <a:pt x="4137727" y="4255957"/>
                      <a:pt x="4079013" y="4236641"/>
                    </a:cubicBezTo>
                    <a:lnTo>
                      <a:pt x="4019186" y="4225417"/>
                    </a:lnTo>
                    <a:lnTo>
                      <a:pt x="3991467" y="4226012"/>
                    </a:lnTo>
                    <a:cubicBezTo>
                      <a:pt x="3958376" y="4231223"/>
                      <a:pt x="3928188" y="4249520"/>
                      <a:pt x="3908278" y="4277608"/>
                    </a:cubicBezTo>
                    <a:cubicBezTo>
                      <a:pt x="3881730" y="4315057"/>
                      <a:pt x="3877653" y="4363983"/>
                      <a:pt x="3897637" y="4405309"/>
                    </a:cubicBezTo>
                    <a:lnTo>
                      <a:pt x="3916150" y="4433270"/>
                    </a:lnTo>
                    <a:lnTo>
                      <a:pt x="3938854" y="4404158"/>
                    </a:lnTo>
                    <a:cubicBezTo>
                      <a:pt x="3961402" y="4384575"/>
                      <a:pt x="3991707" y="4373336"/>
                      <a:pt x="4024425" y="4375083"/>
                    </a:cubicBezTo>
                    <a:cubicBezTo>
                      <a:pt x="4089862" y="4378575"/>
                      <a:pt x="4140173" y="4432686"/>
                      <a:pt x="4136797" y="4495942"/>
                    </a:cubicBezTo>
                    <a:cubicBezTo>
                      <a:pt x="4133419" y="4559198"/>
                      <a:pt x="4077635" y="4607645"/>
                      <a:pt x="4012198" y="4604153"/>
                    </a:cubicBezTo>
                    <a:lnTo>
                      <a:pt x="3997708" y="4600513"/>
                    </a:lnTo>
                    <a:lnTo>
                      <a:pt x="3997668" y="4601271"/>
                    </a:lnTo>
                    <a:cubicBezTo>
                      <a:pt x="3906281" y="4596393"/>
                      <a:pt x="3824781" y="4542193"/>
                      <a:pt x="3784940" y="4459803"/>
                    </a:cubicBezTo>
                    <a:cubicBezTo>
                      <a:pt x="3745101" y="4377412"/>
                      <a:pt x="3753229" y="4279875"/>
                      <a:pt x="3806155" y="4205214"/>
                    </a:cubicBezTo>
                    <a:cubicBezTo>
                      <a:pt x="3845850" y="4149218"/>
                      <a:pt x="3906031" y="4112741"/>
                      <a:pt x="3972004" y="4102352"/>
                    </a:cubicBezTo>
                    <a:lnTo>
                      <a:pt x="4024359" y="4101227"/>
                    </a:lnTo>
                    <a:lnTo>
                      <a:pt x="4024443" y="4099661"/>
                    </a:lnTo>
                    <a:lnTo>
                      <a:pt x="4031923" y="4101065"/>
                    </a:lnTo>
                    <a:lnTo>
                      <a:pt x="4039361" y="4100905"/>
                    </a:lnTo>
                    <a:lnTo>
                      <a:pt x="4039189" y="4102428"/>
                    </a:lnTo>
                    <a:lnTo>
                      <a:pt x="4118277" y="4117267"/>
                    </a:lnTo>
                    <a:cubicBezTo>
                      <a:pt x="4208200" y="4146850"/>
                      <a:pt x="4284338" y="4211029"/>
                      <a:pt x="4328221" y="4297758"/>
                    </a:cubicBezTo>
                    <a:cubicBezTo>
                      <a:pt x="4342848" y="4326668"/>
                      <a:pt x="4353334" y="4356981"/>
                      <a:pt x="4359724" y="4387882"/>
                    </a:cubicBezTo>
                    <a:lnTo>
                      <a:pt x="4360584" y="4399515"/>
                    </a:lnTo>
                    <a:lnTo>
                      <a:pt x="4379487" y="4385054"/>
                    </a:lnTo>
                    <a:cubicBezTo>
                      <a:pt x="4482188" y="4320680"/>
                      <a:pt x="4587432" y="4296177"/>
                      <a:pt x="4680947" y="4315655"/>
                    </a:cubicBezTo>
                    <a:lnTo>
                      <a:pt x="4688875" y="4318084"/>
                    </a:lnTo>
                    <a:lnTo>
                      <a:pt x="4684979" y="4312981"/>
                    </a:lnTo>
                    <a:cubicBezTo>
                      <a:pt x="4658832" y="4269895"/>
                      <a:pt x="4651699" y="4208088"/>
                      <a:pt x="4670346" y="4146016"/>
                    </a:cubicBezTo>
                    <a:cubicBezTo>
                      <a:pt x="4688992" y="4083946"/>
                      <a:pt x="4729005" y="4036301"/>
                      <a:pt x="4774568" y="4014756"/>
                    </a:cubicBezTo>
                    <a:lnTo>
                      <a:pt x="4789822" y="4009447"/>
                    </a:lnTo>
                    <a:lnTo>
                      <a:pt x="4799626" y="4022284"/>
                    </a:lnTo>
                    <a:cubicBezTo>
                      <a:pt x="4825773" y="4065370"/>
                      <a:pt x="4832906" y="4127177"/>
                      <a:pt x="4814259" y="4189249"/>
                    </a:cubicBezTo>
                    <a:cubicBezTo>
                      <a:pt x="4795612" y="4251321"/>
                      <a:pt x="4755600" y="4298964"/>
                      <a:pt x="4710037" y="4320509"/>
                    </a:cubicBezTo>
                    <a:lnTo>
                      <a:pt x="4703839" y="4322666"/>
                    </a:lnTo>
                    <a:lnTo>
                      <a:pt x="4729154" y="4330420"/>
                    </a:lnTo>
                    <a:lnTo>
                      <a:pt x="4729261" y="4330140"/>
                    </a:lnTo>
                    <a:lnTo>
                      <a:pt x="4731250" y="4331063"/>
                    </a:lnTo>
                    <a:lnTo>
                      <a:pt x="4733007" y="4331600"/>
                    </a:lnTo>
                    <a:lnTo>
                      <a:pt x="4732911" y="4331834"/>
                    </a:lnTo>
                    <a:lnTo>
                      <a:pt x="4765184" y="4346810"/>
                    </a:lnTo>
                    <a:cubicBezTo>
                      <a:pt x="4799676" y="4365714"/>
                      <a:pt x="4829716" y="4391123"/>
                      <a:pt x="4853870" y="4421251"/>
                    </a:cubicBezTo>
                    <a:cubicBezTo>
                      <a:pt x="4886075" y="4461421"/>
                      <a:pt x="4907820" y="4509980"/>
                      <a:pt x="4915705" y="4562689"/>
                    </a:cubicBezTo>
                    <a:cubicBezTo>
                      <a:pt x="4931475" y="4668109"/>
                      <a:pt x="4889378" y="4773871"/>
                      <a:pt x="4805478" y="4839618"/>
                    </a:cubicBezTo>
                    <a:cubicBezTo>
                      <a:pt x="4742551" y="4888928"/>
                      <a:pt x="4663393" y="4910025"/>
                      <a:pt x="4586153" y="4900398"/>
                    </a:cubicBezTo>
                    <a:lnTo>
                      <a:pt x="4522095" y="4883556"/>
                    </a:lnTo>
                    <a:lnTo>
                      <a:pt x="4521685" y="4884752"/>
                    </a:lnTo>
                    <a:lnTo>
                      <a:pt x="4516223" y="4882013"/>
                    </a:lnTo>
                    <a:lnTo>
                      <a:pt x="4510225" y="4880436"/>
                    </a:lnTo>
                    <a:lnTo>
                      <a:pt x="4510713" y="4879251"/>
                    </a:lnTo>
                    <a:lnTo>
                      <a:pt x="4472422" y="4860053"/>
                    </a:lnTo>
                    <a:cubicBezTo>
                      <a:pt x="4427318" y="4829234"/>
                      <a:pt x="4395647" y="4781169"/>
                      <a:pt x="4385960" y="4725867"/>
                    </a:cubicBezTo>
                    <a:cubicBezTo>
                      <a:pt x="4373043" y="4652136"/>
                      <a:pt x="4401254" y="4577212"/>
                      <a:pt x="4459594" y="4530310"/>
                    </a:cubicBezTo>
                    <a:cubicBezTo>
                      <a:pt x="4517935" y="4483407"/>
                      <a:pt x="4597170" y="4471949"/>
                      <a:pt x="4666406" y="4500403"/>
                    </a:cubicBezTo>
                    <a:lnTo>
                      <a:pt x="4666171" y="4500978"/>
                    </a:lnTo>
                    <a:lnTo>
                      <a:pt x="4678153" y="4503371"/>
                    </a:lnTo>
                    <a:cubicBezTo>
                      <a:pt x="4727730" y="4523746"/>
                      <a:pt x="4751954" y="4579113"/>
                      <a:pt x="4732258" y="4627038"/>
                    </a:cubicBezTo>
                    <a:cubicBezTo>
                      <a:pt x="4712564" y="4674963"/>
                      <a:pt x="4656406" y="4697296"/>
                      <a:pt x="4606829" y="4676922"/>
                    </a:cubicBezTo>
                    <a:cubicBezTo>
                      <a:pt x="4582041" y="4666734"/>
                      <a:pt x="4563590" y="4647798"/>
                      <a:pt x="4553800" y="4625420"/>
                    </a:cubicBezTo>
                    <a:lnTo>
                      <a:pt x="4547237" y="4595943"/>
                    </a:lnTo>
                    <a:lnTo>
                      <a:pt x="4523749" y="4610109"/>
                    </a:lnTo>
                    <a:cubicBezTo>
                      <a:pt x="4494486" y="4633636"/>
                      <a:pt x="4480335" y="4671216"/>
                      <a:pt x="4486815" y="4708201"/>
                    </a:cubicBezTo>
                    <a:cubicBezTo>
                      <a:pt x="4493293" y="4745186"/>
                      <a:pt x="4519376" y="4775719"/>
                      <a:pt x="4554894" y="4787897"/>
                    </a:cubicBezTo>
                    <a:lnTo>
                      <a:pt x="4554011" y="4790472"/>
                    </a:lnTo>
                    <a:lnTo>
                      <a:pt x="4598406" y="4802144"/>
                    </a:lnTo>
                    <a:cubicBezTo>
                      <a:pt x="4649823" y="4808553"/>
                      <a:pt x="4702517" y="4794510"/>
                      <a:pt x="4744405" y="4761685"/>
                    </a:cubicBezTo>
                    <a:cubicBezTo>
                      <a:pt x="4800257" y="4717918"/>
                      <a:pt x="4828280" y="4647514"/>
                      <a:pt x="4817781" y="4577338"/>
                    </a:cubicBezTo>
                    <a:cubicBezTo>
                      <a:pt x="4809908" y="4524706"/>
                      <a:pt x="4781277" y="4478293"/>
                      <a:pt x="4739520" y="4447615"/>
                    </a:cubicBezTo>
                    <a:lnTo>
                      <a:pt x="4695275" y="4423413"/>
                    </a:lnTo>
                    <a:lnTo>
                      <a:pt x="4693723" y="4427190"/>
                    </a:lnTo>
                    <a:cubicBezTo>
                      <a:pt x="4597045" y="4387459"/>
                      <a:pt x="4475618" y="4423541"/>
                      <a:pt x="4360937" y="4523612"/>
                    </a:cubicBezTo>
                    <a:lnTo>
                      <a:pt x="4358243" y="4526202"/>
                    </a:lnTo>
                    <a:lnTo>
                      <a:pt x="4349279" y="4573821"/>
                    </a:lnTo>
                    <a:cubicBezTo>
                      <a:pt x="4339469" y="4603812"/>
                      <a:pt x="4325654" y="4632760"/>
                      <a:pt x="4307881" y="4659849"/>
                    </a:cubicBezTo>
                    <a:cubicBezTo>
                      <a:pt x="4254561" y="4741118"/>
                      <a:pt x="4171713" y="4796367"/>
                      <a:pt x="4079043" y="4815692"/>
                    </a:cubicBezTo>
                    <a:lnTo>
                      <a:pt x="4005620" y="4821079"/>
                    </a:lnTo>
                    <a:lnTo>
                      <a:pt x="4005563" y="4823110"/>
                    </a:lnTo>
                    <a:lnTo>
                      <a:pt x="3991451" y="4822118"/>
                    </a:lnTo>
                    <a:lnTo>
                      <a:pt x="3983828" y="4822678"/>
                    </a:lnTo>
                    <a:lnTo>
                      <a:pt x="3983892" y="4821587"/>
                    </a:lnTo>
                    <a:lnTo>
                      <a:pt x="3947102" y="4819001"/>
                    </a:lnTo>
                    <a:cubicBezTo>
                      <a:pt x="3822478" y="4800002"/>
                      <a:pt x="3711778" y="4716464"/>
                      <a:pt x="3627707" y="4589600"/>
                    </a:cubicBezTo>
                    <a:lnTo>
                      <a:pt x="3592283" y="4526580"/>
                    </a:lnTo>
                    <a:lnTo>
                      <a:pt x="3565383" y="4570845"/>
                    </a:lnTo>
                    <a:cubicBezTo>
                      <a:pt x="3461384" y="4723205"/>
                      <a:pt x="3327632" y="4813198"/>
                      <a:pt x="3189438" y="4823795"/>
                    </a:cubicBezTo>
                    <a:lnTo>
                      <a:pt x="3141752" y="4822834"/>
                    </a:lnTo>
                    <a:lnTo>
                      <a:pt x="3141684" y="4824272"/>
                    </a:lnTo>
                    <a:lnTo>
                      <a:pt x="3132775" y="4822652"/>
                    </a:lnTo>
                    <a:lnTo>
                      <a:pt x="3120088" y="4822397"/>
                    </a:lnTo>
                    <a:lnTo>
                      <a:pt x="3120247" y="4820375"/>
                    </a:lnTo>
                    <a:lnTo>
                      <a:pt x="3047753" y="4807191"/>
                    </a:lnTo>
                    <a:cubicBezTo>
                      <a:pt x="2957665" y="4778110"/>
                      <a:pt x="2881170" y="4714358"/>
                      <a:pt x="2836804" y="4627873"/>
                    </a:cubicBezTo>
                    <a:cubicBezTo>
                      <a:pt x="2807227" y="4570218"/>
                      <a:pt x="2794186" y="4506857"/>
                      <a:pt x="2797349" y="4444315"/>
                    </a:cubicBezTo>
                    <a:lnTo>
                      <a:pt x="2802541" y="4415864"/>
                    </a:lnTo>
                    <a:lnTo>
                      <a:pt x="2754657" y="4423760"/>
                    </a:lnTo>
                    <a:cubicBezTo>
                      <a:pt x="2728862" y="4423247"/>
                      <a:pt x="2700808" y="4418312"/>
                      <a:pt x="2672563" y="4408525"/>
                    </a:cubicBezTo>
                    <a:cubicBezTo>
                      <a:pt x="2616075" y="4388947"/>
                      <a:pt x="2572195" y="4354594"/>
                      <a:pt x="2551796" y="4318402"/>
                    </a:cubicBezTo>
                    <a:lnTo>
                      <a:pt x="2546688" y="4306454"/>
                    </a:lnTo>
                    <a:lnTo>
                      <a:pt x="2558094" y="4300230"/>
                    </a:lnTo>
                    <a:cubicBezTo>
                      <a:pt x="2596513" y="4284422"/>
                      <a:pt x="2652241" y="4284587"/>
                      <a:pt x="2708730" y="4304163"/>
                    </a:cubicBezTo>
                    <a:cubicBezTo>
                      <a:pt x="2751096" y="4318845"/>
                      <a:pt x="2786370" y="4341840"/>
                      <a:pt x="2809965" y="4367688"/>
                    </a:cubicBezTo>
                    <a:lnTo>
                      <a:pt x="2811061" y="4369180"/>
                    </a:lnTo>
                    <a:lnTo>
                      <a:pt x="2814207" y="4351934"/>
                    </a:lnTo>
                    <a:cubicBezTo>
                      <a:pt x="2823850" y="4321888"/>
                      <a:pt x="2837503" y="4292864"/>
                      <a:pt x="2855126" y="4265676"/>
                    </a:cubicBezTo>
                    <a:cubicBezTo>
                      <a:pt x="2907992" y="4184110"/>
                      <a:pt x="2990529" y="4128401"/>
                      <a:pt x="3083092" y="4108559"/>
                    </a:cubicBezTo>
                    <a:lnTo>
                      <a:pt x="3163309" y="4102224"/>
                    </a:lnTo>
                    <a:lnTo>
                      <a:pt x="3163299" y="4100690"/>
                    </a:lnTo>
                    <a:lnTo>
                      <a:pt x="3170683" y="4101642"/>
                    </a:lnTo>
                    <a:lnTo>
                      <a:pt x="3178267" y="4101042"/>
                    </a:lnTo>
                    <a:lnTo>
                      <a:pt x="3178183" y="4102607"/>
                    </a:lnTo>
                    <a:lnTo>
                      <a:pt x="3230121" y="4109300"/>
                    </a:lnTo>
                    <a:cubicBezTo>
                      <a:pt x="3294613" y="4126651"/>
                      <a:pt x="3350568" y="4169328"/>
                      <a:pt x="3384077" y="4229231"/>
                    </a:cubicBezTo>
                    <a:cubicBezTo>
                      <a:pt x="3428754" y="4309102"/>
                      <a:pt x="3426452" y="4406951"/>
                      <a:pt x="3378068" y="4484632"/>
                    </a:cubicBezTo>
                    <a:cubicBezTo>
                      <a:pt x="3329684" y="4562314"/>
                      <a:pt x="3242878" y="4607529"/>
                      <a:pt x="3151490" y="4602651"/>
                    </a:cubicBezTo>
                    <a:lnTo>
                      <a:pt x="3151531" y="4601893"/>
                    </a:lnTo>
                    <a:lnTo>
                      <a:pt x="3136736" y="4603968"/>
                    </a:lnTo>
                    <a:cubicBezTo>
                      <a:pt x="3071299" y="4600476"/>
                      <a:pt x="3020989" y="4546366"/>
                      <a:pt x="3024366" y="4483109"/>
                    </a:cubicBezTo>
                    <a:cubicBezTo>
                      <a:pt x="3027742" y="4419854"/>
                      <a:pt x="3083526" y="4371406"/>
                      <a:pt x="3148964" y="4374899"/>
                    </a:cubicBezTo>
                    <a:cubicBezTo>
                      <a:pt x="3181682" y="4376645"/>
                      <a:pt x="3210618" y="4391046"/>
                      <a:pt x="3230953" y="4412917"/>
                    </a:cubicBezTo>
                    <a:lnTo>
                      <a:pt x="3250430" y="4444282"/>
                    </a:lnTo>
                    <a:lnTo>
                      <a:pt x="3271814" y="4418452"/>
                    </a:lnTo>
                    <a:cubicBezTo>
                      <a:pt x="3296083" y="4379487"/>
                      <a:pt x="3297238" y="4330406"/>
                      <a:pt x="3274827" y="4290343"/>
                    </a:cubicBezTo>
                    <a:cubicBezTo>
                      <a:pt x="3258020" y="4260296"/>
                      <a:pt x="3229953" y="4238888"/>
                      <a:pt x="3197603" y="4230185"/>
                    </a:cubicBezTo>
                    <a:lnTo>
                      <a:pt x="3170100" y="4226641"/>
                    </a:lnTo>
                    <a:lnTo>
                      <a:pt x="3109424" y="4231432"/>
                    </a:lnTo>
                    <a:cubicBezTo>
                      <a:pt x="3048987" y="4244388"/>
                      <a:pt x="2995095" y="4280764"/>
                      <a:pt x="2960577" y="4334021"/>
                    </a:cubicBezTo>
                    <a:cubicBezTo>
                      <a:pt x="2914552" y="4405030"/>
                      <a:pt x="2909990" y="4495223"/>
                      <a:pt x="2948614" y="4570515"/>
                    </a:cubicBezTo>
                    <a:cubicBezTo>
                      <a:pt x="2977582" y="4626984"/>
                      <a:pt x="3027529" y="4668610"/>
                      <a:pt x="3086350" y="4687599"/>
                    </a:cubicBezTo>
                    <a:lnTo>
                      <a:pt x="3135027" y="4696450"/>
                    </a:lnTo>
                    <a:lnTo>
                      <a:pt x="3186909" y="4697395"/>
                    </a:lnTo>
                    <a:cubicBezTo>
                      <a:pt x="3300280" y="4686660"/>
                      <a:pt x="3409873" y="4600085"/>
                      <a:pt x="3492757" y="4455786"/>
                    </a:cubicBezTo>
                    <a:lnTo>
                      <a:pt x="3529094" y="4384360"/>
                    </a:lnTo>
                    <a:lnTo>
                      <a:pt x="3523158" y="4369461"/>
                    </a:lnTo>
                    <a:cubicBezTo>
                      <a:pt x="3496025" y="4287017"/>
                      <a:pt x="3477137" y="4196393"/>
                      <a:pt x="3468082" y="4100240"/>
                    </a:cubicBezTo>
                    <a:lnTo>
                      <a:pt x="3464193" y="3962584"/>
                    </a:lnTo>
                    <a:lnTo>
                      <a:pt x="3409200" y="3940291"/>
                    </a:lnTo>
                    <a:lnTo>
                      <a:pt x="3359250" y="3905871"/>
                    </a:lnTo>
                    <a:lnTo>
                      <a:pt x="3357725" y="3907940"/>
                    </a:lnTo>
                    <a:lnTo>
                      <a:pt x="3346384" y="3897005"/>
                    </a:lnTo>
                    <a:lnTo>
                      <a:pt x="3333740" y="3888292"/>
                    </a:lnTo>
                    <a:lnTo>
                      <a:pt x="3335314" y="3886330"/>
                    </a:lnTo>
                    <a:lnTo>
                      <a:pt x="3287896" y="3840601"/>
                    </a:lnTo>
                    <a:cubicBezTo>
                      <a:pt x="3272941" y="3821770"/>
                      <a:pt x="3259925" y="3801585"/>
                      <a:pt x="3248987" y="3780366"/>
                    </a:cubicBezTo>
                    <a:lnTo>
                      <a:pt x="3242988" y="3765293"/>
                    </a:lnTo>
                    <a:lnTo>
                      <a:pt x="3232761" y="3794848"/>
                    </a:lnTo>
                    <a:cubicBezTo>
                      <a:pt x="3213717" y="3834417"/>
                      <a:pt x="3179521" y="3871593"/>
                      <a:pt x="3133719" y="3898073"/>
                    </a:cubicBezTo>
                    <a:cubicBezTo>
                      <a:pt x="3072649" y="3933379"/>
                      <a:pt x="3005398" y="3941314"/>
                      <a:pt x="2953210" y="3924419"/>
                    </a:cubicBezTo>
                    <a:lnTo>
                      <a:pt x="2937156" y="3917253"/>
                    </a:lnTo>
                    <a:lnTo>
                      <a:pt x="2938956" y="3899765"/>
                    </a:lnTo>
                    <a:cubicBezTo>
                      <a:pt x="2950356" y="3846107"/>
                      <a:pt x="2990791" y="3791787"/>
                      <a:pt x="3051861" y="3756481"/>
                    </a:cubicBezTo>
                    <a:cubicBezTo>
                      <a:pt x="3082396" y="3738827"/>
                      <a:pt x="3114477" y="3728018"/>
                      <a:pt x="3145447" y="3723732"/>
                    </a:cubicBezTo>
                    <a:lnTo>
                      <a:pt x="3228896" y="3729878"/>
                    </a:lnTo>
                    <a:lnTo>
                      <a:pt x="3222549" y="3713929"/>
                    </a:lnTo>
                    <a:cubicBezTo>
                      <a:pt x="3209268" y="3667998"/>
                      <a:pt x="3204862" y="3619216"/>
                      <a:pt x="3210448" y="3570152"/>
                    </a:cubicBezTo>
                    <a:cubicBezTo>
                      <a:pt x="3225347" y="3439313"/>
                      <a:pt x="3309038" y="3326414"/>
                      <a:pt x="3429893" y="3274120"/>
                    </a:cubicBezTo>
                    <a:cubicBezTo>
                      <a:pt x="3520536" y="3234901"/>
                      <a:pt x="3621716" y="3234258"/>
                      <a:pt x="3711178" y="3269596"/>
                    </a:cubicBezTo>
                    <a:lnTo>
                      <a:pt x="3782593" y="3309407"/>
                    </a:lnTo>
                    <a:lnTo>
                      <a:pt x="3783447" y="3308105"/>
                    </a:lnTo>
                    <a:lnTo>
                      <a:pt x="3785382" y="3309787"/>
                    </a:lnTo>
                    <a:lnTo>
                      <a:pt x="3740197" y="3235481"/>
                    </a:lnTo>
                    <a:cubicBezTo>
                      <a:pt x="3688811" y="3158397"/>
                      <a:pt x="3631557" y="3086459"/>
                      <a:pt x="3570082" y="3022141"/>
                    </a:cubicBezTo>
                    <a:cubicBezTo>
                      <a:pt x="3340932" y="2782389"/>
                      <a:pt x="3084035" y="2679565"/>
                      <a:pt x="2897637" y="2745027"/>
                    </a:cubicBezTo>
                    <a:lnTo>
                      <a:pt x="2831115" y="2779004"/>
                    </a:lnTo>
                    <a:lnTo>
                      <a:pt x="2781035" y="2817087"/>
                    </a:lnTo>
                    <a:cubicBezTo>
                      <a:pt x="2726835" y="2870975"/>
                      <a:pt x="2695103" y="2944844"/>
                      <a:pt x="2694811" y="3023320"/>
                    </a:cubicBezTo>
                    <a:cubicBezTo>
                      <a:pt x="2694422" y="3127954"/>
                      <a:pt x="2749986" y="3224816"/>
                      <a:pt x="2840505" y="3277301"/>
                    </a:cubicBezTo>
                    <a:cubicBezTo>
                      <a:pt x="2908394" y="3316665"/>
                      <a:pt x="2988180" y="3326565"/>
                      <a:pt x="3062057" y="3306983"/>
                    </a:cubicBezTo>
                    <a:lnTo>
                      <a:pt x="3131625" y="3278268"/>
                    </a:lnTo>
                    <a:lnTo>
                      <a:pt x="3159954" y="3258952"/>
                    </a:lnTo>
                    <a:cubicBezTo>
                      <a:pt x="3190736" y="3231234"/>
                      <a:pt x="3209680" y="3191911"/>
                      <a:pt x="3211372" y="3149373"/>
                    </a:cubicBezTo>
                    <a:cubicBezTo>
                      <a:pt x="3213627" y="3092655"/>
                      <a:pt x="3184854" y="3039201"/>
                      <a:pt x="3136271" y="3009848"/>
                    </a:cubicBezTo>
                    <a:lnTo>
                      <a:pt x="3097753" y="2998910"/>
                    </a:lnTo>
                    <a:lnTo>
                      <a:pt x="3094333" y="3038842"/>
                    </a:lnTo>
                    <a:cubicBezTo>
                      <a:pt x="3084173" y="3074344"/>
                      <a:pt x="3060345" y="3106431"/>
                      <a:pt x="3025258" y="3126689"/>
                    </a:cubicBezTo>
                    <a:cubicBezTo>
                      <a:pt x="2955084" y="3167204"/>
                      <a:pt x="2866448" y="3145056"/>
                      <a:pt x="2827284" y="3077222"/>
                    </a:cubicBezTo>
                    <a:cubicBezTo>
                      <a:pt x="2788120" y="3009388"/>
                      <a:pt x="2813258" y="2921554"/>
                      <a:pt x="2883432" y="2881039"/>
                    </a:cubicBezTo>
                    <a:lnTo>
                      <a:pt x="2900902" y="2875038"/>
                    </a:lnTo>
                    <a:lnTo>
                      <a:pt x="2900433" y="2874225"/>
                    </a:lnTo>
                    <a:cubicBezTo>
                      <a:pt x="2998434" y="2817644"/>
                      <a:pt x="3119454" y="2818846"/>
                      <a:pt x="3216312" y="2877364"/>
                    </a:cubicBezTo>
                    <a:cubicBezTo>
                      <a:pt x="3313170" y="2935882"/>
                      <a:pt x="3370532" y="3042451"/>
                      <a:pt x="3366036" y="3155523"/>
                    </a:cubicBezTo>
                    <a:cubicBezTo>
                      <a:pt x="3362664" y="3240327"/>
                      <a:pt x="3324897" y="3318722"/>
                      <a:pt x="3263529" y="3373983"/>
                    </a:cubicBezTo>
                    <a:lnTo>
                      <a:pt x="3210029" y="3410460"/>
                    </a:lnTo>
                    <a:lnTo>
                      <a:pt x="3210999" y="3412140"/>
                    </a:lnTo>
                    <a:lnTo>
                      <a:pt x="3202297" y="3415732"/>
                    </a:lnTo>
                    <a:lnTo>
                      <a:pt x="3194697" y="3420914"/>
                    </a:lnTo>
                    <a:lnTo>
                      <a:pt x="3193849" y="3419219"/>
                    </a:lnTo>
                    <a:lnTo>
                      <a:pt x="3101878" y="3457182"/>
                    </a:lnTo>
                    <a:cubicBezTo>
                      <a:pt x="2988731" y="3487172"/>
                      <a:pt x="2866537" y="3472012"/>
                      <a:pt x="2762564" y="3411724"/>
                    </a:cubicBezTo>
                    <a:cubicBezTo>
                      <a:pt x="2623931" y="3331340"/>
                      <a:pt x="2538833" y="3182992"/>
                      <a:pt x="2539429" y="3022743"/>
                    </a:cubicBezTo>
                    <a:cubicBezTo>
                      <a:pt x="2539875" y="2902555"/>
                      <a:pt x="2588473" y="2789421"/>
                      <a:pt x="2671481" y="2706889"/>
                    </a:cubicBezTo>
                    <a:lnTo>
                      <a:pt x="2742251" y="2653071"/>
                    </a:lnTo>
                    <a:lnTo>
                      <a:pt x="2740868" y="2650820"/>
                    </a:lnTo>
                    <a:lnTo>
                      <a:pt x="2754235" y="2643959"/>
                    </a:lnTo>
                    <a:lnTo>
                      <a:pt x="2765448" y="2635431"/>
                    </a:lnTo>
                    <a:lnTo>
                      <a:pt x="2766671" y="2637576"/>
                    </a:lnTo>
                    <a:lnTo>
                      <a:pt x="2834007" y="2603014"/>
                    </a:lnTo>
                    <a:cubicBezTo>
                      <a:pt x="2899354" y="2578667"/>
                      <a:pt x="2970787" y="2569268"/>
                      <a:pt x="3045763" y="2574191"/>
                    </a:cubicBezTo>
                    <a:cubicBezTo>
                      <a:pt x="3139485" y="2580345"/>
                      <a:pt x="3238744" y="2608879"/>
                      <a:pt x="3338577" y="2658575"/>
                    </a:cubicBezTo>
                    <a:lnTo>
                      <a:pt x="3370762" y="2676288"/>
                    </a:lnTo>
                    <a:lnTo>
                      <a:pt x="3368871" y="2619088"/>
                    </a:lnTo>
                    <a:cubicBezTo>
                      <a:pt x="3372687" y="2400127"/>
                      <a:pt x="3443439" y="2221391"/>
                      <a:pt x="3568788" y="2114047"/>
                    </a:cubicBezTo>
                    <a:lnTo>
                      <a:pt x="3630985" y="2069991"/>
                    </a:lnTo>
                    <a:lnTo>
                      <a:pt x="3630749" y="2069603"/>
                    </a:lnTo>
                    <a:lnTo>
                      <a:pt x="3633689" y="2068076"/>
                    </a:lnTo>
                    <a:lnTo>
                      <a:pt x="3635956" y="2066470"/>
                    </a:lnTo>
                    <a:lnTo>
                      <a:pt x="3636147" y="2066799"/>
                    </a:lnTo>
                    <a:lnTo>
                      <a:pt x="3676756" y="2045706"/>
                    </a:lnTo>
                    <a:lnTo>
                      <a:pt x="3674207" y="2043574"/>
                    </a:lnTo>
                    <a:cubicBezTo>
                      <a:pt x="3887839" y="1960860"/>
                      <a:pt x="4015700" y="1823352"/>
                      <a:pt x="4015700" y="1676316"/>
                    </a:cubicBezTo>
                    <a:lnTo>
                      <a:pt x="4020727" y="1676316"/>
                    </a:lnTo>
                    <a:lnTo>
                      <a:pt x="4013874" y="1614618"/>
                    </a:lnTo>
                    <a:cubicBezTo>
                      <a:pt x="3998486" y="1552724"/>
                      <a:pt x="3959039" y="1498412"/>
                      <a:pt x="3902802" y="1464821"/>
                    </a:cubicBezTo>
                    <a:cubicBezTo>
                      <a:pt x="3827818" y="1420035"/>
                      <a:pt x="3734551" y="1418998"/>
                      <a:pt x="3658590" y="1462107"/>
                    </a:cubicBezTo>
                    <a:cubicBezTo>
                      <a:pt x="3601619" y="1494439"/>
                      <a:pt x="3560976" y="1547861"/>
                      <a:pt x="3544215" y="1609398"/>
                    </a:cubicBezTo>
                    <a:lnTo>
                      <a:pt x="3536731" y="1665403"/>
                    </a:lnTo>
                    <a:lnTo>
                      <a:pt x="3540076" y="1665602"/>
                    </a:lnTo>
                    <a:cubicBezTo>
                      <a:pt x="3537323" y="1711737"/>
                      <a:pt x="3559881" y="1755719"/>
                      <a:pt x="3598957" y="1780400"/>
                    </a:cubicBezTo>
                    <a:cubicBezTo>
                      <a:pt x="3638034" y="1805081"/>
                      <a:pt x="3687440" y="1806554"/>
                      <a:pt x="3727917" y="1784246"/>
                    </a:cubicBezTo>
                    <a:lnTo>
                      <a:pt x="3755034" y="1764133"/>
                    </a:lnTo>
                    <a:lnTo>
                      <a:pt x="3724546" y="1742870"/>
                    </a:lnTo>
                    <a:cubicBezTo>
                      <a:pt x="3703649" y="1721252"/>
                      <a:pt x="3690723" y="1691387"/>
                      <a:pt x="3690723" y="1658398"/>
                    </a:cubicBezTo>
                    <a:cubicBezTo>
                      <a:pt x="3690723" y="1592420"/>
                      <a:pt x="3742425" y="1538935"/>
                      <a:pt x="3806203" y="1538936"/>
                    </a:cubicBezTo>
                    <a:cubicBezTo>
                      <a:pt x="3869980" y="1538936"/>
                      <a:pt x="3921683" y="1592421"/>
                      <a:pt x="3921682" y="1658398"/>
                    </a:cubicBezTo>
                    <a:lnTo>
                      <a:pt x="3918802" y="1673160"/>
                    </a:lnTo>
                    <a:lnTo>
                      <a:pt x="3919565" y="1673160"/>
                    </a:lnTo>
                    <a:cubicBezTo>
                      <a:pt x="3919565" y="1765300"/>
                      <a:pt x="3869448" y="1850147"/>
                      <a:pt x="3788752" y="1894621"/>
                    </a:cubicBezTo>
                    <a:cubicBezTo>
                      <a:pt x="3708057" y="1939095"/>
                      <a:pt x="3609556" y="1936158"/>
                      <a:pt x="3531654" y="1886958"/>
                    </a:cubicBezTo>
                    <a:cubicBezTo>
                      <a:pt x="3473227" y="1850054"/>
                      <a:pt x="3433323" y="1791506"/>
                      <a:pt x="3419338" y="1725736"/>
                    </a:cubicBezTo>
                    <a:lnTo>
                      <a:pt x="3415397" y="1673160"/>
                    </a:lnTo>
                    <a:lnTo>
                      <a:pt x="3413819" y="1673160"/>
                    </a:lnTo>
                    <a:lnTo>
                      <a:pt x="3414831" y="1665593"/>
                    </a:lnTo>
                    <a:lnTo>
                      <a:pt x="3414269" y="1658093"/>
                    </a:lnTo>
                    <a:lnTo>
                      <a:pt x="3415821" y="1658186"/>
                    </a:lnTo>
                    <a:lnTo>
                      <a:pt x="3426619" y="1577375"/>
                    </a:lnTo>
                    <a:cubicBezTo>
                      <a:pt x="3451799" y="1484933"/>
                      <a:pt x="3512855" y="1404681"/>
                      <a:pt x="3598437" y="1356111"/>
                    </a:cubicBezTo>
                    <a:cubicBezTo>
                      <a:pt x="3655492" y="1323732"/>
                      <a:pt x="3719047" y="1307933"/>
                      <a:pt x="3782418" y="1308636"/>
                    </a:cubicBezTo>
                    <a:cubicBezTo>
                      <a:pt x="3845788" y="1309341"/>
                      <a:pt x="3908976" y="1326549"/>
                      <a:pt x="3965296" y="1360189"/>
                    </a:cubicBezTo>
                    <a:cubicBezTo>
                      <a:pt x="3993456" y="1377009"/>
                      <a:pt x="4018814" y="1397288"/>
                      <a:pt x="4040966" y="1420294"/>
                    </a:cubicBezTo>
                    <a:lnTo>
                      <a:pt x="4076804" y="1468863"/>
                    </a:lnTo>
                    <a:lnTo>
                      <a:pt x="4078947" y="1426895"/>
                    </a:lnTo>
                    <a:cubicBezTo>
                      <a:pt x="4086387" y="1363104"/>
                      <a:pt x="4106495" y="1296483"/>
                      <a:pt x="4138882" y="1229283"/>
                    </a:cubicBezTo>
                    <a:lnTo>
                      <a:pt x="4142864" y="1221936"/>
                    </a:lnTo>
                    <a:lnTo>
                      <a:pt x="4072388" y="1224496"/>
                    </a:lnTo>
                    <a:cubicBezTo>
                      <a:pt x="4048656" y="1223035"/>
                      <a:pt x="4025032" y="1219255"/>
                      <a:pt x="4001871" y="1213151"/>
                    </a:cubicBezTo>
                    <a:lnTo>
                      <a:pt x="3926488" y="1182098"/>
                    </a:lnTo>
                    <a:lnTo>
                      <a:pt x="3925792" y="1183487"/>
                    </a:lnTo>
                    <a:lnTo>
                      <a:pt x="3919577" y="1179251"/>
                    </a:lnTo>
                    <a:lnTo>
                      <a:pt x="3912520" y="1176343"/>
                    </a:lnTo>
                    <a:lnTo>
                      <a:pt x="3913309" y="1174977"/>
                    </a:lnTo>
                    <a:lnTo>
                      <a:pt x="3869746" y="1145275"/>
                    </a:lnTo>
                    <a:cubicBezTo>
                      <a:pt x="3819780" y="1100280"/>
                      <a:pt x="3789028" y="1036448"/>
                      <a:pt x="3786283" y="967396"/>
                    </a:cubicBezTo>
                    <a:cubicBezTo>
                      <a:pt x="3782622" y="875329"/>
                      <a:pt x="3829327" y="788557"/>
                      <a:pt x="3908192" y="740909"/>
                    </a:cubicBezTo>
                    <a:cubicBezTo>
                      <a:pt x="3987058" y="693262"/>
                      <a:pt x="4085596" y="692284"/>
                      <a:pt x="4165392" y="738354"/>
                    </a:cubicBezTo>
                    <a:lnTo>
                      <a:pt x="4165010" y="739015"/>
                    </a:lnTo>
                    <a:lnTo>
                      <a:pt x="4179235" y="743901"/>
                    </a:lnTo>
                    <a:cubicBezTo>
                      <a:pt x="4236372" y="776890"/>
                      <a:pt x="4256841" y="848408"/>
                      <a:pt x="4224952" y="903641"/>
                    </a:cubicBezTo>
                    <a:cubicBezTo>
                      <a:pt x="4193063" y="958874"/>
                      <a:pt x="4120893" y="976908"/>
                      <a:pt x="4063755" y="943919"/>
                    </a:cubicBezTo>
                    <a:cubicBezTo>
                      <a:pt x="4035186" y="927425"/>
                      <a:pt x="4015784" y="901297"/>
                      <a:pt x="4007512" y="872390"/>
                    </a:cubicBezTo>
                    <a:lnTo>
                      <a:pt x="4004341" y="835355"/>
                    </a:lnTo>
                    <a:lnTo>
                      <a:pt x="3973364" y="848783"/>
                    </a:lnTo>
                    <a:cubicBezTo>
                      <a:pt x="3933807" y="872683"/>
                      <a:pt x="3910379" y="916207"/>
                      <a:pt x="3912215" y="962389"/>
                    </a:cubicBezTo>
                    <a:cubicBezTo>
                      <a:pt x="3914052" y="1008570"/>
                      <a:pt x="3940862" y="1050098"/>
                      <a:pt x="3982192" y="1070781"/>
                    </a:cubicBezTo>
                    <a:lnTo>
                      <a:pt x="3980693" y="1073778"/>
                    </a:lnTo>
                    <a:lnTo>
                      <a:pt x="4032936" y="1095298"/>
                    </a:lnTo>
                    <a:cubicBezTo>
                      <a:pt x="4094610" y="1111551"/>
                      <a:pt x="4161197" y="1103064"/>
                      <a:pt x="4217681" y="1069892"/>
                    </a:cubicBezTo>
                    <a:cubicBezTo>
                      <a:pt x="4292995" y="1025663"/>
                      <a:pt x="4338732" y="944372"/>
                      <a:pt x="4337436" y="857041"/>
                    </a:cubicBezTo>
                    <a:cubicBezTo>
                      <a:pt x="4336465" y="791542"/>
                      <a:pt x="4309152" y="730225"/>
                      <a:pt x="4263244" y="685950"/>
                    </a:cubicBezTo>
                    <a:lnTo>
                      <a:pt x="4213240" y="649166"/>
                    </a:lnTo>
                    <a:lnTo>
                      <a:pt x="4210727" y="653520"/>
                    </a:lnTo>
                    <a:cubicBezTo>
                      <a:pt x="4083389" y="580001"/>
                      <a:pt x="3900371" y="621978"/>
                      <a:pt x="3721921" y="765631"/>
                    </a:cubicBezTo>
                    <a:lnTo>
                      <a:pt x="3720888" y="759716"/>
                    </a:lnTo>
                    <a:lnTo>
                      <a:pt x="3670419" y="784012"/>
                    </a:lnTo>
                    <a:cubicBezTo>
                      <a:pt x="3501860" y="856244"/>
                      <a:pt x="3341405" y="862806"/>
                      <a:pt x="3218076" y="802753"/>
                    </a:cubicBezTo>
                    <a:lnTo>
                      <a:pt x="3165008" y="770579"/>
                    </a:lnTo>
                    <a:lnTo>
                      <a:pt x="3164794" y="770882"/>
                    </a:lnTo>
                    <a:lnTo>
                      <a:pt x="3162700" y="769180"/>
                    </a:lnTo>
                    <a:lnTo>
                      <a:pt x="3160766" y="768008"/>
                    </a:lnTo>
                    <a:lnTo>
                      <a:pt x="3160950" y="767758"/>
                    </a:lnTo>
                    <a:lnTo>
                      <a:pt x="3126960" y="740145"/>
                    </a:lnTo>
                    <a:cubicBezTo>
                      <a:pt x="3091508" y="707174"/>
                      <a:pt x="3063333" y="667784"/>
                      <a:pt x="3043604" y="624540"/>
                    </a:cubicBezTo>
                    <a:cubicBezTo>
                      <a:pt x="3017300" y="566881"/>
                      <a:pt x="3006012" y="502372"/>
                      <a:pt x="3012515" y="437093"/>
                    </a:cubicBezTo>
                    <a:lnTo>
                      <a:pt x="3015501" y="424463"/>
                    </a:lnTo>
                    <a:lnTo>
                      <a:pt x="3007456" y="431695"/>
                    </a:lnTo>
                    <a:cubicBezTo>
                      <a:pt x="2975932" y="295427"/>
                      <a:pt x="2903875" y="206262"/>
                      <a:pt x="2815007" y="193551"/>
                    </a:cubicBezTo>
                    <a:lnTo>
                      <a:pt x="2815442" y="190512"/>
                    </a:lnTo>
                    <a:lnTo>
                      <a:pt x="2777560" y="189321"/>
                    </a:lnTo>
                    <a:cubicBezTo>
                      <a:pt x="2738821" y="193271"/>
                      <a:pt x="2702585" y="212417"/>
                      <a:pt x="2677422" y="243503"/>
                    </a:cubicBezTo>
                    <a:cubicBezTo>
                      <a:pt x="2643871" y="284950"/>
                      <a:pt x="2635182" y="341231"/>
                      <a:pt x="2654669" y="390867"/>
                    </a:cubicBezTo>
                    <a:cubicBezTo>
                      <a:pt x="2669286" y="428094"/>
                      <a:pt x="2698060" y="457277"/>
                      <a:pt x="2733804" y="472727"/>
                    </a:cubicBezTo>
                    <a:lnTo>
                      <a:pt x="2767006" y="482093"/>
                    </a:lnTo>
                    <a:lnTo>
                      <a:pt x="2767416" y="480087"/>
                    </a:lnTo>
                    <a:cubicBezTo>
                      <a:pt x="2795061" y="485740"/>
                      <a:pt x="2823594" y="475908"/>
                      <a:pt x="2841889" y="454424"/>
                    </a:cubicBezTo>
                    <a:cubicBezTo>
                      <a:pt x="2860184" y="432940"/>
                      <a:pt x="2865345" y="403206"/>
                      <a:pt x="2855361" y="376815"/>
                    </a:cubicBezTo>
                    <a:lnTo>
                      <a:pt x="2845550" y="358687"/>
                    </a:lnTo>
                    <a:lnTo>
                      <a:pt x="2830063" y="375275"/>
                    </a:lnTo>
                    <a:cubicBezTo>
                      <a:pt x="2815191" y="386037"/>
                      <a:pt x="2796023" y="391267"/>
                      <a:pt x="2776084" y="388415"/>
                    </a:cubicBezTo>
                    <a:cubicBezTo>
                      <a:pt x="2736209" y="382711"/>
                      <a:pt x="2708352" y="346839"/>
                      <a:pt x="2713866" y="308293"/>
                    </a:cubicBezTo>
                    <a:cubicBezTo>
                      <a:pt x="2719378" y="269747"/>
                      <a:pt x="2756174" y="243121"/>
                      <a:pt x="2796050" y="248825"/>
                    </a:cubicBezTo>
                    <a:lnTo>
                      <a:pt x="2804723" y="251843"/>
                    </a:lnTo>
                    <a:lnTo>
                      <a:pt x="2804789" y="251381"/>
                    </a:lnTo>
                    <a:cubicBezTo>
                      <a:pt x="2860478" y="259346"/>
                      <a:pt x="2907427" y="296971"/>
                      <a:pt x="2927332" y="349588"/>
                    </a:cubicBezTo>
                    <a:cubicBezTo>
                      <a:pt x="2947236" y="402205"/>
                      <a:pt x="2936946" y="461484"/>
                      <a:pt x="2900473" y="504313"/>
                    </a:cubicBezTo>
                    <a:cubicBezTo>
                      <a:pt x="2873118" y="536435"/>
                      <a:pt x="2834283" y="555492"/>
                      <a:pt x="2793323" y="558258"/>
                    </a:cubicBezTo>
                    <a:lnTo>
                      <a:pt x="2761206" y="556095"/>
                    </a:lnTo>
                    <a:lnTo>
                      <a:pt x="2761069" y="557050"/>
                    </a:lnTo>
                    <a:lnTo>
                      <a:pt x="2756583" y="555784"/>
                    </a:lnTo>
                    <a:lnTo>
                      <a:pt x="2752002" y="555475"/>
                    </a:lnTo>
                    <a:lnTo>
                      <a:pt x="2752192" y="554545"/>
                    </a:lnTo>
                    <a:lnTo>
                      <a:pt x="2704285" y="541033"/>
                    </a:lnTo>
                    <a:cubicBezTo>
                      <a:pt x="2650590" y="517824"/>
                      <a:pt x="2607364" y="473984"/>
                      <a:pt x="2585408" y="418061"/>
                    </a:cubicBezTo>
                    <a:cubicBezTo>
                      <a:pt x="2556132" y="343495"/>
                      <a:pt x="2569185" y="258949"/>
                      <a:pt x="2619585" y="196686"/>
                    </a:cubicBezTo>
                    <a:cubicBezTo>
                      <a:pt x="2644785" y="165554"/>
                      <a:pt x="2677379" y="142394"/>
                      <a:pt x="2713551" y="128654"/>
                    </a:cubicBezTo>
                    <a:cubicBezTo>
                      <a:pt x="2740679" y="118350"/>
                      <a:pt x="2769821" y="113345"/>
                      <a:pt x="2799366" y="114250"/>
                    </a:cubicBezTo>
                    <a:lnTo>
                      <a:pt x="2825976" y="116853"/>
                    </a:lnTo>
                    <a:lnTo>
                      <a:pt x="2826004" y="116666"/>
                    </a:lnTo>
                    <a:lnTo>
                      <a:pt x="2827347" y="116987"/>
                    </a:lnTo>
                    <a:lnTo>
                      <a:pt x="2828987" y="117147"/>
                    </a:lnTo>
                    <a:lnTo>
                      <a:pt x="2828949" y="117370"/>
                    </a:lnTo>
                    <a:lnTo>
                      <a:pt x="2865800" y="126184"/>
                    </a:lnTo>
                    <a:cubicBezTo>
                      <a:pt x="2933790" y="149218"/>
                      <a:pt x="2992612" y="205208"/>
                      <a:pt x="3034586" y="286050"/>
                    </a:cubicBezTo>
                    <a:lnTo>
                      <a:pt x="3047879" y="318780"/>
                    </a:lnTo>
                    <a:lnTo>
                      <a:pt x="3079973" y="259464"/>
                    </a:lnTo>
                    <a:cubicBezTo>
                      <a:pt x="3117136" y="208130"/>
                      <a:pt x="3167669" y="166473"/>
                      <a:pt x="3227652" y="139909"/>
                    </a:cubicBezTo>
                    <a:cubicBezTo>
                      <a:pt x="3272641" y="119986"/>
                      <a:pt x="3320342" y="109705"/>
                      <a:pt x="3367954" y="108756"/>
                    </a:cubicBezTo>
                    <a:cubicBezTo>
                      <a:pt x="3415567" y="107807"/>
                      <a:pt x="3463091" y="116189"/>
                      <a:pt x="3507723" y="133592"/>
                    </a:cubicBezTo>
                    <a:lnTo>
                      <a:pt x="3579079" y="173027"/>
                    </a:lnTo>
                    <a:lnTo>
                      <a:pt x="3579929" y="171725"/>
                    </a:lnTo>
                    <a:lnTo>
                      <a:pt x="3585620" y="176642"/>
                    </a:lnTo>
                    <a:lnTo>
                      <a:pt x="3592302" y="180335"/>
                    </a:lnTo>
                    <a:lnTo>
                      <a:pt x="3591363" y="181602"/>
                    </a:lnTo>
                    <a:lnTo>
                      <a:pt x="3631260" y="216070"/>
                    </a:lnTo>
                    <a:lnTo>
                      <a:pt x="3657117" y="251964"/>
                    </a:lnTo>
                    <a:lnTo>
                      <a:pt x="3675180" y="216821"/>
                    </a:lnTo>
                    <a:cubicBezTo>
                      <a:pt x="3699620" y="180337"/>
                      <a:pt x="3738721" y="148360"/>
                      <a:pt x="3787801" y="128612"/>
                    </a:cubicBezTo>
                    <a:cubicBezTo>
                      <a:pt x="3853244" y="102279"/>
                      <a:pt x="3920942" y="103917"/>
                      <a:pt x="3970223" y="128010"/>
                    </a:cubicBezTo>
                    <a:lnTo>
                      <a:pt x="3985104" y="137370"/>
                    </a:lnTo>
                    <a:lnTo>
                      <a:pt x="3980853" y="154430"/>
                    </a:lnTo>
                    <a:cubicBezTo>
                      <a:pt x="3961993" y="205939"/>
                      <a:pt x="3914295" y="254008"/>
                      <a:pt x="3848852" y="280340"/>
                    </a:cubicBezTo>
                    <a:cubicBezTo>
                      <a:pt x="3799771" y="300089"/>
                      <a:pt x="3749420" y="304106"/>
                      <a:pt x="3706522" y="294716"/>
                    </a:cubicBezTo>
                    <a:lnTo>
                      <a:pt x="3672488" y="283024"/>
                    </a:lnTo>
                    <a:lnTo>
                      <a:pt x="3681211" y="302237"/>
                    </a:lnTo>
                    <a:cubicBezTo>
                      <a:pt x="3691956" y="333880"/>
                      <a:pt x="3696493" y="367839"/>
                      <a:pt x="3693925" y="402295"/>
                    </a:cubicBezTo>
                    <a:cubicBezTo>
                      <a:pt x="3687080" y="494181"/>
                      <a:pt x="3630795" y="575070"/>
                      <a:pt x="3547019" y="613427"/>
                    </a:cubicBezTo>
                    <a:cubicBezTo>
                      <a:pt x="3463241" y="651784"/>
                      <a:pt x="3365232" y="641537"/>
                      <a:pt x="3291201" y="586680"/>
                    </a:cubicBezTo>
                    <a:lnTo>
                      <a:pt x="3291655" y="586066"/>
                    </a:lnTo>
                    <a:lnTo>
                      <a:pt x="3278079" y="579592"/>
                    </a:lnTo>
                    <a:cubicBezTo>
                      <a:pt x="3225070" y="540311"/>
                      <a:pt x="3212879" y="466928"/>
                      <a:pt x="3250849" y="415686"/>
                    </a:cubicBezTo>
                    <a:cubicBezTo>
                      <a:pt x="3288820" y="364443"/>
                      <a:pt x="3362574" y="354745"/>
                      <a:pt x="3415584" y="394026"/>
                    </a:cubicBezTo>
                    <a:cubicBezTo>
                      <a:pt x="3442089" y="413665"/>
                      <a:pt x="3458389" y="441832"/>
                      <a:pt x="3463316" y="471492"/>
                    </a:cubicBezTo>
                    <a:lnTo>
                      <a:pt x="3462250" y="508647"/>
                    </a:lnTo>
                    <a:lnTo>
                      <a:pt x="3494554" y="498835"/>
                    </a:lnTo>
                    <a:cubicBezTo>
                      <a:pt x="3536576" y="479594"/>
                      <a:pt x="3564807" y="439021"/>
                      <a:pt x="3568241" y="392931"/>
                    </a:cubicBezTo>
                    <a:cubicBezTo>
                      <a:pt x="3571675" y="346841"/>
                      <a:pt x="3549768" y="302531"/>
                      <a:pt x="3511060" y="277277"/>
                    </a:cubicBezTo>
                    <a:lnTo>
                      <a:pt x="3512892" y="274470"/>
                    </a:lnTo>
                    <a:lnTo>
                      <a:pt x="3463439" y="247140"/>
                    </a:lnTo>
                    <a:cubicBezTo>
                      <a:pt x="3404018" y="223971"/>
                      <a:pt x="3336897" y="224820"/>
                      <a:pt x="3277003" y="251345"/>
                    </a:cubicBezTo>
                    <a:cubicBezTo>
                      <a:pt x="3197143" y="286711"/>
                      <a:pt x="3142448" y="362265"/>
                      <a:pt x="3133789" y="449175"/>
                    </a:cubicBezTo>
                    <a:cubicBezTo>
                      <a:pt x="3127296" y="514357"/>
                      <a:pt x="3147451" y="578386"/>
                      <a:pt x="3188018" y="627600"/>
                    </a:cubicBezTo>
                    <a:lnTo>
                      <a:pt x="3233509" y="669838"/>
                    </a:lnTo>
                    <a:lnTo>
                      <a:pt x="3236501" y="665799"/>
                    </a:lnTo>
                    <a:cubicBezTo>
                      <a:pt x="3339872" y="742397"/>
                      <a:pt x="3495665" y="735998"/>
                      <a:pt x="3662727" y="651203"/>
                    </a:cubicBezTo>
                    <a:lnTo>
                      <a:pt x="3698389" y="630880"/>
                    </a:lnTo>
                    <a:lnTo>
                      <a:pt x="3697975" y="628504"/>
                    </a:lnTo>
                    <a:cubicBezTo>
                      <a:pt x="3856790" y="518731"/>
                      <a:pt x="4019135" y="474517"/>
                      <a:pt x="4156285" y="500107"/>
                    </a:cubicBezTo>
                    <a:lnTo>
                      <a:pt x="4195024" y="510446"/>
                    </a:lnTo>
                    <a:lnTo>
                      <a:pt x="4193237" y="505509"/>
                    </a:lnTo>
                    <a:cubicBezTo>
                      <a:pt x="4161773" y="402203"/>
                      <a:pt x="4161631" y="303926"/>
                      <a:pt x="4193939" y="220295"/>
                    </a:cubicBezTo>
                    <a:lnTo>
                      <a:pt x="4219175" y="169424"/>
                    </a:lnTo>
                    <a:lnTo>
                      <a:pt x="4218883" y="169254"/>
                    </a:lnTo>
                    <a:lnTo>
                      <a:pt x="4220273" y="167213"/>
                    </a:lnTo>
                    <a:lnTo>
                      <a:pt x="4221192" y="165359"/>
                    </a:lnTo>
                    <a:lnTo>
                      <a:pt x="4221434" y="165507"/>
                    </a:lnTo>
                    <a:lnTo>
                      <a:pt x="4243986" y="132385"/>
                    </a:lnTo>
                    <a:cubicBezTo>
                      <a:pt x="4271311" y="97515"/>
                      <a:pt x="4305049" y="68784"/>
                      <a:pt x="4342954" y="47457"/>
                    </a:cubicBezTo>
                    <a:cubicBezTo>
                      <a:pt x="4393493" y="19023"/>
                      <a:pt x="4451438" y="3750"/>
                      <a:pt x="4511458" y="4639"/>
                    </a:cubicBezTo>
                    <a:close/>
                    <a:moveTo>
                      <a:pt x="660663" y="1998"/>
                    </a:moveTo>
                    <a:cubicBezTo>
                      <a:pt x="754804" y="11937"/>
                      <a:pt x="842773" y="58601"/>
                      <a:pt x="903970" y="134116"/>
                    </a:cubicBezTo>
                    <a:cubicBezTo>
                      <a:pt x="949868" y="190752"/>
                      <a:pt x="976771" y="258758"/>
                      <a:pt x="983228" y="328943"/>
                    </a:cubicBezTo>
                    <a:lnTo>
                      <a:pt x="982983" y="370766"/>
                    </a:lnTo>
                    <a:lnTo>
                      <a:pt x="998600" y="415354"/>
                    </a:lnTo>
                    <a:cubicBezTo>
                      <a:pt x="1043241" y="509688"/>
                      <a:pt x="1109560" y="568673"/>
                      <a:pt x="1185896" y="578343"/>
                    </a:cubicBezTo>
                    <a:lnTo>
                      <a:pt x="1185455" y="581823"/>
                    </a:lnTo>
                    <a:lnTo>
                      <a:pt x="1228764" y="582488"/>
                    </a:lnTo>
                    <a:cubicBezTo>
                      <a:pt x="1272957" y="577263"/>
                      <a:pt x="1314011" y="554720"/>
                      <a:pt x="1342194" y="518737"/>
                    </a:cubicBezTo>
                    <a:cubicBezTo>
                      <a:pt x="1379770" y="470759"/>
                      <a:pt x="1388666" y="406290"/>
                      <a:pt x="1365486" y="349929"/>
                    </a:cubicBezTo>
                    <a:cubicBezTo>
                      <a:pt x="1348101" y="307658"/>
                      <a:pt x="1314685" y="274841"/>
                      <a:pt x="1273558" y="257843"/>
                    </a:cubicBezTo>
                    <a:lnTo>
                      <a:pt x="1235447" y="247752"/>
                    </a:lnTo>
                    <a:lnTo>
                      <a:pt x="1235016" y="250050"/>
                    </a:lnTo>
                    <a:cubicBezTo>
                      <a:pt x="1203322" y="244099"/>
                      <a:pt x="1170899" y="255856"/>
                      <a:pt x="1150389" y="280742"/>
                    </a:cubicBezTo>
                    <a:cubicBezTo>
                      <a:pt x="1129878" y="305626"/>
                      <a:pt x="1124526" y="339697"/>
                      <a:pt x="1136419" y="369672"/>
                    </a:cubicBezTo>
                    <a:lnTo>
                      <a:pt x="1147964" y="390206"/>
                    </a:lnTo>
                    <a:lnTo>
                      <a:pt x="1165356" y="370966"/>
                    </a:lnTo>
                    <a:cubicBezTo>
                      <a:pt x="1182152" y="358396"/>
                      <a:pt x="1203959" y="352068"/>
                      <a:pt x="1226794" y="354961"/>
                    </a:cubicBezTo>
                    <a:cubicBezTo>
                      <a:pt x="1272464" y="360745"/>
                      <a:pt x="1304953" y="401224"/>
                      <a:pt x="1299361" y="445372"/>
                    </a:cubicBezTo>
                    <a:cubicBezTo>
                      <a:pt x="1293769" y="489519"/>
                      <a:pt x="1252213" y="520619"/>
                      <a:pt x="1206543" y="514834"/>
                    </a:cubicBezTo>
                    <a:lnTo>
                      <a:pt x="1196577" y="511545"/>
                    </a:lnTo>
                    <a:lnTo>
                      <a:pt x="1196510" y="512073"/>
                    </a:lnTo>
                    <a:cubicBezTo>
                      <a:pt x="1132729" y="503995"/>
                      <a:pt x="1078391" y="461863"/>
                      <a:pt x="1054680" y="402104"/>
                    </a:cubicBezTo>
                    <a:cubicBezTo>
                      <a:pt x="1030969" y="342347"/>
                      <a:pt x="1041640" y="274421"/>
                      <a:pt x="1082530" y="224810"/>
                    </a:cubicBezTo>
                    <a:cubicBezTo>
                      <a:pt x="1113198" y="187602"/>
                      <a:pt x="1157224" y="165115"/>
                      <a:pt x="1203977" y="161201"/>
                    </a:cubicBezTo>
                    <a:lnTo>
                      <a:pt x="1240717" y="163083"/>
                    </a:lnTo>
                    <a:lnTo>
                      <a:pt x="1240855" y="161990"/>
                    </a:lnTo>
                    <a:lnTo>
                      <a:pt x="1246004" y="163354"/>
                    </a:lnTo>
                    <a:lnTo>
                      <a:pt x="1251244" y="163623"/>
                    </a:lnTo>
                    <a:lnTo>
                      <a:pt x="1251045" y="164689"/>
                    </a:lnTo>
                    <a:lnTo>
                      <a:pt x="1306036" y="179249"/>
                    </a:lnTo>
                    <a:cubicBezTo>
                      <a:pt x="1367818" y="204784"/>
                      <a:pt x="1418015" y="254084"/>
                      <a:pt x="1444132" y="317584"/>
                    </a:cubicBezTo>
                    <a:cubicBezTo>
                      <a:pt x="1478953" y="402250"/>
                      <a:pt x="1465591" y="499098"/>
                      <a:pt x="1409142" y="571171"/>
                    </a:cubicBezTo>
                    <a:cubicBezTo>
                      <a:pt x="1380918" y="607207"/>
                      <a:pt x="1344100" y="634271"/>
                      <a:pt x="1303020" y="650635"/>
                    </a:cubicBezTo>
                    <a:cubicBezTo>
                      <a:pt x="1272209" y="662908"/>
                      <a:pt x="1239002" y="669162"/>
                      <a:pt x="1205225" y="668671"/>
                    </a:cubicBezTo>
                    <a:lnTo>
                      <a:pt x="1174770" y="666184"/>
                    </a:lnTo>
                    <a:lnTo>
                      <a:pt x="1174742" y="666399"/>
                    </a:lnTo>
                    <a:lnTo>
                      <a:pt x="1173202" y="666056"/>
                    </a:lnTo>
                    <a:lnTo>
                      <a:pt x="1171325" y="665903"/>
                    </a:lnTo>
                    <a:lnTo>
                      <a:pt x="1171363" y="665648"/>
                    </a:lnTo>
                    <a:lnTo>
                      <a:pt x="1129093" y="656253"/>
                    </a:lnTo>
                    <a:cubicBezTo>
                      <a:pt x="1077018" y="639538"/>
                      <a:pt x="1029328" y="606013"/>
                      <a:pt x="988672" y="558376"/>
                    </a:cubicBezTo>
                    <a:lnTo>
                      <a:pt x="952656" y="505247"/>
                    </a:lnTo>
                    <a:lnTo>
                      <a:pt x="936604" y="539096"/>
                    </a:lnTo>
                    <a:cubicBezTo>
                      <a:pt x="900144" y="595050"/>
                      <a:pt x="842244" y="635050"/>
                      <a:pt x="774911" y="648372"/>
                    </a:cubicBezTo>
                    <a:cubicBezTo>
                      <a:pt x="685134" y="666136"/>
                      <a:pt x="592802" y="633662"/>
                      <a:pt x="533911" y="563611"/>
                    </a:cubicBezTo>
                    <a:cubicBezTo>
                      <a:pt x="475018" y="493560"/>
                      <a:pt x="458890" y="397021"/>
                      <a:pt x="491813" y="311632"/>
                    </a:cubicBezTo>
                    <a:lnTo>
                      <a:pt x="492522" y="311905"/>
                    </a:lnTo>
                    <a:lnTo>
                      <a:pt x="495127" y="297195"/>
                    </a:lnTo>
                    <a:cubicBezTo>
                      <a:pt x="518701" y="236052"/>
                      <a:pt x="585726" y="204960"/>
                      <a:pt x="644832" y="227749"/>
                    </a:cubicBezTo>
                    <a:cubicBezTo>
                      <a:pt x="703936" y="250537"/>
                      <a:pt x="732739" y="318578"/>
                      <a:pt x="709165" y="379721"/>
                    </a:cubicBezTo>
                    <a:cubicBezTo>
                      <a:pt x="697377" y="410291"/>
                      <a:pt x="674727" y="433350"/>
                      <a:pt x="647636" y="445917"/>
                    </a:cubicBezTo>
                    <a:lnTo>
                      <a:pt x="611784" y="454730"/>
                    </a:lnTo>
                    <a:lnTo>
                      <a:pt x="629728" y="483058"/>
                    </a:lnTo>
                    <a:cubicBezTo>
                      <a:pt x="659267" y="518195"/>
                      <a:pt x="705582" y="534485"/>
                      <a:pt x="750613" y="525574"/>
                    </a:cubicBezTo>
                    <a:cubicBezTo>
                      <a:pt x="784387" y="518891"/>
                      <a:pt x="813431" y="498827"/>
                      <a:pt x="831719" y="470761"/>
                    </a:cubicBezTo>
                    <a:lnTo>
                      <a:pt x="843603" y="445703"/>
                    </a:lnTo>
                    <a:lnTo>
                      <a:pt x="857824" y="386526"/>
                    </a:lnTo>
                    <a:cubicBezTo>
                      <a:pt x="864211" y="325047"/>
                      <a:pt x="846302" y="262542"/>
                      <a:pt x="806344" y="213235"/>
                    </a:cubicBezTo>
                    <a:cubicBezTo>
                      <a:pt x="753066" y="147494"/>
                      <a:pt x="668712" y="115240"/>
                      <a:pt x="585164" y="128664"/>
                    </a:cubicBezTo>
                    <a:cubicBezTo>
                      <a:pt x="522501" y="138733"/>
                      <a:pt x="467459" y="173343"/>
                      <a:pt x="431198" y="223399"/>
                    </a:cubicBezTo>
                    <a:lnTo>
                      <a:pt x="406778" y="268683"/>
                    </a:lnTo>
                    <a:lnTo>
                      <a:pt x="390123" y="318901"/>
                    </a:lnTo>
                    <a:cubicBezTo>
                      <a:pt x="366687" y="429587"/>
                      <a:pt x="415423" y="559583"/>
                      <a:pt x="526281" y="682080"/>
                    </a:cubicBezTo>
                    <a:lnTo>
                      <a:pt x="582331" y="738077"/>
                    </a:lnTo>
                    <a:lnTo>
                      <a:pt x="693689" y="741107"/>
                    </a:lnTo>
                    <a:cubicBezTo>
                      <a:pt x="829922" y="752087"/>
                      <a:pt x="970147" y="786714"/>
                      <a:pt x="1102644" y="841470"/>
                    </a:cubicBezTo>
                    <a:lnTo>
                      <a:pt x="1159798" y="868542"/>
                    </a:lnTo>
                    <a:lnTo>
                      <a:pt x="1177985" y="804044"/>
                    </a:lnTo>
                    <a:cubicBezTo>
                      <a:pt x="1189022" y="777527"/>
                      <a:pt x="1203023" y="753165"/>
                      <a:pt x="1219927" y="731316"/>
                    </a:cubicBezTo>
                    <a:lnTo>
                      <a:pt x="1254015" y="694750"/>
                    </a:lnTo>
                    <a:lnTo>
                      <a:pt x="1253813" y="694532"/>
                    </a:lnTo>
                    <a:lnTo>
                      <a:pt x="1255498" y="693161"/>
                    </a:lnTo>
                    <a:lnTo>
                      <a:pt x="1256740" y="691828"/>
                    </a:lnTo>
                    <a:lnTo>
                      <a:pt x="1256907" y="692013"/>
                    </a:lnTo>
                    <a:lnTo>
                      <a:pt x="1284267" y="669745"/>
                    </a:lnTo>
                    <a:cubicBezTo>
                      <a:pt x="1316090" y="647202"/>
                      <a:pt x="1351781" y="631452"/>
                      <a:pt x="1389124" y="622997"/>
                    </a:cubicBezTo>
                    <a:cubicBezTo>
                      <a:pt x="1438915" y="611724"/>
                      <a:pt x="1491636" y="613419"/>
                      <a:pt x="1542048" y="629268"/>
                    </a:cubicBezTo>
                    <a:cubicBezTo>
                      <a:pt x="1642871" y="660970"/>
                      <a:pt x="1718880" y="744407"/>
                      <a:pt x="1741072" y="847742"/>
                    </a:cubicBezTo>
                    <a:cubicBezTo>
                      <a:pt x="1749395" y="886491"/>
                      <a:pt x="1749667" y="925797"/>
                      <a:pt x="1742596" y="963501"/>
                    </a:cubicBezTo>
                    <a:cubicBezTo>
                      <a:pt x="1735524" y="1001204"/>
                      <a:pt x="1721108" y="1037304"/>
                      <a:pt x="1700052" y="1069643"/>
                    </a:cubicBezTo>
                    <a:lnTo>
                      <a:pt x="1657234" y="1119439"/>
                    </a:lnTo>
                    <a:lnTo>
                      <a:pt x="1658121" y="1120322"/>
                    </a:lnTo>
                    <a:lnTo>
                      <a:pt x="1653309" y="1124003"/>
                    </a:lnTo>
                    <a:lnTo>
                      <a:pt x="1649299" y="1128666"/>
                    </a:lnTo>
                    <a:lnTo>
                      <a:pt x="1648453" y="1127717"/>
                    </a:lnTo>
                    <a:lnTo>
                      <a:pt x="1614719" y="1153518"/>
                    </a:lnTo>
                    <a:cubicBezTo>
                      <a:pt x="1567667" y="1180348"/>
                      <a:pt x="1511071" y="1187718"/>
                      <a:pt x="1457572" y="1172349"/>
                    </a:cubicBezTo>
                    <a:cubicBezTo>
                      <a:pt x="1386235" y="1151859"/>
                      <a:pt x="1331689" y="1094186"/>
                      <a:pt x="1315202" y="1021819"/>
                    </a:cubicBezTo>
                    <a:cubicBezTo>
                      <a:pt x="1298713" y="949451"/>
                      <a:pt x="1322893" y="873844"/>
                      <a:pt x="1378312" y="824473"/>
                    </a:cubicBezTo>
                    <a:lnTo>
                      <a:pt x="1378721" y="824932"/>
                    </a:lnTo>
                    <a:lnTo>
                      <a:pt x="1386057" y="815289"/>
                    </a:lnTo>
                    <a:cubicBezTo>
                      <a:pt x="1425741" y="779936"/>
                      <a:pt x="1485610" y="782377"/>
                      <a:pt x="1519783" y="820737"/>
                    </a:cubicBezTo>
                    <a:cubicBezTo>
                      <a:pt x="1553956" y="859098"/>
                      <a:pt x="1549491" y="918853"/>
                      <a:pt x="1509807" y="954207"/>
                    </a:cubicBezTo>
                    <a:cubicBezTo>
                      <a:pt x="1489965" y="971882"/>
                      <a:pt x="1465079" y="980110"/>
                      <a:pt x="1440879" y="979124"/>
                    </a:cubicBezTo>
                    <a:lnTo>
                      <a:pt x="1411754" y="972180"/>
                    </a:lnTo>
                    <a:lnTo>
                      <a:pt x="1414186" y="999267"/>
                    </a:lnTo>
                    <a:cubicBezTo>
                      <a:pt x="1422458" y="1035566"/>
                      <a:pt x="1449817" y="1064494"/>
                      <a:pt x="1485597" y="1074772"/>
                    </a:cubicBezTo>
                    <a:cubicBezTo>
                      <a:pt x="1521379" y="1085050"/>
                      <a:pt x="1559920" y="1075052"/>
                      <a:pt x="1586194" y="1048675"/>
                    </a:cubicBezTo>
                    <a:lnTo>
                      <a:pt x="1588106" y="1050582"/>
                    </a:lnTo>
                    <a:lnTo>
                      <a:pt x="1617781" y="1016071"/>
                    </a:lnTo>
                    <a:cubicBezTo>
                      <a:pt x="1645813" y="973016"/>
                      <a:pt x="1656167" y="919945"/>
                      <a:pt x="1645088" y="868356"/>
                    </a:cubicBezTo>
                    <a:cubicBezTo>
                      <a:pt x="1630315" y="799568"/>
                      <a:pt x="1579717" y="744025"/>
                      <a:pt x="1512600" y="722923"/>
                    </a:cubicBezTo>
                    <a:cubicBezTo>
                      <a:pt x="1462267" y="707096"/>
                      <a:pt x="1408464" y="712473"/>
                      <a:pt x="1362990" y="736381"/>
                    </a:cubicBezTo>
                    <a:lnTo>
                      <a:pt x="1322209" y="765317"/>
                    </a:lnTo>
                    <a:lnTo>
                      <a:pt x="1324903" y="768341"/>
                    </a:lnTo>
                    <a:cubicBezTo>
                      <a:pt x="1247518" y="837279"/>
                      <a:pt x="1226976" y="961189"/>
                      <a:pt x="1266406" y="1106862"/>
                    </a:cubicBezTo>
                    <a:lnTo>
                      <a:pt x="1276575" y="1138325"/>
                    </a:lnTo>
                    <a:lnTo>
                      <a:pt x="1278517" y="1138387"/>
                    </a:lnTo>
                    <a:cubicBezTo>
                      <a:pt x="1347640" y="1302129"/>
                      <a:pt x="1348477" y="1455439"/>
                      <a:pt x="1283079" y="1563468"/>
                    </a:cubicBezTo>
                    <a:lnTo>
                      <a:pt x="1253376" y="1603678"/>
                    </a:lnTo>
                    <a:lnTo>
                      <a:pt x="1253602" y="1603871"/>
                    </a:lnTo>
                    <a:lnTo>
                      <a:pt x="1252083" y="1605425"/>
                    </a:lnTo>
                    <a:lnTo>
                      <a:pt x="1251001" y="1606892"/>
                    </a:lnTo>
                    <a:lnTo>
                      <a:pt x="1250815" y="1606725"/>
                    </a:lnTo>
                    <a:lnTo>
                      <a:pt x="1226169" y="1631965"/>
                    </a:lnTo>
                    <a:cubicBezTo>
                      <a:pt x="1197119" y="1657985"/>
                      <a:pt x="1163454" y="1677696"/>
                      <a:pt x="1127317" y="1690348"/>
                    </a:cubicBezTo>
                    <a:cubicBezTo>
                      <a:pt x="1079134" y="1707217"/>
                      <a:pt x="1026558" y="1711538"/>
                      <a:pt x="974671" y="1701531"/>
                    </a:cubicBezTo>
                    <a:cubicBezTo>
                      <a:pt x="948726" y="1696527"/>
                      <a:pt x="923954" y="1688135"/>
                      <a:pt x="900862" y="1676795"/>
                    </a:cubicBezTo>
                    <a:lnTo>
                      <a:pt x="870384" y="1656512"/>
                    </a:lnTo>
                    <a:lnTo>
                      <a:pt x="866179" y="1693280"/>
                    </a:lnTo>
                    <a:cubicBezTo>
                      <a:pt x="858037" y="1806051"/>
                      <a:pt x="863970" y="1919500"/>
                      <a:pt x="883890" y="2025531"/>
                    </a:cubicBezTo>
                    <a:cubicBezTo>
                      <a:pt x="933372" y="2288926"/>
                      <a:pt x="1061945" y="2471943"/>
                      <a:pt x="1217005" y="2510068"/>
                    </a:cubicBezTo>
                    <a:lnTo>
                      <a:pt x="1277242" y="2516524"/>
                    </a:lnTo>
                    <a:lnTo>
                      <a:pt x="1328310" y="2512778"/>
                    </a:lnTo>
                    <a:cubicBezTo>
                      <a:pt x="1388818" y="2500160"/>
                      <a:pt x="1442913" y="2464086"/>
                      <a:pt x="1477727" y="2411022"/>
                    </a:cubicBezTo>
                    <a:cubicBezTo>
                      <a:pt x="1524140" y="2340270"/>
                      <a:pt x="1529205" y="2250104"/>
                      <a:pt x="1491001" y="2174599"/>
                    </a:cubicBezTo>
                    <a:cubicBezTo>
                      <a:pt x="1462355" y="2117969"/>
                      <a:pt x="1412641" y="2076064"/>
                      <a:pt x="1353927" y="2056748"/>
                    </a:cubicBezTo>
                    <a:lnTo>
                      <a:pt x="1294099" y="2045523"/>
                    </a:lnTo>
                    <a:lnTo>
                      <a:pt x="1266381" y="2046119"/>
                    </a:lnTo>
                    <a:cubicBezTo>
                      <a:pt x="1233289" y="2051330"/>
                      <a:pt x="1203102" y="2069627"/>
                      <a:pt x="1183192" y="2097715"/>
                    </a:cubicBezTo>
                    <a:cubicBezTo>
                      <a:pt x="1156644" y="2135164"/>
                      <a:pt x="1152568" y="2184090"/>
                      <a:pt x="1172551" y="2225416"/>
                    </a:cubicBezTo>
                    <a:lnTo>
                      <a:pt x="1191064" y="2253377"/>
                    </a:lnTo>
                    <a:lnTo>
                      <a:pt x="1213768" y="2224264"/>
                    </a:lnTo>
                    <a:cubicBezTo>
                      <a:pt x="1236316" y="2204682"/>
                      <a:pt x="1266621" y="2193444"/>
                      <a:pt x="1299339" y="2195190"/>
                    </a:cubicBezTo>
                    <a:cubicBezTo>
                      <a:pt x="1364776" y="2198682"/>
                      <a:pt x="1415087" y="2252793"/>
                      <a:pt x="1411710" y="2316049"/>
                    </a:cubicBezTo>
                    <a:cubicBezTo>
                      <a:pt x="1408333" y="2379305"/>
                      <a:pt x="1352549" y="2427752"/>
                      <a:pt x="1287112" y="2424260"/>
                    </a:cubicBezTo>
                    <a:lnTo>
                      <a:pt x="1272623" y="2420621"/>
                    </a:lnTo>
                    <a:lnTo>
                      <a:pt x="1272582" y="2421377"/>
                    </a:lnTo>
                    <a:cubicBezTo>
                      <a:pt x="1181195" y="2416501"/>
                      <a:pt x="1099696" y="2362301"/>
                      <a:pt x="1059855" y="2279910"/>
                    </a:cubicBezTo>
                    <a:cubicBezTo>
                      <a:pt x="1020016" y="2197520"/>
                      <a:pt x="1028145" y="2099981"/>
                      <a:pt x="1081070" y="2025321"/>
                    </a:cubicBezTo>
                    <a:cubicBezTo>
                      <a:pt x="1120764" y="1969325"/>
                      <a:pt x="1180945" y="1932847"/>
                      <a:pt x="1246917" y="1922460"/>
                    </a:cubicBezTo>
                    <a:lnTo>
                      <a:pt x="1299273" y="1921334"/>
                    </a:lnTo>
                    <a:lnTo>
                      <a:pt x="1299358" y="1919769"/>
                    </a:lnTo>
                    <a:lnTo>
                      <a:pt x="1306836" y="1921172"/>
                    </a:lnTo>
                    <a:lnTo>
                      <a:pt x="1314275" y="1921012"/>
                    </a:lnTo>
                    <a:lnTo>
                      <a:pt x="1314103" y="1922536"/>
                    </a:lnTo>
                    <a:lnTo>
                      <a:pt x="1393191" y="1937374"/>
                    </a:lnTo>
                    <a:cubicBezTo>
                      <a:pt x="1483114" y="1966957"/>
                      <a:pt x="1559246" y="2031136"/>
                      <a:pt x="1603128" y="2117866"/>
                    </a:cubicBezTo>
                    <a:cubicBezTo>
                      <a:pt x="1661638" y="2233504"/>
                      <a:pt x="1653881" y="2371597"/>
                      <a:pt x="1582788" y="2479956"/>
                    </a:cubicBezTo>
                    <a:cubicBezTo>
                      <a:pt x="1529468" y="2561225"/>
                      <a:pt x="1446628" y="2616472"/>
                      <a:pt x="1353957" y="2635799"/>
                    </a:cubicBezTo>
                    <a:lnTo>
                      <a:pt x="1281612" y="2641107"/>
                    </a:lnTo>
                    <a:lnTo>
                      <a:pt x="1281556" y="2643205"/>
                    </a:lnTo>
                    <a:lnTo>
                      <a:pt x="1269805" y="2641973"/>
                    </a:lnTo>
                    <a:lnTo>
                      <a:pt x="1258742" y="2642785"/>
                    </a:lnTo>
                    <a:lnTo>
                      <a:pt x="1258857" y="2640826"/>
                    </a:lnTo>
                    <a:lnTo>
                      <a:pt x="1197407" y="2634387"/>
                    </a:lnTo>
                    <a:cubicBezTo>
                      <a:pt x="1077134" y="2607255"/>
                      <a:pt x="968686" y="2518904"/>
                      <a:pt x="887183" y="2385472"/>
                    </a:cubicBezTo>
                    <a:lnTo>
                      <a:pt x="866803" y="2347287"/>
                    </a:lnTo>
                    <a:lnTo>
                      <a:pt x="839741" y="2391765"/>
                    </a:lnTo>
                    <a:cubicBezTo>
                      <a:pt x="734534" y="2545517"/>
                      <a:pt x="599035" y="2635464"/>
                      <a:pt x="459400" y="2644248"/>
                    </a:cubicBezTo>
                    <a:lnTo>
                      <a:pt x="416674" y="2642751"/>
                    </a:lnTo>
                    <a:lnTo>
                      <a:pt x="416596" y="2644380"/>
                    </a:lnTo>
                    <a:lnTo>
                      <a:pt x="405502" y="2642360"/>
                    </a:lnTo>
                    <a:lnTo>
                      <a:pt x="389359" y="2641794"/>
                    </a:lnTo>
                    <a:lnTo>
                      <a:pt x="389558" y="2639456"/>
                    </a:lnTo>
                    <a:lnTo>
                      <a:pt x="322459" y="2627232"/>
                    </a:lnTo>
                    <a:lnTo>
                      <a:pt x="266334" y="2602792"/>
                    </a:lnTo>
                    <a:lnTo>
                      <a:pt x="268603" y="2634566"/>
                    </a:lnTo>
                    <a:cubicBezTo>
                      <a:pt x="267069" y="2669276"/>
                      <a:pt x="253770" y="2706962"/>
                      <a:pt x="228699" y="2740480"/>
                    </a:cubicBezTo>
                    <a:cubicBezTo>
                      <a:pt x="195271" y="2785172"/>
                      <a:pt x="148826" y="2811880"/>
                      <a:pt x="105606" y="2815838"/>
                    </a:cubicBezTo>
                    <a:lnTo>
                      <a:pt x="91700" y="2815623"/>
                    </a:lnTo>
                    <a:lnTo>
                      <a:pt x="87564" y="2802343"/>
                    </a:lnTo>
                    <a:cubicBezTo>
                      <a:pt x="79152" y="2759766"/>
                      <a:pt x="91652" y="2707668"/>
                      <a:pt x="125080" y="2662975"/>
                    </a:cubicBezTo>
                    <a:cubicBezTo>
                      <a:pt x="150151" y="2629457"/>
                      <a:pt x="182544" y="2606054"/>
                      <a:pt x="215407" y="2594777"/>
                    </a:cubicBezTo>
                    <a:lnTo>
                      <a:pt x="242869" y="2588777"/>
                    </a:lnTo>
                    <a:lnTo>
                      <a:pt x="199646" y="2558829"/>
                    </a:lnTo>
                    <a:cubicBezTo>
                      <a:pt x="163682" y="2528327"/>
                      <a:pt x="133467" y="2490627"/>
                      <a:pt x="111333" y="2447233"/>
                    </a:cubicBezTo>
                    <a:cubicBezTo>
                      <a:pt x="52310" y="2331518"/>
                      <a:pt x="59799" y="2193051"/>
                      <a:pt x="130955" y="2084374"/>
                    </a:cubicBezTo>
                    <a:cubicBezTo>
                      <a:pt x="184322" y="2002867"/>
                      <a:pt x="267369" y="1947485"/>
                      <a:pt x="360260" y="1928190"/>
                    </a:cubicBezTo>
                    <a:lnTo>
                      <a:pt x="438223" y="1922556"/>
                    </a:lnTo>
                    <a:lnTo>
                      <a:pt x="438213" y="1920797"/>
                    </a:lnTo>
                    <a:lnTo>
                      <a:pt x="446960" y="1921925"/>
                    </a:lnTo>
                    <a:lnTo>
                      <a:pt x="455697" y="1921293"/>
                    </a:lnTo>
                    <a:lnTo>
                      <a:pt x="455591" y="1923036"/>
                    </a:lnTo>
                    <a:lnTo>
                      <a:pt x="505034" y="1929407"/>
                    </a:lnTo>
                    <a:cubicBezTo>
                      <a:pt x="569527" y="1946758"/>
                      <a:pt x="625482" y="1989435"/>
                      <a:pt x="658991" y="2049338"/>
                    </a:cubicBezTo>
                    <a:cubicBezTo>
                      <a:pt x="703668" y="2129209"/>
                      <a:pt x="701366" y="2227058"/>
                      <a:pt x="652983" y="2304740"/>
                    </a:cubicBezTo>
                    <a:cubicBezTo>
                      <a:pt x="604598" y="2382421"/>
                      <a:pt x="517791" y="2427635"/>
                      <a:pt x="426403" y="2422758"/>
                    </a:cubicBezTo>
                    <a:lnTo>
                      <a:pt x="426444" y="2422000"/>
                    </a:lnTo>
                    <a:lnTo>
                      <a:pt x="411649" y="2424075"/>
                    </a:lnTo>
                    <a:cubicBezTo>
                      <a:pt x="346211" y="2420583"/>
                      <a:pt x="295901" y="2366472"/>
                      <a:pt x="299278" y="2303216"/>
                    </a:cubicBezTo>
                    <a:cubicBezTo>
                      <a:pt x="302654" y="2239960"/>
                      <a:pt x="358439" y="2191513"/>
                      <a:pt x="423876" y="2195005"/>
                    </a:cubicBezTo>
                    <a:cubicBezTo>
                      <a:pt x="456595" y="2196752"/>
                      <a:pt x="485532" y="2211153"/>
                      <a:pt x="505867" y="2233025"/>
                    </a:cubicBezTo>
                    <a:lnTo>
                      <a:pt x="525344" y="2264389"/>
                    </a:lnTo>
                    <a:lnTo>
                      <a:pt x="546728" y="2238559"/>
                    </a:lnTo>
                    <a:cubicBezTo>
                      <a:pt x="570997" y="2199594"/>
                      <a:pt x="572151" y="2150512"/>
                      <a:pt x="549741" y="2110450"/>
                    </a:cubicBezTo>
                    <a:cubicBezTo>
                      <a:pt x="532933" y="2080402"/>
                      <a:pt x="504866" y="2058996"/>
                      <a:pt x="472517" y="2050292"/>
                    </a:cubicBezTo>
                    <a:lnTo>
                      <a:pt x="446025" y="2046879"/>
                    </a:lnTo>
                    <a:lnTo>
                      <a:pt x="385810" y="2051230"/>
                    </a:lnTo>
                    <a:cubicBezTo>
                      <a:pt x="325158" y="2063828"/>
                      <a:pt x="270932" y="2099989"/>
                      <a:pt x="236087" y="2153208"/>
                    </a:cubicBezTo>
                    <a:cubicBezTo>
                      <a:pt x="189627" y="2224168"/>
                      <a:pt x="184738" y="2314578"/>
                      <a:pt x="223276" y="2390134"/>
                    </a:cubicBezTo>
                    <a:cubicBezTo>
                      <a:pt x="252180" y="2446799"/>
                      <a:pt x="302189" y="2488597"/>
                      <a:pt x="361129" y="2507662"/>
                    </a:cubicBezTo>
                    <a:lnTo>
                      <a:pt x="407084" y="2516033"/>
                    </a:lnTo>
                    <a:lnTo>
                      <a:pt x="457565" y="2517871"/>
                    </a:lnTo>
                    <a:cubicBezTo>
                      <a:pt x="572170" y="2508947"/>
                      <a:pt x="683296" y="2422394"/>
                      <a:pt x="767205" y="2276704"/>
                    </a:cubicBezTo>
                    <a:lnTo>
                      <a:pt x="803536" y="2205386"/>
                    </a:lnTo>
                    <a:lnTo>
                      <a:pt x="803280" y="2204749"/>
                    </a:lnTo>
                    <a:cubicBezTo>
                      <a:pt x="791775" y="2171366"/>
                      <a:pt x="781588" y="2136438"/>
                      <a:pt x="772843" y="2100094"/>
                    </a:cubicBezTo>
                    <a:cubicBezTo>
                      <a:pt x="762146" y="2055642"/>
                      <a:pt x="753829" y="2009935"/>
                      <a:pt x="747903" y="1963434"/>
                    </a:cubicBezTo>
                    <a:lnTo>
                      <a:pt x="739655" y="1853328"/>
                    </a:lnTo>
                    <a:lnTo>
                      <a:pt x="729500" y="1856848"/>
                    </a:lnTo>
                    <a:cubicBezTo>
                      <a:pt x="687213" y="1866612"/>
                      <a:pt x="634743" y="1855778"/>
                      <a:pt x="589009" y="1823791"/>
                    </a:cubicBezTo>
                    <a:cubicBezTo>
                      <a:pt x="543274" y="1791803"/>
                      <a:pt x="515101" y="1746232"/>
                      <a:pt x="509768" y="1703160"/>
                    </a:cubicBezTo>
                    <a:lnTo>
                      <a:pt x="509540" y="1689254"/>
                    </a:lnTo>
                    <a:lnTo>
                      <a:pt x="522682" y="1684697"/>
                    </a:lnTo>
                    <a:cubicBezTo>
                      <a:pt x="564970" y="1674934"/>
                      <a:pt x="617439" y="1685767"/>
                      <a:pt x="663173" y="1717755"/>
                    </a:cubicBezTo>
                    <a:cubicBezTo>
                      <a:pt x="697474" y="1741746"/>
                      <a:pt x="721897" y="1773378"/>
                      <a:pt x="734214" y="1805864"/>
                    </a:cubicBezTo>
                    <a:lnTo>
                      <a:pt x="737401" y="1818503"/>
                    </a:lnTo>
                    <a:lnTo>
                      <a:pt x="741125" y="1678550"/>
                    </a:lnTo>
                    <a:cubicBezTo>
                      <a:pt x="744805" y="1630702"/>
                      <a:pt x="750899" y="1582974"/>
                      <a:pt x="759416" y="1535829"/>
                    </a:cubicBezTo>
                    <a:lnTo>
                      <a:pt x="767783" y="1538991"/>
                    </a:lnTo>
                    <a:lnTo>
                      <a:pt x="752063" y="1507143"/>
                    </a:lnTo>
                    <a:cubicBezTo>
                      <a:pt x="726702" y="1432042"/>
                      <a:pt x="733078" y="1351066"/>
                      <a:pt x="767549" y="1282013"/>
                    </a:cubicBezTo>
                    <a:lnTo>
                      <a:pt x="804419" y="1227667"/>
                    </a:lnTo>
                    <a:lnTo>
                      <a:pt x="803437" y="1226890"/>
                    </a:lnTo>
                    <a:lnTo>
                      <a:pt x="807798" y="1222686"/>
                    </a:lnTo>
                    <a:lnTo>
                      <a:pt x="811250" y="1217597"/>
                    </a:lnTo>
                    <a:lnTo>
                      <a:pt x="812200" y="1218443"/>
                    </a:lnTo>
                    <a:lnTo>
                      <a:pt x="842776" y="1188968"/>
                    </a:lnTo>
                    <a:cubicBezTo>
                      <a:pt x="886468" y="1156955"/>
                      <a:pt x="941856" y="1143189"/>
                      <a:pt x="996762" y="1152364"/>
                    </a:cubicBezTo>
                    <a:cubicBezTo>
                      <a:pt x="1069968" y="1164599"/>
                      <a:pt x="1130725" y="1215685"/>
                      <a:pt x="1155346" y="1285704"/>
                    </a:cubicBezTo>
                    <a:cubicBezTo>
                      <a:pt x="1179968" y="1355724"/>
                      <a:pt x="1164553" y="1433592"/>
                      <a:pt x="1115117" y="1488953"/>
                    </a:cubicBezTo>
                    <a:lnTo>
                      <a:pt x="1114658" y="1488544"/>
                    </a:lnTo>
                    <a:lnTo>
                      <a:pt x="1108468" y="1498958"/>
                    </a:lnTo>
                    <a:cubicBezTo>
                      <a:pt x="1073068" y="1538599"/>
                      <a:pt x="1013308" y="1542993"/>
                      <a:pt x="974988" y="1508773"/>
                    </a:cubicBezTo>
                    <a:cubicBezTo>
                      <a:pt x="936668" y="1474555"/>
                      <a:pt x="934302" y="1414679"/>
                      <a:pt x="969701" y="1375038"/>
                    </a:cubicBezTo>
                    <a:cubicBezTo>
                      <a:pt x="987402" y="1355217"/>
                      <a:pt x="1011191" y="1344209"/>
                      <a:pt x="1035347" y="1342433"/>
                    </a:cubicBezTo>
                    <a:lnTo>
                      <a:pt x="1065073" y="1346015"/>
                    </a:lnTo>
                    <a:lnTo>
                      <a:pt x="1059572" y="1319381"/>
                    </a:lnTo>
                    <a:cubicBezTo>
                      <a:pt x="1047222" y="1284260"/>
                      <a:pt x="1016746" y="1258636"/>
                      <a:pt x="980026" y="1252499"/>
                    </a:cubicBezTo>
                    <a:cubicBezTo>
                      <a:pt x="943305" y="1246361"/>
                      <a:pt x="906154" y="1260683"/>
                      <a:pt x="883055" y="1289880"/>
                    </a:cubicBezTo>
                    <a:lnTo>
                      <a:pt x="880938" y="1288205"/>
                    </a:lnTo>
                    <a:lnTo>
                      <a:pt x="855386" y="1325870"/>
                    </a:lnTo>
                    <a:cubicBezTo>
                      <a:pt x="832438" y="1371837"/>
                      <a:pt x="828194" y="1425741"/>
                      <a:pt x="845076" y="1475733"/>
                    </a:cubicBezTo>
                    <a:cubicBezTo>
                      <a:pt x="867585" y="1542390"/>
                      <a:pt x="924179" y="1591810"/>
                      <a:pt x="993261" y="1605133"/>
                    </a:cubicBezTo>
                    <a:cubicBezTo>
                      <a:pt x="1045074" y="1615125"/>
                      <a:pt x="1097914" y="1603658"/>
                      <a:pt x="1140370" y="1574727"/>
                    </a:cubicBezTo>
                    <a:lnTo>
                      <a:pt x="1177591" y="1541335"/>
                    </a:lnTo>
                    <a:lnTo>
                      <a:pt x="1174570" y="1538637"/>
                    </a:lnTo>
                    <a:cubicBezTo>
                      <a:pt x="1253462" y="1450293"/>
                      <a:pt x="1250420" y="1299070"/>
                      <a:pt x="1166445" y="1134749"/>
                    </a:cubicBezTo>
                    <a:lnTo>
                      <a:pt x="1171279" y="1134905"/>
                    </a:lnTo>
                    <a:lnTo>
                      <a:pt x="1160409" y="1091114"/>
                    </a:lnTo>
                    <a:lnTo>
                      <a:pt x="1149681" y="1001423"/>
                    </a:lnTo>
                    <a:lnTo>
                      <a:pt x="1049821" y="955778"/>
                    </a:lnTo>
                    <a:cubicBezTo>
                      <a:pt x="945575" y="913278"/>
                      <a:pt x="836348" y="883833"/>
                      <a:pt x="729772" y="869837"/>
                    </a:cubicBezTo>
                    <a:cubicBezTo>
                      <a:pt x="466015" y="835202"/>
                      <a:pt x="252824" y="899030"/>
                      <a:pt x="166614" y="1032422"/>
                    </a:cubicBezTo>
                    <a:lnTo>
                      <a:pt x="140030" y="1088753"/>
                    </a:lnTo>
                    <a:lnTo>
                      <a:pt x="127068" y="1141393"/>
                    </a:lnTo>
                    <a:cubicBezTo>
                      <a:pt x="120340" y="1202836"/>
                      <a:pt x="137899" y="1265439"/>
                      <a:pt x="177582" y="1314967"/>
                    </a:cubicBezTo>
                    <a:cubicBezTo>
                      <a:pt x="230493" y="1381004"/>
                      <a:pt x="314664" y="1413728"/>
                      <a:pt x="398287" y="1400769"/>
                    </a:cubicBezTo>
                    <a:cubicBezTo>
                      <a:pt x="461004" y="1391051"/>
                      <a:pt x="516238" y="1356749"/>
                      <a:pt x="552778" y="1306895"/>
                    </a:cubicBezTo>
                    <a:lnTo>
                      <a:pt x="581970" y="1253479"/>
                    </a:lnTo>
                    <a:lnTo>
                      <a:pt x="589982" y="1226939"/>
                    </a:lnTo>
                    <a:cubicBezTo>
                      <a:pt x="595268" y="1193858"/>
                      <a:pt x="587213" y="1159491"/>
                      <a:pt x="566667" y="1131865"/>
                    </a:cubicBezTo>
                    <a:cubicBezTo>
                      <a:pt x="539273" y="1095030"/>
                      <a:pt x="494012" y="1076010"/>
                      <a:pt x="448529" y="1082222"/>
                    </a:cubicBezTo>
                    <a:lnTo>
                      <a:pt x="416211" y="1091171"/>
                    </a:lnTo>
                    <a:lnTo>
                      <a:pt x="436867" y="1121771"/>
                    </a:lnTo>
                    <a:cubicBezTo>
                      <a:pt x="448510" y="1149273"/>
                      <a:pt x="449816" y="1181569"/>
                      <a:pt x="438029" y="1212140"/>
                    </a:cubicBezTo>
                    <a:cubicBezTo>
                      <a:pt x="414455" y="1273283"/>
                      <a:pt x="347430" y="1304376"/>
                      <a:pt x="288325" y="1281587"/>
                    </a:cubicBezTo>
                    <a:cubicBezTo>
                      <a:pt x="229219" y="1258798"/>
                      <a:pt x="200417" y="1190758"/>
                      <a:pt x="223991" y="1129614"/>
                    </a:cubicBezTo>
                    <a:lnTo>
                      <a:pt x="231936" y="1116963"/>
                    </a:lnTo>
                    <a:lnTo>
                      <a:pt x="231228" y="1116689"/>
                    </a:lnTo>
                    <a:cubicBezTo>
                      <a:pt x="264152" y="1031299"/>
                      <a:pt x="340915" y="970576"/>
                      <a:pt x="431590" y="958193"/>
                    </a:cubicBezTo>
                    <a:cubicBezTo>
                      <a:pt x="454260" y="955098"/>
                      <a:pt x="476901" y="955145"/>
                      <a:pt x="498965" y="958106"/>
                    </a:cubicBezTo>
                    <a:cubicBezTo>
                      <a:pt x="565157" y="966989"/>
                      <a:pt x="626154" y="1002087"/>
                      <a:pt x="667113" y="1057163"/>
                    </a:cubicBezTo>
                    <a:cubicBezTo>
                      <a:pt x="708075" y="1112240"/>
                      <a:pt x="724134" y="1180756"/>
                      <a:pt x="713593" y="1246704"/>
                    </a:cubicBezTo>
                    <a:lnTo>
                      <a:pt x="698460" y="1296836"/>
                    </a:lnTo>
                    <a:lnTo>
                      <a:pt x="699921" y="1297401"/>
                    </a:lnTo>
                    <a:lnTo>
                      <a:pt x="696274" y="1304076"/>
                    </a:lnTo>
                    <a:lnTo>
                      <a:pt x="694123" y="1311204"/>
                    </a:lnTo>
                    <a:lnTo>
                      <a:pt x="692726" y="1310566"/>
                    </a:lnTo>
                    <a:lnTo>
                      <a:pt x="654140" y="1381178"/>
                    </a:lnTo>
                    <a:cubicBezTo>
                      <a:pt x="598177" y="1457530"/>
                      <a:pt x="513584" y="1510065"/>
                      <a:pt x="417530" y="1524950"/>
                    </a:cubicBezTo>
                    <a:cubicBezTo>
                      <a:pt x="289460" y="1544796"/>
                      <a:pt x="160548" y="1494679"/>
                      <a:pt x="79514" y="1393540"/>
                    </a:cubicBezTo>
                    <a:cubicBezTo>
                      <a:pt x="18737" y="1317686"/>
                      <a:pt x="-8155" y="1221807"/>
                      <a:pt x="2149" y="1127705"/>
                    </a:cubicBezTo>
                    <a:lnTo>
                      <a:pt x="20939" y="1051400"/>
                    </a:lnTo>
                    <a:lnTo>
                      <a:pt x="19352" y="1050824"/>
                    </a:lnTo>
                    <a:lnTo>
                      <a:pt x="23027" y="1042920"/>
                    </a:lnTo>
                    <a:lnTo>
                      <a:pt x="24976" y="1035002"/>
                    </a:lnTo>
                    <a:lnTo>
                      <a:pt x="26440" y="1035576"/>
                    </a:lnTo>
                    <a:lnTo>
                      <a:pt x="54783" y="974593"/>
                    </a:lnTo>
                    <a:cubicBezTo>
                      <a:pt x="120878" y="867146"/>
                      <a:pt x="243640" y="791488"/>
                      <a:pt x="401577" y="757494"/>
                    </a:cubicBezTo>
                    <a:lnTo>
                      <a:pt x="427789" y="754430"/>
                    </a:lnTo>
                    <a:lnTo>
                      <a:pt x="394375" y="715590"/>
                    </a:lnTo>
                    <a:cubicBezTo>
                      <a:pt x="282348" y="570641"/>
                      <a:pt x="237778" y="416753"/>
                      <a:pt x="268982" y="282640"/>
                    </a:cubicBezTo>
                    <a:lnTo>
                      <a:pt x="282524" y="242379"/>
                    </a:lnTo>
                    <a:lnTo>
                      <a:pt x="279048" y="245238"/>
                    </a:lnTo>
                    <a:cubicBezTo>
                      <a:pt x="242782" y="269079"/>
                      <a:pt x="189815" y="277140"/>
                      <a:pt x="135819" y="263024"/>
                    </a:cubicBezTo>
                    <a:cubicBezTo>
                      <a:pt x="81824" y="248908"/>
                      <a:pt x="39578" y="215956"/>
                      <a:pt x="19621" y="177417"/>
                    </a:cubicBezTo>
                    <a:lnTo>
                      <a:pt x="14577" y="164455"/>
                    </a:lnTo>
                    <a:lnTo>
                      <a:pt x="25319" y="155619"/>
                    </a:lnTo>
                    <a:cubicBezTo>
                      <a:pt x="52518" y="137738"/>
                      <a:pt x="89111" y="128734"/>
                      <a:pt x="128488" y="131305"/>
                    </a:cubicBezTo>
                    <a:cubicBezTo>
                      <a:pt x="141614" y="132162"/>
                      <a:pt x="155048" y="134304"/>
                      <a:pt x="168547" y="137833"/>
                    </a:cubicBezTo>
                    <a:cubicBezTo>
                      <a:pt x="222543" y="151949"/>
                      <a:pt x="264789" y="184901"/>
                      <a:pt x="284747" y="223440"/>
                    </a:cubicBezTo>
                    <a:lnTo>
                      <a:pt x="286802" y="228721"/>
                    </a:lnTo>
                    <a:lnTo>
                      <a:pt x="287644" y="227158"/>
                    </a:lnTo>
                    <a:lnTo>
                      <a:pt x="290938" y="217365"/>
                    </a:lnTo>
                    <a:lnTo>
                      <a:pt x="292565" y="218032"/>
                    </a:lnTo>
                    <a:lnTo>
                      <a:pt x="329423" y="149682"/>
                    </a:lnTo>
                    <a:cubicBezTo>
                      <a:pt x="384959" y="73019"/>
                      <a:pt x="469259" y="20012"/>
                      <a:pt x="565227" y="4592"/>
                    </a:cubicBezTo>
                    <a:cubicBezTo>
                      <a:pt x="597217" y="-548"/>
                      <a:pt x="629283" y="-1316"/>
                      <a:pt x="660663" y="199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3B8BE24C-0F62-4C18-BE72-C6729A59AFAD}"/>
                  </a:ext>
                </a:extLst>
              </p:cNvPr>
              <p:cNvSpPr/>
              <p:nvPr/>
            </p:nvSpPr>
            <p:spPr>
              <a:xfrm>
                <a:off x="1793446" y="1237956"/>
                <a:ext cx="1111474" cy="1105194"/>
              </a:xfrm>
              <a:custGeom>
                <a:avLst/>
                <a:gdLst>
                  <a:gd name="connsiteX0" fmla="*/ 2851408 w 4918970"/>
                  <a:gd name="connsiteY0" fmla="*/ 4729883 h 4941646"/>
                  <a:gd name="connsiteX1" fmla="*/ 2935036 w 4918970"/>
                  <a:gd name="connsiteY1" fmla="*/ 4754440 h 4941646"/>
                  <a:gd name="connsiteX2" fmla="*/ 2949221 w 4918970"/>
                  <a:gd name="connsiteY2" fmla="*/ 4764825 h 4941646"/>
                  <a:gd name="connsiteX3" fmla="*/ 2943781 w 4918970"/>
                  <a:gd name="connsiteY3" fmla="*/ 4781542 h 4941646"/>
                  <a:gd name="connsiteX4" fmla="*/ 2803244 w 4918970"/>
                  <a:gd name="connsiteY4" fmla="*/ 4897848 h 4941646"/>
                  <a:gd name="connsiteX5" fmla="*/ 2621233 w 4918970"/>
                  <a:gd name="connsiteY5" fmla="*/ 4885605 h 4941646"/>
                  <a:gd name="connsiteX6" fmla="*/ 2607049 w 4918970"/>
                  <a:gd name="connsiteY6" fmla="*/ 4875219 h 4941646"/>
                  <a:gd name="connsiteX7" fmla="*/ 2612489 w 4918970"/>
                  <a:gd name="connsiteY7" fmla="*/ 4858502 h 4941646"/>
                  <a:gd name="connsiteX8" fmla="*/ 2753026 w 4918970"/>
                  <a:gd name="connsiteY8" fmla="*/ 4742197 h 4941646"/>
                  <a:gd name="connsiteX9" fmla="*/ 2851408 w 4918970"/>
                  <a:gd name="connsiteY9" fmla="*/ 4729883 h 4941646"/>
                  <a:gd name="connsiteX10" fmla="*/ 1910154 w 4918970"/>
                  <a:gd name="connsiteY10" fmla="*/ 4196020 h 4941646"/>
                  <a:gd name="connsiteX11" fmla="*/ 2128554 w 4918970"/>
                  <a:gd name="connsiteY11" fmla="*/ 4336324 h 4941646"/>
                  <a:gd name="connsiteX12" fmla="*/ 2111097 w 4918970"/>
                  <a:gd name="connsiteY12" fmla="*/ 4595319 h 4941646"/>
                  <a:gd name="connsiteX13" fmla="*/ 2110461 w 4918970"/>
                  <a:gd name="connsiteY13" fmla="*/ 4594884 h 4941646"/>
                  <a:gd name="connsiteX14" fmla="*/ 2104436 w 4918970"/>
                  <a:gd name="connsiteY14" fmla="*/ 4608817 h 4941646"/>
                  <a:gd name="connsiteX15" fmla="*/ 1940145 w 4918970"/>
                  <a:gd name="connsiteY15" fmla="*/ 4642379 h 4941646"/>
                  <a:gd name="connsiteX16" fmla="*/ 1912170 w 4918970"/>
                  <a:gd name="connsiteY16" fmla="*/ 4477045 h 4941646"/>
                  <a:gd name="connsiteX17" fmla="*/ 1988522 w 4918970"/>
                  <a:gd name="connsiteY17" fmla="*/ 4426024 h 4941646"/>
                  <a:gd name="connsiteX18" fmla="*/ 2026034 w 4918970"/>
                  <a:gd name="connsiteY18" fmla="*/ 4425715 h 4941646"/>
                  <a:gd name="connsiteX19" fmla="*/ 2014935 w 4918970"/>
                  <a:gd name="connsiteY19" fmla="*/ 4393500 h 4941646"/>
                  <a:gd name="connsiteX20" fmla="*/ 1905386 w 4918970"/>
                  <a:gd name="connsiteY20" fmla="*/ 4323125 h 4941646"/>
                  <a:gd name="connsiteX21" fmla="*/ 1812349 w 4918970"/>
                  <a:gd name="connsiteY21" fmla="*/ 4358302 h 4941646"/>
                  <a:gd name="connsiteX22" fmla="*/ 1794731 w 4918970"/>
                  <a:gd name="connsiteY22" fmla="*/ 4380282 h 4941646"/>
                  <a:gd name="connsiteX23" fmla="*/ 1766791 w 4918970"/>
                  <a:gd name="connsiteY23" fmla="*/ 4435464 h 4941646"/>
                  <a:gd name="connsiteX24" fmla="*/ 1777061 w 4918970"/>
                  <a:gd name="connsiteY24" fmla="*/ 4618861 h 4941646"/>
                  <a:gd name="connsiteX25" fmla="*/ 1975909 w 4918970"/>
                  <a:gd name="connsiteY25" fmla="*/ 4754331 h 4941646"/>
                  <a:gd name="connsiteX26" fmla="*/ 2192458 w 4918970"/>
                  <a:gd name="connsiteY26" fmla="*/ 4649455 h 4941646"/>
                  <a:gd name="connsiteX27" fmla="*/ 2298181 w 4918970"/>
                  <a:gd name="connsiteY27" fmla="*/ 4721053 h 4941646"/>
                  <a:gd name="connsiteX28" fmla="*/ 1966529 w 4918970"/>
                  <a:gd name="connsiteY28" fmla="*/ 4881672 h 4941646"/>
                  <a:gd name="connsiteX29" fmla="*/ 1661989 w 4918970"/>
                  <a:gd name="connsiteY29" fmla="*/ 4674197 h 4941646"/>
                  <a:gd name="connsiteX30" fmla="*/ 1646259 w 4918970"/>
                  <a:gd name="connsiteY30" fmla="*/ 4393316 h 4941646"/>
                  <a:gd name="connsiteX31" fmla="*/ 1683193 w 4918970"/>
                  <a:gd name="connsiteY31" fmla="*/ 4320372 h 4941646"/>
                  <a:gd name="connsiteX32" fmla="*/ 1681858 w 4918970"/>
                  <a:gd name="connsiteY32" fmla="*/ 4319569 h 4941646"/>
                  <a:gd name="connsiteX33" fmla="*/ 1686586 w 4918970"/>
                  <a:gd name="connsiteY33" fmla="*/ 4313670 h 4941646"/>
                  <a:gd name="connsiteX34" fmla="*/ 1690080 w 4918970"/>
                  <a:gd name="connsiteY34" fmla="*/ 4306769 h 4941646"/>
                  <a:gd name="connsiteX35" fmla="*/ 1691395 w 4918970"/>
                  <a:gd name="connsiteY35" fmla="*/ 4307670 h 4941646"/>
                  <a:gd name="connsiteX36" fmla="*/ 1724672 w 4918970"/>
                  <a:gd name="connsiteY36" fmla="*/ 4266152 h 4941646"/>
                  <a:gd name="connsiteX37" fmla="*/ 1910154 w 4918970"/>
                  <a:gd name="connsiteY37" fmla="*/ 4196020 h 4941646"/>
                  <a:gd name="connsiteX38" fmla="*/ 3572719 w 4918970"/>
                  <a:gd name="connsiteY38" fmla="*/ 3371574 h 4941646"/>
                  <a:gd name="connsiteX39" fmla="*/ 3480599 w 4918970"/>
                  <a:gd name="connsiteY39" fmla="*/ 3391307 h 4941646"/>
                  <a:gd name="connsiteX40" fmla="*/ 3337314 w 4918970"/>
                  <a:gd name="connsiteY40" fmla="*/ 3584598 h 4941646"/>
                  <a:gd name="connsiteX41" fmla="*/ 3387884 w 4918970"/>
                  <a:gd name="connsiteY41" fmla="*/ 3761186 h 4941646"/>
                  <a:gd name="connsiteX42" fmla="*/ 3416975 w 4918970"/>
                  <a:gd name="connsiteY42" fmla="*/ 3789240 h 4941646"/>
                  <a:gd name="connsiteX43" fmla="*/ 3474957 w 4918970"/>
                  <a:gd name="connsiteY43" fmla="*/ 3829358 h 4941646"/>
                  <a:gd name="connsiteX44" fmla="*/ 4001005 w 4918970"/>
                  <a:gd name="connsiteY44" fmla="*/ 3707667 h 4941646"/>
                  <a:gd name="connsiteX45" fmla="*/ 4018757 w 4918970"/>
                  <a:gd name="connsiteY45" fmla="*/ 3693244 h 4941646"/>
                  <a:gd name="connsiteX46" fmla="*/ 3973082 w 4918970"/>
                  <a:gd name="connsiteY46" fmla="*/ 3640028 h 4941646"/>
                  <a:gd name="connsiteX47" fmla="*/ 3919485 w 4918970"/>
                  <a:gd name="connsiteY47" fmla="*/ 3561407 h 4941646"/>
                  <a:gd name="connsiteX48" fmla="*/ 3896543 w 4918970"/>
                  <a:gd name="connsiteY48" fmla="*/ 3519130 h 4941646"/>
                  <a:gd name="connsiteX49" fmla="*/ 3897801 w 4918970"/>
                  <a:gd name="connsiteY49" fmla="*/ 3541143 h 4941646"/>
                  <a:gd name="connsiteX50" fmla="*/ 3748907 w 4918970"/>
                  <a:gd name="connsiteY50" fmla="*/ 3753779 h 4941646"/>
                  <a:gd name="connsiteX51" fmla="*/ 3490812 w 4918970"/>
                  <a:gd name="connsiteY51" fmla="*/ 3726016 h 4941646"/>
                  <a:gd name="connsiteX52" fmla="*/ 3491273 w 4918970"/>
                  <a:gd name="connsiteY52" fmla="*/ 3725398 h 4941646"/>
                  <a:gd name="connsiteX53" fmla="*/ 3477591 w 4918970"/>
                  <a:gd name="connsiteY53" fmla="*/ 3718822 h 4941646"/>
                  <a:gd name="connsiteX54" fmla="*/ 3450601 w 4918970"/>
                  <a:gd name="connsiteY54" fmla="*/ 3553325 h 4941646"/>
                  <a:gd name="connsiteX55" fmla="*/ 3616919 w 4918970"/>
                  <a:gd name="connsiteY55" fmla="*/ 3531961 h 4941646"/>
                  <a:gd name="connsiteX56" fmla="*/ 3664859 w 4918970"/>
                  <a:gd name="connsiteY56" fmla="*/ 3610284 h 4941646"/>
                  <a:gd name="connsiteX57" fmla="*/ 3663816 w 4918970"/>
                  <a:gd name="connsiteY57" fmla="*/ 3643202 h 4941646"/>
                  <a:gd name="connsiteX58" fmla="*/ 3696302 w 4918970"/>
                  <a:gd name="connsiteY58" fmla="*/ 3637973 h 4941646"/>
                  <a:gd name="connsiteX59" fmla="*/ 3770988 w 4918970"/>
                  <a:gd name="connsiteY59" fmla="*/ 3531315 h 4941646"/>
                  <a:gd name="connsiteX60" fmla="*/ 3739547 w 4918970"/>
                  <a:gd name="connsiteY60" fmla="*/ 3436950 h 4941646"/>
                  <a:gd name="connsiteX61" fmla="*/ 3718283 w 4918970"/>
                  <a:gd name="connsiteY61" fmla="*/ 3418468 h 4941646"/>
                  <a:gd name="connsiteX62" fmla="*/ 3664260 w 4918970"/>
                  <a:gd name="connsiteY62" fmla="*/ 3388353 h 4941646"/>
                  <a:gd name="connsiteX63" fmla="*/ 3572719 w 4918970"/>
                  <a:gd name="connsiteY63" fmla="*/ 3371574 h 4941646"/>
                  <a:gd name="connsiteX64" fmla="*/ 538989 w 4918970"/>
                  <a:gd name="connsiteY64" fmla="*/ 2854160 h 4941646"/>
                  <a:gd name="connsiteX65" fmla="*/ 498748 w 4918970"/>
                  <a:gd name="connsiteY65" fmla="*/ 2860880 h 4941646"/>
                  <a:gd name="connsiteX66" fmla="*/ 497651 w 4918970"/>
                  <a:gd name="connsiteY66" fmla="*/ 2856756 h 4941646"/>
                  <a:gd name="connsiteX67" fmla="*/ 448530 w 4918970"/>
                  <a:gd name="connsiteY67" fmla="*/ 2875839 h 4941646"/>
                  <a:gd name="connsiteX68" fmla="*/ 349870 w 4918970"/>
                  <a:gd name="connsiteY68" fmla="*/ 2999645 h 4941646"/>
                  <a:gd name="connsiteX69" fmla="*/ 400925 w 4918970"/>
                  <a:gd name="connsiteY69" fmla="*/ 3200587 h 4941646"/>
                  <a:gd name="connsiteX70" fmla="*/ 546717 w 4918970"/>
                  <a:gd name="connsiteY70" fmla="*/ 3262283 h 4941646"/>
                  <a:gd name="connsiteX71" fmla="*/ 594296 w 4918970"/>
                  <a:gd name="connsiteY71" fmla="*/ 3256204 h 4941646"/>
                  <a:gd name="connsiteX72" fmla="*/ 593730 w 4918970"/>
                  <a:gd name="connsiteY72" fmla="*/ 3253417 h 4941646"/>
                  <a:gd name="connsiteX73" fmla="*/ 675063 w 4918970"/>
                  <a:gd name="connsiteY73" fmla="*/ 3180064 h 4941646"/>
                  <a:gd name="connsiteX74" fmla="*/ 650082 w 4918970"/>
                  <a:gd name="connsiteY74" fmla="*/ 3073428 h 4941646"/>
                  <a:gd name="connsiteX75" fmla="*/ 627666 w 4918970"/>
                  <a:gd name="connsiteY75" fmla="*/ 3055569 h 4941646"/>
                  <a:gd name="connsiteX76" fmla="*/ 616872 w 4918970"/>
                  <a:gd name="connsiteY76" fmla="*/ 3085220 h 4941646"/>
                  <a:gd name="connsiteX77" fmla="*/ 554951 w 4918970"/>
                  <a:gd name="connsiteY77" fmla="*/ 3131399 h 4941646"/>
                  <a:gd name="connsiteX78" fmla="*/ 431749 w 4918970"/>
                  <a:gd name="connsiteY78" fmla="*/ 3062724 h 4941646"/>
                  <a:gd name="connsiteX79" fmla="*/ 504559 w 4918970"/>
                  <a:gd name="connsiteY79" fmla="*/ 2941921 h 4941646"/>
                  <a:gd name="connsiteX80" fmla="*/ 517299 w 4918970"/>
                  <a:gd name="connsiteY80" fmla="*/ 2941063 h 4941646"/>
                  <a:gd name="connsiteX81" fmla="*/ 517133 w 4918970"/>
                  <a:gd name="connsiteY81" fmla="*/ 2940437 h 4941646"/>
                  <a:gd name="connsiteX82" fmla="*/ 727362 w 4918970"/>
                  <a:gd name="connsiteY82" fmla="*/ 2999437 h 4941646"/>
                  <a:gd name="connsiteX83" fmla="*/ 777167 w 4918970"/>
                  <a:gd name="connsiteY83" fmla="*/ 3212031 h 4941646"/>
                  <a:gd name="connsiteX84" fmla="*/ 669407 w 4918970"/>
                  <a:gd name="connsiteY84" fmla="*/ 3339349 h 4941646"/>
                  <a:gd name="connsiteX85" fmla="*/ 627133 w 4918970"/>
                  <a:gd name="connsiteY85" fmla="*/ 3354054 h 4941646"/>
                  <a:gd name="connsiteX86" fmla="*/ 627477 w 4918970"/>
                  <a:gd name="connsiteY86" fmla="*/ 3355348 h 4941646"/>
                  <a:gd name="connsiteX87" fmla="*/ 621049 w 4918970"/>
                  <a:gd name="connsiteY87" fmla="*/ 3356169 h 4941646"/>
                  <a:gd name="connsiteX88" fmla="*/ 615019 w 4918970"/>
                  <a:gd name="connsiteY88" fmla="*/ 3358266 h 4941646"/>
                  <a:gd name="connsiteX89" fmla="*/ 614756 w 4918970"/>
                  <a:gd name="connsiteY89" fmla="*/ 3356973 h 4941646"/>
                  <a:gd name="connsiteX90" fmla="*/ 587773 w 4918970"/>
                  <a:gd name="connsiteY90" fmla="*/ 3360421 h 4941646"/>
                  <a:gd name="connsiteX91" fmla="*/ 592433 w 4918970"/>
                  <a:gd name="connsiteY91" fmla="*/ 3362518 h 4941646"/>
                  <a:gd name="connsiteX92" fmla="*/ 715887 w 4918970"/>
                  <a:gd name="connsiteY92" fmla="*/ 3525177 h 4941646"/>
                  <a:gd name="connsiteX93" fmla="*/ 636412 w 4918970"/>
                  <a:gd name="connsiteY93" fmla="*/ 3763512 h 4941646"/>
                  <a:gd name="connsiteX94" fmla="*/ 370180 w 4918970"/>
                  <a:gd name="connsiteY94" fmla="*/ 3801213 h 4941646"/>
                  <a:gd name="connsiteX95" fmla="*/ 370439 w 4918970"/>
                  <a:gd name="connsiteY95" fmla="*/ 3800512 h 4941646"/>
                  <a:gd name="connsiteX96" fmla="*/ 354672 w 4918970"/>
                  <a:gd name="connsiteY96" fmla="*/ 3797677 h 4941646"/>
                  <a:gd name="connsiteX97" fmla="*/ 274129 w 4918970"/>
                  <a:gd name="connsiteY97" fmla="*/ 3647606 h 4941646"/>
                  <a:gd name="connsiteX98" fmla="*/ 432967 w 4918970"/>
                  <a:gd name="connsiteY98" fmla="*/ 3586127 h 4941646"/>
                  <a:gd name="connsiteX99" fmla="*/ 506135 w 4918970"/>
                  <a:gd name="connsiteY99" fmla="*/ 3648431 h 4941646"/>
                  <a:gd name="connsiteX100" fmla="*/ 517104 w 4918970"/>
                  <a:gd name="connsiteY100" fmla="*/ 3684240 h 4941646"/>
                  <a:gd name="connsiteX101" fmla="*/ 546446 w 4918970"/>
                  <a:gd name="connsiteY101" fmla="*/ 3666861 h 4941646"/>
                  <a:gd name="connsiteX102" fmla="*/ 586311 w 4918970"/>
                  <a:gd name="connsiteY102" fmla="*/ 3547312 h 4941646"/>
                  <a:gd name="connsiteX103" fmla="*/ 491254 w 4918970"/>
                  <a:gd name="connsiteY103" fmla="*/ 3450811 h 4941646"/>
                  <a:gd name="connsiteX104" fmla="*/ 492188 w 4918970"/>
                  <a:gd name="connsiteY104" fmla="*/ 3447673 h 4941646"/>
                  <a:gd name="connsiteX105" fmla="*/ 433539 w 4918970"/>
                  <a:gd name="connsiteY105" fmla="*/ 3433762 h 4941646"/>
                  <a:gd name="connsiteX106" fmla="*/ 247194 w 4918970"/>
                  <a:gd name="connsiteY106" fmla="*/ 3483909 h 4941646"/>
                  <a:gd name="connsiteX107" fmla="*/ 167127 w 4918970"/>
                  <a:gd name="connsiteY107" fmla="*/ 3708605 h 4941646"/>
                  <a:gd name="connsiteX108" fmla="*/ 279557 w 4918970"/>
                  <a:gd name="connsiteY108" fmla="*/ 3865888 h 4941646"/>
                  <a:gd name="connsiteX109" fmla="*/ 339049 w 4918970"/>
                  <a:gd name="connsiteY109" fmla="*/ 3895044 h 4941646"/>
                  <a:gd name="connsiteX110" fmla="*/ 340753 w 4918970"/>
                  <a:gd name="connsiteY110" fmla="*/ 3890439 h 4941646"/>
                  <a:gd name="connsiteX111" fmla="*/ 765152 w 4918970"/>
                  <a:gd name="connsiteY111" fmla="*/ 3771025 h 4941646"/>
                  <a:gd name="connsiteX112" fmla="*/ 820295 w 4918970"/>
                  <a:gd name="connsiteY112" fmla="*/ 3717861 h 4941646"/>
                  <a:gd name="connsiteX113" fmla="*/ 824050 w 4918970"/>
                  <a:gd name="connsiteY113" fmla="*/ 3709820 h 4941646"/>
                  <a:gd name="connsiteX114" fmla="*/ 1030361 w 4918970"/>
                  <a:gd name="connsiteY114" fmla="*/ 3535038 h 4941646"/>
                  <a:gd name="connsiteX115" fmla="*/ 1035982 w 4918970"/>
                  <a:gd name="connsiteY115" fmla="*/ 3533010 h 4941646"/>
                  <a:gd name="connsiteX116" fmla="*/ 1022668 w 4918970"/>
                  <a:gd name="connsiteY116" fmla="*/ 3525691 h 4941646"/>
                  <a:gd name="connsiteX117" fmla="*/ 1024158 w 4918970"/>
                  <a:gd name="connsiteY117" fmla="*/ 3523282 h 4941646"/>
                  <a:gd name="connsiteX118" fmla="*/ 956228 w 4918970"/>
                  <a:gd name="connsiteY118" fmla="*/ 3471624 h 4941646"/>
                  <a:gd name="connsiteX119" fmla="*/ 824176 w 4918970"/>
                  <a:gd name="connsiteY119" fmla="*/ 3155772 h 4941646"/>
                  <a:gd name="connsiteX120" fmla="*/ 839294 w 4918970"/>
                  <a:gd name="connsiteY120" fmla="*/ 3038691 h 4941646"/>
                  <a:gd name="connsiteX121" fmla="*/ 845233 w 4918970"/>
                  <a:gd name="connsiteY121" fmla="*/ 3024279 h 4941646"/>
                  <a:gd name="connsiteX122" fmla="*/ 830489 w 4918970"/>
                  <a:gd name="connsiteY122" fmla="*/ 3005860 h 4941646"/>
                  <a:gd name="connsiteX123" fmla="*/ 538989 w 4918970"/>
                  <a:gd name="connsiteY123" fmla="*/ 2854160 h 4941646"/>
                  <a:gd name="connsiteX124" fmla="*/ 4464700 w 4918970"/>
                  <a:gd name="connsiteY124" fmla="*/ 1953579 h 4941646"/>
                  <a:gd name="connsiteX125" fmla="*/ 4415474 w 4918970"/>
                  <a:gd name="connsiteY125" fmla="*/ 1955127 h 4941646"/>
                  <a:gd name="connsiteX126" fmla="*/ 4416039 w 4918970"/>
                  <a:gd name="connsiteY126" fmla="*/ 1959075 h 4941646"/>
                  <a:gd name="connsiteX127" fmla="*/ 4206076 w 4918970"/>
                  <a:gd name="connsiteY127" fmla="*/ 2147801 h 4941646"/>
                  <a:gd name="connsiteX128" fmla="*/ 4200851 w 4918970"/>
                  <a:gd name="connsiteY128" fmla="*/ 2163525 h 4941646"/>
                  <a:gd name="connsiteX129" fmla="*/ 4248391 w 4918970"/>
                  <a:gd name="connsiteY129" fmla="*/ 2224110 h 4941646"/>
                  <a:gd name="connsiteX130" fmla="*/ 4259365 w 4918970"/>
                  <a:gd name="connsiteY130" fmla="*/ 2249771 h 4941646"/>
                  <a:gd name="connsiteX131" fmla="*/ 4257954 w 4918970"/>
                  <a:gd name="connsiteY131" fmla="*/ 2214274 h 4941646"/>
                  <a:gd name="connsiteX132" fmla="*/ 4270077 w 4918970"/>
                  <a:gd name="connsiteY132" fmla="*/ 2161840 h 4941646"/>
                  <a:gd name="connsiteX133" fmla="*/ 4429316 w 4918970"/>
                  <a:gd name="connsiteY133" fmla="*/ 2034224 h 4941646"/>
                  <a:gd name="connsiteX134" fmla="*/ 4429403 w 4918970"/>
                  <a:gd name="connsiteY134" fmla="*/ 2034823 h 4941646"/>
                  <a:gd name="connsiteX135" fmla="*/ 4440672 w 4918970"/>
                  <a:gd name="connsiteY135" fmla="*/ 2030903 h 4941646"/>
                  <a:gd name="connsiteX136" fmla="*/ 4547468 w 4918970"/>
                  <a:gd name="connsiteY136" fmla="*/ 2108179 h 4941646"/>
                  <a:gd name="connsiteX137" fmla="*/ 4466617 w 4918970"/>
                  <a:gd name="connsiteY137" fmla="*/ 2212294 h 4941646"/>
                  <a:gd name="connsiteX138" fmla="*/ 4396474 w 4918970"/>
                  <a:gd name="connsiteY138" fmla="*/ 2195219 h 4941646"/>
                  <a:gd name="connsiteX139" fmla="*/ 4376350 w 4918970"/>
                  <a:gd name="connsiteY139" fmla="*/ 2173664 h 4941646"/>
                  <a:gd name="connsiteX140" fmla="*/ 4363600 w 4918970"/>
                  <a:gd name="connsiteY140" fmla="*/ 2197220 h 4941646"/>
                  <a:gd name="connsiteX141" fmla="*/ 4381107 w 4918970"/>
                  <a:gd name="connsiteY141" fmla="*/ 2298071 h 4941646"/>
                  <a:gd name="connsiteX142" fmla="*/ 4477882 w 4918970"/>
                  <a:gd name="connsiteY142" fmla="*/ 2331419 h 4941646"/>
                  <a:gd name="connsiteX143" fmla="*/ 4478415 w 4918970"/>
                  <a:gd name="connsiteY143" fmla="*/ 2334025 h 4941646"/>
                  <a:gd name="connsiteX144" fmla="*/ 4521558 w 4918970"/>
                  <a:gd name="connsiteY144" fmla="*/ 2321855 h 4941646"/>
                  <a:gd name="connsiteX145" fmla="*/ 4624391 w 4918970"/>
                  <a:gd name="connsiteY145" fmla="*/ 2215481 h 4941646"/>
                  <a:gd name="connsiteX146" fmla="*/ 4594825 w 4918970"/>
                  <a:gd name="connsiteY146" fmla="*/ 2023986 h 4941646"/>
                  <a:gd name="connsiteX147" fmla="*/ 4464700 w 4918970"/>
                  <a:gd name="connsiteY147" fmla="*/ 1953579 h 4941646"/>
                  <a:gd name="connsiteX148" fmla="*/ 4140713 w 4918970"/>
                  <a:gd name="connsiteY148" fmla="*/ 1699948 h 4941646"/>
                  <a:gd name="connsiteX149" fmla="*/ 4136706 w 4918970"/>
                  <a:gd name="connsiteY149" fmla="*/ 1743047 h 4941646"/>
                  <a:gd name="connsiteX150" fmla="*/ 3973581 w 4918970"/>
                  <a:gd name="connsiteY150" fmla="*/ 2008654 h 4941646"/>
                  <a:gd name="connsiteX151" fmla="*/ 3963790 w 4918970"/>
                  <a:gd name="connsiteY151" fmla="*/ 2016415 h 4941646"/>
                  <a:gd name="connsiteX152" fmla="*/ 3970864 w 4918970"/>
                  <a:gd name="connsiteY152" fmla="*/ 2017682 h 4941646"/>
                  <a:gd name="connsiteX153" fmla="*/ 4081258 w 4918970"/>
                  <a:gd name="connsiteY153" fmla="*/ 2061255 h 4941646"/>
                  <a:gd name="connsiteX154" fmla="*/ 4124808 w 4918970"/>
                  <a:gd name="connsiteY154" fmla="*/ 2093790 h 4941646"/>
                  <a:gd name="connsiteX155" fmla="*/ 4130703 w 4918970"/>
                  <a:gd name="connsiteY155" fmla="*/ 2079275 h 4941646"/>
                  <a:gd name="connsiteX156" fmla="*/ 4350035 w 4918970"/>
                  <a:gd name="connsiteY156" fmla="*/ 1871538 h 4941646"/>
                  <a:gd name="connsiteX157" fmla="*/ 4397921 w 4918970"/>
                  <a:gd name="connsiteY157" fmla="*/ 1860084 h 4941646"/>
                  <a:gd name="connsiteX158" fmla="*/ 4397873 w 4918970"/>
                  <a:gd name="connsiteY158" fmla="*/ 1859794 h 4941646"/>
                  <a:gd name="connsiteX159" fmla="*/ 4400004 w 4918970"/>
                  <a:gd name="connsiteY159" fmla="*/ 1859587 h 4941646"/>
                  <a:gd name="connsiteX160" fmla="*/ 4401749 w 4918970"/>
                  <a:gd name="connsiteY160" fmla="*/ 1859168 h 4941646"/>
                  <a:gd name="connsiteX161" fmla="*/ 4401783 w 4918970"/>
                  <a:gd name="connsiteY161" fmla="*/ 1859412 h 4941646"/>
                  <a:gd name="connsiteX162" fmla="*/ 4413025 w 4918970"/>
                  <a:gd name="connsiteY162" fmla="*/ 1858313 h 4941646"/>
                  <a:gd name="connsiteX163" fmla="*/ 4333935 w 4918970"/>
                  <a:gd name="connsiteY163" fmla="*/ 1844691 h 4941646"/>
                  <a:gd name="connsiteX164" fmla="*/ 4247725 w 4918970"/>
                  <a:gd name="connsiteY164" fmla="*/ 1804695 h 4941646"/>
                  <a:gd name="connsiteX165" fmla="*/ 4144586 w 4918970"/>
                  <a:gd name="connsiteY165" fmla="*/ 1706333 h 4941646"/>
                  <a:gd name="connsiteX166" fmla="*/ 377948 w 4918970"/>
                  <a:gd name="connsiteY166" fmla="*/ 1526130 h 4941646"/>
                  <a:gd name="connsiteX167" fmla="*/ 383689 w 4918970"/>
                  <a:gd name="connsiteY167" fmla="*/ 1538799 h 4941646"/>
                  <a:gd name="connsiteX168" fmla="*/ 363647 w 4918970"/>
                  <a:gd name="connsiteY168" fmla="*/ 1681729 h 4941646"/>
                  <a:gd name="connsiteX169" fmla="*/ 250787 w 4918970"/>
                  <a:gd name="connsiteY169" fmla="*/ 1771692 h 4941646"/>
                  <a:gd name="connsiteX170" fmla="*/ 236960 w 4918970"/>
                  <a:gd name="connsiteY170" fmla="*/ 1773193 h 4941646"/>
                  <a:gd name="connsiteX171" fmla="*/ 231218 w 4918970"/>
                  <a:gd name="connsiteY171" fmla="*/ 1760524 h 4941646"/>
                  <a:gd name="connsiteX172" fmla="*/ 251260 w 4918970"/>
                  <a:gd name="connsiteY172" fmla="*/ 1617594 h 4941646"/>
                  <a:gd name="connsiteX173" fmla="*/ 364120 w 4918970"/>
                  <a:gd name="connsiteY173" fmla="*/ 1527631 h 4941646"/>
                  <a:gd name="connsiteX174" fmla="*/ 1771697 w 4918970"/>
                  <a:gd name="connsiteY174" fmla="*/ 116828 h 4941646"/>
                  <a:gd name="connsiteX175" fmla="*/ 1940384 w 4918970"/>
                  <a:gd name="connsiteY175" fmla="*/ 186271 h 4941646"/>
                  <a:gd name="connsiteX176" fmla="*/ 2011358 w 4918970"/>
                  <a:gd name="connsiteY176" fmla="*/ 310478 h 4941646"/>
                  <a:gd name="connsiteX177" fmla="*/ 2013859 w 4918970"/>
                  <a:gd name="connsiteY177" fmla="*/ 338973 h 4941646"/>
                  <a:gd name="connsiteX178" fmla="*/ 2070458 w 4918970"/>
                  <a:gd name="connsiteY178" fmla="*/ 313793 h 4941646"/>
                  <a:gd name="connsiteX179" fmla="*/ 2213639 w 4918970"/>
                  <a:gd name="connsiteY179" fmla="*/ 295973 h 4941646"/>
                  <a:gd name="connsiteX180" fmla="*/ 2518180 w 4918970"/>
                  <a:gd name="connsiteY180" fmla="*/ 503449 h 4941646"/>
                  <a:gd name="connsiteX181" fmla="*/ 2553998 w 4918970"/>
                  <a:gd name="connsiteY181" fmla="*/ 643217 h 4941646"/>
                  <a:gd name="connsiteX182" fmla="*/ 2552098 w 4918970"/>
                  <a:gd name="connsiteY182" fmla="*/ 686511 h 4941646"/>
                  <a:gd name="connsiteX183" fmla="*/ 2582965 w 4918970"/>
                  <a:gd name="connsiteY183" fmla="*/ 671537 h 4941646"/>
                  <a:gd name="connsiteX184" fmla="*/ 2725991 w 4918970"/>
                  <a:gd name="connsiteY184" fmla="*/ 668663 h 4941646"/>
                  <a:gd name="connsiteX185" fmla="*/ 2872197 w 4918970"/>
                  <a:gd name="connsiteY185" fmla="*/ 777758 h 4941646"/>
                  <a:gd name="connsiteX186" fmla="*/ 2878472 w 4918970"/>
                  <a:gd name="connsiteY186" fmla="*/ 794180 h 4941646"/>
                  <a:gd name="connsiteX187" fmla="*/ 2864827 w 4918970"/>
                  <a:gd name="connsiteY187" fmla="*/ 805265 h 4941646"/>
                  <a:gd name="connsiteX188" fmla="*/ 2683661 w 4918970"/>
                  <a:gd name="connsiteY188" fmla="*/ 826641 h 4941646"/>
                  <a:gd name="connsiteX189" fmla="*/ 2561235 w 4918970"/>
                  <a:gd name="connsiteY189" fmla="*/ 752639 h 4941646"/>
                  <a:gd name="connsiteX190" fmla="*/ 2546802 w 4918970"/>
                  <a:gd name="connsiteY190" fmla="*/ 731340 h 4941646"/>
                  <a:gd name="connsiteX191" fmla="*/ 2533909 w 4918970"/>
                  <a:gd name="connsiteY191" fmla="*/ 784330 h 4941646"/>
                  <a:gd name="connsiteX192" fmla="*/ 2496975 w 4918970"/>
                  <a:gd name="connsiteY192" fmla="*/ 857275 h 4941646"/>
                  <a:gd name="connsiteX193" fmla="*/ 2498309 w 4918970"/>
                  <a:gd name="connsiteY193" fmla="*/ 858077 h 4941646"/>
                  <a:gd name="connsiteX194" fmla="*/ 2493583 w 4918970"/>
                  <a:gd name="connsiteY194" fmla="*/ 863973 h 4941646"/>
                  <a:gd name="connsiteX195" fmla="*/ 2490088 w 4918970"/>
                  <a:gd name="connsiteY195" fmla="*/ 870878 h 4941646"/>
                  <a:gd name="connsiteX196" fmla="*/ 2488773 w 4918970"/>
                  <a:gd name="connsiteY196" fmla="*/ 869975 h 4941646"/>
                  <a:gd name="connsiteX197" fmla="*/ 2455495 w 4918970"/>
                  <a:gd name="connsiteY197" fmla="*/ 911496 h 4941646"/>
                  <a:gd name="connsiteX198" fmla="*/ 2270013 w 4918970"/>
                  <a:gd name="connsiteY198" fmla="*/ 981627 h 4941646"/>
                  <a:gd name="connsiteX199" fmla="*/ 2051613 w 4918970"/>
                  <a:gd name="connsiteY199" fmla="*/ 841323 h 4941646"/>
                  <a:gd name="connsiteX200" fmla="*/ 2069070 w 4918970"/>
                  <a:gd name="connsiteY200" fmla="*/ 582325 h 4941646"/>
                  <a:gd name="connsiteX201" fmla="*/ 2069706 w 4918970"/>
                  <a:gd name="connsiteY201" fmla="*/ 582762 h 4941646"/>
                  <a:gd name="connsiteX202" fmla="*/ 2075731 w 4918970"/>
                  <a:gd name="connsiteY202" fmla="*/ 568828 h 4941646"/>
                  <a:gd name="connsiteX203" fmla="*/ 2240022 w 4918970"/>
                  <a:gd name="connsiteY203" fmla="*/ 535266 h 4941646"/>
                  <a:gd name="connsiteX204" fmla="*/ 2267997 w 4918970"/>
                  <a:gd name="connsiteY204" fmla="*/ 700600 h 4941646"/>
                  <a:gd name="connsiteX205" fmla="*/ 2191645 w 4918970"/>
                  <a:gd name="connsiteY205" fmla="*/ 751624 h 4941646"/>
                  <a:gd name="connsiteX206" fmla="*/ 2154132 w 4918970"/>
                  <a:gd name="connsiteY206" fmla="*/ 751931 h 4941646"/>
                  <a:gd name="connsiteX207" fmla="*/ 2165232 w 4918970"/>
                  <a:gd name="connsiteY207" fmla="*/ 784146 h 4941646"/>
                  <a:gd name="connsiteX208" fmla="*/ 2274781 w 4918970"/>
                  <a:gd name="connsiteY208" fmla="*/ 854522 h 4941646"/>
                  <a:gd name="connsiteX209" fmla="*/ 2340505 w 4918970"/>
                  <a:gd name="connsiteY209" fmla="*/ 839183 h 4941646"/>
                  <a:gd name="connsiteX210" fmla="*/ 2386542 w 4918970"/>
                  <a:gd name="connsiteY210" fmla="*/ 795180 h 4941646"/>
                  <a:gd name="connsiteX211" fmla="*/ 2413377 w 4918970"/>
                  <a:gd name="connsiteY211" fmla="*/ 742182 h 4941646"/>
                  <a:gd name="connsiteX212" fmla="*/ 2403106 w 4918970"/>
                  <a:gd name="connsiteY212" fmla="*/ 558783 h 4941646"/>
                  <a:gd name="connsiteX213" fmla="*/ 2204259 w 4918970"/>
                  <a:gd name="connsiteY213" fmla="*/ 423315 h 4941646"/>
                  <a:gd name="connsiteX214" fmla="*/ 2029827 w 4918970"/>
                  <a:gd name="connsiteY214" fmla="*/ 480880 h 4941646"/>
                  <a:gd name="connsiteX215" fmla="*/ 1998238 w 4918970"/>
                  <a:gd name="connsiteY215" fmla="*/ 516363 h 4941646"/>
                  <a:gd name="connsiteX216" fmla="*/ 1961948 w 4918970"/>
                  <a:gd name="connsiteY216" fmla="*/ 578121 h 4941646"/>
                  <a:gd name="connsiteX217" fmla="*/ 2099857 w 4918970"/>
                  <a:gd name="connsiteY217" fmla="*/ 1081422 h 4941646"/>
                  <a:gd name="connsiteX218" fmla="*/ 2155983 w 4918970"/>
                  <a:gd name="connsiteY218" fmla="*/ 1145867 h 4941646"/>
                  <a:gd name="connsiteX219" fmla="*/ 2201387 w 4918970"/>
                  <a:gd name="connsiteY219" fmla="*/ 1166209 h 4941646"/>
                  <a:gd name="connsiteX220" fmla="*/ 2201998 w 4918970"/>
                  <a:gd name="connsiteY220" fmla="*/ 1165152 h 4941646"/>
                  <a:gd name="connsiteX221" fmla="*/ 2206531 w 4918970"/>
                  <a:gd name="connsiteY221" fmla="*/ 1168516 h 4941646"/>
                  <a:gd name="connsiteX222" fmla="*/ 2210419 w 4918970"/>
                  <a:gd name="connsiteY222" fmla="*/ 1170257 h 4941646"/>
                  <a:gd name="connsiteX223" fmla="*/ 2209934 w 4918970"/>
                  <a:gd name="connsiteY223" fmla="*/ 1171039 h 4941646"/>
                  <a:gd name="connsiteX224" fmla="*/ 2283952 w 4918970"/>
                  <a:gd name="connsiteY224" fmla="*/ 1225933 h 4941646"/>
                  <a:gd name="connsiteX225" fmla="*/ 2467511 w 4918970"/>
                  <a:gd name="connsiteY225" fmla="*/ 1675670 h 4941646"/>
                  <a:gd name="connsiteX226" fmla="*/ 2467608 w 4918970"/>
                  <a:gd name="connsiteY226" fmla="*/ 1709553 h 4941646"/>
                  <a:gd name="connsiteX227" fmla="*/ 2521215 w 4918970"/>
                  <a:gd name="connsiteY227" fmla="*/ 1676365 h 4941646"/>
                  <a:gd name="connsiteX228" fmla="*/ 2620398 w 4918970"/>
                  <a:gd name="connsiteY228" fmla="*/ 1632390 h 4941646"/>
                  <a:gd name="connsiteX229" fmla="*/ 2608266 w 4918970"/>
                  <a:gd name="connsiteY229" fmla="*/ 1625263 h 4941646"/>
                  <a:gd name="connsiteX230" fmla="*/ 2524851 w 4918970"/>
                  <a:gd name="connsiteY230" fmla="*/ 1463030 h 4941646"/>
                  <a:gd name="connsiteX231" fmla="*/ 2575891 w 4918970"/>
                  <a:gd name="connsiteY231" fmla="*/ 1287895 h 4941646"/>
                  <a:gd name="connsiteX232" fmla="*/ 2589080 w 4918970"/>
                  <a:gd name="connsiteY232" fmla="*/ 1276271 h 4941646"/>
                  <a:gd name="connsiteX233" fmla="*/ 2604239 w 4918970"/>
                  <a:gd name="connsiteY233" fmla="*/ 1285174 h 4941646"/>
                  <a:gd name="connsiteX234" fmla="*/ 2687653 w 4918970"/>
                  <a:gd name="connsiteY234" fmla="*/ 1447408 h 4941646"/>
                  <a:gd name="connsiteX235" fmla="*/ 2636614 w 4918970"/>
                  <a:gd name="connsiteY235" fmla="*/ 1622543 h 4941646"/>
                  <a:gd name="connsiteX236" fmla="*/ 2630546 w 4918970"/>
                  <a:gd name="connsiteY236" fmla="*/ 1627891 h 4941646"/>
                  <a:gd name="connsiteX237" fmla="*/ 2670619 w 4918970"/>
                  <a:gd name="connsiteY237" fmla="*/ 1610122 h 4941646"/>
                  <a:gd name="connsiteX238" fmla="*/ 2815660 w 4918970"/>
                  <a:gd name="connsiteY238" fmla="*/ 1576518 h 4941646"/>
                  <a:gd name="connsiteX239" fmla="*/ 2842885 w 4918970"/>
                  <a:gd name="connsiteY239" fmla="*/ 1576411 h 4941646"/>
                  <a:gd name="connsiteX240" fmla="*/ 2841924 w 4918970"/>
                  <a:gd name="connsiteY240" fmla="*/ 1574712 h 4941646"/>
                  <a:gd name="connsiteX241" fmla="*/ 3238062 w 4918970"/>
                  <a:gd name="connsiteY241" fmla="*/ 1415167 h 4941646"/>
                  <a:gd name="connsiteX242" fmla="*/ 3259346 w 4918970"/>
                  <a:gd name="connsiteY242" fmla="*/ 1373419 h 4941646"/>
                  <a:gd name="connsiteX243" fmla="*/ 3275408 w 4918970"/>
                  <a:gd name="connsiteY243" fmla="*/ 1324918 h 4941646"/>
                  <a:gd name="connsiteX244" fmla="*/ 3238045 w 4918970"/>
                  <a:gd name="connsiteY244" fmla="*/ 1145073 h 4941646"/>
                  <a:gd name="connsiteX245" fmla="*/ 3021302 w 4918970"/>
                  <a:gd name="connsiteY245" fmla="*/ 1040601 h 4941646"/>
                  <a:gd name="connsiteX246" fmla="*/ 2857340 w 4918970"/>
                  <a:gd name="connsiteY246" fmla="*/ 1123405 h 4941646"/>
                  <a:gd name="connsiteX247" fmla="*/ 2823524 w 4918970"/>
                  <a:gd name="connsiteY247" fmla="*/ 1175189 h 4941646"/>
                  <a:gd name="connsiteX248" fmla="*/ 2813295 w 4918970"/>
                  <a:gd name="connsiteY248" fmla="*/ 1201440 h 4941646"/>
                  <a:gd name="connsiteX249" fmla="*/ 2829349 w 4918970"/>
                  <a:gd name="connsiteY249" fmla="*/ 1299602 h 4941646"/>
                  <a:gd name="connsiteX250" fmla="*/ 2945071 w 4918970"/>
                  <a:gd name="connsiteY250" fmla="*/ 1359287 h 4941646"/>
                  <a:gd name="connsiteX251" fmla="*/ 2976262 w 4918970"/>
                  <a:gd name="connsiteY251" fmla="*/ 1348807 h 4941646"/>
                  <a:gd name="connsiteX252" fmla="*/ 2960029 w 4918970"/>
                  <a:gd name="connsiteY252" fmla="*/ 1320152 h 4941646"/>
                  <a:gd name="connsiteX253" fmla="*/ 2966040 w 4918970"/>
                  <a:gd name="connsiteY253" fmla="*/ 1228518 h 4941646"/>
                  <a:gd name="connsiteX254" fmla="*/ 3123211 w 4918970"/>
                  <a:gd name="connsiteY254" fmla="*/ 1170078 h 4941646"/>
                  <a:gd name="connsiteX255" fmla="*/ 3176291 w 4918970"/>
                  <a:gd name="connsiteY255" fmla="*/ 1329139 h 4941646"/>
                  <a:gd name="connsiteX256" fmla="*/ 3167237 w 4918970"/>
                  <a:gd name="connsiteY256" fmla="*/ 1341323 h 4941646"/>
                  <a:gd name="connsiteX257" fmla="*/ 3167933 w 4918970"/>
                  <a:gd name="connsiteY257" fmla="*/ 1341656 h 4941646"/>
                  <a:gd name="connsiteX258" fmla="*/ 2952363 w 4918970"/>
                  <a:gd name="connsiteY258" fmla="*/ 1486271 h 4941646"/>
                  <a:gd name="connsiteX259" fmla="*/ 2721658 w 4918970"/>
                  <a:gd name="connsiteY259" fmla="*/ 1367283 h 4941646"/>
                  <a:gd name="connsiteX260" fmla="*/ 2689652 w 4918970"/>
                  <a:gd name="connsiteY260" fmla="*/ 1171586 h 4941646"/>
                  <a:gd name="connsiteX261" fmla="*/ 2708970 w 4918970"/>
                  <a:gd name="connsiteY261" fmla="*/ 1122007 h 4941646"/>
                  <a:gd name="connsiteX262" fmla="*/ 2707532 w 4918970"/>
                  <a:gd name="connsiteY262" fmla="*/ 1121319 h 4941646"/>
                  <a:gd name="connsiteX263" fmla="*/ 2711763 w 4918970"/>
                  <a:gd name="connsiteY263" fmla="*/ 1114839 h 4941646"/>
                  <a:gd name="connsiteX264" fmla="*/ 2714507 w 4918970"/>
                  <a:gd name="connsiteY264" fmla="*/ 1107798 h 4941646"/>
                  <a:gd name="connsiteX265" fmla="*/ 2715868 w 4918970"/>
                  <a:gd name="connsiteY265" fmla="*/ 1108553 h 4941646"/>
                  <a:gd name="connsiteX266" fmla="*/ 2760573 w 4918970"/>
                  <a:gd name="connsiteY266" fmla="*/ 1040095 h 4941646"/>
                  <a:gd name="connsiteX267" fmla="*/ 3011687 w 4918970"/>
                  <a:gd name="connsiteY267" fmla="*/ 913277 h 4941646"/>
                  <a:gd name="connsiteX268" fmla="*/ 3343636 w 4918970"/>
                  <a:gd name="connsiteY268" fmla="*/ 1073280 h 4941646"/>
                  <a:gd name="connsiteX269" fmla="*/ 3378525 w 4918970"/>
                  <a:gd name="connsiteY269" fmla="*/ 1137483 h 4941646"/>
                  <a:gd name="connsiteX270" fmla="*/ 3396553 w 4918970"/>
                  <a:gd name="connsiteY270" fmla="*/ 1195718 h 4941646"/>
                  <a:gd name="connsiteX271" fmla="*/ 3410253 w 4918970"/>
                  <a:gd name="connsiteY271" fmla="*/ 1175498 h 4941646"/>
                  <a:gd name="connsiteX272" fmla="*/ 3532680 w 4918970"/>
                  <a:gd name="connsiteY272" fmla="*/ 1101496 h 4941646"/>
                  <a:gd name="connsiteX273" fmla="*/ 3713846 w 4918970"/>
                  <a:gd name="connsiteY273" fmla="*/ 1122872 h 4941646"/>
                  <a:gd name="connsiteX274" fmla="*/ 3727491 w 4918970"/>
                  <a:gd name="connsiteY274" fmla="*/ 1133957 h 4941646"/>
                  <a:gd name="connsiteX275" fmla="*/ 3721216 w 4918970"/>
                  <a:gd name="connsiteY275" fmla="*/ 1150379 h 4941646"/>
                  <a:gd name="connsiteX276" fmla="*/ 3575010 w 4918970"/>
                  <a:gd name="connsiteY276" fmla="*/ 1259474 h 4941646"/>
                  <a:gd name="connsiteX277" fmla="*/ 3431985 w 4918970"/>
                  <a:gd name="connsiteY277" fmla="*/ 1256600 h 4941646"/>
                  <a:gd name="connsiteX278" fmla="*/ 3403660 w 4918970"/>
                  <a:gd name="connsiteY278" fmla="*/ 1242859 h 4941646"/>
                  <a:gd name="connsiteX279" fmla="*/ 3407289 w 4918970"/>
                  <a:gd name="connsiteY279" fmla="*/ 1277298 h 4941646"/>
                  <a:gd name="connsiteX280" fmla="*/ 3400860 w 4918970"/>
                  <a:gd name="connsiteY280" fmla="*/ 1348718 h 4941646"/>
                  <a:gd name="connsiteX281" fmla="*/ 3377352 w 4918970"/>
                  <a:gd name="connsiteY281" fmla="*/ 1419703 h 4941646"/>
                  <a:gd name="connsiteX282" fmla="*/ 3379240 w 4918970"/>
                  <a:gd name="connsiteY282" fmla="*/ 1420547 h 4941646"/>
                  <a:gd name="connsiteX283" fmla="*/ 3373022 w 4918970"/>
                  <a:gd name="connsiteY283" fmla="*/ 1432777 h 4941646"/>
                  <a:gd name="connsiteX284" fmla="*/ 3370362 w 4918970"/>
                  <a:gd name="connsiteY284" fmla="*/ 1440807 h 4941646"/>
                  <a:gd name="connsiteX285" fmla="*/ 3369221 w 4918970"/>
                  <a:gd name="connsiteY285" fmla="*/ 1440252 h 4941646"/>
                  <a:gd name="connsiteX286" fmla="*/ 3350258 w 4918970"/>
                  <a:gd name="connsiteY286" fmla="*/ 1477552 h 4941646"/>
                  <a:gd name="connsiteX287" fmla="*/ 3208358 w 4918970"/>
                  <a:gd name="connsiteY287" fmla="*/ 1612788 h 4941646"/>
                  <a:gd name="connsiteX288" fmla="*/ 3144889 w 4918970"/>
                  <a:gd name="connsiteY288" fmla="*/ 1644698 h 4941646"/>
                  <a:gd name="connsiteX289" fmla="*/ 3154217 w 4918970"/>
                  <a:gd name="connsiteY289" fmla="*/ 1649724 h 4941646"/>
                  <a:gd name="connsiteX290" fmla="*/ 3152848 w 4918970"/>
                  <a:gd name="connsiteY290" fmla="*/ 1651953 h 4941646"/>
                  <a:gd name="connsiteX291" fmla="*/ 3223949 w 4918970"/>
                  <a:gd name="connsiteY291" fmla="*/ 1706023 h 4941646"/>
                  <a:gd name="connsiteX292" fmla="*/ 3356001 w 4918970"/>
                  <a:gd name="connsiteY292" fmla="*/ 2021867 h 4941646"/>
                  <a:gd name="connsiteX293" fmla="*/ 3132866 w 4918970"/>
                  <a:gd name="connsiteY293" fmla="*/ 2410848 h 4941646"/>
                  <a:gd name="connsiteX294" fmla="*/ 2737858 w 4918970"/>
                  <a:gd name="connsiteY294" fmla="*/ 2437548 h 4941646"/>
                  <a:gd name="connsiteX295" fmla="*/ 2701034 w 4918970"/>
                  <a:gd name="connsiteY295" fmla="*/ 2419433 h 4941646"/>
                  <a:gd name="connsiteX296" fmla="*/ 2700731 w 4918970"/>
                  <a:gd name="connsiteY296" fmla="*/ 2420039 h 4941646"/>
                  <a:gd name="connsiteX297" fmla="*/ 2696754 w 4918970"/>
                  <a:gd name="connsiteY297" fmla="*/ 2417327 h 4941646"/>
                  <a:gd name="connsiteX298" fmla="*/ 2684430 w 4918970"/>
                  <a:gd name="connsiteY298" fmla="*/ 2411265 h 4941646"/>
                  <a:gd name="connsiteX299" fmla="*/ 2685400 w 4918970"/>
                  <a:gd name="connsiteY299" fmla="*/ 2409585 h 4941646"/>
                  <a:gd name="connsiteX300" fmla="*/ 2631899 w 4918970"/>
                  <a:gd name="connsiteY300" fmla="*/ 2373108 h 4941646"/>
                  <a:gd name="connsiteX301" fmla="*/ 2529392 w 4918970"/>
                  <a:gd name="connsiteY301" fmla="*/ 2154648 h 4941646"/>
                  <a:gd name="connsiteX302" fmla="*/ 2679116 w 4918970"/>
                  <a:gd name="connsiteY302" fmla="*/ 1876497 h 4941646"/>
                  <a:gd name="connsiteX303" fmla="*/ 2994995 w 4918970"/>
                  <a:gd name="connsiteY303" fmla="*/ 1873358 h 4941646"/>
                  <a:gd name="connsiteX304" fmla="*/ 2994526 w 4918970"/>
                  <a:gd name="connsiteY304" fmla="*/ 1874172 h 4941646"/>
                  <a:gd name="connsiteX305" fmla="*/ 3011997 w 4918970"/>
                  <a:gd name="connsiteY305" fmla="*/ 1880172 h 4941646"/>
                  <a:gd name="connsiteX306" fmla="*/ 3068145 w 4918970"/>
                  <a:gd name="connsiteY306" fmla="*/ 2076348 h 4941646"/>
                  <a:gd name="connsiteX307" fmla="*/ 2870171 w 4918970"/>
                  <a:gd name="connsiteY307" fmla="*/ 2125814 h 4941646"/>
                  <a:gd name="connsiteX308" fmla="*/ 2801095 w 4918970"/>
                  <a:gd name="connsiteY308" fmla="*/ 2037967 h 4941646"/>
                  <a:gd name="connsiteX309" fmla="*/ 2797201 w 4918970"/>
                  <a:gd name="connsiteY309" fmla="*/ 1992482 h 4941646"/>
                  <a:gd name="connsiteX310" fmla="*/ 2759157 w 4918970"/>
                  <a:gd name="connsiteY310" fmla="*/ 2008973 h 4941646"/>
                  <a:gd name="connsiteX311" fmla="*/ 2684056 w 4918970"/>
                  <a:gd name="connsiteY311" fmla="*/ 2148498 h 4941646"/>
                  <a:gd name="connsiteX312" fmla="*/ 2735473 w 4918970"/>
                  <a:gd name="connsiteY312" fmla="*/ 2258077 h 4941646"/>
                  <a:gd name="connsiteX313" fmla="*/ 2763794 w 4918970"/>
                  <a:gd name="connsiteY313" fmla="*/ 2277388 h 4941646"/>
                  <a:gd name="connsiteX314" fmla="*/ 2833373 w 4918970"/>
                  <a:gd name="connsiteY314" fmla="*/ 2306107 h 4941646"/>
                  <a:gd name="connsiteX315" fmla="*/ 3054924 w 4918970"/>
                  <a:gd name="connsiteY315" fmla="*/ 2276426 h 4941646"/>
                  <a:gd name="connsiteX316" fmla="*/ 3200618 w 4918970"/>
                  <a:gd name="connsiteY316" fmla="*/ 2022445 h 4941646"/>
                  <a:gd name="connsiteX317" fmla="*/ 3114395 w 4918970"/>
                  <a:gd name="connsiteY317" fmla="*/ 1816222 h 4941646"/>
                  <a:gd name="connsiteX318" fmla="*/ 3066418 w 4918970"/>
                  <a:gd name="connsiteY318" fmla="*/ 1779737 h 4941646"/>
                  <a:gd name="connsiteX319" fmla="*/ 3010286 w 4918970"/>
                  <a:gd name="connsiteY319" fmla="*/ 1749573 h 4941646"/>
                  <a:gd name="connsiteX320" fmla="*/ 2536778 w 4918970"/>
                  <a:gd name="connsiteY320" fmla="*/ 1843873 h 4941646"/>
                  <a:gd name="connsiteX321" fmla="*/ 2456830 w 4918970"/>
                  <a:gd name="connsiteY321" fmla="*/ 1902128 h 4941646"/>
                  <a:gd name="connsiteX322" fmla="*/ 2455345 w 4918970"/>
                  <a:gd name="connsiteY322" fmla="*/ 1916822 h 4941646"/>
                  <a:gd name="connsiteX323" fmla="*/ 2429696 w 4918970"/>
                  <a:gd name="connsiteY323" fmla="*/ 2045788 h 4941646"/>
                  <a:gd name="connsiteX324" fmla="*/ 2229545 w 4918970"/>
                  <a:gd name="connsiteY324" fmla="*/ 2519902 h 4941646"/>
                  <a:gd name="connsiteX325" fmla="*/ 2197254 w 4918970"/>
                  <a:gd name="connsiteY325" fmla="*/ 2567245 h 4941646"/>
                  <a:gd name="connsiteX326" fmla="*/ 2210207 w 4918970"/>
                  <a:gd name="connsiteY326" fmla="*/ 2560344 h 4941646"/>
                  <a:gd name="connsiteX327" fmla="*/ 2307035 w 4918970"/>
                  <a:gd name="connsiteY327" fmla="*/ 2541967 h 4941646"/>
                  <a:gd name="connsiteX328" fmla="*/ 2475482 w 4918970"/>
                  <a:gd name="connsiteY328" fmla="*/ 2609099 h 4941646"/>
                  <a:gd name="connsiteX329" fmla="*/ 2485730 w 4918970"/>
                  <a:gd name="connsiteY329" fmla="*/ 2623253 h 4941646"/>
                  <a:gd name="connsiteX330" fmla="*/ 2475481 w 4918970"/>
                  <a:gd name="connsiteY330" fmla="*/ 2637407 h 4941646"/>
                  <a:gd name="connsiteX331" fmla="*/ 2307035 w 4918970"/>
                  <a:gd name="connsiteY331" fmla="*/ 2704540 h 4941646"/>
                  <a:gd name="connsiteX332" fmla="*/ 2170449 w 4918970"/>
                  <a:gd name="connsiteY332" fmla="*/ 2664984 h 4941646"/>
                  <a:gd name="connsiteX333" fmla="*/ 2146378 w 4918970"/>
                  <a:gd name="connsiteY333" fmla="*/ 2644149 h 4941646"/>
                  <a:gd name="connsiteX334" fmla="*/ 2079343 w 4918970"/>
                  <a:gd name="connsiteY334" fmla="*/ 2745459 h 4941646"/>
                  <a:gd name="connsiteX335" fmla="*/ 1913424 w 4918970"/>
                  <a:gd name="connsiteY335" fmla="*/ 3117982 h 4941646"/>
                  <a:gd name="connsiteX336" fmla="*/ 1998251 w 4918970"/>
                  <a:gd name="connsiteY336" fmla="*/ 3834996 h 4941646"/>
                  <a:gd name="connsiteX337" fmla="*/ 2063140 w 4918970"/>
                  <a:gd name="connsiteY337" fmla="*/ 3881282 h 4941646"/>
                  <a:gd name="connsiteX338" fmla="*/ 2128893 w 4918970"/>
                  <a:gd name="connsiteY338" fmla="*/ 3908853 h 4941646"/>
                  <a:gd name="connsiteX339" fmla="*/ 2350607 w 4918970"/>
                  <a:gd name="connsiteY339" fmla="*/ 3880408 h 4941646"/>
                  <a:gd name="connsiteX340" fmla="*/ 2497715 w 4918970"/>
                  <a:gd name="connsiteY340" fmla="*/ 3627243 h 4941646"/>
                  <a:gd name="connsiteX341" fmla="*/ 2412642 w 4918970"/>
                  <a:gd name="connsiteY341" fmla="*/ 3420533 h 4941646"/>
                  <a:gd name="connsiteX342" fmla="*/ 2352977 w 4918970"/>
                  <a:gd name="connsiteY342" fmla="*/ 3374633 h 4941646"/>
                  <a:gd name="connsiteX343" fmla="*/ 2322100 w 4918970"/>
                  <a:gd name="connsiteY343" fmla="*/ 3359763 h 4941646"/>
                  <a:gd name="connsiteX344" fmla="*/ 2201492 w 4918970"/>
                  <a:gd name="connsiteY344" fmla="*/ 3370025 h 4941646"/>
                  <a:gd name="connsiteX345" fmla="*/ 2118211 w 4918970"/>
                  <a:gd name="connsiteY345" fmla="*/ 3504827 h 4941646"/>
                  <a:gd name="connsiteX346" fmla="*/ 2122951 w 4918970"/>
                  <a:gd name="connsiteY346" fmla="*/ 3546019 h 4941646"/>
                  <a:gd name="connsiteX347" fmla="*/ 2164289 w 4918970"/>
                  <a:gd name="connsiteY347" fmla="*/ 3526650 h 4941646"/>
                  <a:gd name="connsiteX348" fmla="*/ 2274904 w 4918970"/>
                  <a:gd name="connsiteY348" fmla="*/ 3542548 h 4941646"/>
                  <a:gd name="connsiteX349" fmla="*/ 2331052 w 4918970"/>
                  <a:gd name="connsiteY349" fmla="*/ 3738732 h 4941646"/>
                  <a:gd name="connsiteX350" fmla="*/ 2133078 w 4918970"/>
                  <a:gd name="connsiteY350" fmla="*/ 3788198 h 4941646"/>
                  <a:gd name="connsiteX351" fmla="*/ 2119146 w 4918970"/>
                  <a:gd name="connsiteY351" fmla="*/ 3776068 h 4941646"/>
                  <a:gd name="connsiteX352" fmla="*/ 2118677 w 4918970"/>
                  <a:gd name="connsiteY352" fmla="*/ 3776880 h 4941646"/>
                  <a:gd name="connsiteX353" fmla="*/ 1963455 w 4918970"/>
                  <a:gd name="connsiteY353" fmla="*/ 3501751 h 4941646"/>
                  <a:gd name="connsiteX354" fmla="*/ 2129486 w 4918970"/>
                  <a:gd name="connsiteY354" fmla="*/ 3233007 h 4941646"/>
                  <a:gd name="connsiteX355" fmla="*/ 2207762 w 4918970"/>
                  <a:gd name="connsiteY355" fmla="*/ 3204486 h 4941646"/>
                  <a:gd name="connsiteX356" fmla="*/ 2247867 w 4918970"/>
                  <a:gd name="connsiteY356" fmla="*/ 3201172 h 4941646"/>
                  <a:gd name="connsiteX357" fmla="*/ 2232236 w 4918970"/>
                  <a:gd name="connsiteY357" fmla="*/ 3168950 h 4941646"/>
                  <a:gd name="connsiteX358" fmla="*/ 2229363 w 4918970"/>
                  <a:gd name="connsiteY358" fmla="*/ 3025925 h 4941646"/>
                  <a:gd name="connsiteX359" fmla="*/ 2338456 w 4918970"/>
                  <a:gd name="connsiteY359" fmla="*/ 2879719 h 4941646"/>
                  <a:gd name="connsiteX360" fmla="*/ 2354880 w 4918970"/>
                  <a:gd name="connsiteY360" fmla="*/ 2873445 h 4941646"/>
                  <a:gd name="connsiteX361" fmla="*/ 2365964 w 4918970"/>
                  <a:gd name="connsiteY361" fmla="*/ 2887090 h 4941646"/>
                  <a:gd name="connsiteX362" fmla="*/ 2387340 w 4918970"/>
                  <a:gd name="connsiteY362" fmla="*/ 3068255 h 4941646"/>
                  <a:gd name="connsiteX363" fmla="*/ 2313339 w 4918970"/>
                  <a:gd name="connsiteY363" fmla="*/ 3190681 h 4941646"/>
                  <a:gd name="connsiteX364" fmla="*/ 2300031 w 4918970"/>
                  <a:gd name="connsiteY364" fmla="*/ 3199699 h 4941646"/>
                  <a:gd name="connsiteX365" fmla="*/ 2369931 w 4918970"/>
                  <a:gd name="connsiteY365" fmla="*/ 3212550 h 4941646"/>
                  <a:gd name="connsiteX366" fmla="*/ 2428272 w 4918970"/>
                  <a:gd name="connsiteY366" fmla="*/ 3240645 h 4941646"/>
                  <a:gd name="connsiteX367" fmla="*/ 2429241 w 4918970"/>
                  <a:gd name="connsiteY367" fmla="*/ 3238966 h 4941646"/>
                  <a:gd name="connsiteX368" fmla="*/ 2436692 w 4918970"/>
                  <a:gd name="connsiteY368" fmla="*/ 3244699 h 4941646"/>
                  <a:gd name="connsiteX369" fmla="*/ 2444991 w 4918970"/>
                  <a:gd name="connsiteY369" fmla="*/ 3248696 h 4941646"/>
                  <a:gd name="connsiteX370" fmla="*/ 2443946 w 4918970"/>
                  <a:gd name="connsiteY370" fmla="*/ 3250279 h 4941646"/>
                  <a:gd name="connsiteX371" fmla="*/ 2522808 w 4918970"/>
                  <a:gd name="connsiteY371" fmla="*/ 3310948 h 4941646"/>
                  <a:gd name="connsiteX372" fmla="*/ 2653099 w 4918970"/>
                  <a:gd name="connsiteY372" fmla="*/ 3627532 h 4941646"/>
                  <a:gd name="connsiteX373" fmla="*/ 2592491 w 4918970"/>
                  <a:gd name="connsiteY373" fmla="*/ 3851638 h 4941646"/>
                  <a:gd name="connsiteX374" fmla="*/ 2549418 w 4918970"/>
                  <a:gd name="connsiteY374" fmla="*/ 3907558 h 4941646"/>
                  <a:gd name="connsiteX375" fmla="*/ 2562428 w 4918970"/>
                  <a:gd name="connsiteY375" fmla="*/ 3908496 h 4941646"/>
                  <a:gd name="connsiteX376" fmla="*/ 2687729 w 4918970"/>
                  <a:gd name="connsiteY376" fmla="*/ 3977518 h 4941646"/>
                  <a:gd name="connsiteX377" fmla="*/ 2759800 w 4918970"/>
                  <a:gd name="connsiteY377" fmla="*/ 4145101 h 4941646"/>
                  <a:gd name="connsiteX378" fmla="*/ 2757022 w 4918970"/>
                  <a:gd name="connsiteY378" fmla="*/ 4162460 h 4941646"/>
                  <a:gd name="connsiteX379" fmla="*/ 2739663 w 4918970"/>
                  <a:gd name="connsiteY379" fmla="*/ 4165237 h 4941646"/>
                  <a:gd name="connsiteX380" fmla="*/ 2572081 w 4918970"/>
                  <a:gd name="connsiteY380" fmla="*/ 4093167 h 4941646"/>
                  <a:gd name="connsiteX381" fmla="*/ 2503058 w 4918970"/>
                  <a:gd name="connsiteY381" fmla="*/ 3967867 h 4941646"/>
                  <a:gd name="connsiteX382" fmla="*/ 2502371 w 4918970"/>
                  <a:gd name="connsiteY382" fmla="*/ 3958335 h 4941646"/>
                  <a:gd name="connsiteX383" fmla="*/ 2427798 w 4918970"/>
                  <a:gd name="connsiteY383" fmla="*/ 4015263 h 4941646"/>
                  <a:gd name="connsiteX384" fmla="*/ 2232329 w 4918970"/>
                  <a:gd name="connsiteY384" fmla="*/ 4073606 h 4941646"/>
                  <a:gd name="connsiteX385" fmla="*/ 2218633 w 4918970"/>
                  <a:gd name="connsiteY385" fmla="*/ 4072875 h 4941646"/>
                  <a:gd name="connsiteX386" fmla="*/ 2272337 w 4918970"/>
                  <a:gd name="connsiteY386" fmla="*/ 4158898 h 4941646"/>
                  <a:gd name="connsiteX387" fmla="*/ 2364192 w 4918970"/>
                  <a:gd name="connsiteY387" fmla="*/ 4533287 h 4941646"/>
                  <a:gd name="connsiteX388" fmla="*/ 2359669 w 4918970"/>
                  <a:gd name="connsiteY388" fmla="*/ 4559743 h 4941646"/>
                  <a:gd name="connsiteX389" fmla="*/ 2379450 w 4918970"/>
                  <a:gd name="connsiteY389" fmla="*/ 4550148 h 4941646"/>
                  <a:gd name="connsiteX390" fmla="*/ 2522475 w 4918970"/>
                  <a:gd name="connsiteY390" fmla="*/ 4547273 h 4941646"/>
                  <a:gd name="connsiteX391" fmla="*/ 2668681 w 4918970"/>
                  <a:gd name="connsiteY391" fmla="*/ 4656368 h 4941646"/>
                  <a:gd name="connsiteX392" fmla="*/ 2674956 w 4918970"/>
                  <a:gd name="connsiteY392" fmla="*/ 4672791 h 4941646"/>
                  <a:gd name="connsiteX393" fmla="*/ 2661310 w 4918970"/>
                  <a:gd name="connsiteY393" fmla="*/ 4683876 h 4941646"/>
                  <a:gd name="connsiteX394" fmla="*/ 2480145 w 4918970"/>
                  <a:gd name="connsiteY394" fmla="*/ 4705251 h 4941646"/>
                  <a:gd name="connsiteX395" fmla="*/ 2357718 w 4918970"/>
                  <a:gd name="connsiteY395" fmla="*/ 4631251 h 4941646"/>
                  <a:gd name="connsiteX396" fmla="*/ 2347296 w 4918970"/>
                  <a:gd name="connsiteY396" fmla="*/ 4615869 h 4941646"/>
                  <a:gd name="connsiteX397" fmla="*/ 2331028 w 4918970"/>
                  <a:gd name="connsiteY397" fmla="*/ 4662657 h 4941646"/>
                  <a:gd name="connsiteX398" fmla="*/ 2298826 w 4918970"/>
                  <a:gd name="connsiteY398" fmla="*/ 4720121 h 4941646"/>
                  <a:gd name="connsiteX399" fmla="*/ 2192432 w 4918970"/>
                  <a:gd name="connsiteY399" fmla="*/ 4647203 h 4941646"/>
                  <a:gd name="connsiteX400" fmla="*/ 2077891 w 4918970"/>
                  <a:gd name="connsiteY400" fmla="*/ 4093146 h 4941646"/>
                  <a:gd name="connsiteX401" fmla="*/ 2030142 w 4918970"/>
                  <a:gd name="connsiteY401" fmla="*/ 4038512 h 4941646"/>
                  <a:gd name="connsiteX402" fmla="*/ 1990057 w 4918970"/>
                  <a:gd name="connsiteY402" fmla="*/ 4018513 h 4941646"/>
                  <a:gd name="connsiteX403" fmla="*/ 1989796 w 4918970"/>
                  <a:gd name="connsiteY403" fmla="*/ 4018975 h 4941646"/>
                  <a:gd name="connsiteX404" fmla="*/ 1986827 w 4918970"/>
                  <a:gd name="connsiteY404" fmla="*/ 4016902 h 4941646"/>
                  <a:gd name="connsiteX405" fmla="*/ 1979367 w 4918970"/>
                  <a:gd name="connsiteY405" fmla="*/ 4013180 h 4941646"/>
                  <a:gd name="connsiteX406" fmla="*/ 1979985 w 4918970"/>
                  <a:gd name="connsiteY406" fmla="*/ 4012124 h 4941646"/>
                  <a:gd name="connsiteX407" fmla="*/ 1905212 w 4918970"/>
                  <a:gd name="connsiteY407" fmla="*/ 3959905 h 4941646"/>
                  <a:gd name="connsiteX408" fmla="*/ 1713204 w 4918970"/>
                  <a:gd name="connsiteY408" fmla="*/ 3510714 h 4941646"/>
                  <a:gd name="connsiteX409" fmla="*/ 1712753 w 4918970"/>
                  <a:gd name="connsiteY409" fmla="*/ 3467954 h 4941646"/>
                  <a:gd name="connsiteX410" fmla="*/ 1658348 w 4918970"/>
                  <a:gd name="connsiteY410" fmla="*/ 3501613 h 4941646"/>
                  <a:gd name="connsiteX411" fmla="*/ 1362288 w 4918970"/>
                  <a:gd name="connsiteY411" fmla="*/ 3601394 h 4941646"/>
                  <a:gd name="connsiteX412" fmla="*/ 1338188 w 4918970"/>
                  <a:gd name="connsiteY412" fmla="*/ 3602827 h 4941646"/>
                  <a:gd name="connsiteX413" fmla="*/ 1338250 w 4918970"/>
                  <a:gd name="connsiteY413" fmla="*/ 3602937 h 4941646"/>
                  <a:gd name="connsiteX414" fmla="*/ 1333477 w 4918970"/>
                  <a:gd name="connsiteY414" fmla="*/ 3603107 h 4941646"/>
                  <a:gd name="connsiteX415" fmla="*/ 1292186 w 4918970"/>
                  <a:gd name="connsiteY415" fmla="*/ 3605562 h 4941646"/>
                  <a:gd name="connsiteX416" fmla="*/ 1282307 w 4918970"/>
                  <a:gd name="connsiteY416" fmla="*/ 3604941 h 4941646"/>
                  <a:gd name="connsiteX417" fmla="*/ 1259058 w 4918970"/>
                  <a:gd name="connsiteY417" fmla="*/ 3605775 h 4941646"/>
                  <a:gd name="connsiteX418" fmla="*/ 936958 w 4918970"/>
                  <a:gd name="connsiteY418" fmla="*/ 3770778 h 4941646"/>
                  <a:gd name="connsiteX419" fmla="*/ 918844 w 4918970"/>
                  <a:gd name="connsiteY419" fmla="*/ 3810221 h 4941646"/>
                  <a:gd name="connsiteX420" fmla="*/ 904767 w 4918970"/>
                  <a:gd name="connsiteY420" fmla="*/ 3852730 h 4941646"/>
                  <a:gd name="connsiteX421" fmla="*/ 942129 w 4918970"/>
                  <a:gd name="connsiteY421" fmla="*/ 4032575 h 4941646"/>
                  <a:gd name="connsiteX422" fmla="*/ 1158872 w 4918970"/>
                  <a:gd name="connsiteY422" fmla="*/ 4137047 h 4941646"/>
                  <a:gd name="connsiteX423" fmla="*/ 1322835 w 4918970"/>
                  <a:gd name="connsiteY423" fmla="*/ 4054243 h 4941646"/>
                  <a:gd name="connsiteX424" fmla="*/ 1356651 w 4918970"/>
                  <a:gd name="connsiteY424" fmla="*/ 4002458 h 4941646"/>
                  <a:gd name="connsiteX425" fmla="*/ 1366880 w 4918970"/>
                  <a:gd name="connsiteY425" fmla="*/ 3976207 h 4941646"/>
                  <a:gd name="connsiteX426" fmla="*/ 1350825 w 4918970"/>
                  <a:gd name="connsiteY426" fmla="*/ 3878046 h 4941646"/>
                  <a:gd name="connsiteX427" fmla="*/ 1235103 w 4918970"/>
                  <a:gd name="connsiteY427" fmla="*/ 3818361 h 4941646"/>
                  <a:gd name="connsiteX428" fmla="*/ 1201655 w 4918970"/>
                  <a:gd name="connsiteY428" fmla="*/ 3824857 h 4941646"/>
                  <a:gd name="connsiteX429" fmla="*/ 1220145 w 4918970"/>
                  <a:gd name="connsiteY429" fmla="*/ 3857497 h 4941646"/>
                  <a:gd name="connsiteX430" fmla="*/ 1214134 w 4918970"/>
                  <a:gd name="connsiteY430" fmla="*/ 3949131 h 4941646"/>
                  <a:gd name="connsiteX431" fmla="*/ 1056963 w 4918970"/>
                  <a:gd name="connsiteY431" fmla="*/ 4007571 h 4941646"/>
                  <a:gd name="connsiteX432" fmla="*/ 1003883 w 4918970"/>
                  <a:gd name="connsiteY432" fmla="*/ 3848509 h 4941646"/>
                  <a:gd name="connsiteX433" fmla="*/ 1012938 w 4918970"/>
                  <a:gd name="connsiteY433" fmla="*/ 3836325 h 4941646"/>
                  <a:gd name="connsiteX434" fmla="*/ 1012242 w 4918970"/>
                  <a:gd name="connsiteY434" fmla="*/ 3835992 h 4941646"/>
                  <a:gd name="connsiteX435" fmla="*/ 1227810 w 4918970"/>
                  <a:gd name="connsiteY435" fmla="*/ 3691376 h 4941646"/>
                  <a:gd name="connsiteX436" fmla="*/ 1458516 w 4918970"/>
                  <a:gd name="connsiteY436" fmla="*/ 3810364 h 4941646"/>
                  <a:gd name="connsiteX437" fmla="*/ 1497451 w 4918970"/>
                  <a:gd name="connsiteY437" fmla="*/ 3955959 h 4941646"/>
                  <a:gd name="connsiteX438" fmla="*/ 1496715 w 4918970"/>
                  <a:gd name="connsiteY438" fmla="*/ 3961274 h 4941646"/>
                  <a:gd name="connsiteX439" fmla="*/ 1513226 w 4918970"/>
                  <a:gd name="connsiteY439" fmla="*/ 3951183 h 4941646"/>
                  <a:gd name="connsiteX440" fmla="*/ 1561311 w 4918970"/>
                  <a:gd name="connsiteY440" fmla="*/ 3933306 h 4941646"/>
                  <a:gd name="connsiteX441" fmla="*/ 1742476 w 4918970"/>
                  <a:gd name="connsiteY441" fmla="*/ 3954683 h 4941646"/>
                  <a:gd name="connsiteX442" fmla="*/ 1756122 w 4918970"/>
                  <a:gd name="connsiteY442" fmla="*/ 3965768 h 4941646"/>
                  <a:gd name="connsiteX443" fmla="*/ 1749847 w 4918970"/>
                  <a:gd name="connsiteY443" fmla="*/ 3982190 h 4941646"/>
                  <a:gd name="connsiteX444" fmla="*/ 1603641 w 4918970"/>
                  <a:gd name="connsiteY444" fmla="*/ 4091284 h 4941646"/>
                  <a:gd name="connsiteX445" fmla="*/ 1460622 w 4918970"/>
                  <a:gd name="connsiteY445" fmla="*/ 4088411 h 4941646"/>
                  <a:gd name="connsiteX446" fmla="*/ 1453840 w 4918970"/>
                  <a:gd name="connsiteY446" fmla="*/ 4085121 h 4941646"/>
                  <a:gd name="connsiteX447" fmla="*/ 1419601 w 4918970"/>
                  <a:gd name="connsiteY447" fmla="*/ 4137552 h 4941646"/>
                  <a:gd name="connsiteX448" fmla="*/ 1168487 w 4918970"/>
                  <a:gd name="connsiteY448" fmla="*/ 4264371 h 4941646"/>
                  <a:gd name="connsiteX449" fmla="*/ 901176 w 4918970"/>
                  <a:gd name="connsiteY449" fmla="*/ 4176705 h 4941646"/>
                  <a:gd name="connsiteX450" fmla="*/ 847574 w 4918970"/>
                  <a:gd name="connsiteY450" fmla="*/ 4116718 h 4941646"/>
                  <a:gd name="connsiteX451" fmla="*/ 825259 w 4918970"/>
                  <a:gd name="connsiteY451" fmla="*/ 4119417 h 4941646"/>
                  <a:gd name="connsiteX452" fmla="*/ 458485 w 4918970"/>
                  <a:gd name="connsiteY452" fmla="*/ 4327754 h 4941646"/>
                  <a:gd name="connsiteX453" fmla="*/ 432251 w 4918970"/>
                  <a:gd name="connsiteY453" fmla="*/ 4381186 h 4941646"/>
                  <a:gd name="connsiteX454" fmla="*/ 413192 w 4918970"/>
                  <a:gd name="connsiteY454" fmla="*/ 4449178 h 4941646"/>
                  <a:gd name="connsiteX455" fmla="*/ 471614 w 4918970"/>
                  <a:gd name="connsiteY455" fmla="*/ 4670017 h 4941646"/>
                  <a:gd name="connsiteX456" fmla="*/ 749050 w 4918970"/>
                  <a:gd name="connsiteY456" fmla="*/ 4781711 h 4941646"/>
                  <a:gd name="connsiteX457" fmla="*/ 944190 w 4918970"/>
                  <a:gd name="connsiteY457" fmla="*/ 4662952 h 4941646"/>
                  <a:gd name="connsiteX458" fmla="*/ 980446 w 4918970"/>
                  <a:gd name="connsiteY458" fmla="*/ 4595335 h 4941646"/>
                  <a:gd name="connsiteX459" fmla="*/ 990196 w 4918970"/>
                  <a:gd name="connsiteY459" fmla="*/ 4561858 h 4941646"/>
                  <a:gd name="connsiteX460" fmla="*/ 959961 w 4918970"/>
                  <a:gd name="connsiteY460" fmla="*/ 4443579 h 4941646"/>
                  <a:gd name="connsiteX461" fmla="*/ 812026 w 4918970"/>
                  <a:gd name="connsiteY461" fmla="*/ 4383114 h 4941646"/>
                  <a:gd name="connsiteX462" fmla="*/ 771834 w 4918970"/>
                  <a:gd name="connsiteY462" fmla="*/ 4394668 h 4941646"/>
                  <a:gd name="connsiteX463" fmla="*/ 797967 w 4918970"/>
                  <a:gd name="connsiteY463" fmla="*/ 4432577 h 4941646"/>
                  <a:gd name="connsiteX464" fmla="*/ 800520 w 4918970"/>
                  <a:gd name="connsiteY464" fmla="*/ 4545260 h 4941646"/>
                  <a:gd name="connsiteX465" fmla="*/ 614674 w 4918970"/>
                  <a:gd name="connsiteY465" fmla="*/ 4633695 h 4941646"/>
                  <a:gd name="connsiteX466" fmla="*/ 532588 w 4918970"/>
                  <a:gd name="connsiteY466" fmla="*/ 4444960 h 4941646"/>
                  <a:gd name="connsiteX467" fmla="*/ 542341 w 4918970"/>
                  <a:gd name="connsiteY467" fmla="*/ 4429085 h 4941646"/>
                  <a:gd name="connsiteX468" fmla="*/ 541456 w 4918970"/>
                  <a:gd name="connsiteY468" fmla="*/ 4428753 h 4941646"/>
                  <a:gd name="connsiteX469" fmla="*/ 789387 w 4918970"/>
                  <a:gd name="connsiteY469" fmla="*/ 4228646 h 4941646"/>
                  <a:gd name="connsiteX470" fmla="*/ 873407 w 4918970"/>
                  <a:gd name="connsiteY470" fmla="*/ 4227715 h 4941646"/>
                  <a:gd name="connsiteX471" fmla="*/ 1084313 w 4918970"/>
                  <a:gd name="connsiteY471" fmla="*/ 4349192 h 4941646"/>
                  <a:gd name="connsiteX472" fmla="*/ 1144592 w 4918970"/>
                  <a:gd name="connsiteY472" fmla="*/ 4584998 h 4941646"/>
                  <a:gd name="connsiteX473" fmla="*/ 1133389 w 4918970"/>
                  <a:gd name="connsiteY473" fmla="*/ 4623469 h 4941646"/>
                  <a:gd name="connsiteX474" fmla="*/ 1165933 w 4918970"/>
                  <a:gd name="connsiteY474" fmla="*/ 4617024 h 4941646"/>
                  <a:gd name="connsiteX475" fmla="*/ 1336648 w 4918970"/>
                  <a:gd name="connsiteY475" fmla="*/ 4658088 h 4941646"/>
                  <a:gd name="connsiteX476" fmla="*/ 1476319 w 4918970"/>
                  <a:gd name="connsiteY476" fmla="*/ 4833086 h 4941646"/>
                  <a:gd name="connsiteX477" fmla="*/ 1478662 w 4918970"/>
                  <a:gd name="connsiteY477" fmla="*/ 4854536 h 4941646"/>
                  <a:gd name="connsiteX478" fmla="*/ 1459014 w 4918970"/>
                  <a:gd name="connsiteY478" fmla="*/ 4863455 h 4941646"/>
                  <a:gd name="connsiteX479" fmla="*/ 1237261 w 4918970"/>
                  <a:gd name="connsiteY479" fmla="*/ 4832499 h 4941646"/>
                  <a:gd name="connsiteX480" fmla="*/ 1114911 w 4918970"/>
                  <a:gd name="connsiteY480" fmla="*/ 4706563 h 4941646"/>
                  <a:gd name="connsiteX481" fmla="*/ 1107787 w 4918970"/>
                  <a:gd name="connsiteY481" fmla="*/ 4686386 h 4941646"/>
                  <a:gd name="connsiteX482" fmla="*/ 1071110 w 4918970"/>
                  <a:gd name="connsiteY482" fmla="*/ 4754786 h 4941646"/>
                  <a:gd name="connsiteX483" fmla="*/ 772312 w 4918970"/>
                  <a:gd name="connsiteY483" fmla="*/ 4936631 h 4941646"/>
                  <a:gd name="connsiteX484" fmla="*/ 347500 w 4918970"/>
                  <a:gd name="connsiteY484" fmla="*/ 4765606 h 4941646"/>
                  <a:gd name="connsiteX485" fmla="*/ 332275 w 4918970"/>
                  <a:gd name="connsiteY485" fmla="*/ 4740143 h 4941646"/>
                  <a:gd name="connsiteX486" fmla="*/ 325130 w 4918970"/>
                  <a:gd name="connsiteY486" fmla="*/ 4762098 h 4941646"/>
                  <a:gd name="connsiteX487" fmla="*/ 233543 w 4918970"/>
                  <a:gd name="connsiteY487" fmla="*/ 4861170 h 4941646"/>
                  <a:gd name="connsiteX488" fmla="*/ 63786 w 4918970"/>
                  <a:gd name="connsiteY488" fmla="*/ 4889174 h 4941646"/>
                  <a:gd name="connsiteX489" fmla="*/ 48522 w 4918970"/>
                  <a:gd name="connsiteY489" fmla="*/ 4882697 h 4941646"/>
                  <a:gd name="connsiteX490" fmla="*/ 49913 w 4918970"/>
                  <a:gd name="connsiteY490" fmla="*/ 4866175 h 4941646"/>
                  <a:gd name="connsiteX491" fmla="*/ 153873 w 4918970"/>
                  <a:gd name="connsiteY491" fmla="*/ 4729084 h 4941646"/>
                  <a:gd name="connsiteX492" fmla="*/ 284231 w 4918970"/>
                  <a:gd name="connsiteY492" fmla="*/ 4694287 h 4941646"/>
                  <a:gd name="connsiteX493" fmla="*/ 307227 w 4918970"/>
                  <a:gd name="connsiteY493" fmla="*/ 4698253 h 4941646"/>
                  <a:gd name="connsiteX494" fmla="*/ 293168 w 4918970"/>
                  <a:gd name="connsiteY494" fmla="*/ 4674739 h 4941646"/>
                  <a:gd name="connsiteX495" fmla="*/ 270323 w 4918970"/>
                  <a:gd name="connsiteY495" fmla="*/ 4368629 h 4941646"/>
                  <a:gd name="connsiteX496" fmla="*/ 284548 w 4918970"/>
                  <a:gd name="connsiteY496" fmla="*/ 4328406 h 4941646"/>
                  <a:gd name="connsiteX497" fmla="*/ 283726 w 4918970"/>
                  <a:gd name="connsiteY497" fmla="*/ 4328098 h 4941646"/>
                  <a:gd name="connsiteX498" fmla="*/ 287408 w 4918970"/>
                  <a:gd name="connsiteY498" fmla="*/ 4320319 h 4941646"/>
                  <a:gd name="connsiteX499" fmla="*/ 290630 w 4918970"/>
                  <a:gd name="connsiteY499" fmla="*/ 4311206 h 4941646"/>
                  <a:gd name="connsiteX500" fmla="*/ 291536 w 4918970"/>
                  <a:gd name="connsiteY500" fmla="*/ 4311597 h 4941646"/>
                  <a:gd name="connsiteX501" fmla="*/ 315794 w 4918970"/>
                  <a:gd name="connsiteY501" fmla="*/ 4260335 h 4941646"/>
                  <a:gd name="connsiteX502" fmla="*/ 719506 w 4918970"/>
                  <a:gd name="connsiteY502" fmla="*/ 3985998 h 4941646"/>
                  <a:gd name="connsiteX503" fmla="*/ 780948 w 4918970"/>
                  <a:gd name="connsiteY503" fmla="*/ 3973295 h 4941646"/>
                  <a:gd name="connsiteX504" fmla="*/ 780381 w 4918970"/>
                  <a:gd name="connsiteY504" fmla="*/ 3971460 h 4941646"/>
                  <a:gd name="connsiteX505" fmla="*/ 775378 w 4918970"/>
                  <a:gd name="connsiteY505" fmla="*/ 3924003 h 4941646"/>
                  <a:gd name="connsiteX506" fmla="*/ 752527 w 4918970"/>
                  <a:gd name="connsiteY506" fmla="*/ 3939676 h 4941646"/>
                  <a:gd name="connsiteX507" fmla="*/ 366592 w 4918970"/>
                  <a:gd name="connsiteY507" fmla="*/ 4026020 h 4941646"/>
                  <a:gd name="connsiteX508" fmla="*/ 302733 w 4918970"/>
                  <a:gd name="connsiteY508" fmla="*/ 4008370 h 4941646"/>
                  <a:gd name="connsiteX509" fmla="*/ 302616 w 4918970"/>
                  <a:gd name="connsiteY509" fmla="*/ 4008711 h 4941646"/>
                  <a:gd name="connsiteX510" fmla="*/ 299957 w 4918970"/>
                  <a:gd name="connsiteY510" fmla="*/ 4007602 h 4941646"/>
                  <a:gd name="connsiteX511" fmla="*/ 297629 w 4918970"/>
                  <a:gd name="connsiteY511" fmla="*/ 4006959 h 4941646"/>
                  <a:gd name="connsiteX512" fmla="*/ 297734 w 4918970"/>
                  <a:gd name="connsiteY512" fmla="*/ 4006674 h 4941646"/>
                  <a:gd name="connsiteX513" fmla="*/ 286645 w 4918970"/>
                  <a:gd name="connsiteY513" fmla="*/ 4002049 h 4941646"/>
                  <a:gd name="connsiteX514" fmla="*/ 287455 w 4918970"/>
                  <a:gd name="connsiteY514" fmla="*/ 4013393 h 4941646"/>
                  <a:gd name="connsiteX515" fmla="*/ 247552 w 4918970"/>
                  <a:gd name="connsiteY515" fmla="*/ 4119307 h 4941646"/>
                  <a:gd name="connsiteX516" fmla="*/ 124460 w 4918970"/>
                  <a:gd name="connsiteY516" fmla="*/ 4194665 h 4941646"/>
                  <a:gd name="connsiteX517" fmla="*/ 110552 w 4918970"/>
                  <a:gd name="connsiteY517" fmla="*/ 4194450 h 4941646"/>
                  <a:gd name="connsiteX518" fmla="*/ 106417 w 4918970"/>
                  <a:gd name="connsiteY518" fmla="*/ 4181170 h 4941646"/>
                  <a:gd name="connsiteX519" fmla="*/ 143933 w 4918970"/>
                  <a:gd name="connsiteY519" fmla="*/ 4041803 h 4941646"/>
                  <a:gd name="connsiteX520" fmla="*/ 201808 w 4918970"/>
                  <a:gd name="connsiteY520" fmla="*/ 3988849 h 4941646"/>
                  <a:gd name="connsiteX521" fmla="*/ 231767 w 4918970"/>
                  <a:gd name="connsiteY521" fmla="*/ 3974775 h 4941646"/>
                  <a:gd name="connsiteX522" fmla="*/ 189176 w 4918970"/>
                  <a:gd name="connsiteY522" fmla="*/ 3948821 h 4941646"/>
                  <a:gd name="connsiteX523" fmla="*/ 133166 w 4918970"/>
                  <a:gd name="connsiteY523" fmla="*/ 3898689 h 4941646"/>
                  <a:gd name="connsiteX524" fmla="*/ 41109 w 4918970"/>
                  <a:gd name="connsiteY524" fmla="*/ 3727050 h 4941646"/>
                  <a:gd name="connsiteX525" fmla="*/ 161388 w 4918970"/>
                  <a:gd name="connsiteY525" fmla="*/ 3389507 h 4941646"/>
                  <a:gd name="connsiteX526" fmla="*/ 365829 w 4918970"/>
                  <a:gd name="connsiteY526" fmla="*/ 3312723 h 4941646"/>
                  <a:gd name="connsiteX527" fmla="*/ 375070 w 4918970"/>
                  <a:gd name="connsiteY527" fmla="*/ 3312901 h 4941646"/>
                  <a:gd name="connsiteX528" fmla="*/ 374562 w 4918970"/>
                  <a:gd name="connsiteY528" fmla="*/ 3312625 h 4941646"/>
                  <a:gd name="connsiteX529" fmla="*/ 327092 w 4918970"/>
                  <a:gd name="connsiteY529" fmla="*/ 3273063 h 4941646"/>
                  <a:gd name="connsiteX530" fmla="*/ 250395 w 4918970"/>
                  <a:gd name="connsiteY530" fmla="*/ 2971203 h 4941646"/>
                  <a:gd name="connsiteX531" fmla="*/ 333621 w 4918970"/>
                  <a:gd name="connsiteY531" fmla="*/ 2833033 h 4941646"/>
                  <a:gd name="connsiteX532" fmla="*/ 435592 w 4918970"/>
                  <a:gd name="connsiteY532" fmla="*/ 2767916 h 4941646"/>
                  <a:gd name="connsiteX533" fmla="*/ 471059 w 4918970"/>
                  <a:gd name="connsiteY533" fmla="*/ 2756771 h 4941646"/>
                  <a:gd name="connsiteX534" fmla="*/ 470992 w 4918970"/>
                  <a:gd name="connsiteY534" fmla="*/ 2756517 h 4941646"/>
                  <a:gd name="connsiteX535" fmla="*/ 472886 w 4918970"/>
                  <a:gd name="connsiteY535" fmla="*/ 2756198 h 4941646"/>
                  <a:gd name="connsiteX536" fmla="*/ 475071 w 4918970"/>
                  <a:gd name="connsiteY536" fmla="*/ 2755511 h 4941646"/>
                  <a:gd name="connsiteX537" fmla="*/ 475144 w 4918970"/>
                  <a:gd name="connsiteY537" fmla="*/ 2755816 h 4941646"/>
                  <a:gd name="connsiteX538" fmla="*/ 527092 w 4918970"/>
                  <a:gd name="connsiteY538" fmla="*/ 2747047 h 4941646"/>
                  <a:gd name="connsiteX539" fmla="*/ 830038 w 4918970"/>
                  <a:gd name="connsiteY539" fmla="*/ 2859786 h 4941646"/>
                  <a:gd name="connsiteX540" fmla="*/ 891461 w 4918970"/>
                  <a:gd name="connsiteY540" fmla="*/ 2920919 h 4941646"/>
                  <a:gd name="connsiteX541" fmla="*/ 953876 w 4918970"/>
                  <a:gd name="connsiteY541" fmla="*/ 2838945 h 4941646"/>
                  <a:gd name="connsiteX542" fmla="*/ 1047311 w 4918970"/>
                  <a:gd name="connsiteY542" fmla="*/ 2766790 h 4941646"/>
                  <a:gd name="connsiteX543" fmla="*/ 1271471 w 4918970"/>
                  <a:gd name="connsiteY543" fmla="*/ 2706391 h 4941646"/>
                  <a:gd name="connsiteX544" fmla="*/ 1442318 w 4918970"/>
                  <a:gd name="connsiteY544" fmla="*/ 2740090 h 4941646"/>
                  <a:gd name="connsiteX545" fmla="*/ 1474465 w 4918970"/>
                  <a:gd name="connsiteY545" fmla="*/ 2755904 h 4941646"/>
                  <a:gd name="connsiteX546" fmla="*/ 1482100 w 4918970"/>
                  <a:gd name="connsiteY546" fmla="*/ 2725130 h 4941646"/>
                  <a:gd name="connsiteX547" fmla="*/ 1571467 w 4918970"/>
                  <a:gd name="connsiteY547" fmla="*/ 2613425 h 4941646"/>
                  <a:gd name="connsiteX548" fmla="*/ 1748880 w 4918970"/>
                  <a:gd name="connsiteY548" fmla="*/ 2570968 h 4941646"/>
                  <a:gd name="connsiteX549" fmla="*/ 1765513 w 4918970"/>
                  <a:gd name="connsiteY549" fmla="*/ 2576663 h 4941646"/>
                  <a:gd name="connsiteX550" fmla="*/ 1765291 w 4918970"/>
                  <a:gd name="connsiteY550" fmla="*/ 2594242 h 4941646"/>
                  <a:gd name="connsiteX551" fmla="*/ 1665714 w 4918970"/>
                  <a:gd name="connsiteY551" fmla="*/ 2747090 h 4941646"/>
                  <a:gd name="connsiteX552" fmla="*/ 1575449 w 4918970"/>
                  <a:gd name="connsiteY552" fmla="*/ 2788114 h 4941646"/>
                  <a:gd name="connsiteX553" fmla="*/ 1532152 w 4918970"/>
                  <a:gd name="connsiteY553" fmla="*/ 2793541 h 4941646"/>
                  <a:gd name="connsiteX554" fmla="*/ 1548269 w 4918970"/>
                  <a:gd name="connsiteY554" fmla="*/ 2804530 h 4941646"/>
                  <a:gd name="connsiteX555" fmla="*/ 1650776 w 4918970"/>
                  <a:gd name="connsiteY555" fmla="*/ 3022990 h 4941646"/>
                  <a:gd name="connsiteX556" fmla="*/ 1501052 w 4918970"/>
                  <a:gd name="connsiteY556" fmla="*/ 3301149 h 4941646"/>
                  <a:gd name="connsiteX557" fmla="*/ 1185181 w 4918970"/>
                  <a:gd name="connsiteY557" fmla="*/ 3304288 h 4941646"/>
                  <a:gd name="connsiteX558" fmla="*/ 1185650 w 4918970"/>
                  <a:gd name="connsiteY558" fmla="*/ 3303475 h 4941646"/>
                  <a:gd name="connsiteX559" fmla="*/ 1168179 w 4918970"/>
                  <a:gd name="connsiteY559" fmla="*/ 3297475 h 4941646"/>
                  <a:gd name="connsiteX560" fmla="*/ 1112032 w 4918970"/>
                  <a:gd name="connsiteY560" fmla="*/ 3101290 h 4941646"/>
                  <a:gd name="connsiteX561" fmla="*/ 1310004 w 4918970"/>
                  <a:gd name="connsiteY561" fmla="*/ 3051824 h 4941646"/>
                  <a:gd name="connsiteX562" fmla="*/ 1379081 w 4918970"/>
                  <a:gd name="connsiteY562" fmla="*/ 3139671 h 4941646"/>
                  <a:gd name="connsiteX563" fmla="*/ 1382976 w 4918970"/>
                  <a:gd name="connsiteY563" fmla="*/ 3185155 h 4941646"/>
                  <a:gd name="connsiteX564" fmla="*/ 1421019 w 4918970"/>
                  <a:gd name="connsiteY564" fmla="*/ 3168665 h 4941646"/>
                  <a:gd name="connsiteX565" fmla="*/ 1496112 w 4918970"/>
                  <a:gd name="connsiteY565" fmla="*/ 3029140 h 4941646"/>
                  <a:gd name="connsiteX566" fmla="*/ 1444703 w 4918970"/>
                  <a:gd name="connsiteY566" fmla="*/ 2919561 h 4941646"/>
                  <a:gd name="connsiteX567" fmla="*/ 1416382 w 4918970"/>
                  <a:gd name="connsiteY567" fmla="*/ 2900250 h 4941646"/>
                  <a:gd name="connsiteX568" fmla="*/ 1346804 w 4918970"/>
                  <a:gd name="connsiteY568" fmla="*/ 2871532 h 4941646"/>
                  <a:gd name="connsiteX569" fmla="*/ 1125252 w 4918970"/>
                  <a:gd name="connsiteY569" fmla="*/ 2901212 h 4941646"/>
                  <a:gd name="connsiteX570" fmla="*/ 979558 w 4918970"/>
                  <a:gd name="connsiteY570" fmla="*/ 3155193 h 4941646"/>
                  <a:gd name="connsiteX571" fmla="*/ 1065781 w 4918970"/>
                  <a:gd name="connsiteY571" fmla="*/ 3361426 h 4941646"/>
                  <a:gd name="connsiteX572" fmla="*/ 1112129 w 4918970"/>
                  <a:gd name="connsiteY572" fmla="*/ 3396670 h 4941646"/>
                  <a:gd name="connsiteX573" fmla="*/ 1167119 w 4918970"/>
                  <a:gd name="connsiteY573" fmla="*/ 3426954 h 4941646"/>
                  <a:gd name="connsiteX574" fmla="*/ 1642841 w 4918970"/>
                  <a:gd name="connsiteY574" fmla="*/ 3334132 h 4941646"/>
                  <a:gd name="connsiteX575" fmla="*/ 1723066 w 4918970"/>
                  <a:gd name="connsiteY575" fmla="*/ 3275705 h 4941646"/>
                  <a:gd name="connsiteX576" fmla="*/ 1723871 w 4918970"/>
                  <a:gd name="connsiteY576" fmla="*/ 3267252 h 4941646"/>
                  <a:gd name="connsiteX577" fmla="*/ 1749278 w 4918970"/>
                  <a:gd name="connsiteY577" fmla="*/ 3136731 h 4941646"/>
                  <a:gd name="connsiteX578" fmla="*/ 1885391 w 4918970"/>
                  <a:gd name="connsiteY578" fmla="*/ 2774066 h 4941646"/>
                  <a:gd name="connsiteX579" fmla="*/ 1892863 w 4918970"/>
                  <a:gd name="connsiteY579" fmla="*/ 2760730 h 4941646"/>
                  <a:gd name="connsiteX580" fmla="*/ 1883647 w 4918970"/>
                  <a:gd name="connsiteY580" fmla="*/ 2755317 h 4941646"/>
                  <a:gd name="connsiteX581" fmla="*/ 1800233 w 4918970"/>
                  <a:gd name="connsiteY581" fmla="*/ 2593083 h 4941646"/>
                  <a:gd name="connsiteX582" fmla="*/ 1851273 w 4918970"/>
                  <a:gd name="connsiteY582" fmla="*/ 2417948 h 4941646"/>
                  <a:gd name="connsiteX583" fmla="*/ 1864461 w 4918970"/>
                  <a:gd name="connsiteY583" fmla="*/ 2406324 h 4941646"/>
                  <a:gd name="connsiteX584" fmla="*/ 1879621 w 4918970"/>
                  <a:gd name="connsiteY584" fmla="*/ 2415227 h 4941646"/>
                  <a:gd name="connsiteX585" fmla="*/ 1963035 w 4918970"/>
                  <a:gd name="connsiteY585" fmla="*/ 2577461 h 4941646"/>
                  <a:gd name="connsiteX586" fmla="*/ 1963114 w 4918970"/>
                  <a:gd name="connsiteY586" fmla="*/ 2628761 h 4941646"/>
                  <a:gd name="connsiteX587" fmla="*/ 1960205 w 4918970"/>
                  <a:gd name="connsiteY587" fmla="*/ 2643795 h 4941646"/>
                  <a:gd name="connsiteX588" fmla="*/ 2025217 w 4918970"/>
                  <a:gd name="connsiteY588" fmla="*/ 2548400 h 4941646"/>
                  <a:gd name="connsiteX589" fmla="*/ 2024468 w 4918970"/>
                  <a:gd name="connsiteY589" fmla="*/ 2547577 h 4941646"/>
                  <a:gd name="connsiteX590" fmla="*/ 2265586 w 4918970"/>
                  <a:gd name="connsiteY590" fmla="*/ 2063542 h 4941646"/>
                  <a:gd name="connsiteX591" fmla="*/ 2124212 w 4918970"/>
                  <a:gd name="connsiteY591" fmla="*/ 1299884 h 4941646"/>
                  <a:gd name="connsiteX592" fmla="*/ 2124792 w 4918970"/>
                  <a:gd name="connsiteY592" fmla="*/ 1298877 h 4941646"/>
                  <a:gd name="connsiteX593" fmla="*/ 2058300 w 4918970"/>
                  <a:gd name="connsiteY593" fmla="*/ 1269084 h 4941646"/>
                  <a:gd name="connsiteX594" fmla="*/ 1833426 w 4918970"/>
                  <a:gd name="connsiteY594" fmla="*/ 1293197 h 4941646"/>
                  <a:gd name="connsiteX595" fmla="*/ 1680840 w 4918970"/>
                  <a:gd name="connsiteY595" fmla="*/ 1547045 h 4941646"/>
                  <a:gd name="connsiteX596" fmla="*/ 1765051 w 4918970"/>
                  <a:gd name="connsiteY596" fmla="*/ 1756945 h 4941646"/>
                  <a:gd name="connsiteX597" fmla="*/ 1820301 w 4918970"/>
                  <a:gd name="connsiteY597" fmla="*/ 1799930 h 4941646"/>
                  <a:gd name="connsiteX598" fmla="*/ 1820419 w 4918970"/>
                  <a:gd name="connsiteY598" fmla="*/ 1799752 h 4941646"/>
                  <a:gd name="connsiteX599" fmla="*/ 1978676 w 4918970"/>
                  <a:gd name="connsiteY599" fmla="*/ 1807621 h 4941646"/>
                  <a:gd name="connsiteX600" fmla="*/ 2061957 w 4918970"/>
                  <a:gd name="connsiteY600" fmla="*/ 1672820 h 4941646"/>
                  <a:gd name="connsiteX601" fmla="*/ 2057217 w 4918970"/>
                  <a:gd name="connsiteY601" fmla="*/ 1631628 h 4941646"/>
                  <a:gd name="connsiteX602" fmla="*/ 2015879 w 4918970"/>
                  <a:gd name="connsiteY602" fmla="*/ 1650997 h 4941646"/>
                  <a:gd name="connsiteX603" fmla="*/ 1905264 w 4918970"/>
                  <a:gd name="connsiteY603" fmla="*/ 1635099 h 4941646"/>
                  <a:gd name="connsiteX604" fmla="*/ 1849116 w 4918970"/>
                  <a:gd name="connsiteY604" fmla="*/ 1438916 h 4941646"/>
                  <a:gd name="connsiteX605" fmla="*/ 2047090 w 4918970"/>
                  <a:gd name="connsiteY605" fmla="*/ 1389450 h 4941646"/>
                  <a:gd name="connsiteX606" fmla="*/ 2061022 w 4918970"/>
                  <a:gd name="connsiteY606" fmla="*/ 1401579 h 4941646"/>
                  <a:gd name="connsiteX607" fmla="*/ 2061491 w 4918970"/>
                  <a:gd name="connsiteY607" fmla="*/ 1400767 h 4941646"/>
                  <a:gd name="connsiteX608" fmla="*/ 2216713 w 4918970"/>
                  <a:gd name="connsiteY608" fmla="*/ 1675895 h 4941646"/>
                  <a:gd name="connsiteX609" fmla="*/ 2050681 w 4918970"/>
                  <a:gd name="connsiteY609" fmla="*/ 1944630 h 4941646"/>
                  <a:gd name="connsiteX610" fmla="*/ 1992462 w 4918970"/>
                  <a:gd name="connsiteY610" fmla="*/ 1968071 h 4941646"/>
                  <a:gd name="connsiteX611" fmla="*/ 1933487 w 4918970"/>
                  <a:gd name="connsiteY611" fmla="*/ 1978911 h 4941646"/>
                  <a:gd name="connsiteX612" fmla="*/ 1947932 w 4918970"/>
                  <a:gd name="connsiteY612" fmla="*/ 2008688 h 4941646"/>
                  <a:gd name="connsiteX613" fmla="*/ 1950805 w 4918970"/>
                  <a:gd name="connsiteY613" fmla="*/ 2151713 h 4941646"/>
                  <a:gd name="connsiteX614" fmla="*/ 1841712 w 4918970"/>
                  <a:gd name="connsiteY614" fmla="*/ 2297919 h 4941646"/>
                  <a:gd name="connsiteX615" fmla="*/ 1825288 w 4918970"/>
                  <a:gd name="connsiteY615" fmla="*/ 2304193 h 4941646"/>
                  <a:gd name="connsiteX616" fmla="*/ 1814204 w 4918970"/>
                  <a:gd name="connsiteY616" fmla="*/ 2290548 h 4941646"/>
                  <a:gd name="connsiteX617" fmla="*/ 1792828 w 4918970"/>
                  <a:gd name="connsiteY617" fmla="*/ 2109383 h 4941646"/>
                  <a:gd name="connsiteX618" fmla="*/ 1866829 w 4918970"/>
                  <a:gd name="connsiteY618" fmla="*/ 1986956 h 4941646"/>
                  <a:gd name="connsiteX619" fmla="*/ 1879518 w 4918970"/>
                  <a:gd name="connsiteY619" fmla="*/ 1978359 h 4941646"/>
                  <a:gd name="connsiteX620" fmla="*/ 1870375 w 4918970"/>
                  <a:gd name="connsiteY620" fmla="*/ 1978207 h 4941646"/>
                  <a:gd name="connsiteX621" fmla="*/ 1810237 w 4918970"/>
                  <a:gd name="connsiteY621" fmla="*/ 1965088 h 4941646"/>
                  <a:gd name="connsiteX622" fmla="*/ 1750045 w 4918970"/>
                  <a:gd name="connsiteY622" fmla="*/ 1936101 h 4941646"/>
                  <a:gd name="connsiteX623" fmla="*/ 1749147 w 4918970"/>
                  <a:gd name="connsiteY623" fmla="*/ 1937640 h 4941646"/>
                  <a:gd name="connsiteX624" fmla="*/ 1742500 w 4918970"/>
                  <a:gd name="connsiteY624" fmla="*/ 1932468 h 4941646"/>
                  <a:gd name="connsiteX625" fmla="*/ 1735176 w 4918970"/>
                  <a:gd name="connsiteY625" fmla="*/ 1928942 h 4941646"/>
                  <a:gd name="connsiteX626" fmla="*/ 1736124 w 4918970"/>
                  <a:gd name="connsiteY626" fmla="*/ 1927507 h 4941646"/>
                  <a:gd name="connsiteX627" fmla="*/ 1655361 w 4918970"/>
                  <a:gd name="connsiteY627" fmla="*/ 1864680 h 4941646"/>
                  <a:gd name="connsiteX628" fmla="*/ 1559676 w 4918970"/>
                  <a:gd name="connsiteY628" fmla="*/ 1718695 h 4941646"/>
                  <a:gd name="connsiteX629" fmla="*/ 1551680 w 4918970"/>
                  <a:gd name="connsiteY629" fmla="*/ 1691464 h 4941646"/>
                  <a:gd name="connsiteX630" fmla="*/ 1548839 w 4918970"/>
                  <a:gd name="connsiteY630" fmla="*/ 1699861 h 4941646"/>
                  <a:gd name="connsiteX631" fmla="*/ 1406967 w 4918970"/>
                  <a:gd name="connsiteY631" fmla="*/ 1814530 h 4941646"/>
                  <a:gd name="connsiteX632" fmla="*/ 1225111 w 4918970"/>
                  <a:gd name="connsiteY632" fmla="*/ 1800177 h 4941646"/>
                  <a:gd name="connsiteX633" fmla="*/ 1211047 w 4918970"/>
                  <a:gd name="connsiteY633" fmla="*/ 1789629 h 4941646"/>
                  <a:gd name="connsiteX634" fmla="*/ 1216682 w 4918970"/>
                  <a:gd name="connsiteY634" fmla="*/ 1772975 h 4941646"/>
                  <a:gd name="connsiteX635" fmla="*/ 1358558 w 4918970"/>
                  <a:gd name="connsiteY635" fmla="*/ 1658308 h 4941646"/>
                  <a:gd name="connsiteX636" fmla="*/ 1540410 w 4918970"/>
                  <a:gd name="connsiteY636" fmla="*/ 1672659 h 4941646"/>
                  <a:gd name="connsiteX637" fmla="*/ 1547783 w 4918970"/>
                  <a:gd name="connsiteY637" fmla="*/ 1678190 h 4941646"/>
                  <a:gd name="connsiteX638" fmla="*/ 1534861 w 4918970"/>
                  <a:gd name="connsiteY638" fmla="*/ 1634179 h 4941646"/>
                  <a:gd name="connsiteX639" fmla="*/ 1527107 w 4918970"/>
                  <a:gd name="connsiteY639" fmla="*/ 1545003 h 4941646"/>
                  <a:gd name="connsiteX640" fmla="*/ 1759495 w 4918970"/>
                  <a:gd name="connsiteY640" fmla="*/ 1158392 h 4941646"/>
                  <a:gd name="connsiteX641" fmla="*/ 1870340 w 4918970"/>
                  <a:gd name="connsiteY641" fmla="*/ 1115575 h 4941646"/>
                  <a:gd name="connsiteX642" fmla="*/ 1962100 w 4918970"/>
                  <a:gd name="connsiteY642" fmla="*/ 1105952 h 4941646"/>
                  <a:gd name="connsiteX643" fmla="*/ 1904225 w 4918970"/>
                  <a:gd name="connsiteY643" fmla="*/ 1012071 h 4941646"/>
                  <a:gd name="connsiteX644" fmla="*/ 1847799 w 4918970"/>
                  <a:gd name="connsiteY644" fmla="*/ 517974 h 4941646"/>
                  <a:gd name="connsiteX645" fmla="*/ 1883586 w 4918970"/>
                  <a:gd name="connsiteY645" fmla="*/ 457675 h 4941646"/>
                  <a:gd name="connsiteX646" fmla="*/ 1881986 w 4918970"/>
                  <a:gd name="connsiteY646" fmla="*/ 456591 h 4941646"/>
                  <a:gd name="connsiteX647" fmla="*/ 1888714 w 4918970"/>
                  <a:gd name="connsiteY647" fmla="*/ 449036 h 4941646"/>
                  <a:gd name="connsiteX648" fmla="*/ 1893876 w 4918970"/>
                  <a:gd name="connsiteY648" fmla="*/ 440336 h 4941646"/>
                  <a:gd name="connsiteX649" fmla="*/ 1895449 w 4918970"/>
                  <a:gd name="connsiteY649" fmla="*/ 441470 h 4941646"/>
                  <a:gd name="connsiteX650" fmla="*/ 1946490 w 4918970"/>
                  <a:gd name="connsiteY650" fmla="*/ 384136 h 4941646"/>
                  <a:gd name="connsiteX651" fmla="*/ 1968652 w 4918970"/>
                  <a:gd name="connsiteY651" fmla="*/ 368534 h 4941646"/>
                  <a:gd name="connsiteX652" fmla="*/ 1909373 w 4918970"/>
                  <a:gd name="connsiteY652" fmla="*/ 358232 h 4941646"/>
                  <a:gd name="connsiteX653" fmla="*/ 1826558 w 4918970"/>
                  <a:gd name="connsiteY653" fmla="*/ 303712 h 4941646"/>
                  <a:gd name="connsiteX654" fmla="*/ 1751877 w 4918970"/>
                  <a:gd name="connsiteY654" fmla="*/ 137278 h 4941646"/>
                  <a:gd name="connsiteX655" fmla="*/ 1754383 w 4918970"/>
                  <a:gd name="connsiteY655" fmla="*/ 119877 h 4941646"/>
                  <a:gd name="connsiteX656" fmla="*/ 4511458 w 4918970"/>
                  <a:gd name="connsiteY656" fmla="*/ 4639 h 4941646"/>
                  <a:gd name="connsiteX657" fmla="*/ 4799030 w 4918970"/>
                  <a:gd name="connsiteY657" fmla="*/ 177844 h 4941646"/>
                  <a:gd name="connsiteX658" fmla="*/ 4826415 w 4918970"/>
                  <a:gd name="connsiteY658" fmla="*/ 432711 h 4941646"/>
                  <a:gd name="connsiteX659" fmla="*/ 4795970 w 4918970"/>
                  <a:gd name="connsiteY659" fmla="*/ 500816 h 4941646"/>
                  <a:gd name="connsiteX660" fmla="*/ 4797223 w 4918970"/>
                  <a:gd name="connsiteY660" fmla="*/ 501491 h 4941646"/>
                  <a:gd name="connsiteX661" fmla="*/ 4793180 w 4918970"/>
                  <a:gd name="connsiteY661" fmla="*/ 507059 h 4941646"/>
                  <a:gd name="connsiteX662" fmla="*/ 4790329 w 4918970"/>
                  <a:gd name="connsiteY662" fmla="*/ 513436 h 4941646"/>
                  <a:gd name="connsiteX663" fmla="*/ 4789101 w 4918970"/>
                  <a:gd name="connsiteY663" fmla="*/ 512678 h 4941646"/>
                  <a:gd name="connsiteX664" fmla="*/ 4760754 w 4918970"/>
                  <a:gd name="connsiteY664" fmla="*/ 551715 h 4941646"/>
                  <a:gd name="connsiteX665" fmla="*/ 4595801 w 4918970"/>
                  <a:gd name="connsiteY665" fmla="*/ 623232 h 4941646"/>
                  <a:gd name="connsiteX666" fmla="*/ 4391957 w 4918970"/>
                  <a:gd name="connsiteY666" fmla="*/ 505591 h 4941646"/>
                  <a:gd name="connsiteX667" fmla="*/ 4396591 w 4918970"/>
                  <a:gd name="connsiteY667" fmla="*/ 270283 h 4941646"/>
                  <a:gd name="connsiteX668" fmla="*/ 4397185 w 4918970"/>
                  <a:gd name="connsiteY668" fmla="*/ 270650 h 4941646"/>
                  <a:gd name="connsiteX669" fmla="*/ 4402039 w 4918970"/>
                  <a:gd name="connsiteY669" fmla="*/ 257772 h 4941646"/>
                  <a:gd name="connsiteX670" fmla="*/ 4549379 w 4918970"/>
                  <a:gd name="connsiteY670" fmla="*/ 220288 h 4941646"/>
                  <a:gd name="connsiteX671" fmla="*/ 4581849 w 4918970"/>
                  <a:gd name="connsiteY671" fmla="*/ 368813 h 4941646"/>
                  <a:gd name="connsiteX672" fmla="*/ 4514904 w 4918970"/>
                  <a:gd name="connsiteY672" fmla="*/ 418316 h 4941646"/>
                  <a:gd name="connsiteX673" fmla="*/ 4480945 w 4918970"/>
                  <a:gd name="connsiteY673" fmla="*/ 420212 h 4941646"/>
                  <a:gd name="connsiteX674" fmla="*/ 4492386 w 4918970"/>
                  <a:gd name="connsiteY674" fmla="*/ 448907 h 4941646"/>
                  <a:gd name="connsiteX675" fmla="*/ 4594635 w 4918970"/>
                  <a:gd name="connsiteY675" fmla="*/ 507915 h 4941646"/>
                  <a:gd name="connsiteX676" fmla="*/ 4695668 w 4918970"/>
                  <a:gd name="connsiteY676" fmla="*/ 446851 h 4941646"/>
                  <a:gd name="connsiteX677" fmla="*/ 4698368 w 4918970"/>
                  <a:gd name="connsiteY677" fmla="*/ 448304 h 4941646"/>
                  <a:gd name="connsiteX678" fmla="*/ 4719468 w 4918970"/>
                  <a:gd name="connsiteY678" fmla="*/ 401104 h 4941646"/>
                  <a:gd name="connsiteX679" fmla="*/ 4701238 w 4918970"/>
                  <a:gd name="connsiteY679" fmla="*/ 231444 h 4941646"/>
                  <a:gd name="connsiteX680" fmla="*/ 4509807 w 4918970"/>
                  <a:gd name="connsiteY680" fmla="*/ 116144 h 4941646"/>
                  <a:gd name="connsiteX681" fmla="*/ 4351314 w 4918970"/>
                  <a:gd name="connsiteY681" fmla="*/ 179365 h 4941646"/>
                  <a:gd name="connsiteX682" fmla="*/ 4316316 w 4918970"/>
                  <a:gd name="connsiteY682" fmla="*/ 224102 h 4941646"/>
                  <a:gd name="connsiteX683" fmla="*/ 4320229 w 4918970"/>
                  <a:gd name="connsiteY683" fmla="*/ 226520 h 4941646"/>
                  <a:gd name="connsiteX684" fmla="*/ 4366449 w 4918970"/>
                  <a:gd name="connsiteY684" fmla="*/ 614005 h 4941646"/>
                  <a:gd name="connsiteX685" fmla="*/ 4402394 w 4918970"/>
                  <a:gd name="connsiteY685" fmla="*/ 666270 h 4941646"/>
                  <a:gd name="connsiteX686" fmla="*/ 4407067 w 4918970"/>
                  <a:gd name="connsiteY686" fmla="*/ 672547 h 4941646"/>
                  <a:gd name="connsiteX687" fmla="*/ 4407686 w 4918970"/>
                  <a:gd name="connsiteY687" fmla="*/ 673963 h 4941646"/>
                  <a:gd name="connsiteX688" fmla="*/ 4409518 w 4918970"/>
                  <a:gd name="connsiteY688" fmla="*/ 676628 h 4941646"/>
                  <a:gd name="connsiteX689" fmla="*/ 4408889 w 4918970"/>
                  <a:gd name="connsiteY689" fmla="*/ 676719 h 4941646"/>
                  <a:gd name="connsiteX690" fmla="*/ 4445081 w 4918970"/>
                  <a:gd name="connsiteY690" fmla="*/ 759651 h 4941646"/>
                  <a:gd name="connsiteX691" fmla="*/ 4459298 w 4918970"/>
                  <a:gd name="connsiteY691" fmla="*/ 855235 h 4941646"/>
                  <a:gd name="connsiteX692" fmla="*/ 4355512 w 4918970"/>
                  <a:gd name="connsiteY692" fmla="*/ 1115441 h 4941646"/>
                  <a:gd name="connsiteX693" fmla="*/ 4349161 w 4918970"/>
                  <a:gd name="connsiteY693" fmla="*/ 1120410 h 4941646"/>
                  <a:gd name="connsiteX694" fmla="*/ 4356461 w 4918970"/>
                  <a:gd name="connsiteY694" fmla="*/ 1121858 h 4941646"/>
                  <a:gd name="connsiteX695" fmla="*/ 4233195 w 4918970"/>
                  <a:gd name="connsiteY695" fmla="*/ 1607970 h 4941646"/>
                  <a:gd name="connsiteX696" fmla="*/ 4228785 w 4918970"/>
                  <a:gd name="connsiteY696" fmla="*/ 1610383 h 4941646"/>
                  <a:gd name="connsiteX697" fmla="*/ 4264415 w 4918970"/>
                  <a:gd name="connsiteY697" fmla="*/ 1661217 h 4941646"/>
                  <a:gd name="connsiteX698" fmla="*/ 4433762 w 4918970"/>
                  <a:gd name="connsiteY698" fmla="*/ 1739304 h 4941646"/>
                  <a:gd name="connsiteX699" fmla="*/ 4649298 w 4918970"/>
                  <a:gd name="connsiteY699" fmla="*/ 1624450 h 4941646"/>
                  <a:gd name="connsiteX700" fmla="*/ 4678925 w 4918970"/>
                  <a:gd name="connsiteY700" fmla="*/ 1440335 h 4941646"/>
                  <a:gd name="connsiteX701" fmla="*/ 4658605 w 4918970"/>
                  <a:gd name="connsiteY701" fmla="*/ 1387613 h 4941646"/>
                  <a:gd name="connsiteX702" fmla="*/ 4655574 w 4918970"/>
                  <a:gd name="connsiteY702" fmla="*/ 1389044 h 4941646"/>
                  <a:gd name="connsiteX703" fmla="*/ 4548812 w 4918970"/>
                  <a:gd name="connsiteY703" fmla="*/ 1316605 h 4941646"/>
                  <a:gd name="connsiteX704" fmla="*/ 4433837 w 4918970"/>
                  <a:gd name="connsiteY704" fmla="*/ 1375139 h 4941646"/>
                  <a:gd name="connsiteX705" fmla="*/ 4419705 w 4918970"/>
                  <a:gd name="connsiteY705" fmla="*/ 1405799 h 4941646"/>
                  <a:gd name="connsiteX706" fmla="*/ 4456658 w 4918970"/>
                  <a:gd name="connsiteY706" fmla="*/ 1409817 h 4941646"/>
                  <a:gd name="connsiteX707" fmla="*/ 4526879 w 4918970"/>
                  <a:gd name="connsiteY707" fmla="*/ 1467682 h 4941646"/>
                  <a:gd name="connsiteX708" fmla="*/ 4482924 w 4918970"/>
                  <a:gd name="connsiteY708" fmla="*/ 1627916 h 4941646"/>
                  <a:gd name="connsiteX709" fmla="*/ 4324272 w 4918970"/>
                  <a:gd name="connsiteY709" fmla="*/ 1578555 h 4941646"/>
                  <a:gd name="connsiteX710" fmla="*/ 4319713 w 4918970"/>
                  <a:gd name="connsiteY710" fmla="*/ 1564222 h 4941646"/>
                  <a:gd name="connsiteX711" fmla="*/ 4319043 w 4918970"/>
                  <a:gd name="connsiteY711" fmla="*/ 1564589 h 4941646"/>
                  <a:gd name="connsiteX712" fmla="*/ 4327483 w 4918970"/>
                  <a:gd name="connsiteY712" fmla="*/ 1307515 h 4941646"/>
                  <a:gd name="connsiteX713" fmla="*/ 4556701 w 4918970"/>
                  <a:gd name="connsiteY713" fmla="*/ 1190819 h 4941646"/>
                  <a:gd name="connsiteX714" fmla="*/ 4601450 w 4918970"/>
                  <a:gd name="connsiteY714" fmla="*/ 1198211 h 4941646"/>
                  <a:gd name="connsiteX715" fmla="*/ 4599262 w 4918970"/>
                  <a:gd name="connsiteY715" fmla="*/ 1194560 h 4941646"/>
                  <a:gd name="connsiteX716" fmla="*/ 4603780 w 4918970"/>
                  <a:gd name="connsiteY716" fmla="*/ 1013286 h 4941646"/>
                  <a:gd name="connsiteX717" fmla="*/ 4731746 w 4918970"/>
                  <a:gd name="connsiteY717" fmla="*/ 884812 h 4941646"/>
                  <a:gd name="connsiteX718" fmla="*/ 4748789 w 4918970"/>
                  <a:gd name="connsiteY718" fmla="*/ 880953 h 4941646"/>
                  <a:gd name="connsiteX719" fmla="*/ 4757773 w 4918970"/>
                  <a:gd name="connsiteY719" fmla="*/ 895944 h 4941646"/>
                  <a:gd name="connsiteX720" fmla="*/ 4753254 w 4918970"/>
                  <a:gd name="connsiteY720" fmla="*/ 1077218 h 4941646"/>
                  <a:gd name="connsiteX721" fmla="*/ 4625289 w 4918970"/>
                  <a:gd name="connsiteY721" fmla="*/ 1205693 h 4941646"/>
                  <a:gd name="connsiteX722" fmla="*/ 4624645 w 4918970"/>
                  <a:gd name="connsiteY722" fmla="*/ 1205839 h 4941646"/>
                  <a:gd name="connsiteX723" fmla="*/ 4654085 w 4918970"/>
                  <a:gd name="connsiteY723" fmla="*/ 1217079 h 4941646"/>
                  <a:gd name="connsiteX724" fmla="*/ 4732622 w 4918970"/>
                  <a:gd name="connsiteY724" fmla="*/ 1278332 h 4941646"/>
                  <a:gd name="connsiteX725" fmla="*/ 4761319 w 4918970"/>
                  <a:gd name="connsiteY725" fmla="*/ 1322562 h 4941646"/>
                  <a:gd name="connsiteX726" fmla="*/ 4762703 w 4918970"/>
                  <a:gd name="connsiteY726" fmla="*/ 1321804 h 4941646"/>
                  <a:gd name="connsiteX727" fmla="*/ 4765449 w 4918970"/>
                  <a:gd name="connsiteY727" fmla="*/ 1328927 h 4941646"/>
                  <a:gd name="connsiteX728" fmla="*/ 4769542 w 4918970"/>
                  <a:gd name="connsiteY728" fmla="*/ 1335237 h 4941646"/>
                  <a:gd name="connsiteX729" fmla="*/ 4768136 w 4918970"/>
                  <a:gd name="connsiteY729" fmla="*/ 1335901 h 4941646"/>
                  <a:gd name="connsiteX730" fmla="*/ 4797456 w 4918970"/>
                  <a:gd name="connsiteY730" fmla="*/ 1411974 h 4941646"/>
                  <a:gd name="connsiteX731" fmla="*/ 4752950 w 4918970"/>
                  <a:gd name="connsiteY731" fmla="*/ 1688557 h 4941646"/>
                  <a:gd name="connsiteX732" fmla="*/ 4525367 w 4918970"/>
                  <a:gd name="connsiteY732" fmla="*/ 1851912 h 4941646"/>
                  <a:gd name="connsiteX733" fmla="*/ 4463072 w 4918970"/>
                  <a:gd name="connsiteY733" fmla="*/ 1857857 h 4941646"/>
                  <a:gd name="connsiteX734" fmla="*/ 4493298 w 4918970"/>
                  <a:gd name="connsiteY734" fmla="*/ 1859926 h 4941646"/>
                  <a:gd name="connsiteX735" fmla="*/ 4547877 w 4918970"/>
                  <a:gd name="connsiteY735" fmla="*/ 1874748 h 4941646"/>
                  <a:gd name="connsiteX736" fmla="*/ 4669981 w 4918970"/>
                  <a:gd name="connsiteY736" fmla="*/ 1963149 h 4941646"/>
                  <a:gd name="connsiteX737" fmla="*/ 4714395 w 4918970"/>
                  <a:gd name="connsiteY737" fmla="*/ 2250817 h 4941646"/>
                  <a:gd name="connsiteX738" fmla="*/ 4559918 w 4918970"/>
                  <a:gd name="connsiteY738" fmla="*/ 2410616 h 4941646"/>
                  <a:gd name="connsiteX739" fmla="*/ 4497665 w 4918970"/>
                  <a:gd name="connsiteY739" fmla="*/ 2428174 h 4941646"/>
                  <a:gd name="connsiteX740" fmla="*/ 4497912 w 4918970"/>
                  <a:gd name="connsiteY740" fmla="*/ 2429383 h 4941646"/>
                  <a:gd name="connsiteX741" fmla="*/ 4491958 w 4918970"/>
                  <a:gd name="connsiteY741" fmla="*/ 2429783 h 4941646"/>
                  <a:gd name="connsiteX742" fmla="*/ 4486128 w 4918970"/>
                  <a:gd name="connsiteY742" fmla="*/ 2431428 h 4941646"/>
                  <a:gd name="connsiteX743" fmla="*/ 4485951 w 4918970"/>
                  <a:gd name="connsiteY743" fmla="*/ 2430189 h 4941646"/>
                  <a:gd name="connsiteX744" fmla="*/ 4444216 w 4918970"/>
                  <a:gd name="connsiteY744" fmla="*/ 2433000 h 4941646"/>
                  <a:gd name="connsiteX745" fmla="*/ 4304979 w 4918970"/>
                  <a:gd name="connsiteY745" fmla="*/ 2362900 h 4941646"/>
                  <a:gd name="connsiteX746" fmla="*/ 4298913 w 4918970"/>
                  <a:gd name="connsiteY746" fmla="*/ 2353458 h 4941646"/>
                  <a:gd name="connsiteX747" fmla="*/ 4306437 w 4918970"/>
                  <a:gd name="connsiteY747" fmla="*/ 2389244 h 4941646"/>
                  <a:gd name="connsiteX748" fmla="*/ 4310875 w 4918970"/>
                  <a:gd name="connsiteY748" fmla="*/ 2448946 h 4941646"/>
                  <a:gd name="connsiteX749" fmla="*/ 4181044 w 4918970"/>
                  <a:gd name="connsiteY749" fmla="*/ 2767565 h 4941646"/>
                  <a:gd name="connsiteX750" fmla="*/ 4101726 w 4918970"/>
                  <a:gd name="connsiteY750" fmla="*/ 2828674 h 4941646"/>
                  <a:gd name="connsiteX751" fmla="*/ 4102777 w 4918970"/>
                  <a:gd name="connsiteY751" fmla="*/ 2830268 h 4941646"/>
                  <a:gd name="connsiteX752" fmla="*/ 4094455 w 4918970"/>
                  <a:gd name="connsiteY752" fmla="*/ 2834276 h 4941646"/>
                  <a:gd name="connsiteX753" fmla="*/ 4087028 w 4918970"/>
                  <a:gd name="connsiteY753" fmla="*/ 2839998 h 4941646"/>
                  <a:gd name="connsiteX754" fmla="*/ 4086059 w 4918970"/>
                  <a:gd name="connsiteY754" fmla="*/ 2838318 h 4941646"/>
                  <a:gd name="connsiteX755" fmla="*/ 4027718 w 4918970"/>
                  <a:gd name="connsiteY755" fmla="*/ 2866413 h 4941646"/>
                  <a:gd name="connsiteX756" fmla="*/ 3787273 w 4918970"/>
                  <a:gd name="connsiteY756" fmla="*/ 2845955 h 4941646"/>
                  <a:gd name="connsiteX757" fmla="*/ 3621242 w 4918970"/>
                  <a:gd name="connsiteY757" fmla="*/ 2577213 h 4941646"/>
                  <a:gd name="connsiteX758" fmla="*/ 3776463 w 4918970"/>
                  <a:gd name="connsiteY758" fmla="*/ 2302084 h 4941646"/>
                  <a:gd name="connsiteX759" fmla="*/ 3776933 w 4918970"/>
                  <a:gd name="connsiteY759" fmla="*/ 2302895 h 4941646"/>
                  <a:gd name="connsiteX760" fmla="*/ 3790865 w 4918970"/>
                  <a:gd name="connsiteY760" fmla="*/ 2290766 h 4941646"/>
                  <a:gd name="connsiteX761" fmla="*/ 3988838 w 4918970"/>
                  <a:gd name="connsiteY761" fmla="*/ 2340233 h 4941646"/>
                  <a:gd name="connsiteX762" fmla="*/ 3932691 w 4918970"/>
                  <a:gd name="connsiteY762" fmla="*/ 2536416 h 4941646"/>
                  <a:gd name="connsiteX763" fmla="*/ 3822075 w 4918970"/>
                  <a:gd name="connsiteY763" fmla="*/ 2552314 h 4941646"/>
                  <a:gd name="connsiteX764" fmla="*/ 3780737 w 4918970"/>
                  <a:gd name="connsiteY764" fmla="*/ 2532945 h 4941646"/>
                  <a:gd name="connsiteX765" fmla="*/ 3775997 w 4918970"/>
                  <a:gd name="connsiteY765" fmla="*/ 2574137 h 4941646"/>
                  <a:gd name="connsiteX766" fmla="*/ 3859279 w 4918970"/>
                  <a:gd name="connsiteY766" fmla="*/ 2708938 h 4941646"/>
                  <a:gd name="connsiteX767" fmla="*/ 4017535 w 4918970"/>
                  <a:gd name="connsiteY767" fmla="*/ 2701069 h 4941646"/>
                  <a:gd name="connsiteX768" fmla="*/ 4019802 w 4918970"/>
                  <a:gd name="connsiteY768" fmla="*/ 2704504 h 4941646"/>
                  <a:gd name="connsiteX769" fmla="*/ 4074773 w 4918970"/>
                  <a:gd name="connsiteY769" fmla="*/ 2662154 h 4941646"/>
                  <a:gd name="connsiteX770" fmla="*/ 4161198 w 4918970"/>
                  <a:gd name="connsiteY770" fmla="*/ 2450056 h 4941646"/>
                  <a:gd name="connsiteX771" fmla="*/ 4008347 w 4918970"/>
                  <a:gd name="connsiteY771" fmla="*/ 2191978 h 4941646"/>
                  <a:gd name="connsiteX772" fmla="*/ 3780815 w 4918970"/>
                  <a:gd name="connsiteY772" fmla="*/ 2165827 h 4941646"/>
                  <a:gd name="connsiteX773" fmla="*/ 3710985 w 4918970"/>
                  <a:gd name="connsiteY773" fmla="*/ 2196425 h 4941646"/>
                  <a:gd name="connsiteX774" fmla="*/ 3714072 w 4918970"/>
                  <a:gd name="connsiteY774" fmla="*/ 2201772 h 4941646"/>
                  <a:gd name="connsiteX775" fmla="*/ 3522106 w 4918970"/>
                  <a:gd name="connsiteY775" fmla="*/ 2689097 h 4941646"/>
                  <a:gd name="connsiteX776" fmla="*/ 3532307 w 4918970"/>
                  <a:gd name="connsiteY776" fmla="*/ 2782745 h 4941646"/>
                  <a:gd name="connsiteX777" fmla="*/ 3562072 w 4918970"/>
                  <a:gd name="connsiteY777" fmla="*/ 2805592 h 4941646"/>
                  <a:gd name="connsiteX778" fmla="*/ 3634829 w 4918970"/>
                  <a:gd name="connsiteY778" fmla="*/ 2869938 h 4941646"/>
                  <a:gd name="connsiteX779" fmla="*/ 3724413 w 4918970"/>
                  <a:gd name="connsiteY779" fmla="*/ 2962086 h 4941646"/>
                  <a:gd name="connsiteX780" fmla="*/ 3797434 w 4918970"/>
                  <a:gd name="connsiteY780" fmla="*/ 3050432 h 4941646"/>
                  <a:gd name="connsiteX781" fmla="*/ 3816294 w 4918970"/>
                  <a:gd name="connsiteY781" fmla="*/ 3019338 h 4941646"/>
                  <a:gd name="connsiteX782" fmla="*/ 3934847 w 4918970"/>
                  <a:gd name="connsiteY782" fmla="*/ 2939277 h 4941646"/>
                  <a:gd name="connsiteX783" fmla="*/ 4116857 w 4918970"/>
                  <a:gd name="connsiteY783" fmla="*/ 2951520 h 4941646"/>
                  <a:gd name="connsiteX784" fmla="*/ 4131042 w 4918970"/>
                  <a:gd name="connsiteY784" fmla="*/ 2961904 h 4941646"/>
                  <a:gd name="connsiteX785" fmla="*/ 4125601 w 4918970"/>
                  <a:gd name="connsiteY785" fmla="*/ 2978622 h 4941646"/>
                  <a:gd name="connsiteX786" fmla="*/ 3985064 w 4918970"/>
                  <a:gd name="connsiteY786" fmla="*/ 3094927 h 4941646"/>
                  <a:gd name="connsiteX787" fmla="*/ 3842075 w 4918970"/>
                  <a:gd name="connsiteY787" fmla="*/ 3099246 h 4941646"/>
                  <a:gd name="connsiteX788" fmla="*/ 3829598 w 4918970"/>
                  <a:gd name="connsiteY788" fmla="*/ 3093950 h 4941646"/>
                  <a:gd name="connsiteX789" fmla="*/ 3883909 w 4918970"/>
                  <a:gd name="connsiteY789" fmla="*/ 3171086 h 4941646"/>
                  <a:gd name="connsiteX790" fmla="*/ 3952198 w 4918970"/>
                  <a:gd name="connsiteY790" fmla="*/ 3285565 h 4941646"/>
                  <a:gd name="connsiteX791" fmla="*/ 3978288 w 4918970"/>
                  <a:gd name="connsiteY791" fmla="*/ 3339647 h 4941646"/>
                  <a:gd name="connsiteX792" fmla="*/ 3979775 w 4918970"/>
                  <a:gd name="connsiteY792" fmla="*/ 3337792 h 4941646"/>
                  <a:gd name="connsiteX793" fmla="*/ 4003845 w 4918970"/>
                  <a:gd name="connsiteY793" fmla="*/ 3392625 h 4941646"/>
                  <a:gd name="connsiteX794" fmla="*/ 4025450 w 4918970"/>
                  <a:gd name="connsiteY794" fmla="*/ 3437411 h 4941646"/>
                  <a:gd name="connsiteX795" fmla="*/ 4058529 w 4918970"/>
                  <a:gd name="connsiteY795" fmla="*/ 3496224 h 4941646"/>
                  <a:gd name="connsiteX796" fmla="*/ 4389625 w 4918970"/>
                  <a:gd name="connsiteY796" fmla="*/ 3722024 h 4941646"/>
                  <a:gd name="connsiteX797" fmla="*/ 4389615 w 4918970"/>
                  <a:gd name="connsiteY797" fmla="*/ 3722221 h 4941646"/>
                  <a:gd name="connsiteX798" fmla="*/ 4462143 w 4918970"/>
                  <a:gd name="connsiteY798" fmla="*/ 3717792 h 4941646"/>
                  <a:gd name="connsiteX799" fmla="*/ 4650029 w 4918970"/>
                  <a:gd name="connsiteY799" fmla="*/ 3593182 h 4941646"/>
                  <a:gd name="connsiteX800" fmla="*/ 4670204 w 4918970"/>
                  <a:gd name="connsiteY800" fmla="*/ 3298554 h 4941646"/>
                  <a:gd name="connsiteX801" fmla="*/ 4501059 w 4918970"/>
                  <a:gd name="connsiteY801" fmla="*/ 3149494 h 4941646"/>
                  <a:gd name="connsiteX802" fmla="*/ 4426620 w 4918970"/>
                  <a:gd name="connsiteY802" fmla="*/ 3134582 h 4941646"/>
                  <a:gd name="connsiteX803" fmla="*/ 4392049 w 4918970"/>
                  <a:gd name="connsiteY803" fmla="*/ 3134901 h 4941646"/>
                  <a:gd name="connsiteX804" fmla="*/ 4287518 w 4918970"/>
                  <a:gd name="connsiteY804" fmla="*/ 3197970 h 4941646"/>
                  <a:gd name="connsiteX805" fmla="*/ 4272296 w 4918970"/>
                  <a:gd name="connsiteY805" fmla="*/ 3357058 h 4941646"/>
                  <a:gd name="connsiteX806" fmla="*/ 4294955 w 4918970"/>
                  <a:gd name="connsiteY806" fmla="*/ 3392208 h 4941646"/>
                  <a:gd name="connsiteX807" fmla="*/ 4323712 w 4918970"/>
                  <a:gd name="connsiteY807" fmla="*/ 3356251 h 4941646"/>
                  <a:gd name="connsiteX808" fmla="*/ 4430869 w 4918970"/>
                  <a:gd name="connsiteY808" fmla="*/ 3321301 h 4941646"/>
                  <a:gd name="connsiteX809" fmla="*/ 4569156 w 4918970"/>
                  <a:gd name="connsiteY809" fmla="*/ 3473737 h 4941646"/>
                  <a:gd name="connsiteX810" fmla="*/ 4412121 w 4918970"/>
                  <a:gd name="connsiteY810" fmla="*/ 3606776 h 4941646"/>
                  <a:gd name="connsiteX811" fmla="*/ 4394107 w 4918970"/>
                  <a:gd name="connsiteY811" fmla="*/ 3602017 h 4941646"/>
                  <a:gd name="connsiteX812" fmla="*/ 4394045 w 4918970"/>
                  <a:gd name="connsiteY812" fmla="*/ 3602961 h 4941646"/>
                  <a:gd name="connsiteX813" fmla="*/ 4130926 w 4918970"/>
                  <a:gd name="connsiteY813" fmla="*/ 3423292 h 4941646"/>
                  <a:gd name="connsiteX814" fmla="*/ 4161274 w 4918970"/>
                  <a:gd name="connsiteY814" fmla="*/ 3106130 h 4941646"/>
                  <a:gd name="connsiteX815" fmla="*/ 4369668 w 4918970"/>
                  <a:gd name="connsiteY815" fmla="*/ 2980392 h 4941646"/>
                  <a:gd name="connsiteX816" fmla="*/ 4429834 w 4918970"/>
                  <a:gd name="connsiteY816" fmla="*/ 2979836 h 4941646"/>
                  <a:gd name="connsiteX817" fmla="*/ 4434981 w 4918970"/>
                  <a:gd name="connsiteY817" fmla="*/ 2979670 h 4941646"/>
                  <a:gd name="connsiteX818" fmla="*/ 4435102 w 4918970"/>
                  <a:gd name="connsiteY818" fmla="*/ 2977839 h 4941646"/>
                  <a:gd name="connsiteX819" fmla="*/ 4446169 w 4918970"/>
                  <a:gd name="connsiteY819" fmla="*/ 2979309 h 4941646"/>
                  <a:gd name="connsiteX820" fmla="*/ 4555338 w 4918970"/>
                  <a:gd name="connsiteY820" fmla="*/ 2975780 h 4941646"/>
                  <a:gd name="connsiteX821" fmla="*/ 4796000 w 4918970"/>
                  <a:gd name="connsiteY821" fmla="*/ 2828189 h 4941646"/>
                  <a:gd name="connsiteX822" fmla="*/ 4799625 w 4918970"/>
                  <a:gd name="connsiteY822" fmla="*/ 2829853 h 4941646"/>
                  <a:gd name="connsiteX823" fmla="*/ 4815114 w 4918970"/>
                  <a:gd name="connsiteY823" fmla="*/ 2783102 h 4941646"/>
                  <a:gd name="connsiteX824" fmla="*/ 4784639 w 4918970"/>
                  <a:gd name="connsiteY824" fmla="*/ 2638323 h 4941646"/>
                  <a:gd name="connsiteX825" fmla="*/ 4609469 w 4918970"/>
                  <a:gd name="connsiteY825" fmla="*/ 2555498 h 4941646"/>
                  <a:gd name="connsiteX826" fmla="*/ 4478235 w 4918970"/>
                  <a:gd name="connsiteY826" fmla="*/ 2623814 h 4941646"/>
                  <a:gd name="connsiteX827" fmla="*/ 4454293 w 4918970"/>
                  <a:gd name="connsiteY827" fmla="*/ 2661714 h 4941646"/>
                  <a:gd name="connsiteX828" fmla="*/ 4456640 w 4918970"/>
                  <a:gd name="connsiteY828" fmla="*/ 2662966 h 4941646"/>
                  <a:gd name="connsiteX829" fmla="*/ 4461076 w 4918970"/>
                  <a:gd name="connsiteY829" fmla="*/ 2765229 h 4941646"/>
                  <a:gd name="connsiteX830" fmla="*/ 4552778 w 4918970"/>
                  <a:gd name="connsiteY830" fmla="*/ 2810706 h 4941646"/>
                  <a:gd name="connsiteX831" fmla="*/ 4578988 w 4918970"/>
                  <a:gd name="connsiteY831" fmla="*/ 2805185 h 4941646"/>
                  <a:gd name="connsiteX832" fmla="*/ 4564050 w 4918970"/>
                  <a:gd name="connsiteY832" fmla="*/ 2779758 h 4941646"/>
                  <a:gd name="connsiteX833" fmla="*/ 4567636 w 4918970"/>
                  <a:gd name="connsiteY833" fmla="*/ 2707657 h 4941646"/>
                  <a:gd name="connsiteX834" fmla="*/ 4690452 w 4918970"/>
                  <a:gd name="connsiteY834" fmla="*/ 2659769 h 4941646"/>
                  <a:gd name="connsiteX835" fmla="*/ 4734149 w 4918970"/>
                  <a:gd name="connsiteY835" fmla="*/ 2784137 h 4941646"/>
                  <a:gd name="connsiteX836" fmla="*/ 4727184 w 4918970"/>
                  <a:gd name="connsiteY836" fmla="*/ 2793826 h 4941646"/>
                  <a:gd name="connsiteX837" fmla="*/ 4727735 w 4918970"/>
                  <a:gd name="connsiteY837" fmla="*/ 2794079 h 4941646"/>
                  <a:gd name="connsiteX838" fmla="*/ 4560088 w 4918970"/>
                  <a:gd name="connsiteY838" fmla="*/ 2910429 h 4941646"/>
                  <a:gd name="connsiteX839" fmla="*/ 4377268 w 4918970"/>
                  <a:gd name="connsiteY839" fmla="*/ 2819766 h 4941646"/>
                  <a:gd name="connsiteX840" fmla="*/ 4349678 w 4918970"/>
                  <a:gd name="connsiteY840" fmla="*/ 2666339 h 4941646"/>
                  <a:gd name="connsiteX841" fmla="*/ 4364247 w 4918970"/>
                  <a:gd name="connsiteY841" fmla="*/ 2627128 h 4941646"/>
                  <a:gd name="connsiteX842" fmla="*/ 4363110 w 4918970"/>
                  <a:gd name="connsiteY842" fmla="*/ 2626606 h 4941646"/>
                  <a:gd name="connsiteX843" fmla="*/ 4366345 w 4918970"/>
                  <a:gd name="connsiteY843" fmla="*/ 2621485 h 4941646"/>
                  <a:gd name="connsiteX844" fmla="*/ 4368423 w 4918970"/>
                  <a:gd name="connsiteY844" fmla="*/ 2615892 h 4941646"/>
                  <a:gd name="connsiteX845" fmla="*/ 4369511 w 4918970"/>
                  <a:gd name="connsiteY845" fmla="*/ 2616473 h 4941646"/>
                  <a:gd name="connsiteX846" fmla="*/ 4404056 w 4918970"/>
                  <a:gd name="connsiteY846" fmla="*/ 2561787 h 4941646"/>
                  <a:gd name="connsiteX847" fmla="*/ 4601201 w 4918970"/>
                  <a:gd name="connsiteY847" fmla="*/ 2459159 h 4941646"/>
                  <a:gd name="connsiteX848" fmla="*/ 4864344 w 4918970"/>
                  <a:gd name="connsiteY848" fmla="*/ 2583582 h 4941646"/>
                  <a:gd name="connsiteX849" fmla="*/ 4914355 w 4918970"/>
                  <a:gd name="connsiteY849" fmla="*/ 2725790 h 4941646"/>
                  <a:gd name="connsiteX850" fmla="*/ 4900573 w 4918970"/>
                  <a:gd name="connsiteY850" fmla="*/ 2838021 h 4941646"/>
                  <a:gd name="connsiteX851" fmla="*/ 4887492 w 4918970"/>
                  <a:gd name="connsiteY851" fmla="*/ 2870210 h 4941646"/>
                  <a:gd name="connsiteX852" fmla="*/ 4887715 w 4918970"/>
                  <a:gd name="connsiteY852" fmla="*/ 2870313 h 4941646"/>
                  <a:gd name="connsiteX853" fmla="*/ 4886818 w 4918970"/>
                  <a:gd name="connsiteY853" fmla="*/ 2871868 h 4941646"/>
                  <a:gd name="connsiteX854" fmla="*/ 4886011 w 4918970"/>
                  <a:gd name="connsiteY854" fmla="*/ 2873850 h 4941646"/>
                  <a:gd name="connsiteX855" fmla="*/ 4885748 w 4918970"/>
                  <a:gd name="connsiteY855" fmla="*/ 2873722 h 4941646"/>
                  <a:gd name="connsiteX856" fmla="*/ 4861144 w 4918970"/>
                  <a:gd name="connsiteY856" fmla="*/ 2916370 h 4941646"/>
                  <a:gd name="connsiteX857" fmla="*/ 4707094 w 4918970"/>
                  <a:gd name="connsiteY857" fmla="*/ 3035317 h 4941646"/>
                  <a:gd name="connsiteX858" fmla="*/ 4650554 w 4918970"/>
                  <a:gd name="connsiteY858" fmla="*/ 3052260 h 4941646"/>
                  <a:gd name="connsiteX859" fmla="*/ 4680574 w 4918970"/>
                  <a:gd name="connsiteY859" fmla="*/ 3070314 h 4941646"/>
                  <a:gd name="connsiteX860" fmla="*/ 4810900 w 4918970"/>
                  <a:gd name="connsiteY860" fmla="*/ 3229518 h 4941646"/>
                  <a:gd name="connsiteX861" fmla="*/ 4780000 w 4918970"/>
                  <a:gd name="connsiteY861" fmla="*/ 3680752 h 4941646"/>
                  <a:gd name="connsiteX862" fmla="*/ 4535097 w 4918970"/>
                  <a:gd name="connsiteY862" fmla="*/ 3861008 h 4941646"/>
                  <a:gd name="connsiteX863" fmla="*/ 4504921 w 4918970"/>
                  <a:gd name="connsiteY863" fmla="*/ 3866391 h 4941646"/>
                  <a:gd name="connsiteX864" fmla="*/ 4520290 w 4918970"/>
                  <a:gd name="connsiteY864" fmla="*/ 3900658 h 4941646"/>
                  <a:gd name="connsiteX865" fmla="*/ 4518984 w 4918970"/>
                  <a:gd name="connsiteY865" fmla="*/ 4032086 h 4941646"/>
                  <a:gd name="connsiteX866" fmla="*/ 4414762 w 4918970"/>
                  <a:gd name="connsiteY866" fmla="*/ 4163346 h 4941646"/>
                  <a:gd name="connsiteX867" fmla="*/ 4399507 w 4918970"/>
                  <a:gd name="connsiteY867" fmla="*/ 4168655 h 4941646"/>
                  <a:gd name="connsiteX868" fmla="*/ 4389704 w 4918970"/>
                  <a:gd name="connsiteY868" fmla="*/ 4155818 h 4941646"/>
                  <a:gd name="connsiteX869" fmla="*/ 4375070 w 4918970"/>
                  <a:gd name="connsiteY869" fmla="*/ 3988853 h 4941646"/>
                  <a:gd name="connsiteX870" fmla="*/ 4446408 w 4918970"/>
                  <a:gd name="connsiteY870" fmla="*/ 3878463 h 4941646"/>
                  <a:gd name="connsiteX871" fmla="*/ 4449993 w 4918970"/>
                  <a:gd name="connsiteY871" fmla="*/ 3876189 h 4941646"/>
                  <a:gd name="connsiteX872" fmla="*/ 4433455 w 4918970"/>
                  <a:gd name="connsiteY872" fmla="*/ 3879138 h 4941646"/>
                  <a:gd name="connsiteX873" fmla="*/ 4380512 w 4918970"/>
                  <a:gd name="connsiteY873" fmla="*/ 3878887 h 4941646"/>
                  <a:gd name="connsiteX874" fmla="*/ 4380490 w 4918970"/>
                  <a:gd name="connsiteY874" fmla="*/ 3879245 h 4941646"/>
                  <a:gd name="connsiteX875" fmla="*/ 4377689 w 4918970"/>
                  <a:gd name="connsiteY875" fmla="*/ 3878874 h 4941646"/>
                  <a:gd name="connsiteX876" fmla="*/ 4373401 w 4918970"/>
                  <a:gd name="connsiteY876" fmla="*/ 3878853 h 4941646"/>
                  <a:gd name="connsiteX877" fmla="*/ 4373439 w 4918970"/>
                  <a:gd name="connsiteY877" fmla="*/ 3878311 h 4941646"/>
                  <a:gd name="connsiteX878" fmla="*/ 4305148 w 4918970"/>
                  <a:gd name="connsiteY878" fmla="*/ 3869271 h 4941646"/>
                  <a:gd name="connsiteX879" fmla="*/ 4161728 w 4918970"/>
                  <a:gd name="connsiteY879" fmla="*/ 3812118 h 4941646"/>
                  <a:gd name="connsiteX880" fmla="*/ 4114852 w 4918970"/>
                  <a:gd name="connsiteY880" fmla="*/ 3779717 h 4941646"/>
                  <a:gd name="connsiteX881" fmla="*/ 4035414 w 4918970"/>
                  <a:gd name="connsiteY881" fmla="*/ 3838239 h 4941646"/>
                  <a:gd name="connsiteX882" fmla="*/ 3620350 w 4918970"/>
                  <a:gd name="connsiteY882" fmla="*/ 3985330 h 4941646"/>
                  <a:gd name="connsiteX883" fmla="*/ 3590871 w 4918970"/>
                  <a:gd name="connsiteY883" fmla="*/ 3983905 h 4941646"/>
                  <a:gd name="connsiteX884" fmla="*/ 3592641 w 4918970"/>
                  <a:gd name="connsiteY884" fmla="*/ 4076359 h 4941646"/>
                  <a:gd name="connsiteX885" fmla="*/ 3963464 w 4918970"/>
                  <a:gd name="connsiteY885" fmla="*/ 4693449 h 4941646"/>
                  <a:gd name="connsiteX886" fmla="*/ 4005538 w 4918970"/>
                  <a:gd name="connsiteY886" fmla="*/ 4696181 h 4941646"/>
                  <a:gd name="connsiteX887" fmla="*/ 4053396 w 4918970"/>
                  <a:gd name="connsiteY887" fmla="*/ 4692671 h 4941646"/>
                  <a:gd name="connsiteX888" fmla="*/ 4202813 w 4918970"/>
                  <a:gd name="connsiteY888" fmla="*/ 4590915 h 4941646"/>
                  <a:gd name="connsiteX889" fmla="*/ 4216094 w 4918970"/>
                  <a:gd name="connsiteY889" fmla="*/ 4354492 h 4941646"/>
                  <a:gd name="connsiteX890" fmla="*/ 4079013 w 4918970"/>
                  <a:gd name="connsiteY890" fmla="*/ 4236641 h 4941646"/>
                  <a:gd name="connsiteX891" fmla="*/ 4019186 w 4918970"/>
                  <a:gd name="connsiteY891" fmla="*/ 4225417 h 4941646"/>
                  <a:gd name="connsiteX892" fmla="*/ 3991467 w 4918970"/>
                  <a:gd name="connsiteY892" fmla="*/ 4226012 h 4941646"/>
                  <a:gd name="connsiteX893" fmla="*/ 3908278 w 4918970"/>
                  <a:gd name="connsiteY893" fmla="*/ 4277608 h 4941646"/>
                  <a:gd name="connsiteX894" fmla="*/ 3897637 w 4918970"/>
                  <a:gd name="connsiteY894" fmla="*/ 4405309 h 4941646"/>
                  <a:gd name="connsiteX895" fmla="*/ 3916150 w 4918970"/>
                  <a:gd name="connsiteY895" fmla="*/ 4433270 h 4941646"/>
                  <a:gd name="connsiteX896" fmla="*/ 3938854 w 4918970"/>
                  <a:gd name="connsiteY896" fmla="*/ 4404158 h 4941646"/>
                  <a:gd name="connsiteX897" fmla="*/ 4024425 w 4918970"/>
                  <a:gd name="connsiteY897" fmla="*/ 4375083 h 4941646"/>
                  <a:gd name="connsiteX898" fmla="*/ 4136797 w 4918970"/>
                  <a:gd name="connsiteY898" fmla="*/ 4495942 h 4941646"/>
                  <a:gd name="connsiteX899" fmla="*/ 4012198 w 4918970"/>
                  <a:gd name="connsiteY899" fmla="*/ 4604153 h 4941646"/>
                  <a:gd name="connsiteX900" fmla="*/ 3997708 w 4918970"/>
                  <a:gd name="connsiteY900" fmla="*/ 4600513 h 4941646"/>
                  <a:gd name="connsiteX901" fmla="*/ 3997668 w 4918970"/>
                  <a:gd name="connsiteY901" fmla="*/ 4601271 h 4941646"/>
                  <a:gd name="connsiteX902" fmla="*/ 3784940 w 4918970"/>
                  <a:gd name="connsiteY902" fmla="*/ 4459803 h 4941646"/>
                  <a:gd name="connsiteX903" fmla="*/ 3806155 w 4918970"/>
                  <a:gd name="connsiteY903" fmla="*/ 4205214 h 4941646"/>
                  <a:gd name="connsiteX904" fmla="*/ 3972004 w 4918970"/>
                  <a:gd name="connsiteY904" fmla="*/ 4102352 h 4941646"/>
                  <a:gd name="connsiteX905" fmla="*/ 4024359 w 4918970"/>
                  <a:gd name="connsiteY905" fmla="*/ 4101227 h 4941646"/>
                  <a:gd name="connsiteX906" fmla="*/ 4024443 w 4918970"/>
                  <a:gd name="connsiteY906" fmla="*/ 4099661 h 4941646"/>
                  <a:gd name="connsiteX907" fmla="*/ 4031923 w 4918970"/>
                  <a:gd name="connsiteY907" fmla="*/ 4101065 h 4941646"/>
                  <a:gd name="connsiteX908" fmla="*/ 4039361 w 4918970"/>
                  <a:gd name="connsiteY908" fmla="*/ 4100905 h 4941646"/>
                  <a:gd name="connsiteX909" fmla="*/ 4039189 w 4918970"/>
                  <a:gd name="connsiteY909" fmla="*/ 4102428 h 4941646"/>
                  <a:gd name="connsiteX910" fmla="*/ 4118277 w 4918970"/>
                  <a:gd name="connsiteY910" fmla="*/ 4117267 h 4941646"/>
                  <a:gd name="connsiteX911" fmla="*/ 4328221 w 4918970"/>
                  <a:gd name="connsiteY911" fmla="*/ 4297758 h 4941646"/>
                  <a:gd name="connsiteX912" fmla="*/ 4359724 w 4918970"/>
                  <a:gd name="connsiteY912" fmla="*/ 4387882 h 4941646"/>
                  <a:gd name="connsiteX913" fmla="*/ 4360584 w 4918970"/>
                  <a:gd name="connsiteY913" fmla="*/ 4399515 h 4941646"/>
                  <a:gd name="connsiteX914" fmla="*/ 4379487 w 4918970"/>
                  <a:gd name="connsiteY914" fmla="*/ 4385054 h 4941646"/>
                  <a:gd name="connsiteX915" fmla="*/ 4680947 w 4918970"/>
                  <a:gd name="connsiteY915" fmla="*/ 4315655 h 4941646"/>
                  <a:gd name="connsiteX916" fmla="*/ 4688875 w 4918970"/>
                  <a:gd name="connsiteY916" fmla="*/ 4318084 h 4941646"/>
                  <a:gd name="connsiteX917" fmla="*/ 4684979 w 4918970"/>
                  <a:gd name="connsiteY917" fmla="*/ 4312981 h 4941646"/>
                  <a:gd name="connsiteX918" fmla="*/ 4670346 w 4918970"/>
                  <a:gd name="connsiteY918" fmla="*/ 4146016 h 4941646"/>
                  <a:gd name="connsiteX919" fmla="*/ 4774568 w 4918970"/>
                  <a:gd name="connsiteY919" fmla="*/ 4014756 h 4941646"/>
                  <a:gd name="connsiteX920" fmla="*/ 4789822 w 4918970"/>
                  <a:gd name="connsiteY920" fmla="*/ 4009447 h 4941646"/>
                  <a:gd name="connsiteX921" fmla="*/ 4799626 w 4918970"/>
                  <a:gd name="connsiteY921" fmla="*/ 4022284 h 4941646"/>
                  <a:gd name="connsiteX922" fmla="*/ 4814259 w 4918970"/>
                  <a:gd name="connsiteY922" fmla="*/ 4189249 h 4941646"/>
                  <a:gd name="connsiteX923" fmla="*/ 4710037 w 4918970"/>
                  <a:gd name="connsiteY923" fmla="*/ 4320509 h 4941646"/>
                  <a:gd name="connsiteX924" fmla="*/ 4703839 w 4918970"/>
                  <a:gd name="connsiteY924" fmla="*/ 4322666 h 4941646"/>
                  <a:gd name="connsiteX925" fmla="*/ 4729154 w 4918970"/>
                  <a:gd name="connsiteY925" fmla="*/ 4330420 h 4941646"/>
                  <a:gd name="connsiteX926" fmla="*/ 4729261 w 4918970"/>
                  <a:gd name="connsiteY926" fmla="*/ 4330140 h 4941646"/>
                  <a:gd name="connsiteX927" fmla="*/ 4731250 w 4918970"/>
                  <a:gd name="connsiteY927" fmla="*/ 4331063 h 4941646"/>
                  <a:gd name="connsiteX928" fmla="*/ 4733007 w 4918970"/>
                  <a:gd name="connsiteY928" fmla="*/ 4331600 h 4941646"/>
                  <a:gd name="connsiteX929" fmla="*/ 4732911 w 4918970"/>
                  <a:gd name="connsiteY929" fmla="*/ 4331834 h 4941646"/>
                  <a:gd name="connsiteX930" fmla="*/ 4765184 w 4918970"/>
                  <a:gd name="connsiteY930" fmla="*/ 4346810 h 4941646"/>
                  <a:gd name="connsiteX931" fmla="*/ 4853870 w 4918970"/>
                  <a:gd name="connsiteY931" fmla="*/ 4421251 h 4941646"/>
                  <a:gd name="connsiteX932" fmla="*/ 4915705 w 4918970"/>
                  <a:gd name="connsiteY932" fmla="*/ 4562689 h 4941646"/>
                  <a:gd name="connsiteX933" fmla="*/ 4805478 w 4918970"/>
                  <a:gd name="connsiteY933" fmla="*/ 4839618 h 4941646"/>
                  <a:gd name="connsiteX934" fmla="*/ 4586153 w 4918970"/>
                  <a:gd name="connsiteY934" fmla="*/ 4900398 h 4941646"/>
                  <a:gd name="connsiteX935" fmla="*/ 4522095 w 4918970"/>
                  <a:gd name="connsiteY935" fmla="*/ 4883556 h 4941646"/>
                  <a:gd name="connsiteX936" fmla="*/ 4521685 w 4918970"/>
                  <a:gd name="connsiteY936" fmla="*/ 4884752 h 4941646"/>
                  <a:gd name="connsiteX937" fmla="*/ 4516223 w 4918970"/>
                  <a:gd name="connsiteY937" fmla="*/ 4882013 h 4941646"/>
                  <a:gd name="connsiteX938" fmla="*/ 4510225 w 4918970"/>
                  <a:gd name="connsiteY938" fmla="*/ 4880436 h 4941646"/>
                  <a:gd name="connsiteX939" fmla="*/ 4510713 w 4918970"/>
                  <a:gd name="connsiteY939" fmla="*/ 4879251 h 4941646"/>
                  <a:gd name="connsiteX940" fmla="*/ 4472422 w 4918970"/>
                  <a:gd name="connsiteY940" fmla="*/ 4860053 h 4941646"/>
                  <a:gd name="connsiteX941" fmla="*/ 4385960 w 4918970"/>
                  <a:gd name="connsiteY941" fmla="*/ 4725867 h 4941646"/>
                  <a:gd name="connsiteX942" fmla="*/ 4459594 w 4918970"/>
                  <a:gd name="connsiteY942" fmla="*/ 4530310 h 4941646"/>
                  <a:gd name="connsiteX943" fmla="*/ 4666406 w 4918970"/>
                  <a:gd name="connsiteY943" fmla="*/ 4500403 h 4941646"/>
                  <a:gd name="connsiteX944" fmla="*/ 4666171 w 4918970"/>
                  <a:gd name="connsiteY944" fmla="*/ 4500978 h 4941646"/>
                  <a:gd name="connsiteX945" fmla="*/ 4678153 w 4918970"/>
                  <a:gd name="connsiteY945" fmla="*/ 4503371 h 4941646"/>
                  <a:gd name="connsiteX946" fmla="*/ 4732258 w 4918970"/>
                  <a:gd name="connsiteY946" fmla="*/ 4627038 h 4941646"/>
                  <a:gd name="connsiteX947" fmla="*/ 4606829 w 4918970"/>
                  <a:gd name="connsiteY947" fmla="*/ 4676922 h 4941646"/>
                  <a:gd name="connsiteX948" fmla="*/ 4553800 w 4918970"/>
                  <a:gd name="connsiteY948" fmla="*/ 4625420 h 4941646"/>
                  <a:gd name="connsiteX949" fmla="*/ 4547237 w 4918970"/>
                  <a:gd name="connsiteY949" fmla="*/ 4595943 h 4941646"/>
                  <a:gd name="connsiteX950" fmla="*/ 4523749 w 4918970"/>
                  <a:gd name="connsiteY950" fmla="*/ 4610109 h 4941646"/>
                  <a:gd name="connsiteX951" fmla="*/ 4486815 w 4918970"/>
                  <a:gd name="connsiteY951" fmla="*/ 4708201 h 4941646"/>
                  <a:gd name="connsiteX952" fmla="*/ 4554894 w 4918970"/>
                  <a:gd name="connsiteY952" fmla="*/ 4787897 h 4941646"/>
                  <a:gd name="connsiteX953" fmla="*/ 4554011 w 4918970"/>
                  <a:gd name="connsiteY953" fmla="*/ 4790472 h 4941646"/>
                  <a:gd name="connsiteX954" fmla="*/ 4598406 w 4918970"/>
                  <a:gd name="connsiteY954" fmla="*/ 4802144 h 4941646"/>
                  <a:gd name="connsiteX955" fmla="*/ 4744405 w 4918970"/>
                  <a:gd name="connsiteY955" fmla="*/ 4761685 h 4941646"/>
                  <a:gd name="connsiteX956" fmla="*/ 4817781 w 4918970"/>
                  <a:gd name="connsiteY956" fmla="*/ 4577338 h 4941646"/>
                  <a:gd name="connsiteX957" fmla="*/ 4739520 w 4918970"/>
                  <a:gd name="connsiteY957" fmla="*/ 4447615 h 4941646"/>
                  <a:gd name="connsiteX958" fmla="*/ 4695275 w 4918970"/>
                  <a:gd name="connsiteY958" fmla="*/ 4423413 h 4941646"/>
                  <a:gd name="connsiteX959" fmla="*/ 4693723 w 4918970"/>
                  <a:gd name="connsiteY959" fmla="*/ 4427190 h 4941646"/>
                  <a:gd name="connsiteX960" fmla="*/ 4360937 w 4918970"/>
                  <a:gd name="connsiteY960" fmla="*/ 4523612 h 4941646"/>
                  <a:gd name="connsiteX961" fmla="*/ 4358243 w 4918970"/>
                  <a:gd name="connsiteY961" fmla="*/ 4526202 h 4941646"/>
                  <a:gd name="connsiteX962" fmla="*/ 4349279 w 4918970"/>
                  <a:gd name="connsiteY962" fmla="*/ 4573821 h 4941646"/>
                  <a:gd name="connsiteX963" fmla="*/ 4307881 w 4918970"/>
                  <a:gd name="connsiteY963" fmla="*/ 4659849 h 4941646"/>
                  <a:gd name="connsiteX964" fmla="*/ 4079043 w 4918970"/>
                  <a:gd name="connsiteY964" fmla="*/ 4815692 h 4941646"/>
                  <a:gd name="connsiteX965" fmla="*/ 4005620 w 4918970"/>
                  <a:gd name="connsiteY965" fmla="*/ 4821079 h 4941646"/>
                  <a:gd name="connsiteX966" fmla="*/ 4005563 w 4918970"/>
                  <a:gd name="connsiteY966" fmla="*/ 4823110 h 4941646"/>
                  <a:gd name="connsiteX967" fmla="*/ 3991451 w 4918970"/>
                  <a:gd name="connsiteY967" fmla="*/ 4822118 h 4941646"/>
                  <a:gd name="connsiteX968" fmla="*/ 3983828 w 4918970"/>
                  <a:gd name="connsiteY968" fmla="*/ 4822678 h 4941646"/>
                  <a:gd name="connsiteX969" fmla="*/ 3983892 w 4918970"/>
                  <a:gd name="connsiteY969" fmla="*/ 4821587 h 4941646"/>
                  <a:gd name="connsiteX970" fmla="*/ 3947102 w 4918970"/>
                  <a:gd name="connsiteY970" fmla="*/ 4819001 h 4941646"/>
                  <a:gd name="connsiteX971" fmla="*/ 3627707 w 4918970"/>
                  <a:gd name="connsiteY971" fmla="*/ 4589600 h 4941646"/>
                  <a:gd name="connsiteX972" fmla="*/ 3592283 w 4918970"/>
                  <a:gd name="connsiteY972" fmla="*/ 4526580 h 4941646"/>
                  <a:gd name="connsiteX973" fmla="*/ 3565383 w 4918970"/>
                  <a:gd name="connsiteY973" fmla="*/ 4570845 h 4941646"/>
                  <a:gd name="connsiteX974" fmla="*/ 3189438 w 4918970"/>
                  <a:gd name="connsiteY974" fmla="*/ 4823795 h 4941646"/>
                  <a:gd name="connsiteX975" fmla="*/ 3141752 w 4918970"/>
                  <a:gd name="connsiteY975" fmla="*/ 4822834 h 4941646"/>
                  <a:gd name="connsiteX976" fmla="*/ 3141684 w 4918970"/>
                  <a:gd name="connsiteY976" fmla="*/ 4824272 h 4941646"/>
                  <a:gd name="connsiteX977" fmla="*/ 3132775 w 4918970"/>
                  <a:gd name="connsiteY977" fmla="*/ 4822652 h 4941646"/>
                  <a:gd name="connsiteX978" fmla="*/ 3120088 w 4918970"/>
                  <a:gd name="connsiteY978" fmla="*/ 4822397 h 4941646"/>
                  <a:gd name="connsiteX979" fmla="*/ 3120247 w 4918970"/>
                  <a:gd name="connsiteY979" fmla="*/ 4820375 h 4941646"/>
                  <a:gd name="connsiteX980" fmla="*/ 3047753 w 4918970"/>
                  <a:gd name="connsiteY980" fmla="*/ 4807191 h 4941646"/>
                  <a:gd name="connsiteX981" fmla="*/ 2836804 w 4918970"/>
                  <a:gd name="connsiteY981" fmla="*/ 4627873 h 4941646"/>
                  <a:gd name="connsiteX982" fmla="*/ 2797349 w 4918970"/>
                  <a:gd name="connsiteY982" fmla="*/ 4444315 h 4941646"/>
                  <a:gd name="connsiteX983" fmla="*/ 2802541 w 4918970"/>
                  <a:gd name="connsiteY983" fmla="*/ 4415864 h 4941646"/>
                  <a:gd name="connsiteX984" fmla="*/ 2754657 w 4918970"/>
                  <a:gd name="connsiteY984" fmla="*/ 4423760 h 4941646"/>
                  <a:gd name="connsiteX985" fmla="*/ 2672563 w 4918970"/>
                  <a:gd name="connsiteY985" fmla="*/ 4408525 h 4941646"/>
                  <a:gd name="connsiteX986" fmla="*/ 2551796 w 4918970"/>
                  <a:gd name="connsiteY986" fmla="*/ 4318402 h 4941646"/>
                  <a:gd name="connsiteX987" fmla="*/ 2546688 w 4918970"/>
                  <a:gd name="connsiteY987" fmla="*/ 4306454 h 4941646"/>
                  <a:gd name="connsiteX988" fmla="*/ 2558094 w 4918970"/>
                  <a:gd name="connsiteY988" fmla="*/ 4300230 h 4941646"/>
                  <a:gd name="connsiteX989" fmla="*/ 2708730 w 4918970"/>
                  <a:gd name="connsiteY989" fmla="*/ 4304163 h 4941646"/>
                  <a:gd name="connsiteX990" fmla="*/ 2809965 w 4918970"/>
                  <a:gd name="connsiteY990" fmla="*/ 4367688 h 4941646"/>
                  <a:gd name="connsiteX991" fmla="*/ 2811061 w 4918970"/>
                  <a:gd name="connsiteY991" fmla="*/ 4369180 h 4941646"/>
                  <a:gd name="connsiteX992" fmla="*/ 2814207 w 4918970"/>
                  <a:gd name="connsiteY992" fmla="*/ 4351934 h 4941646"/>
                  <a:gd name="connsiteX993" fmla="*/ 2855126 w 4918970"/>
                  <a:gd name="connsiteY993" fmla="*/ 4265676 h 4941646"/>
                  <a:gd name="connsiteX994" fmla="*/ 3083092 w 4918970"/>
                  <a:gd name="connsiteY994" fmla="*/ 4108559 h 4941646"/>
                  <a:gd name="connsiteX995" fmla="*/ 3163309 w 4918970"/>
                  <a:gd name="connsiteY995" fmla="*/ 4102224 h 4941646"/>
                  <a:gd name="connsiteX996" fmla="*/ 3163299 w 4918970"/>
                  <a:gd name="connsiteY996" fmla="*/ 4100690 h 4941646"/>
                  <a:gd name="connsiteX997" fmla="*/ 3170683 w 4918970"/>
                  <a:gd name="connsiteY997" fmla="*/ 4101642 h 4941646"/>
                  <a:gd name="connsiteX998" fmla="*/ 3178267 w 4918970"/>
                  <a:gd name="connsiteY998" fmla="*/ 4101042 h 4941646"/>
                  <a:gd name="connsiteX999" fmla="*/ 3178183 w 4918970"/>
                  <a:gd name="connsiteY999" fmla="*/ 4102607 h 4941646"/>
                  <a:gd name="connsiteX1000" fmla="*/ 3230121 w 4918970"/>
                  <a:gd name="connsiteY1000" fmla="*/ 4109300 h 4941646"/>
                  <a:gd name="connsiteX1001" fmla="*/ 3384077 w 4918970"/>
                  <a:gd name="connsiteY1001" fmla="*/ 4229231 h 4941646"/>
                  <a:gd name="connsiteX1002" fmla="*/ 3378068 w 4918970"/>
                  <a:gd name="connsiteY1002" fmla="*/ 4484632 h 4941646"/>
                  <a:gd name="connsiteX1003" fmla="*/ 3151490 w 4918970"/>
                  <a:gd name="connsiteY1003" fmla="*/ 4602651 h 4941646"/>
                  <a:gd name="connsiteX1004" fmla="*/ 3151531 w 4918970"/>
                  <a:gd name="connsiteY1004" fmla="*/ 4601893 h 4941646"/>
                  <a:gd name="connsiteX1005" fmla="*/ 3136736 w 4918970"/>
                  <a:gd name="connsiteY1005" fmla="*/ 4603968 h 4941646"/>
                  <a:gd name="connsiteX1006" fmla="*/ 3024366 w 4918970"/>
                  <a:gd name="connsiteY1006" fmla="*/ 4483109 h 4941646"/>
                  <a:gd name="connsiteX1007" fmla="*/ 3148964 w 4918970"/>
                  <a:gd name="connsiteY1007" fmla="*/ 4374899 h 4941646"/>
                  <a:gd name="connsiteX1008" fmla="*/ 3230953 w 4918970"/>
                  <a:gd name="connsiteY1008" fmla="*/ 4412917 h 4941646"/>
                  <a:gd name="connsiteX1009" fmla="*/ 3250430 w 4918970"/>
                  <a:gd name="connsiteY1009" fmla="*/ 4444282 h 4941646"/>
                  <a:gd name="connsiteX1010" fmla="*/ 3271814 w 4918970"/>
                  <a:gd name="connsiteY1010" fmla="*/ 4418452 h 4941646"/>
                  <a:gd name="connsiteX1011" fmla="*/ 3274827 w 4918970"/>
                  <a:gd name="connsiteY1011" fmla="*/ 4290343 h 4941646"/>
                  <a:gd name="connsiteX1012" fmla="*/ 3197603 w 4918970"/>
                  <a:gd name="connsiteY1012" fmla="*/ 4230185 h 4941646"/>
                  <a:gd name="connsiteX1013" fmla="*/ 3170100 w 4918970"/>
                  <a:gd name="connsiteY1013" fmla="*/ 4226641 h 4941646"/>
                  <a:gd name="connsiteX1014" fmla="*/ 3109424 w 4918970"/>
                  <a:gd name="connsiteY1014" fmla="*/ 4231432 h 4941646"/>
                  <a:gd name="connsiteX1015" fmla="*/ 2960577 w 4918970"/>
                  <a:gd name="connsiteY1015" fmla="*/ 4334021 h 4941646"/>
                  <a:gd name="connsiteX1016" fmla="*/ 2948614 w 4918970"/>
                  <a:gd name="connsiteY1016" fmla="*/ 4570515 h 4941646"/>
                  <a:gd name="connsiteX1017" fmla="*/ 3086350 w 4918970"/>
                  <a:gd name="connsiteY1017" fmla="*/ 4687599 h 4941646"/>
                  <a:gd name="connsiteX1018" fmla="*/ 3135027 w 4918970"/>
                  <a:gd name="connsiteY1018" fmla="*/ 4696450 h 4941646"/>
                  <a:gd name="connsiteX1019" fmla="*/ 3186909 w 4918970"/>
                  <a:gd name="connsiteY1019" fmla="*/ 4697395 h 4941646"/>
                  <a:gd name="connsiteX1020" fmla="*/ 3492757 w 4918970"/>
                  <a:gd name="connsiteY1020" fmla="*/ 4455786 h 4941646"/>
                  <a:gd name="connsiteX1021" fmla="*/ 3529094 w 4918970"/>
                  <a:gd name="connsiteY1021" fmla="*/ 4384360 h 4941646"/>
                  <a:gd name="connsiteX1022" fmla="*/ 3523158 w 4918970"/>
                  <a:gd name="connsiteY1022" fmla="*/ 4369461 h 4941646"/>
                  <a:gd name="connsiteX1023" fmla="*/ 3468082 w 4918970"/>
                  <a:gd name="connsiteY1023" fmla="*/ 4100240 h 4941646"/>
                  <a:gd name="connsiteX1024" fmla="*/ 3464193 w 4918970"/>
                  <a:gd name="connsiteY1024" fmla="*/ 3962584 h 4941646"/>
                  <a:gd name="connsiteX1025" fmla="*/ 3409200 w 4918970"/>
                  <a:gd name="connsiteY1025" fmla="*/ 3940291 h 4941646"/>
                  <a:gd name="connsiteX1026" fmla="*/ 3359250 w 4918970"/>
                  <a:gd name="connsiteY1026" fmla="*/ 3905871 h 4941646"/>
                  <a:gd name="connsiteX1027" fmla="*/ 3357725 w 4918970"/>
                  <a:gd name="connsiteY1027" fmla="*/ 3907940 h 4941646"/>
                  <a:gd name="connsiteX1028" fmla="*/ 3346384 w 4918970"/>
                  <a:gd name="connsiteY1028" fmla="*/ 3897005 h 4941646"/>
                  <a:gd name="connsiteX1029" fmla="*/ 3333740 w 4918970"/>
                  <a:gd name="connsiteY1029" fmla="*/ 3888292 h 4941646"/>
                  <a:gd name="connsiteX1030" fmla="*/ 3335314 w 4918970"/>
                  <a:gd name="connsiteY1030" fmla="*/ 3886330 h 4941646"/>
                  <a:gd name="connsiteX1031" fmla="*/ 3287896 w 4918970"/>
                  <a:gd name="connsiteY1031" fmla="*/ 3840601 h 4941646"/>
                  <a:gd name="connsiteX1032" fmla="*/ 3248987 w 4918970"/>
                  <a:gd name="connsiteY1032" fmla="*/ 3780366 h 4941646"/>
                  <a:gd name="connsiteX1033" fmla="*/ 3242988 w 4918970"/>
                  <a:gd name="connsiteY1033" fmla="*/ 3765293 h 4941646"/>
                  <a:gd name="connsiteX1034" fmla="*/ 3232761 w 4918970"/>
                  <a:gd name="connsiteY1034" fmla="*/ 3794848 h 4941646"/>
                  <a:gd name="connsiteX1035" fmla="*/ 3133719 w 4918970"/>
                  <a:gd name="connsiteY1035" fmla="*/ 3898073 h 4941646"/>
                  <a:gd name="connsiteX1036" fmla="*/ 2953210 w 4918970"/>
                  <a:gd name="connsiteY1036" fmla="*/ 3924419 h 4941646"/>
                  <a:gd name="connsiteX1037" fmla="*/ 2937156 w 4918970"/>
                  <a:gd name="connsiteY1037" fmla="*/ 3917253 h 4941646"/>
                  <a:gd name="connsiteX1038" fmla="*/ 2938956 w 4918970"/>
                  <a:gd name="connsiteY1038" fmla="*/ 3899765 h 4941646"/>
                  <a:gd name="connsiteX1039" fmla="*/ 3051861 w 4918970"/>
                  <a:gd name="connsiteY1039" fmla="*/ 3756481 h 4941646"/>
                  <a:gd name="connsiteX1040" fmla="*/ 3145447 w 4918970"/>
                  <a:gd name="connsiteY1040" fmla="*/ 3723732 h 4941646"/>
                  <a:gd name="connsiteX1041" fmla="*/ 3228896 w 4918970"/>
                  <a:gd name="connsiteY1041" fmla="*/ 3729878 h 4941646"/>
                  <a:gd name="connsiteX1042" fmla="*/ 3222549 w 4918970"/>
                  <a:gd name="connsiteY1042" fmla="*/ 3713929 h 4941646"/>
                  <a:gd name="connsiteX1043" fmla="*/ 3210448 w 4918970"/>
                  <a:gd name="connsiteY1043" fmla="*/ 3570152 h 4941646"/>
                  <a:gd name="connsiteX1044" fmla="*/ 3429893 w 4918970"/>
                  <a:gd name="connsiteY1044" fmla="*/ 3274120 h 4941646"/>
                  <a:gd name="connsiteX1045" fmla="*/ 3711178 w 4918970"/>
                  <a:gd name="connsiteY1045" fmla="*/ 3269596 h 4941646"/>
                  <a:gd name="connsiteX1046" fmla="*/ 3782593 w 4918970"/>
                  <a:gd name="connsiteY1046" fmla="*/ 3309407 h 4941646"/>
                  <a:gd name="connsiteX1047" fmla="*/ 3783447 w 4918970"/>
                  <a:gd name="connsiteY1047" fmla="*/ 3308105 h 4941646"/>
                  <a:gd name="connsiteX1048" fmla="*/ 3785382 w 4918970"/>
                  <a:gd name="connsiteY1048" fmla="*/ 3309787 h 4941646"/>
                  <a:gd name="connsiteX1049" fmla="*/ 3740197 w 4918970"/>
                  <a:gd name="connsiteY1049" fmla="*/ 3235481 h 4941646"/>
                  <a:gd name="connsiteX1050" fmla="*/ 3570082 w 4918970"/>
                  <a:gd name="connsiteY1050" fmla="*/ 3022141 h 4941646"/>
                  <a:gd name="connsiteX1051" fmla="*/ 2897637 w 4918970"/>
                  <a:gd name="connsiteY1051" fmla="*/ 2745027 h 4941646"/>
                  <a:gd name="connsiteX1052" fmla="*/ 2831115 w 4918970"/>
                  <a:gd name="connsiteY1052" fmla="*/ 2779004 h 4941646"/>
                  <a:gd name="connsiteX1053" fmla="*/ 2781035 w 4918970"/>
                  <a:gd name="connsiteY1053" fmla="*/ 2817087 h 4941646"/>
                  <a:gd name="connsiteX1054" fmla="*/ 2694811 w 4918970"/>
                  <a:gd name="connsiteY1054" fmla="*/ 3023320 h 4941646"/>
                  <a:gd name="connsiteX1055" fmla="*/ 2840505 w 4918970"/>
                  <a:gd name="connsiteY1055" fmla="*/ 3277301 h 4941646"/>
                  <a:gd name="connsiteX1056" fmla="*/ 3062057 w 4918970"/>
                  <a:gd name="connsiteY1056" fmla="*/ 3306983 h 4941646"/>
                  <a:gd name="connsiteX1057" fmla="*/ 3131625 w 4918970"/>
                  <a:gd name="connsiteY1057" fmla="*/ 3278268 h 4941646"/>
                  <a:gd name="connsiteX1058" fmla="*/ 3159954 w 4918970"/>
                  <a:gd name="connsiteY1058" fmla="*/ 3258952 h 4941646"/>
                  <a:gd name="connsiteX1059" fmla="*/ 3211372 w 4918970"/>
                  <a:gd name="connsiteY1059" fmla="*/ 3149373 h 4941646"/>
                  <a:gd name="connsiteX1060" fmla="*/ 3136271 w 4918970"/>
                  <a:gd name="connsiteY1060" fmla="*/ 3009848 h 4941646"/>
                  <a:gd name="connsiteX1061" fmla="*/ 3097753 w 4918970"/>
                  <a:gd name="connsiteY1061" fmla="*/ 2998910 h 4941646"/>
                  <a:gd name="connsiteX1062" fmla="*/ 3094333 w 4918970"/>
                  <a:gd name="connsiteY1062" fmla="*/ 3038842 h 4941646"/>
                  <a:gd name="connsiteX1063" fmla="*/ 3025258 w 4918970"/>
                  <a:gd name="connsiteY1063" fmla="*/ 3126689 h 4941646"/>
                  <a:gd name="connsiteX1064" fmla="*/ 2827284 w 4918970"/>
                  <a:gd name="connsiteY1064" fmla="*/ 3077222 h 4941646"/>
                  <a:gd name="connsiteX1065" fmla="*/ 2883432 w 4918970"/>
                  <a:gd name="connsiteY1065" fmla="*/ 2881039 h 4941646"/>
                  <a:gd name="connsiteX1066" fmla="*/ 2900902 w 4918970"/>
                  <a:gd name="connsiteY1066" fmla="*/ 2875038 h 4941646"/>
                  <a:gd name="connsiteX1067" fmla="*/ 2900433 w 4918970"/>
                  <a:gd name="connsiteY1067" fmla="*/ 2874225 h 4941646"/>
                  <a:gd name="connsiteX1068" fmla="*/ 3216312 w 4918970"/>
                  <a:gd name="connsiteY1068" fmla="*/ 2877364 h 4941646"/>
                  <a:gd name="connsiteX1069" fmla="*/ 3366036 w 4918970"/>
                  <a:gd name="connsiteY1069" fmla="*/ 3155523 h 4941646"/>
                  <a:gd name="connsiteX1070" fmla="*/ 3263529 w 4918970"/>
                  <a:gd name="connsiteY1070" fmla="*/ 3373983 h 4941646"/>
                  <a:gd name="connsiteX1071" fmla="*/ 3210029 w 4918970"/>
                  <a:gd name="connsiteY1071" fmla="*/ 3410460 h 4941646"/>
                  <a:gd name="connsiteX1072" fmla="*/ 3210999 w 4918970"/>
                  <a:gd name="connsiteY1072" fmla="*/ 3412140 h 4941646"/>
                  <a:gd name="connsiteX1073" fmla="*/ 3202297 w 4918970"/>
                  <a:gd name="connsiteY1073" fmla="*/ 3415732 h 4941646"/>
                  <a:gd name="connsiteX1074" fmla="*/ 3194697 w 4918970"/>
                  <a:gd name="connsiteY1074" fmla="*/ 3420914 h 4941646"/>
                  <a:gd name="connsiteX1075" fmla="*/ 3193849 w 4918970"/>
                  <a:gd name="connsiteY1075" fmla="*/ 3419219 h 4941646"/>
                  <a:gd name="connsiteX1076" fmla="*/ 3101878 w 4918970"/>
                  <a:gd name="connsiteY1076" fmla="*/ 3457182 h 4941646"/>
                  <a:gd name="connsiteX1077" fmla="*/ 2762564 w 4918970"/>
                  <a:gd name="connsiteY1077" fmla="*/ 3411724 h 4941646"/>
                  <a:gd name="connsiteX1078" fmla="*/ 2539429 w 4918970"/>
                  <a:gd name="connsiteY1078" fmla="*/ 3022743 h 4941646"/>
                  <a:gd name="connsiteX1079" fmla="*/ 2671481 w 4918970"/>
                  <a:gd name="connsiteY1079" fmla="*/ 2706889 h 4941646"/>
                  <a:gd name="connsiteX1080" fmla="*/ 2742251 w 4918970"/>
                  <a:gd name="connsiteY1080" fmla="*/ 2653071 h 4941646"/>
                  <a:gd name="connsiteX1081" fmla="*/ 2740868 w 4918970"/>
                  <a:gd name="connsiteY1081" fmla="*/ 2650820 h 4941646"/>
                  <a:gd name="connsiteX1082" fmla="*/ 2754235 w 4918970"/>
                  <a:gd name="connsiteY1082" fmla="*/ 2643959 h 4941646"/>
                  <a:gd name="connsiteX1083" fmla="*/ 2765448 w 4918970"/>
                  <a:gd name="connsiteY1083" fmla="*/ 2635431 h 4941646"/>
                  <a:gd name="connsiteX1084" fmla="*/ 2766671 w 4918970"/>
                  <a:gd name="connsiteY1084" fmla="*/ 2637576 h 4941646"/>
                  <a:gd name="connsiteX1085" fmla="*/ 2834007 w 4918970"/>
                  <a:gd name="connsiteY1085" fmla="*/ 2603014 h 4941646"/>
                  <a:gd name="connsiteX1086" fmla="*/ 3045763 w 4918970"/>
                  <a:gd name="connsiteY1086" fmla="*/ 2574191 h 4941646"/>
                  <a:gd name="connsiteX1087" fmla="*/ 3338577 w 4918970"/>
                  <a:gd name="connsiteY1087" fmla="*/ 2658575 h 4941646"/>
                  <a:gd name="connsiteX1088" fmla="*/ 3370762 w 4918970"/>
                  <a:gd name="connsiteY1088" fmla="*/ 2676288 h 4941646"/>
                  <a:gd name="connsiteX1089" fmla="*/ 3368871 w 4918970"/>
                  <a:gd name="connsiteY1089" fmla="*/ 2619088 h 4941646"/>
                  <a:gd name="connsiteX1090" fmla="*/ 3568788 w 4918970"/>
                  <a:gd name="connsiteY1090" fmla="*/ 2114047 h 4941646"/>
                  <a:gd name="connsiteX1091" fmla="*/ 3630985 w 4918970"/>
                  <a:gd name="connsiteY1091" fmla="*/ 2069991 h 4941646"/>
                  <a:gd name="connsiteX1092" fmla="*/ 3630749 w 4918970"/>
                  <a:gd name="connsiteY1092" fmla="*/ 2069603 h 4941646"/>
                  <a:gd name="connsiteX1093" fmla="*/ 3633689 w 4918970"/>
                  <a:gd name="connsiteY1093" fmla="*/ 2068076 h 4941646"/>
                  <a:gd name="connsiteX1094" fmla="*/ 3635956 w 4918970"/>
                  <a:gd name="connsiteY1094" fmla="*/ 2066470 h 4941646"/>
                  <a:gd name="connsiteX1095" fmla="*/ 3636147 w 4918970"/>
                  <a:gd name="connsiteY1095" fmla="*/ 2066799 h 4941646"/>
                  <a:gd name="connsiteX1096" fmla="*/ 3676756 w 4918970"/>
                  <a:gd name="connsiteY1096" fmla="*/ 2045706 h 4941646"/>
                  <a:gd name="connsiteX1097" fmla="*/ 3674207 w 4918970"/>
                  <a:gd name="connsiteY1097" fmla="*/ 2043574 h 4941646"/>
                  <a:gd name="connsiteX1098" fmla="*/ 4015700 w 4918970"/>
                  <a:gd name="connsiteY1098" fmla="*/ 1676316 h 4941646"/>
                  <a:gd name="connsiteX1099" fmla="*/ 4020727 w 4918970"/>
                  <a:gd name="connsiteY1099" fmla="*/ 1676316 h 4941646"/>
                  <a:gd name="connsiteX1100" fmla="*/ 4013874 w 4918970"/>
                  <a:gd name="connsiteY1100" fmla="*/ 1614618 h 4941646"/>
                  <a:gd name="connsiteX1101" fmla="*/ 3902802 w 4918970"/>
                  <a:gd name="connsiteY1101" fmla="*/ 1464821 h 4941646"/>
                  <a:gd name="connsiteX1102" fmla="*/ 3658590 w 4918970"/>
                  <a:gd name="connsiteY1102" fmla="*/ 1462107 h 4941646"/>
                  <a:gd name="connsiteX1103" fmla="*/ 3544215 w 4918970"/>
                  <a:gd name="connsiteY1103" fmla="*/ 1609398 h 4941646"/>
                  <a:gd name="connsiteX1104" fmla="*/ 3536731 w 4918970"/>
                  <a:gd name="connsiteY1104" fmla="*/ 1665403 h 4941646"/>
                  <a:gd name="connsiteX1105" fmla="*/ 3540076 w 4918970"/>
                  <a:gd name="connsiteY1105" fmla="*/ 1665602 h 4941646"/>
                  <a:gd name="connsiteX1106" fmla="*/ 3598957 w 4918970"/>
                  <a:gd name="connsiteY1106" fmla="*/ 1780400 h 4941646"/>
                  <a:gd name="connsiteX1107" fmla="*/ 3727917 w 4918970"/>
                  <a:gd name="connsiteY1107" fmla="*/ 1784246 h 4941646"/>
                  <a:gd name="connsiteX1108" fmla="*/ 3755034 w 4918970"/>
                  <a:gd name="connsiteY1108" fmla="*/ 1764133 h 4941646"/>
                  <a:gd name="connsiteX1109" fmla="*/ 3724546 w 4918970"/>
                  <a:gd name="connsiteY1109" fmla="*/ 1742870 h 4941646"/>
                  <a:gd name="connsiteX1110" fmla="*/ 3690723 w 4918970"/>
                  <a:gd name="connsiteY1110" fmla="*/ 1658398 h 4941646"/>
                  <a:gd name="connsiteX1111" fmla="*/ 3806203 w 4918970"/>
                  <a:gd name="connsiteY1111" fmla="*/ 1538936 h 4941646"/>
                  <a:gd name="connsiteX1112" fmla="*/ 3921682 w 4918970"/>
                  <a:gd name="connsiteY1112" fmla="*/ 1658398 h 4941646"/>
                  <a:gd name="connsiteX1113" fmla="*/ 3918802 w 4918970"/>
                  <a:gd name="connsiteY1113" fmla="*/ 1673160 h 4941646"/>
                  <a:gd name="connsiteX1114" fmla="*/ 3919565 w 4918970"/>
                  <a:gd name="connsiteY1114" fmla="*/ 1673160 h 4941646"/>
                  <a:gd name="connsiteX1115" fmla="*/ 3788752 w 4918970"/>
                  <a:gd name="connsiteY1115" fmla="*/ 1894621 h 4941646"/>
                  <a:gd name="connsiteX1116" fmla="*/ 3531654 w 4918970"/>
                  <a:gd name="connsiteY1116" fmla="*/ 1886958 h 4941646"/>
                  <a:gd name="connsiteX1117" fmla="*/ 3419338 w 4918970"/>
                  <a:gd name="connsiteY1117" fmla="*/ 1725736 h 4941646"/>
                  <a:gd name="connsiteX1118" fmla="*/ 3415397 w 4918970"/>
                  <a:gd name="connsiteY1118" fmla="*/ 1673160 h 4941646"/>
                  <a:gd name="connsiteX1119" fmla="*/ 3413819 w 4918970"/>
                  <a:gd name="connsiteY1119" fmla="*/ 1673160 h 4941646"/>
                  <a:gd name="connsiteX1120" fmla="*/ 3414831 w 4918970"/>
                  <a:gd name="connsiteY1120" fmla="*/ 1665593 h 4941646"/>
                  <a:gd name="connsiteX1121" fmla="*/ 3414269 w 4918970"/>
                  <a:gd name="connsiteY1121" fmla="*/ 1658093 h 4941646"/>
                  <a:gd name="connsiteX1122" fmla="*/ 3415821 w 4918970"/>
                  <a:gd name="connsiteY1122" fmla="*/ 1658186 h 4941646"/>
                  <a:gd name="connsiteX1123" fmla="*/ 3426619 w 4918970"/>
                  <a:gd name="connsiteY1123" fmla="*/ 1577375 h 4941646"/>
                  <a:gd name="connsiteX1124" fmla="*/ 3598437 w 4918970"/>
                  <a:gd name="connsiteY1124" fmla="*/ 1356111 h 4941646"/>
                  <a:gd name="connsiteX1125" fmla="*/ 3782418 w 4918970"/>
                  <a:gd name="connsiteY1125" fmla="*/ 1308636 h 4941646"/>
                  <a:gd name="connsiteX1126" fmla="*/ 3965296 w 4918970"/>
                  <a:gd name="connsiteY1126" fmla="*/ 1360189 h 4941646"/>
                  <a:gd name="connsiteX1127" fmla="*/ 4040966 w 4918970"/>
                  <a:gd name="connsiteY1127" fmla="*/ 1420294 h 4941646"/>
                  <a:gd name="connsiteX1128" fmla="*/ 4076804 w 4918970"/>
                  <a:gd name="connsiteY1128" fmla="*/ 1468863 h 4941646"/>
                  <a:gd name="connsiteX1129" fmla="*/ 4078947 w 4918970"/>
                  <a:gd name="connsiteY1129" fmla="*/ 1426895 h 4941646"/>
                  <a:gd name="connsiteX1130" fmla="*/ 4138882 w 4918970"/>
                  <a:gd name="connsiteY1130" fmla="*/ 1229283 h 4941646"/>
                  <a:gd name="connsiteX1131" fmla="*/ 4142864 w 4918970"/>
                  <a:gd name="connsiteY1131" fmla="*/ 1221936 h 4941646"/>
                  <a:gd name="connsiteX1132" fmla="*/ 4072388 w 4918970"/>
                  <a:gd name="connsiteY1132" fmla="*/ 1224496 h 4941646"/>
                  <a:gd name="connsiteX1133" fmla="*/ 4001871 w 4918970"/>
                  <a:gd name="connsiteY1133" fmla="*/ 1213151 h 4941646"/>
                  <a:gd name="connsiteX1134" fmla="*/ 3926488 w 4918970"/>
                  <a:gd name="connsiteY1134" fmla="*/ 1182098 h 4941646"/>
                  <a:gd name="connsiteX1135" fmla="*/ 3925792 w 4918970"/>
                  <a:gd name="connsiteY1135" fmla="*/ 1183487 h 4941646"/>
                  <a:gd name="connsiteX1136" fmla="*/ 3919577 w 4918970"/>
                  <a:gd name="connsiteY1136" fmla="*/ 1179251 h 4941646"/>
                  <a:gd name="connsiteX1137" fmla="*/ 3912520 w 4918970"/>
                  <a:gd name="connsiteY1137" fmla="*/ 1176343 h 4941646"/>
                  <a:gd name="connsiteX1138" fmla="*/ 3913309 w 4918970"/>
                  <a:gd name="connsiteY1138" fmla="*/ 1174977 h 4941646"/>
                  <a:gd name="connsiteX1139" fmla="*/ 3869746 w 4918970"/>
                  <a:gd name="connsiteY1139" fmla="*/ 1145275 h 4941646"/>
                  <a:gd name="connsiteX1140" fmla="*/ 3786283 w 4918970"/>
                  <a:gd name="connsiteY1140" fmla="*/ 967396 h 4941646"/>
                  <a:gd name="connsiteX1141" fmla="*/ 3908192 w 4918970"/>
                  <a:gd name="connsiteY1141" fmla="*/ 740909 h 4941646"/>
                  <a:gd name="connsiteX1142" fmla="*/ 4165392 w 4918970"/>
                  <a:gd name="connsiteY1142" fmla="*/ 738354 h 4941646"/>
                  <a:gd name="connsiteX1143" fmla="*/ 4165010 w 4918970"/>
                  <a:gd name="connsiteY1143" fmla="*/ 739015 h 4941646"/>
                  <a:gd name="connsiteX1144" fmla="*/ 4179235 w 4918970"/>
                  <a:gd name="connsiteY1144" fmla="*/ 743901 h 4941646"/>
                  <a:gd name="connsiteX1145" fmla="*/ 4224952 w 4918970"/>
                  <a:gd name="connsiteY1145" fmla="*/ 903641 h 4941646"/>
                  <a:gd name="connsiteX1146" fmla="*/ 4063755 w 4918970"/>
                  <a:gd name="connsiteY1146" fmla="*/ 943919 h 4941646"/>
                  <a:gd name="connsiteX1147" fmla="*/ 4007512 w 4918970"/>
                  <a:gd name="connsiteY1147" fmla="*/ 872390 h 4941646"/>
                  <a:gd name="connsiteX1148" fmla="*/ 4004341 w 4918970"/>
                  <a:gd name="connsiteY1148" fmla="*/ 835355 h 4941646"/>
                  <a:gd name="connsiteX1149" fmla="*/ 3973364 w 4918970"/>
                  <a:gd name="connsiteY1149" fmla="*/ 848783 h 4941646"/>
                  <a:gd name="connsiteX1150" fmla="*/ 3912215 w 4918970"/>
                  <a:gd name="connsiteY1150" fmla="*/ 962389 h 4941646"/>
                  <a:gd name="connsiteX1151" fmla="*/ 3982192 w 4918970"/>
                  <a:gd name="connsiteY1151" fmla="*/ 1070781 h 4941646"/>
                  <a:gd name="connsiteX1152" fmla="*/ 3980693 w 4918970"/>
                  <a:gd name="connsiteY1152" fmla="*/ 1073778 h 4941646"/>
                  <a:gd name="connsiteX1153" fmla="*/ 4032936 w 4918970"/>
                  <a:gd name="connsiteY1153" fmla="*/ 1095298 h 4941646"/>
                  <a:gd name="connsiteX1154" fmla="*/ 4217681 w 4918970"/>
                  <a:gd name="connsiteY1154" fmla="*/ 1069892 h 4941646"/>
                  <a:gd name="connsiteX1155" fmla="*/ 4337436 w 4918970"/>
                  <a:gd name="connsiteY1155" fmla="*/ 857041 h 4941646"/>
                  <a:gd name="connsiteX1156" fmla="*/ 4263244 w 4918970"/>
                  <a:gd name="connsiteY1156" fmla="*/ 685950 h 4941646"/>
                  <a:gd name="connsiteX1157" fmla="*/ 4213240 w 4918970"/>
                  <a:gd name="connsiteY1157" fmla="*/ 649166 h 4941646"/>
                  <a:gd name="connsiteX1158" fmla="*/ 4210727 w 4918970"/>
                  <a:gd name="connsiteY1158" fmla="*/ 653520 h 4941646"/>
                  <a:gd name="connsiteX1159" fmla="*/ 3721921 w 4918970"/>
                  <a:gd name="connsiteY1159" fmla="*/ 765631 h 4941646"/>
                  <a:gd name="connsiteX1160" fmla="*/ 3720888 w 4918970"/>
                  <a:gd name="connsiteY1160" fmla="*/ 759716 h 4941646"/>
                  <a:gd name="connsiteX1161" fmla="*/ 3670419 w 4918970"/>
                  <a:gd name="connsiteY1161" fmla="*/ 784012 h 4941646"/>
                  <a:gd name="connsiteX1162" fmla="*/ 3218076 w 4918970"/>
                  <a:gd name="connsiteY1162" fmla="*/ 802753 h 4941646"/>
                  <a:gd name="connsiteX1163" fmla="*/ 3165008 w 4918970"/>
                  <a:gd name="connsiteY1163" fmla="*/ 770579 h 4941646"/>
                  <a:gd name="connsiteX1164" fmla="*/ 3164794 w 4918970"/>
                  <a:gd name="connsiteY1164" fmla="*/ 770882 h 4941646"/>
                  <a:gd name="connsiteX1165" fmla="*/ 3162700 w 4918970"/>
                  <a:gd name="connsiteY1165" fmla="*/ 769180 h 4941646"/>
                  <a:gd name="connsiteX1166" fmla="*/ 3160766 w 4918970"/>
                  <a:gd name="connsiteY1166" fmla="*/ 768008 h 4941646"/>
                  <a:gd name="connsiteX1167" fmla="*/ 3160950 w 4918970"/>
                  <a:gd name="connsiteY1167" fmla="*/ 767758 h 4941646"/>
                  <a:gd name="connsiteX1168" fmla="*/ 3126960 w 4918970"/>
                  <a:gd name="connsiteY1168" fmla="*/ 740145 h 4941646"/>
                  <a:gd name="connsiteX1169" fmla="*/ 3043604 w 4918970"/>
                  <a:gd name="connsiteY1169" fmla="*/ 624540 h 4941646"/>
                  <a:gd name="connsiteX1170" fmla="*/ 3012515 w 4918970"/>
                  <a:gd name="connsiteY1170" fmla="*/ 437093 h 4941646"/>
                  <a:gd name="connsiteX1171" fmla="*/ 3015501 w 4918970"/>
                  <a:gd name="connsiteY1171" fmla="*/ 424463 h 4941646"/>
                  <a:gd name="connsiteX1172" fmla="*/ 3007456 w 4918970"/>
                  <a:gd name="connsiteY1172" fmla="*/ 431695 h 4941646"/>
                  <a:gd name="connsiteX1173" fmla="*/ 2815007 w 4918970"/>
                  <a:gd name="connsiteY1173" fmla="*/ 193551 h 4941646"/>
                  <a:gd name="connsiteX1174" fmla="*/ 2815442 w 4918970"/>
                  <a:gd name="connsiteY1174" fmla="*/ 190512 h 4941646"/>
                  <a:gd name="connsiteX1175" fmla="*/ 2777560 w 4918970"/>
                  <a:gd name="connsiteY1175" fmla="*/ 189321 h 4941646"/>
                  <a:gd name="connsiteX1176" fmla="*/ 2677422 w 4918970"/>
                  <a:gd name="connsiteY1176" fmla="*/ 243503 h 4941646"/>
                  <a:gd name="connsiteX1177" fmla="*/ 2654669 w 4918970"/>
                  <a:gd name="connsiteY1177" fmla="*/ 390867 h 4941646"/>
                  <a:gd name="connsiteX1178" fmla="*/ 2733804 w 4918970"/>
                  <a:gd name="connsiteY1178" fmla="*/ 472727 h 4941646"/>
                  <a:gd name="connsiteX1179" fmla="*/ 2767006 w 4918970"/>
                  <a:gd name="connsiteY1179" fmla="*/ 482093 h 4941646"/>
                  <a:gd name="connsiteX1180" fmla="*/ 2767416 w 4918970"/>
                  <a:gd name="connsiteY1180" fmla="*/ 480087 h 4941646"/>
                  <a:gd name="connsiteX1181" fmla="*/ 2841889 w 4918970"/>
                  <a:gd name="connsiteY1181" fmla="*/ 454424 h 4941646"/>
                  <a:gd name="connsiteX1182" fmla="*/ 2855361 w 4918970"/>
                  <a:gd name="connsiteY1182" fmla="*/ 376815 h 4941646"/>
                  <a:gd name="connsiteX1183" fmla="*/ 2845550 w 4918970"/>
                  <a:gd name="connsiteY1183" fmla="*/ 358687 h 4941646"/>
                  <a:gd name="connsiteX1184" fmla="*/ 2830063 w 4918970"/>
                  <a:gd name="connsiteY1184" fmla="*/ 375275 h 4941646"/>
                  <a:gd name="connsiteX1185" fmla="*/ 2776084 w 4918970"/>
                  <a:gd name="connsiteY1185" fmla="*/ 388415 h 4941646"/>
                  <a:gd name="connsiteX1186" fmla="*/ 2713866 w 4918970"/>
                  <a:gd name="connsiteY1186" fmla="*/ 308293 h 4941646"/>
                  <a:gd name="connsiteX1187" fmla="*/ 2796050 w 4918970"/>
                  <a:gd name="connsiteY1187" fmla="*/ 248825 h 4941646"/>
                  <a:gd name="connsiteX1188" fmla="*/ 2804723 w 4918970"/>
                  <a:gd name="connsiteY1188" fmla="*/ 251843 h 4941646"/>
                  <a:gd name="connsiteX1189" fmla="*/ 2804789 w 4918970"/>
                  <a:gd name="connsiteY1189" fmla="*/ 251381 h 4941646"/>
                  <a:gd name="connsiteX1190" fmla="*/ 2927332 w 4918970"/>
                  <a:gd name="connsiteY1190" fmla="*/ 349588 h 4941646"/>
                  <a:gd name="connsiteX1191" fmla="*/ 2900473 w 4918970"/>
                  <a:gd name="connsiteY1191" fmla="*/ 504313 h 4941646"/>
                  <a:gd name="connsiteX1192" fmla="*/ 2793323 w 4918970"/>
                  <a:gd name="connsiteY1192" fmla="*/ 558258 h 4941646"/>
                  <a:gd name="connsiteX1193" fmla="*/ 2761206 w 4918970"/>
                  <a:gd name="connsiteY1193" fmla="*/ 556095 h 4941646"/>
                  <a:gd name="connsiteX1194" fmla="*/ 2761069 w 4918970"/>
                  <a:gd name="connsiteY1194" fmla="*/ 557050 h 4941646"/>
                  <a:gd name="connsiteX1195" fmla="*/ 2756583 w 4918970"/>
                  <a:gd name="connsiteY1195" fmla="*/ 555784 h 4941646"/>
                  <a:gd name="connsiteX1196" fmla="*/ 2752002 w 4918970"/>
                  <a:gd name="connsiteY1196" fmla="*/ 555475 h 4941646"/>
                  <a:gd name="connsiteX1197" fmla="*/ 2752192 w 4918970"/>
                  <a:gd name="connsiteY1197" fmla="*/ 554545 h 4941646"/>
                  <a:gd name="connsiteX1198" fmla="*/ 2704285 w 4918970"/>
                  <a:gd name="connsiteY1198" fmla="*/ 541033 h 4941646"/>
                  <a:gd name="connsiteX1199" fmla="*/ 2585408 w 4918970"/>
                  <a:gd name="connsiteY1199" fmla="*/ 418061 h 4941646"/>
                  <a:gd name="connsiteX1200" fmla="*/ 2619585 w 4918970"/>
                  <a:gd name="connsiteY1200" fmla="*/ 196686 h 4941646"/>
                  <a:gd name="connsiteX1201" fmla="*/ 2713551 w 4918970"/>
                  <a:gd name="connsiteY1201" fmla="*/ 128654 h 4941646"/>
                  <a:gd name="connsiteX1202" fmla="*/ 2799366 w 4918970"/>
                  <a:gd name="connsiteY1202" fmla="*/ 114250 h 4941646"/>
                  <a:gd name="connsiteX1203" fmla="*/ 2825976 w 4918970"/>
                  <a:gd name="connsiteY1203" fmla="*/ 116853 h 4941646"/>
                  <a:gd name="connsiteX1204" fmla="*/ 2826004 w 4918970"/>
                  <a:gd name="connsiteY1204" fmla="*/ 116666 h 4941646"/>
                  <a:gd name="connsiteX1205" fmla="*/ 2827347 w 4918970"/>
                  <a:gd name="connsiteY1205" fmla="*/ 116987 h 4941646"/>
                  <a:gd name="connsiteX1206" fmla="*/ 2828987 w 4918970"/>
                  <a:gd name="connsiteY1206" fmla="*/ 117147 h 4941646"/>
                  <a:gd name="connsiteX1207" fmla="*/ 2828949 w 4918970"/>
                  <a:gd name="connsiteY1207" fmla="*/ 117370 h 4941646"/>
                  <a:gd name="connsiteX1208" fmla="*/ 2865800 w 4918970"/>
                  <a:gd name="connsiteY1208" fmla="*/ 126184 h 4941646"/>
                  <a:gd name="connsiteX1209" fmla="*/ 3034586 w 4918970"/>
                  <a:gd name="connsiteY1209" fmla="*/ 286050 h 4941646"/>
                  <a:gd name="connsiteX1210" fmla="*/ 3047879 w 4918970"/>
                  <a:gd name="connsiteY1210" fmla="*/ 318780 h 4941646"/>
                  <a:gd name="connsiteX1211" fmla="*/ 3079973 w 4918970"/>
                  <a:gd name="connsiteY1211" fmla="*/ 259464 h 4941646"/>
                  <a:gd name="connsiteX1212" fmla="*/ 3227652 w 4918970"/>
                  <a:gd name="connsiteY1212" fmla="*/ 139909 h 4941646"/>
                  <a:gd name="connsiteX1213" fmla="*/ 3367954 w 4918970"/>
                  <a:gd name="connsiteY1213" fmla="*/ 108756 h 4941646"/>
                  <a:gd name="connsiteX1214" fmla="*/ 3507723 w 4918970"/>
                  <a:gd name="connsiteY1214" fmla="*/ 133592 h 4941646"/>
                  <a:gd name="connsiteX1215" fmla="*/ 3579079 w 4918970"/>
                  <a:gd name="connsiteY1215" fmla="*/ 173027 h 4941646"/>
                  <a:gd name="connsiteX1216" fmla="*/ 3579929 w 4918970"/>
                  <a:gd name="connsiteY1216" fmla="*/ 171725 h 4941646"/>
                  <a:gd name="connsiteX1217" fmla="*/ 3585620 w 4918970"/>
                  <a:gd name="connsiteY1217" fmla="*/ 176642 h 4941646"/>
                  <a:gd name="connsiteX1218" fmla="*/ 3592302 w 4918970"/>
                  <a:gd name="connsiteY1218" fmla="*/ 180335 h 4941646"/>
                  <a:gd name="connsiteX1219" fmla="*/ 3591363 w 4918970"/>
                  <a:gd name="connsiteY1219" fmla="*/ 181602 h 4941646"/>
                  <a:gd name="connsiteX1220" fmla="*/ 3631260 w 4918970"/>
                  <a:gd name="connsiteY1220" fmla="*/ 216070 h 4941646"/>
                  <a:gd name="connsiteX1221" fmla="*/ 3657117 w 4918970"/>
                  <a:gd name="connsiteY1221" fmla="*/ 251964 h 4941646"/>
                  <a:gd name="connsiteX1222" fmla="*/ 3675180 w 4918970"/>
                  <a:gd name="connsiteY1222" fmla="*/ 216821 h 4941646"/>
                  <a:gd name="connsiteX1223" fmla="*/ 3787801 w 4918970"/>
                  <a:gd name="connsiteY1223" fmla="*/ 128612 h 4941646"/>
                  <a:gd name="connsiteX1224" fmla="*/ 3970223 w 4918970"/>
                  <a:gd name="connsiteY1224" fmla="*/ 128010 h 4941646"/>
                  <a:gd name="connsiteX1225" fmla="*/ 3985104 w 4918970"/>
                  <a:gd name="connsiteY1225" fmla="*/ 137370 h 4941646"/>
                  <a:gd name="connsiteX1226" fmla="*/ 3980853 w 4918970"/>
                  <a:gd name="connsiteY1226" fmla="*/ 154430 h 4941646"/>
                  <a:gd name="connsiteX1227" fmla="*/ 3848852 w 4918970"/>
                  <a:gd name="connsiteY1227" fmla="*/ 280340 h 4941646"/>
                  <a:gd name="connsiteX1228" fmla="*/ 3706522 w 4918970"/>
                  <a:gd name="connsiteY1228" fmla="*/ 294716 h 4941646"/>
                  <a:gd name="connsiteX1229" fmla="*/ 3672488 w 4918970"/>
                  <a:gd name="connsiteY1229" fmla="*/ 283024 h 4941646"/>
                  <a:gd name="connsiteX1230" fmla="*/ 3681211 w 4918970"/>
                  <a:gd name="connsiteY1230" fmla="*/ 302237 h 4941646"/>
                  <a:gd name="connsiteX1231" fmla="*/ 3693925 w 4918970"/>
                  <a:gd name="connsiteY1231" fmla="*/ 402295 h 4941646"/>
                  <a:gd name="connsiteX1232" fmla="*/ 3547019 w 4918970"/>
                  <a:gd name="connsiteY1232" fmla="*/ 613427 h 4941646"/>
                  <a:gd name="connsiteX1233" fmla="*/ 3291201 w 4918970"/>
                  <a:gd name="connsiteY1233" fmla="*/ 586680 h 4941646"/>
                  <a:gd name="connsiteX1234" fmla="*/ 3291655 w 4918970"/>
                  <a:gd name="connsiteY1234" fmla="*/ 586066 h 4941646"/>
                  <a:gd name="connsiteX1235" fmla="*/ 3278079 w 4918970"/>
                  <a:gd name="connsiteY1235" fmla="*/ 579592 h 4941646"/>
                  <a:gd name="connsiteX1236" fmla="*/ 3250849 w 4918970"/>
                  <a:gd name="connsiteY1236" fmla="*/ 415686 h 4941646"/>
                  <a:gd name="connsiteX1237" fmla="*/ 3415584 w 4918970"/>
                  <a:gd name="connsiteY1237" fmla="*/ 394026 h 4941646"/>
                  <a:gd name="connsiteX1238" fmla="*/ 3463316 w 4918970"/>
                  <a:gd name="connsiteY1238" fmla="*/ 471492 h 4941646"/>
                  <a:gd name="connsiteX1239" fmla="*/ 3462250 w 4918970"/>
                  <a:gd name="connsiteY1239" fmla="*/ 508647 h 4941646"/>
                  <a:gd name="connsiteX1240" fmla="*/ 3494554 w 4918970"/>
                  <a:gd name="connsiteY1240" fmla="*/ 498835 h 4941646"/>
                  <a:gd name="connsiteX1241" fmla="*/ 3568241 w 4918970"/>
                  <a:gd name="connsiteY1241" fmla="*/ 392931 h 4941646"/>
                  <a:gd name="connsiteX1242" fmla="*/ 3511060 w 4918970"/>
                  <a:gd name="connsiteY1242" fmla="*/ 277277 h 4941646"/>
                  <a:gd name="connsiteX1243" fmla="*/ 3512892 w 4918970"/>
                  <a:gd name="connsiteY1243" fmla="*/ 274470 h 4941646"/>
                  <a:gd name="connsiteX1244" fmla="*/ 3463439 w 4918970"/>
                  <a:gd name="connsiteY1244" fmla="*/ 247140 h 4941646"/>
                  <a:gd name="connsiteX1245" fmla="*/ 3277003 w 4918970"/>
                  <a:gd name="connsiteY1245" fmla="*/ 251345 h 4941646"/>
                  <a:gd name="connsiteX1246" fmla="*/ 3133789 w 4918970"/>
                  <a:gd name="connsiteY1246" fmla="*/ 449175 h 4941646"/>
                  <a:gd name="connsiteX1247" fmla="*/ 3188018 w 4918970"/>
                  <a:gd name="connsiteY1247" fmla="*/ 627600 h 4941646"/>
                  <a:gd name="connsiteX1248" fmla="*/ 3233509 w 4918970"/>
                  <a:gd name="connsiteY1248" fmla="*/ 669838 h 4941646"/>
                  <a:gd name="connsiteX1249" fmla="*/ 3236501 w 4918970"/>
                  <a:gd name="connsiteY1249" fmla="*/ 665799 h 4941646"/>
                  <a:gd name="connsiteX1250" fmla="*/ 3662727 w 4918970"/>
                  <a:gd name="connsiteY1250" fmla="*/ 651203 h 4941646"/>
                  <a:gd name="connsiteX1251" fmla="*/ 3698389 w 4918970"/>
                  <a:gd name="connsiteY1251" fmla="*/ 630880 h 4941646"/>
                  <a:gd name="connsiteX1252" fmla="*/ 3697975 w 4918970"/>
                  <a:gd name="connsiteY1252" fmla="*/ 628504 h 4941646"/>
                  <a:gd name="connsiteX1253" fmla="*/ 4156285 w 4918970"/>
                  <a:gd name="connsiteY1253" fmla="*/ 500107 h 4941646"/>
                  <a:gd name="connsiteX1254" fmla="*/ 4195024 w 4918970"/>
                  <a:gd name="connsiteY1254" fmla="*/ 510446 h 4941646"/>
                  <a:gd name="connsiteX1255" fmla="*/ 4193237 w 4918970"/>
                  <a:gd name="connsiteY1255" fmla="*/ 505509 h 4941646"/>
                  <a:gd name="connsiteX1256" fmla="*/ 4193939 w 4918970"/>
                  <a:gd name="connsiteY1256" fmla="*/ 220295 h 4941646"/>
                  <a:gd name="connsiteX1257" fmla="*/ 4219175 w 4918970"/>
                  <a:gd name="connsiteY1257" fmla="*/ 169424 h 4941646"/>
                  <a:gd name="connsiteX1258" fmla="*/ 4218883 w 4918970"/>
                  <a:gd name="connsiteY1258" fmla="*/ 169254 h 4941646"/>
                  <a:gd name="connsiteX1259" fmla="*/ 4220273 w 4918970"/>
                  <a:gd name="connsiteY1259" fmla="*/ 167213 h 4941646"/>
                  <a:gd name="connsiteX1260" fmla="*/ 4221192 w 4918970"/>
                  <a:gd name="connsiteY1260" fmla="*/ 165359 h 4941646"/>
                  <a:gd name="connsiteX1261" fmla="*/ 4221434 w 4918970"/>
                  <a:gd name="connsiteY1261" fmla="*/ 165507 h 4941646"/>
                  <a:gd name="connsiteX1262" fmla="*/ 4243986 w 4918970"/>
                  <a:gd name="connsiteY1262" fmla="*/ 132385 h 4941646"/>
                  <a:gd name="connsiteX1263" fmla="*/ 4342954 w 4918970"/>
                  <a:gd name="connsiteY1263" fmla="*/ 47457 h 4941646"/>
                  <a:gd name="connsiteX1264" fmla="*/ 4511458 w 4918970"/>
                  <a:gd name="connsiteY1264" fmla="*/ 4639 h 4941646"/>
                  <a:gd name="connsiteX1265" fmla="*/ 660663 w 4918970"/>
                  <a:gd name="connsiteY1265" fmla="*/ 1998 h 4941646"/>
                  <a:gd name="connsiteX1266" fmla="*/ 903970 w 4918970"/>
                  <a:gd name="connsiteY1266" fmla="*/ 134116 h 4941646"/>
                  <a:gd name="connsiteX1267" fmla="*/ 983228 w 4918970"/>
                  <a:gd name="connsiteY1267" fmla="*/ 328943 h 4941646"/>
                  <a:gd name="connsiteX1268" fmla="*/ 982983 w 4918970"/>
                  <a:gd name="connsiteY1268" fmla="*/ 370766 h 4941646"/>
                  <a:gd name="connsiteX1269" fmla="*/ 998600 w 4918970"/>
                  <a:gd name="connsiteY1269" fmla="*/ 415354 h 4941646"/>
                  <a:gd name="connsiteX1270" fmla="*/ 1185896 w 4918970"/>
                  <a:gd name="connsiteY1270" fmla="*/ 578343 h 4941646"/>
                  <a:gd name="connsiteX1271" fmla="*/ 1185455 w 4918970"/>
                  <a:gd name="connsiteY1271" fmla="*/ 581823 h 4941646"/>
                  <a:gd name="connsiteX1272" fmla="*/ 1228764 w 4918970"/>
                  <a:gd name="connsiteY1272" fmla="*/ 582488 h 4941646"/>
                  <a:gd name="connsiteX1273" fmla="*/ 1342194 w 4918970"/>
                  <a:gd name="connsiteY1273" fmla="*/ 518737 h 4941646"/>
                  <a:gd name="connsiteX1274" fmla="*/ 1365486 w 4918970"/>
                  <a:gd name="connsiteY1274" fmla="*/ 349929 h 4941646"/>
                  <a:gd name="connsiteX1275" fmla="*/ 1273558 w 4918970"/>
                  <a:gd name="connsiteY1275" fmla="*/ 257843 h 4941646"/>
                  <a:gd name="connsiteX1276" fmla="*/ 1235447 w 4918970"/>
                  <a:gd name="connsiteY1276" fmla="*/ 247752 h 4941646"/>
                  <a:gd name="connsiteX1277" fmla="*/ 1235016 w 4918970"/>
                  <a:gd name="connsiteY1277" fmla="*/ 250050 h 4941646"/>
                  <a:gd name="connsiteX1278" fmla="*/ 1150389 w 4918970"/>
                  <a:gd name="connsiteY1278" fmla="*/ 280742 h 4941646"/>
                  <a:gd name="connsiteX1279" fmla="*/ 1136419 w 4918970"/>
                  <a:gd name="connsiteY1279" fmla="*/ 369672 h 4941646"/>
                  <a:gd name="connsiteX1280" fmla="*/ 1147964 w 4918970"/>
                  <a:gd name="connsiteY1280" fmla="*/ 390206 h 4941646"/>
                  <a:gd name="connsiteX1281" fmla="*/ 1165356 w 4918970"/>
                  <a:gd name="connsiteY1281" fmla="*/ 370966 h 4941646"/>
                  <a:gd name="connsiteX1282" fmla="*/ 1226794 w 4918970"/>
                  <a:gd name="connsiteY1282" fmla="*/ 354961 h 4941646"/>
                  <a:gd name="connsiteX1283" fmla="*/ 1299361 w 4918970"/>
                  <a:gd name="connsiteY1283" fmla="*/ 445372 h 4941646"/>
                  <a:gd name="connsiteX1284" fmla="*/ 1206543 w 4918970"/>
                  <a:gd name="connsiteY1284" fmla="*/ 514834 h 4941646"/>
                  <a:gd name="connsiteX1285" fmla="*/ 1196577 w 4918970"/>
                  <a:gd name="connsiteY1285" fmla="*/ 511545 h 4941646"/>
                  <a:gd name="connsiteX1286" fmla="*/ 1196510 w 4918970"/>
                  <a:gd name="connsiteY1286" fmla="*/ 512073 h 4941646"/>
                  <a:gd name="connsiteX1287" fmla="*/ 1054680 w 4918970"/>
                  <a:gd name="connsiteY1287" fmla="*/ 402104 h 4941646"/>
                  <a:gd name="connsiteX1288" fmla="*/ 1082530 w 4918970"/>
                  <a:gd name="connsiteY1288" fmla="*/ 224810 h 4941646"/>
                  <a:gd name="connsiteX1289" fmla="*/ 1203977 w 4918970"/>
                  <a:gd name="connsiteY1289" fmla="*/ 161201 h 4941646"/>
                  <a:gd name="connsiteX1290" fmla="*/ 1240717 w 4918970"/>
                  <a:gd name="connsiteY1290" fmla="*/ 163083 h 4941646"/>
                  <a:gd name="connsiteX1291" fmla="*/ 1240855 w 4918970"/>
                  <a:gd name="connsiteY1291" fmla="*/ 161990 h 4941646"/>
                  <a:gd name="connsiteX1292" fmla="*/ 1246004 w 4918970"/>
                  <a:gd name="connsiteY1292" fmla="*/ 163354 h 4941646"/>
                  <a:gd name="connsiteX1293" fmla="*/ 1251244 w 4918970"/>
                  <a:gd name="connsiteY1293" fmla="*/ 163623 h 4941646"/>
                  <a:gd name="connsiteX1294" fmla="*/ 1251045 w 4918970"/>
                  <a:gd name="connsiteY1294" fmla="*/ 164689 h 4941646"/>
                  <a:gd name="connsiteX1295" fmla="*/ 1306036 w 4918970"/>
                  <a:gd name="connsiteY1295" fmla="*/ 179249 h 4941646"/>
                  <a:gd name="connsiteX1296" fmla="*/ 1444132 w 4918970"/>
                  <a:gd name="connsiteY1296" fmla="*/ 317584 h 4941646"/>
                  <a:gd name="connsiteX1297" fmla="*/ 1409142 w 4918970"/>
                  <a:gd name="connsiteY1297" fmla="*/ 571171 h 4941646"/>
                  <a:gd name="connsiteX1298" fmla="*/ 1303020 w 4918970"/>
                  <a:gd name="connsiteY1298" fmla="*/ 650635 h 4941646"/>
                  <a:gd name="connsiteX1299" fmla="*/ 1205225 w 4918970"/>
                  <a:gd name="connsiteY1299" fmla="*/ 668671 h 4941646"/>
                  <a:gd name="connsiteX1300" fmla="*/ 1174770 w 4918970"/>
                  <a:gd name="connsiteY1300" fmla="*/ 666184 h 4941646"/>
                  <a:gd name="connsiteX1301" fmla="*/ 1174742 w 4918970"/>
                  <a:gd name="connsiteY1301" fmla="*/ 666399 h 4941646"/>
                  <a:gd name="connsiteX1302" fmla="*/ 1173202 w 4918970"/>
                  <a:gd name="connsiteY1302" fmla="*/ 666056 h 4941646"/>
                  <a:gd name="connsiteX1303" fmla="*/ 1171325 w 4918970"/>
                  <a:gd name="connsiteY1303" fmla="*/ 665903 h 4941646"/>
                  <a:gd name="connsiteX1304" fmla="*/ 1171363 w 4918970"/>
                  <a:gd name="connsiteY1304" fmla="*/ 665648 h 4941646"/>
                  <a:gd name="connsiteX1305" fmla="*/ 1129093 w 4918970"/>
                  <a:gd name="connsiteY1305" fmla="*/ 656253 h 4941646"/>
                  <a:gd name="connsiteX1306" fmla="*/ 988672 w 4918970"/>
                  <a:gd name="connsiteY1306" fmla="*/ 558376 h 4941646"/>
                  <a:gd name="connsiteX1307" fmla="*/ 952656 w 4918970"/>
                  <a:gd name="connsiteY1307" fmla="*/ 505247 h 4941646"/>
                  <a:gd name="connsiteX1308" fmla="*/ 936604 w 4918970"/>
                  <a:gd name="connsiteY1308" fmla="*/ 539096 h 4941646"/>
                  <a:gd name="connsiteX1309" fmla="*/ 774911 w 4918970"/>
                  <a:gd name="connsiteY1309" fmla="*/ 648372 h 4941646"/>
                  <a:gd name="connsiteX1310" fmla="*/ 533911 w 4918970"/>
                  <a:gd name="connsiteY1310" fmla="*/ 563611 h 4941646"/>
                  <a:gd name="connsiteX1311" fmla="*/ 491813 w 4918970"/>
                  <a:gd name="connsiteY1311" fmla="*/ 311632 h 4941646"/>
                  <a:gd name="connsiteX1312" fmla="*/ 492522 w 4918970"/>
                  <a:gd name="connsiteY1312" fmla="*/ 311905 h 4941646"/>
                  <a:gd name="connsiteX1313" fmla="*/ 495127 w 4918970"/>
                  <a:gd name="connsiteY1313" fmla="*/ 297195 h 4941646"/>
                  <a:gd name="connsiteX1314" fmla="*/ 644832 w 4918970"/>
                  <a:gd name="connsiteY1314" fmla="*/ 227749 h 4941646"/>
                  <a:gd name="connsiteX1315" fmla="*/ 709165 w 4918970"/>
                  <a:gd name="connsiteY1315" fmla="*/ 379721 h 4941646"/>
                  <a:gd name="connsiteX1316" fmla="*/ 647636 w 4918970"/>
                  <a:gd name="connsiteY1316" fmla="*/ 445917 h 4941646"/>
                  <a:gd name="connsiteX1317" fmla="*/ 611784 w 4918970"/>
                  <a:gd name="connsiteY1317" fmla="*/ 454730 h 4941646"/>
                  <a:gd name="connsiteX1318" fmla="*/ 629728 w 4918970"/>
                  <a:gd name="connsiteY1318" fmla="*/ 483058 h 4941646"/>
                  <a:gd name="connsiteX1319" fmla="*/ 750613 w 4918970"/>
                  <a:gd name="connsiteY1319" fmla="*/ 525574 h 4941646"/>
                  <a:gd name="connsiteX1320" fmla="*/ 831719 w 4918970"/>
                  <a:gd name="connsiteY1320" fmla="*/ 470761 h 4941646"/>
                  <a:gd name="connsiteX1321" fmla="*/ 843603 w 4918970"/>
                  <a:gd name="connsiteY1321" fmla="*/ 445703 h 4941646"/>
                  <a:gd name="connsiteX1322" fmla="*/ 857824 w 4918970"/>
                  <a:gd name="connsiteY1322" fmla="*/ 386526 h 4941646"/>
                  <a:gd name="connsiteX1323" fmla="*/ 806344 w 4918970"/>
                  <a:gd name="connsiteY1323" fmla="*/ 213235 h 4941646"/>
                  <a:gd name="connsiteX1324" fmla="*/ 585164 w 4918970"/>
                  <a:gd name="connsiteY1324" fmla="*/ 128664 h 4941646"/>
                  <a:gd name="connsiteX1325" fmla="*/ 431198 w 4918970"/>
                  <a:gd name="connsiteY1325" fmla="*/ 223399 h 4941646"/>
                  <a:gd name="connsiteX1326" fmla="*/ 406778 w 4918970"/>
                  <a:gd name="connsiteY1326" fmla="*/ 268683 h 4941646"/>
                  <a:gd name="connsiteX1327" fmla="*/ 390123 w 4918970"/>
                  <a:gd name="connsiteY1327" fmla="*/ 318901 h 4941646"/>
                  <a:gd name="connsiteX1328" fmla="*/ 526281 w 4918970"/>
                  <a:gd name="connsiteY1328" fmla="*/ 682080 h 4941646"/>
                  <a:gd name="connsiteX1329" fmla="*/ 582331 w 4918970"/>
                  <a:gd name="connsiteY1329" fmla="*/ 738077 h 4941646"/>
                  <a:gd name="connsiteX1330" fmla="*/ 693689 w 4918970"/>
                  <a:gd name="connsiteY1330" fmla="*/ 741107 h 4941646"/>
                  <a:gd name="connsiteX1331" fmla="*/ 1102644 w 4918970"/>
                  <a:gd name="connsiteY1331" fmla="*/ 841470 h 4941646"/>
                  <a:gd name="connsiteX1332" fmla="*/ 1159798 w 4918970"/>
                  <a:gd name="connsiteY1332" fmla="*/ 868542 h 4941646"/>
                  <a:gd name="connsiteX1333" fmla="*/ 1177985 w 4918970"/>
                  <a:gd name="connsiteY1333" fmla="*/ 804044 h 4941646"/>
                  <a:gd name="connsiteX1334" fmla="*/ 1219927 w 4918970"/>
                  <a:gd name="connsiteY1334" fmla="*/ 731316 h 4941646"/>
                  <a:gd name="connsiteX1335" fmla="*/ 1254015 w 4918970"/>
                  <a:gd name="connsiteY1335" fmla="*/ 694750 h 4941646"/>
                  <a:gd name="connsiteX1336" fmla="*/ 1253813 w 4918970"/>
                  <a:gd name="connsiteY1336" fmla="*/ 694532 h 4941646"/>
                  <a:gd name="connsiteX1337" fmla="*/ 1255498 w 4918970"/>
                  <a:gd name="connsiteY1337" fmla="*/ 693161 h 4941646"/>
                  <a:gd name="connsiteX1338" fmla="*/ 1256740 w 4918970"/>
                  <a:gd name="connsiteY1338" fmla="*/ 691828 h 4941646"/>
                  <a:gd name="connsiteX1339" fmla="*/ 1256907 w 4918970"/>
                  <a:gd name="connsiteY1339" fmla="*/ 692013 h 4941646"/>
                  <a:gd name="connsiteX1340" fmla="*/ 1284267 w 4918970"/>
                  <a:gd name="connsiteY1340" fmla="*/ 669745 h 4941646"/>
                  <a:gd name="connsiteX1341" fmla="*/ 1389124 w 4918970"/>
                  <a:gd name="connsiteY1341" fmla="*/ 622997 h 4941646"/>
                  <a:gd name="connsiteX1342" fmla="*/ 1542048 w 4918970"/>
                  <a:gd name="connsiteY1342" fmla="*/ 629268 h 4941646"/>
                  <a:gd name="connsiteX1343" fmla="*/ 1741072 w 4918970"/>
                  <a:gd name="connsiteY1343" fmla="*/ 847742 h 4941646"/>
                  <a:gd name="connsiteX1344" fmla="*/ 1742596 w 4918970"/>
                  <a:gd name="connsiteY1344" fmla="*/ 963501 h 4941646"/>
                  <a:gd name="connsiteX1345" fmla="*/ 1700052 w 4918970"/>
                  <a:gd name="connsiteY1345" fmla="*/ 1069643 h 4941646"/>
                  <a:gd name="connsiteX1346" fmla="*/ 1657234 w 4918970"/>
                  <a:gd name="connsiteY1346" fmla="*/ 1119439 h 4941646"/>
                  <a:gd name="connsiteX1347" fmla="*/ 1658121 w 4918970"/>
                  <a:gd name="connsiteY1347" fmla="*/ 1120322 h 4941646"/>
                  <a:gd name="connsiteX1348" fmla="*/ 1653309 w 4918970"/>
                  <a:gd name="connsiteY1348" fmla="*/ 1124003 h 4941646"/>
                  <a:gd name="connsiteX1349" fmla="*/ 1649299 w 4918970"/>
                  <a:gd name="connsiteY1349" fmla="*/ 1128666 h 4941646"/>
                  <a:gd name="connsiteX1350" fmla="*/ 1648453 w 4918970"/>
                  <a:gd name="connsiteY1350" fmla="*/ 1127717 h 4941646"/>
                  <a:gd name="connsiteX1351" fmla="*/ 1614719 w 4918970"/>
                  <a:gd name="connsiteY1351" fmla="*/ 1153518 h 4941646"/>
                  <a:gd name="connsiteX1352" fmla="*/ 1457572 w 4918970"/>
                  <a:gd name="connsiteY1352" fmla="*/ 1172349 h 4941646"/>
                  <a:gd name="connsiteX1353" fmla="*/ 1315202 w 4918970"/>
                  <a:gd name="connsiteY1353" fmla="*/ 1021819 h 4941646"/>
                  <a:gd name="connsiteX1354" fmla="*/ 1378312 w 4918970"/>
                  <a:gd name="connsiteY1354" fmla="*/ 824473 h 4941646"/>
                  <a:gd name="connsiteX1355" fmla="*/ 1378721 w 4918970"/>
                  <a:gd name="connsiteY1355" fmla="*/ 824932 h 4941646"/>
                  <a:gd name="connsiteX1356" fmla="*/ 1386057 w 4918970"/>
                  <a:gd name="connsiteY1356" fmla="*/ 815289 h 4941646"/>
                  <a:gd name="connsiteX1357" fmla="*/ 1519783 w 4918970"/>
                  <a:gd name="connsiteY1357" fmla="*/ 820737 h 4941646"/>
                  <a:gd name="connsiteX1358" fmla="*/ 1509807 w 4918970"/>
                  <a:gd name="connsiteY1358" fmla="*/ 954207 h 4941646"/>
                  <a:gd name="connsiteX1359" fmla="*/ 1440879 w 4918970"/>
                  <a:gd name="connsiteY1359" fmla="*/ 979124 h 4941646"/>
                  <a:gd name="connsiteX1360" fmla="*/ 1411754 w 4918970"/>
                  <a:gd name="connsiteY1360" fmla="*/ 972180 h 4941646"/>
                  <a:gd name="connsiteX1361" fmla="*/ 1414186 w 4918970"/>
                  <a:gd name="connsiteY1361" fmla="*/ 999267 h 4941646"/>
                  <a:gd name="connsiteX1362" fmla="*/ 1485597 w 4918970"/>
                  <a:gd name="connsiteY1362" fmla="*/ 1074772 h 4941646"/>
                  <a:gd name="connsiteX1363" fmla="*/ 1586194 w 4918970"/>
                  <a:gd name="connsiteY1363" fmla="*/ 1048675 h 4941646"/>
                  <a:gd name="connsiteX1364" fmla="*/ 1588106 w 4918970"/>
                  <a:gd name="connsiteY1364" fmla="*/ 1050582 h 4941646"/>
                  <a:gd name="connsiteX1365" fmla="*/ 1617781 w 4918970"/>
                  <a:gd name="connsiteY1365" fmla="*/ 1016071 h 4941646"/>
                  <a:gd name="connsiteX1366" fmla="*/ 1645088 w 4918970"/>
                  <a:gd name="connsiteY1366" fmla="*/ 868356 h 4941646"/>
                  <a:gd name="connsiteX1367" fmla="*/ 1512600 w 4918970"/>
                  <a:gd name="connsiteY1367" fmla="*/ 722923 h 4941646"/>
                  <a:gd name="connsiteX1368" fmla="*/ 1362990 w 4918970"/>
                  <a:gd name="connsiteY1368" fmla="*/ 736381 h 4941646"/>
                  <a:gd name="connsiteX1369" fmla="*/ 1322209 w 4918970"/>
                  <a:gd name="connsiteY1369" fmla="*/ 765317 h 4941646"/>
                  <a:gd name="connsiteX1370" fmla="*/ 1324903 w 4918970"/>
                  <a:gd name="connsiteY1370" fmla="*/ 768341 h 4941646"/>
                  <a:gd name="connsiteX1371" fmla="*/ 1266406 w 4918970"/>
                  <a:gd name="connsiteY1371" fmla="*/ 1106862 h 4941646"/>
                  <a:gd name="connsiteX1372" fmla="*/ 1276575 w 4918970"/>
                  <a:gd name="connsiteY1372" fmla="*/ 1138325 h 4941646"/>
                  <a:gd name="connsiteX1373" fmla="*/ 1278517 w 4918970"/>
                  <a:gd name="connsiteY1373" fmla="*/ 1138387 h 4941646"/>
                  <a:gd name="connsiteX1374" fmla="*/ 1283079 w 4918970"/>
                  <a:gd name="connsiteY1374" fmla="*/ 1563468 h 4941646"/>
                  <a:gd name="connsiteX1375" fmla="*/ 1253376 w 4918970"/>
                  <a:gd name="connsiteY1375" fmla="*/ 1603678 h 4941646"/>
                  <a:gd name="connsiteX1376" fmla="*/ 1253602 w 4918970"/>
                  <a:gd name="connsiteY1376" fmla="*/ 1603871 h 4941646"/>
                  <a:gd name="connsiteX1377" fmla="*/ 1252083 w 4918970"/>
                  <a:gd name="connsiteY1377" fmla="*/ 1605425 h 4941646"/>
                  <a:gd name="connsiteX1378" fmla="*/ 1251001 w 4918970"/>
                  <a:gd name="connsiteY1378" fmla="*/ 1606892 h 4941646"/>
                  <a:gd name="connsiteX1379" fmla="*/ 1250815 w 4918970"/>
                  <a:gd name="connsiteY1379" fmla="*/ 1606725 h 4941646"/>
                  <a:gd name="connsiteX1380" fmla="*/ 1226169 w 4918970"/>
                  <a:gd name="connsiteY1380" fmla="*/ 1631965 h 4941646"/>
                  <a:gd name="connsiteX1381" fmla="*/ 1127317 w 4918970"/>
                  <a:gd name="connsiteY1381" fmla="*/ 1690348 h 4941646"/>
                  <a:gd name="connsiteX1382" fmla="*/ 974671 w 4918970"/>
                  <a:gd name="connsiteY1382" fmla="*/ 1701531 h 4941646"/>
                  <a:gd name="connsiteX1383" fmla="*/ 900862 w 4918970"/>
                  <a:gd name="connsiteY1383" fmla="*/ 1676795 h 4941646"/>
                  <a:gd name="connsiteX1384" fmla="*/ 870384 w 4918970"/>
                  <a:gd name="connsiteY1384" fmla="*/ 1656512 h 4941646"/>
                  <a:gd name="connsiteX1385" fmla="*/ 866179 w 4918970"/>
                  <a:gd name="connsiteY1385" fmla="*/ 1693280 h 4941646"/>
                  <a:gd name="connsiteX1386" fmla="*/ 883890 w 4918970"/>
                  <a:gd name="connsiteY1386" fmla="*/ 2025531 h 4941646"/>
                  <a:gd name="connsiteX1387" fmla="*/ 1217005 w 4918970"/>
                  <a:gd name="connsiteY1387" fmla="*/ 2510068 h 4941646"/>
                  <a:gd name="connsiteX1388" fmla="*/ 1277242 w 4918970"/>
                  <a:gd name="connsiteY1388" fmla="*/ 2516524 h 4941646"/>
                  <a:gd name="connsiteX1389" fmla="*/ 1328310 w 4918970"/>
                  <a:gd name="connsiteY1389" fmla="*/ 2512778 h 4941646"/>
                  <a:gd name="connsiteX1390" fmla="*/ 1477727 w 4918970"/>
                  <a:gd name="connsiteY1390" fmla="*/ 2411022 h 4941646"/>
                  <a:gd name="connsiteX1391" fmla="*/ 1491001 w 4918970"/>
                  <a:gd name="connsiteY1391" fmla="*/ 2174599 h 4941646"/>
                  <a:gd name="connsiteX1392" fmla="*/ 1353927 w 4918970"/>
                  <a:gd name="connsiteY1392" fmla="*/ 2056748 h 4941646"/>
                  <a:gd name="connsiteX1393" fmla="*/ 1294099 w 4918970"/>
                  <a:gd name="connsiteY1393" fmla="*/ 2045523 h 4941646"/>
                  <a:gd name="connsiteX1394" fmla="*/ 1266381 w 4918970"/>
                  <a:gd name="connsiteY1394" fmla="*/ 2046119 h 4941646"/>
                  <a:gd name="connsiteX1395" fmla="*/ 1183192 w 4918970"/>
                  <a:gd name="connsiteY1395" fmla="*/ 2097715 h 4941646"/>
                  <a:gd name="connsiteX1396" fmla="*/ 1172551 w 4918970"/>
                  <a:gd name="connsiteY1396" fmla="*/ 2225416 h 4941646"/>
                  <a:gd name="connsiteX1397" fmla="*/ 1191064 w 4918970"/>
                  <a:gd name="connsiteY1397" fmla="*/ 2253377 h 4941646"/>
                  <a:gd name="connsiteX1398" fmla="*/ 1213768 w 4918970"/>
                  <a:gd name="connsiteY1398" fmla="*/ 2224264 h 4941646"/>
                  <a:gd name="connsiteX1399" fmla="*/ 1299339 w 4918970"/>
                  <a:gd name="connsiteY1399" fmla="*/ 2195190 h 4941646"/>
                  <a:gd name="connsiteX1400" fmla="*/ 1411710 w 4918970"/>
                  <a:gd name="connsiteY1400" fmla="*/ 2316049 h 4941646"/>
                  <a:gd name="connsiteX1401" fmla="*/ 1287112 w 4918970"/>
                  <a:gd name="connsiteY1401" fmla="*/ 2424260 h 4941646"/>
                  <a:gd name="connsiteX1402" fmla="*/ 1272623 w 4918970"/>
                  <a:gd name="connsiteY1402" fmla="*/ 2420621 h 4941646"/>
                  <a:gd name="connsiteX1403" fmla="*/ 1272582 w 4918970"/>
                  <a:gd name="connsiteY1403" fmla="*/ 2421377 h 4941646"/>
                  <a:gd name="connsiteX1404" fmla="*/ 1059855 w 4918970"/>
                  <a:gd name="connsiteY1404" fmla="*/ 2279910 h 4941646"/>
                  <a:gd name="connsiteX1405" fmla="*/ 1081070 w 4918970"/>
                  <a:gd name="connsiteY1405" fmla="*/ 2025321 h 4941646"/>
                  <a:gd name="connsiteX1406" fmla="*/ 1246917 w 4918970"/>
                  <a:gd name="connsiteY1406" fmla="*/ 1922460 h 4941646"/>
                  <a:gd name="connsiteX1407" fmla="*/ 1299273 w 4918970"/>
                  <a:gd name="connsiteY1407" fmla="*/ 1921334 h 4941646"/>
                  <a:gd name="connsiteX1408" fmla="*/ 1299358 w 4918970"/>
                  <a:gd name="connsiteY1408" fmla="*/ 1919769 h 4941646"/>
                  <a:gd name="connsiteX1409" fmla="*/ 1306836 w 4918970"/>
                  <a:gd name="connsiteY1409" fmla="*/ 1921172 h 4941646"/>
                  <a:gd name="connsiteX1410" fmla="*/ 1314275 w 4918970"/>
                  <a:gd name="connsiteY1410" fmla="*/ 1921012 h 4941646"/>
                  <a:gd name="connsiteX1411" fmla="*/ 1314103 w 4918970"/>
                  <a:gd name="connsiteY1411" fmla="*/ 1922536 h 4941646"/>
                  <a:gd name="connsiteX1412" fmla="*/ 1393191 w 4918970"/>
                  <a:gd name="connsiteY1412" fmla="*/ 1937374 h 4941646"/>
                  <a:gd name="connsiteX1413" fmla="*/ 1603128 w 4918970"/>
                  <a:gd name="connsiteY1413" fmla="*/ 2117866 h 4941646"/>
                  <a:gd name="connsiteX1414" fmla="*/ 1582788 w 4918970"/>
                  <a:gd name="connsiteY1414" fmla="*/ 2479956 h 4941646"/>
                  <a:gd name="connsiteX1415" fmla="*/ 1353957 w 4918970"/>
                  <a:gd name="connsiteY1415" fmla="*/ 2635799 h 4941646"/>
                  <a:gd name="connsiteX1416" fmla="*/ 1281612 w 4918970"/>
                  <a:gd name="connsiteY1416" fmla="*/ 2641107 h 4941646"/>
                  <a:gd name="connsiteX1417" fmla="*/ 1281556 w 4918970"/>
                  <a:gd name="connsiteY1417" fmla="*/ 2643205 h 4941646"/>
                  <a:gd name="connsiteX1418" fmla="*/ 1269805 w 4918970"/>
                  <a:gd name="connsiteY1418" fmla="*/ 2641973 h 4941646"/>
                  <a:gd name="connsiteX1419" fmla="*/ 1258742 w 4918970"/>
                  <a:gd name="connsiteY1419" fmla="*/ 2642785 h 4941646"/>
                  <a:gd name="connsiteX1420" fmla="*/ 1258857 w 4918970"/>
                  <a:gd name="connsiteY1420" fmla="*/ 2640826 h 4941646"/>
                  <a:gd name="connsiteX1421" fmla="*/ 1197407 w 4918970"/>
                  <a:gd name="connsiteY1421" fmla="*/ 2634387 h 4941646"/>
                  <a:gd name="connsiteX1422" fmla="*/ 887183 w 4918970"/>
                  <a:gd name="connsiteY1422" fmla="*/ 2385472 h 4941646"/>
                  <a:gd name="connsiteX1423" fmla="*/ 866803 w 4918970"/>
                  <a:gd name="connsiteY1423" fmla="*/ 2347287 h 4941646"/>
                  <a:gd name="connsiteX1424" fmla="*/ 839741 w 4918970"/>
                  <a:gd name="connsiteY1424" fmla="*/ 2391765 h 4941646"/>
                  <a:gd name="connsiteX1425" fmla="*/ 459400 w 4918970"/>
                  <a:gd name="connsiteY1425" fmla="*/ 2644248 h 4941646"/>
                  <a:gd name="connsiteX1426" fmla="*/ 416674 w 4918970"/>
                  <a:gd name="connsiteY1426" fmla="*/ 2642751 h 4941646"/>
                  <a:gd name="connsiteX1427" fmla="*/ 416596 w 4918970"/>
                  <a:gd name="connsiteY1427" fmla="*/ 2644380 h 4941646"/>
                  <a:gd name="connsiteX1428" fmla="*/ 405502 w 4918970"/>
                  <a:gd name="connsiteY1428" fmla="*/ 2642360 h 4941646"/>
                  <a:gd name="connsiteX1429" fmla="*/ 389359 w 4918970"/>
                  <a:gd name="connsiteY1429" fmla="*/ 2641794 h 4941646"/>
                  <a:gd name="connsiteX1430" fmla="*/ 389558 w 4918970"/>
                  <a:gd name="connsiteY1430" fmla="*/ 2639456 h 4941646"/>
                  <a:gd name="connsiteX1431" fmla="*/ 322459 w 4918970"/>
                  <a:gd name="connsiteY1431" fmla="*/ 2627232 h 4941646"/>
                  <a:gd name="connsiteX1432" fmla="*/ 266334 w 4918970"/>
                  <a:gd name="connsiteY1432" fmla="*/ 2602792 h 4941646"/>
                  <a:gd name="connsiteX1433" fmla="*/ 268603 w 4918970"/>
                  <a:gd name="connsiteY1433" fmla="*/ 2634566 h 4941646"/>
                  <a:gd name="connsiteX1434" fmla="*/ 228699 w 4918970"/>
                  <a:gd name="connsiteY1434" fmla="*/ 2740480 h 4941646"/>
                  <a:gd name="connsiteX1435" fmla="*/ 105606 w 4918970"/>
                  <a:gd name="connsiteY1435" fmla="*/ 2815838 h 4941646"/>
                  <a:gd name="connsiteX1436" fmla="*/ 91700 w 4918970"/>
                  <a:gd name="connsiteY1436" fmla="*/ 2815623 h 4941646"/>
                  <a:gd name="connsiteX1437" fmla="*/ 87564 w 4918970"/>
                  <a:gd name="connsiteY1437" fmla="*/ 2802343 h 4941646"/>
                  <a:gd name="connsiteX1438" fmla="*/ 125080 w 4918970"/>
                  <a:gd name="connsiteY1438" fmla="*/ 2662975 h 4941646"/>
                  <a:gd name="connsiteX1439" fmla="*/ 215407 w 4918970"/>
                  <a:gd name="connsiteY1439" fmla="*/ 2594777 h 4941646"/>
                  <a:gd name="connsiteX1440" fmla="*/ 242869 w 4918970"/>
                  <a:gd name="connsiteY1440" fmla="*/ 2588777 h 4941646"/>
                  <a:gd name="connsiteX1441" fmla="*/ 199646 w 4918970"/>
                  <a:gd name="connsiteY1441" fmla="*/ 2558829 h 4941646"/>
                  <a:gd name="connsiteX1442" fmla="*/ 111333 w 4918970"/>
                  <a:gd name="connsiteY1442" fmla="*/ 2447233 h 4941646"/>
                  <a:gd name="connsiteX1443" fmla="*/ 130955 w 4918970"/>
                  <a:gd name="connsiteY1443" fmla="*/ 2084374 h 4941646"/>
                  <a:gd name="connsiteX1444" fmla="*/ 360260 w 4918970"/>
                  <a:gd name="connsiteY1444" fmla="*/ 1928190 h 4941646"/>
                  <a:gd name="connsiteX1445" fmla="*/ 438223 w 4918970"/>
                  <a:gd name="connsiteY1445" fmla="*/ 1922556 h 4941646"/>
                  <a:gd name="connsiteX1446" fmla="*/ 438213 w 4918970"/>
                  <a:gd name="connsiteY1446" fmla="*/ 1920797 h 4941646"/>
                  <a:gd name="connsiteX1447" fmla="*/ 446960 w 4918970"/>
                  <a:gd name="connsiteY1447" fmla="*/ 1921925 h 4941646"/>
                  <a:gd name="connsiteX1448" fmla="*/ 455697 w 4918970"/>
                  <a:gd name="connsiteY1448" fmla="*/ 1921293 h 4941646"/>
                  <a:gd name="connsiteX1449" fmla="*/ 455591 w 4918970"/>
                  <a:gd name="connsiteY1449" fmla="*/ 1923036 h 4941646"/>
                  <a:gd name="connsiteX1450" fmla="*/ 505034 w 4918970"/>
                  <a:gd name="connsiteY1450" fmla="*/ 1929407 h 4941646"/>
                  <a:gd name="connsiteX1451" fmla="*/ 658991 w 4918970"/>
                  <a:gd name="connsiteY1451" fmla="*/ 2049338 h 4941646"/>
                  <a:gd name="connsiteX1452" fmla="*/ 652983 w 4918970"/>
                  <a:gd name="connsiteY1452" fmla="*/ 2304740 h 4941646"/>
                  <a:gd name="connsiteX1453" fmla="*/ 426403 w 4918970"/>
                  <a:gd name="connsiteY1453" fmla="*/ 2422758 h 4941646"/>
                  <a:gd name="connsiteX1454" fmla="*/ 426444 w 4918970"/>
                  <a:gd name="connsiteY1454" fmla="*/ 2422000 h 4941646"/>
                  <a:gd name="connsiteX1455" fmla="*/ 411649 w 4918970"/>
                  <a:gd name="connsiteY1455" fmla="*/ 2424075 h 4941646"/>
                  <a:gd name="connsiteX1456" fmla="*/ 299278 w 4918970"/>
                  <a:gd name="connsiteY1456" fmla="*/ 2303216 h 4941646"/>
                  <a:gd name="connsiteX1457" fmla="*/ 423876 w 4918970"/>
                  <a:gd name="connsiteY1457" fmla="*/ 2195005 h 4941646"/>
                  <a:gd name="connsiteX1458" fmla="*/ 505867 w 4918970"/>
                  <a:gd name="connsiteY1458" fmla="*/ 2233025 h 4941646"/>
                  <a:gd name="connsiteX1459" fmla="*/ 525344 w 4918970"/>
                  <a:gd name="connsiteY1459" fmla="*/ 2264389 h 4941646"/>
                  <a:gd name="connsiteX1460" fmla="*/ 546728 w 4918970"/>
                  <a:gd name="connsiteY1460" fmla="*/ 2238559 h 4941646"/>
                  <a:gd name="connsiteX1461" fmla="*/ 549741 w 4918970"/>
                  <a:gd name="connsiteY1461" fmla="*/ 2110450 h 4941646"/>
                  <a:gd name="connsiteX1462" fmla="*/ 472517 w 4918970"/>
                  <a:gd name="connsiteY1462" fmla="*/ 2050292 h 4941646"/>
                  <a:gd name="connsiteX1463" fmla="*/ 446025 w 4918970"/>
                  <a:gd name="connsiteY1463" fmla="*/ 2046879 h 4941646"/>
                  <a:gd name="connsiteX1464" fmla="*/ 385810 w 4918970"/>
                  <a:gd name="connsiteY1464" fmla="*/ 2051230 h 4941646"/>
                  <a:gd name="connsiteX1465" fmla="*/ 236087 w 4918970"/>
                  <a:gd name="connsiteY1465" fmla="*/ 2153208 h 4941646"/>
                  <a:gd name="connsiteX1466" fmla="*/ 223276 w 4918970"/>
                  <a:gd name="connsiteY1466" fmla="*/ 2390134 h 4941646"/>
                  <a:gd name="connsiteX1467" fmla="*/ 361129 w 4918970"/>
                  <a:gd name="connsiteY1467" fmla="*/ 2507662 h 4941646"/>
                  <a:gd name="connsiteX1468" fmla="*/ 407084 w 4918970"/>
                  <a:gd name="connsiteY1468" fmla="*/ 2516033 h 4941646"/>
                  <a:gd name="connsiteX1469" fmla="*/ 457565 w 4918970"/>
                  <a:gd name="connsiteY1469" fmla="*/ 2517871 h 4941646"/>
                  <a:gd name="connsiteX1470" fmla="*/ 767205 w 4918970"/>
                  <a:gd name="connsiteY1470" fmla="*/ 2276704 h 4941646"/>
                  <a:gd name="connsiteX1471" fmla="*/ 803536 w 4918970"/>
                  <a:gd name="connsiteY1471" fmla="*/ 2205386 h 4941646"/>
                  <a:gd name="connsiteX1472" fmla="*/ 803280 w 4918970"/>
                  <a:gd name="connsiteY1472" fmla="*/ 2204749 h 4941646"/>
                  <a:gd name="connsiteX1473" fmla="*/ 772843 w 4918970"/>
                  <a:gd name="connsiteY1473" fmla="*/ 2100094 h 4941646"/>
                  <a:gd name="connsiteX1474" fmla="*/ 747903 w 4918970"/>
                  <a:gd name="connsiteY1474" fmla="*/ 1963434 h 4941646"/>
                  <a:gd name="connsiteX1475" fmla="*/ 739655 w 4918970"/>
                  <a:gd name="connsiteY1475" fmla="*/ 1853328 h 4941646"/>
                  <a:gd name="connsiteX1476" fmla="*/ 729500 w 4918970"/>
                  <a:gd name="connsiteY1476" fmla="*/ 1856848 h 4941646"/>
                  <a:gd name="connsiteX1477" fmla="*/ 589009 w 4918970"/>
                  <a:gd name="connsiteY1477" fmla="*/ 1823791 h 4941646"/>
                  <a:gd name="connsiteX1478" fmla="*/ 509768 w 4918970"/>
                  <a:gd name="connsiteY1478" fmla="*/ 1703160 h 4941646"/>
                  <a:gd name="connsiteX1479" fmla="*/ 509540 w 4918970"/>
                  <a:gd name="connsiteY1479" fmla="*/ 1689254 h 4941646"/>
                  <a:gd name="connsiteX1480" fmla="*/ 522682 w 4918970"/>
                  <a:gd name="connsiteY1480" fmla="*/ 1684697 h 4941646"/>
                  <a:gd name="connsiteX1481" fmla="*/ 663173 w 4918970"/>
                  <a:gd name="connsiteY1481" fmla="*/ 1717755 h 4941646"/>
                  <a:gd name="connsiteX1482" fmla="*/ 734214 w 4918970"/>
                  <a:gd name="connsiteY1482" fmla="*/ 1805864 h 4941646"/>
                  <a:gd name="connsiteX1483" fmla="*/ 737401 w 4918970"/>
                  <a:gd name="connsiteY1483" fmla="*/ 1818503 h 4941646"/>
                  <a:gd name="connsiteX1484" fmla="*/ 741125 w 4918970"/>
                  <a:gd name="connsiteY1484" fmla="*/ 1678550 h 4941646"/>
                  <a:gd name="connsiteX1485" fmla="*/ 759416 w 4918970"/>
                  <a:gd name="connsiteY1485" fmla="*/ 1535829 h 4941646"/>
                  <a:gd name="connsiteX1486" fmla="*/ 767783 w 4918970"/>
                  <a:gd name="connsiteY1486" fmla="*/ 1538991 h 4941646"/>
                  <a:gd name="connsiteX1487" fmla="*/ 752063 w 4918970"/>
                  <a:gd name="connsiteY1487" fmla="*/ 1507143 h 4941646"/>
                  <a:gd name="connsiteX1488" fmla="*/ 767549 w 4918970"/>
                  <a:gd name="connsiteY1488" fmla="*/ 1282013 h 4941646"/>
                  <a:gd name="connsiteX1489" fmla="*/ 804419 w 4918970"/>
                  <a:gd name="connsiteY1489" fmla="*/ 1227667 h 4941646"/>
                  <a:gd name="connsiteX1490" fmla="*/ 803437 w 4918970"/>
                  <a:gd name="connsiteY1490" fmla="*/ 1226890 h 4941646"/>
                  <a:gd name="connsiteX1491" fmla="*/ 807798 w 4918970"/>
                  <a:gd name="connsiteY1491" fmla="*/ 1222686 h 4941646"/>
                  <a:gd name="connsiteX1492" fmla="*/ 811250 w 4918970"/>
                  <a:gd name="connsiteY1492" fmla="*/ 1217597 h 4941646"/>
                  <a:gd name="connsiteX1493" fmla="*/ 812200 w 4918970"/>
                  <a:gd name="connsiteY1493" fmla="*/ 1218443 h 4941646"/>
                  <a:gd name="connsiteX1494" fmla="*/ 842776 w 4918970"/>
                  <a:gd name="connsiteY1494" fmla="*/ 1188968 h 4941646"/>
                  <a:gd name="connsiteX1495" fmla="*/ 996762 w 4918970"/>
                  <a:gd name="connsiteY1495" fmla="*/ 1152364 h 4941646"/>
                  <a:gd name="connsiteX1496" fmla="*/ 1155346 w 4918970"/>
                  <a:gd name="connsiteY1496" fmla="*/ 1285704 h 4941646"/>
                  <a:gd name="connsiteX1497" fmla="*/ 1115117 w 4918970"/>
                  <a:gd name="connsiteY1497" fmla="*/ 1488953 h 4941646"/>
                  <a:gd name="connsiteX1498" fmla="*/ 1114658 w 4918970"/>
                  <a:gd name="connsiteY1498" fmla="*/ 1488544 h 4941646"/>
                  <a:gd name="connsiteX1499" fmla="*/ 1108468 w 4918970"/>
                  <a:gd name="connsiteY1499" fmla="*/ 1498958 h 4941646"/>
                  <a:gd name="connsiteX1500" fmla="*/ 974988 w 4918970"/>
                  <a:gd name="connsiteY1500" fmla="*/ 1508773 h 4941646"/>
                  <a:gd name="connsiteX1501" fmla="*/ 969701 w 4918970"/>
                  <a:gd name="connsiteY1501" fmla="*/ 1375038 h 4941646"/>
                  <a:gd name="connsiteX1502" fmla="*/ 1035347 w 4918970"/>
                  <a:gd name="connsiteY1502" fmla="*/ 1342433 h 4941646"/>
                  <a:gd name="connsiteX1503" fmla="*/ 1065073 w 4918970"/>
                  <a:gd name="connsiteY1503" fmla="*/ 1346015 h 4941646"/>
                  <a:gd name="connsiteX1504" fmla="*/ 1059572 w 4918970"/>
                  <a:gd name="connsiteY1504" fmla="*/ 1319381 h 4941646"/>
                  <a:gd name="connsiteX1505" fmla="*/ 980026 w 4918970"/>
                  <a:gd name="connsiteY1505" fmla="*/ 1252499 h 4941646"/>
                  <a:gd name="connsiteX1506" fmla="*/ 883055 w 4918970"/>
                  <a:gd name="connsiteY1506" fmla="*/ 1289880 h 4941646"/>
                  <a:gd name="connsiteX1507" fmla="*/ 880938 w 4918970"/>
                  <a:gd name="connsiteY1507" fmla="*/ 1288205 h 4941646"/>
                  <a:gd name="connsiteX1508" fmla="*/ 855386 w 4918970"/>
                  <a:gd name="connsiteY1508" fmla="*/ 1325870 h 4941646"/>
                  <a:gd name="connsiteX1509" fmla="*/ 845076 w 4918970"/>
                  <a:gd name="connsiteY1509" fmla="*/ 1475733 h 4941646"/>
                  <a:gd name="connsiteX1510" fmla="*/ 993261 w 4918970"/>
                  <a:gd name="connsiteY1510" fmla="*/ 1605133 h 4941646"/>
                  <a:gd name="connsiteX1511" fmla="*/ 1140370 w 4918970"/>
                  <a:gd name="connsiteY1511" fmla="*/ 1574727 h 4941646"/>
                  <a:gd name="connsiteX1512" fmla="*/ 1177591 w 4918970"/>
                  <a:gd name="connsiteY1512" fmla="*/ 1541335 h 4941646"/>
                  <a:gd name="connsiteX1513" fmla="*/ 1174570 w 4918970"/>
                  <a:gd name="connsiteY1513" fmla="*/ 1538637 h 4941646"/>
                  <a:gd name="connsiteX1514" fmla="*/ 1166445 w 4918970"/>
                  <a:gd name="connsiteY1514" fmla="*/ 1134749 h 4941646"/>
                  <a:gd name="connsiteX1515" fmla="*/ 1171279 w 4918970"/>
                  <a:gd name="connsiteY1515" fmla="*/ 1134905 h 4941646"/>
                  <a:gd name="connsiteX1516" fmla="*/ 1160409 w 4918970"/>
                  <a:gd name="connsiteY1516" fmla="*/ 1091114 h 4941646"/>
                  <a:gd name="connsiteX1517" fmla="*/ 1149681 w 4918970"/>
                  <a:gd name="connsiteY1517" fmla="*/ 1001423 h 4941646"/>
                  <a:gd name="connsiteX1518" fmla="*/ 1049821 w 4918970"/>
                  <a:gd name="connsiteY1518" fmla="*/ 955778 h 4941646"/>
                  <a:gd name="connsiteX1519" fmla="*/ 729772 w 4918970"/>
                  <a:gd name="connsiteY1519" fmla="*/ 869837 h 4941646"/>
                  <a:gd name="connsiteX1520" fmla="*/ 166614 w 4918970"/>
                  <a:gd name="connsiteY1520" fmla="*/ 1032422 h 4941646"/>
                  <a:gd name="connsiteX1521" fmla="*/ 140030 w 4918970"/>
                  <a:gd name="connsiteY1521" fmla="*/ 1088753 h 4941646"/>
                  <a:gd name="connsiteX1522" fmla="*/ 127068 w 4918970"/>
                  <a:gd name="connsiteY1522" fmla="*/ 1141393 h 4941646"/>
                  <a:gd name="connsiteX1523" fmla="*/ 177582 w 4918970"/>
                  <a:gd name="connsiteY1523" fmla="*/ 1314967 h 4941646"/>
                  <a:gd name="connsiteX1524" fmla="*/ 398287 w 4918970"/>
                  <a:gd name="connsiteY1524" fmla="*/ 1400769 h 4941646"/>
                  <a:gd name="connsiteX1525" fmla="*/ 552778 w 4918970"/>
                  <a:gd name="connsiteY1525" fmla="*/ 1306895 h 4941646"/>
                  <a:gd name="connsiteX1526" fmla="*/ 581970 w 4918970"/>
                  <a:gd name="connsiteY1526" fmla="*/ 1253479 h 4941646"/>
                  <a:gd name="connsiteX1527" fmla="*/ 589982 w 4918970"/>
                  <a:gd name="connsiteY1527" fmla="*/ 1226939 h 4941646"/>
                  <a:gd name="connsiteX1528" fmla="*/ 566667 w 4918970"/>
                  <a:gd name="connsiteY1528" fmla="*/ 1131865 h 4941646"/>
                  <a:gd name="connsiteX1529" fmla="*/ 448529 w 4918970"/>
                  <a:gd name="connsiteY1529" fmla="*/ 1082222 h 4941646"/>
                  <a:gd name="connsiteX1530" fmla="*/ 416211 w 4918970"/>
                  <a:gd name="connsiteY1530" fmla="*/ 1091171 h 4941646"/>
                  <a:gd name="connsiteX1531" fmla="*/ 436867 w 4918970"/>
                  <a:gd name="connsiteY1531" fmla="*/ 1121771 h 4941646"/>
                  <a:gd name="connsiteX1532" fmla="*/ 438029 w 4918970"/>
                  <a:gd name="connsiteY1532" fmla="*/ 1212140 h 4941646"/>
                  <a:gd name="connsiteX1533" fmla="*/ 288325 w 4918970"/>
                  <a:gd name="connsiteY1533" fmla="*/ 1281587 h 4941646"/>
                  <a:gd name="connsiteX1534" fmla="*/ 223991 w 4918970"/>
                  <a:gd name="connsiteY1534" fmla="*/ 1129614 h 4941646"/>
                  <a:gd name="connsiteX1535" fmla="*/ 231936 w 4918970"/>
                  <a:gd name="connsiteY1535" fmla="*/ 1116963 h 4941646"/>
                  <a:gd name="connsiteX1536" fmla="*/ 231228 w 4918970"/>
                  <a:gd name="connsiteY1536" fmla="*/ 1116689 h 4941646"/>
                  <a:gd name="connsiteX1537" fmla="*/ 431590 w 4918970"/>
                  <a:gd name="connsiteY1537" fmla="*/ 958193 h 4941646"/>
                  <a:gd name="connsiteX1538" fmla="*/ 498965 w 4918970"/>
                  <a:gd name="connsiteY1538" fmla="*/ 958106 h 4941646"/>
                  <a:gd name="connsiteX1539" fmla="*/ 667113 w 4918970"/>
                  <a:gd name="connsiteY1539" fmla="*/ 1057163 h 4941646"/>
                  <a:gd name="connsiteX1540" fmla="*/ 713593 w 4918970"/>
                  <a:gd name="connsiteY1540" fmla="*/ 1246704 h 4941646"/>
                  <a:gd name="connsiteX1541" fmla="*/ 698460 w 4918970"/>
                  <a:gd name="connsiteY1541" fmla="*/ 1296836 h 4941646"/>
                  <a:gd name="connsiteX1542" fmla="*/ 699921 w 4918970"/>
                  <a:gd name="connsiteY1542" fmla="*/ 1297401 h 4941646"/>
                  <a:gd name="connsiteX1543" fmla="*/ 696274 w 4918970"/>
                  <a:gd name="connsiteY1543" fmla="*/ 1304076 h 4941646"/>
                  <a:gd name="connsiteX1544" fmla="*/ 694123 w 4918970"/>
                  <a:gd name="connsiteY1544" fmla="*/ 1311204 h 4941646"/>
                  <a:gd name="connsiteX1545" fmla="*/ 692726 w 4918970"/>
                  <a:gd name="connsiteY1545" fmla="*/ 1310566 h 4941646"/>
                  <a:gd name="connsiteX1546" fmla="*/ 654140 w 4918970"/>
                  <a:gd name="connsiteY1546" fmla="*/ 1381178 h 4941646"/>
                  <a:gd name="connsiteX1547" fmla="*/ 417530 w 4918970"/>
                  <a:gd name="connsiteY1547" fmla="*/ 1524950 h 4941646"/>
                  <a:gd name="connsiteX1548" fmla="*/ 79514 w 4918970"/>
                  <a:gd name="connsiteY1548" fmla="*/ 1393540 h 4941646"/>
                  <a:gd name="connsiteX1549" fmla="*/ 2149 w 4918970"/>
                  <a:gd name="connsiteY1549" fmla="*/ 1127705 h 4941646"/>
                  <a:gd name="connsiteX1550" fmla="*/ 20939 w 4918970"/>
                  <a:gd name="connsiteY1550" fmla="*/ 1051400 h 4941646"/>
                  <a:gd name="connsiteX1551" fmla="*/ 19352 w 4918970"/>
                  <a:gd name="connsiteY1551" fmla="*/ 1050824 h 4941646"/>
                  <a:gd name="connsiteX1552" fmla="*/ 23027 w 4918970"/>
                  <a:gd name="connsiteY1552" fmla="*/ 1042920 h 4941646"/>
                  <a:gd name="connsiteX1553" fmla="*/ 24976 w 4918970"/>
                  <a:gd name="connsiteY1553" fmla="*/ 1035002 h 4941646"/>
                  <a:gd name="connsiteX1554" fmla="*/ 26440 w 4918970"/>
                  <a:gd name="connsiteY1554" fmla="*/ 1035576 h 4941646"/>
                  <a:gd name="connsiteX1555" fmla="*/ 54783 w 4918970"/>
                  <a:gd name="connsiteY1555" fmla="*/ 974593 h 4941646"/>
                  <a:gd name="connsiteX1556" fmla="*/ 401577 w 4918970"/>
                  <a:gd name="connsiteY1556" fmla="*/ 757494 h 4941646"/>
                  <a:gd name="connsiteX1557" fmla="*/ 427789 w 4918970"/>
                  <a:gd name="connsiteY1557" fmla="*/ 754430 h 4941646"/>
                  <a:gd name="connsiteX1558" fmla="*/ 394375 w 4918970"/>
                  <a:gd name="connsiteY1558" fmla="*/ 715590 h 4941646"/>
                  <a:gd name="connsiteX1559" fmla="*/ 268982 w 4918970"/>
                  <a:gd name="connsiteY1559" fmla="*/ 282640 h 4941646"/>
                  <a:gd name="connsiteX1560" fmla="*/ 282524 w 4918970"/>
                  <a:gd name="connsiteY1560" fmla="*/ 242379 h 4941646"/>
                  <a:gd name="connsiteX1561" fmla="*/ 279048 w 4918970"/>
                  <a:gd name="connsiteY1561" fmla="*/ 245238 h 4941646"/>
                  <a:gd name="connsiteX1562" fmla="*/ 135819 w 4918970"/>
                  <a:gd name="connsiteY1562" fmla="*/ 263024 h 4941646"/>
                  <a:gd name="connsiteX1563" fmla="*/ 19621 w 4918970"/>
                  <a:gd name="connsiteY1563" fmla="*/ 177417 h 4941646"/>
                  <a:gd name="connsiteX1564" fmla="*/ 14577 w 4918970"/>
                  <a:gd name="connsiteY1564" fmla="*/ 164455 h 4941646"/>
                  <a:gd name="connsiteX1565" fmla="*/ 25319 w 4918970"/>
                  <a:gd name="connsiteY1565" fmla="*/ 155619 h 4941646"/>
                  <a:gd name="connsiteX1566" fmla="*/ 128488 w 4918970"/>
                  <a:gd name="connsiteY1566" fmla="*/ 131305 h 4941646"/>
                  <a:gd name="connsiteX1567" fmla="*/ 168547 w 4918970"/>
                  <a:gd name="connsiteY1567" fmla="*/ 137833 h 4941646"/>
                  <a:gd name="connsiteX1568" fmla="*/ 284747 w 4918970"/>
                  <a:gd name="connsiteY1568" fmla="*/ 223440 h 4941646"/>
                  <a:gd name="connsiteX1569" fmla="*/ 286802 w 4918970"/>
                  <a:gd name="connsiteY1569" fmla="*/ 228721 h 4941646"/>
                  <a:gd name="connsiteX1570" fmla="*/ 287644 w 4918970"/>
                  <a:gd name="connsiteY1570" fmla="*/ 227158 h 4941646"/>
                  <a:gd name="connsiteX1571" fmla="*/ 290938 w 4918970"/>
                  <a:gd name="connsiteY1571" fmla="*/ 217365 h 4941646"/>
                  <a:gd name="connsiteX1572" fmla="*/ 292565 w 4918970"/>
                  <a:gd name="connsiteY1572" fmla="*/ 218032 h 4941646"/>
                  <a:gd name="connsiteX1573" fmla="*/ 329423 w 4918970"/>
                  <a:gd name="connsiteY1573" fmla="*/ 149682 h 4941646"/>
                  <a:gd name="connsiteX1574" fmla="*/ 565227 w 4918970"/>
                  <a:gd name="connsiteY1574" fmla="*/ 4592 h 4941646"/>
                  <a:gd name="connsiteX1575" fmla="*/ 660663 w 4918970"/>
                  <a:gd name="connsiteY1575" fmla="*/ 1998 h 4941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</a:cxnLst>
                <a:rect l="l" t="t" r="r" b="b"/>
                <a:pathLst>
                  <a:path w="4918970" h="4941646">
                    <a:moveTo>
                      <a:pt x="2851408" y="4729883"/>
                    </a:moveTo>
                    <a:cubicBezTo>
                      <a:pt x="2882587" y="4732212"/>
                      <a:pt x="2911306" y="4740688"/>
                      <a:pt x="2935036" y="4754440"/>
                    </a:cubicBezTo>
                    <a:lnTo>
                      <a:pt x="2949221" y="4764825"/>
                    </a:lnTo>
                    <a:lnTo>
                      <a:pt x="2943781" y="4781542"/>
                    </a:lnTo>
                    <a:cubicBezTo>
                      <a:pt x="2921341" y="4831596"/>
                      <a:pt x="2870377" y="4876189"/>
                      <a:pt x="2803244" y="4897848"/>
                    </a:cubicBezTo>
                    <a:cubicBezTo>
                      <a:pt x="2736110" y="4919506"/>
                      <a:pt x="2668696" y="4913107"/>
                      <a:pt x="2621233" y="4885605"/>
                    </a:cubicBezTo>
                    <a:lnTo>
                      <a:pt x="2607049" y="4875219"/>
                    </a:lnTo>
                    <a:lnTo>
                      <a:pt x="2612489" y="4858502"/>
                    </a:lnTo>
                    <a:cubicBezTo>
                      <a:pt x="2634930" y="4808448"/>
                      <a:pt x="2685893" y="4763856"/>
                      <a:pt x="2753026" y="4742197"/>
                    </a:cubicBezTo>
                    <a:cubicBezTo>
                      <a:pt x="2786593" y="4731367"/>
                      <a:pt x="2820230" y="4727552"/>
                      <a:pt x="2851408" y="4729883"/>
                    </a:cubicBezTo>
                    <a:close/>
                    <a:moveTo>
                      <a:pt x="1910154" y="4196020"/>
                    </a:moveTo>
                    <a:cubicBezTo>
                      <a:pt x="2003078" y="4199506"/>
                      <a:pt x="2086753" y="4253258"/>
                      <a:pt x="2128554" y="4336324"/>
                    </a:cubicBezTo>
                    <a:cubicBezTo>
                      <a:pt x="2170355" y="4419388"/>
                      <a:pt x="2163667" y="4518615"/>
                      <a:pt x="2111097" y="4595319"/>
                    </a:cubicBezTo>
                    <a:lnTo>
                      <a:pt x="2110461" y="4594884"/>
                    </a:lnTo>
                    <a:lnTo>
                      <a:pt x="2104436" y="4608817"/>
                    </a:lnTo>
                    <a:cubicBezTo>
                      <a:pt x="2066794" y="4663742"/>
                      <a:pt x="1993237" y="4678767"/>
                      <a:pt x="1940145" y="4642379"/>
                    </a:cubicBezTo>
                    <a:cubicBezTo>
                      <a:pt x="1887053" y="4605992"/>
                      <a:pt x="1874528" y="4531970"/>
                      <a:pt x="1912170" y="4477045"/>
                    </a:cubicBezTo>
                    <a:cubicBezTo>
                      <a:pt x="1930992" y="4449584"/>
                      <a:pt x="1958792" y="4432097"/>
                      <a:pt x="1988522" y="4426024"/>
                    </a:cubicBezTo>
                    <a:lnTo>
                      <a:pt x="2026034" y="4425715"/>
                    </a:lnTo>
                    <a:lnTo>
                      <a:pt x="2014935" y="4393500"/>
                    </a:lnTo>
                    <a:cubicBezTo>
                      <a:pt x="1993967" y="4351836"/>
                      <a:pt x="1951996" y="4324873"/>
                      <a:pt x="1905386" y="4323125"/>
                    </a:cubicBezTo>
                    <a:cubicBezTo>
                      <a:pt x="1870428" y="4321813"/>
                      <a:pt x="1837010" y="4334840"/>
                      <a:pt x="1812349" y="4358302"/>
                    </a:cubicBezTo>
                    <a:lnTo>
                      <a:pt x="1794731" y="4380282"/>
                    </a:lnTo>
                    <a:lnTo>
                      <a:pt x="1766791" y="4435464"/>
                    </a:lnTo>
                    <a:cubicBezTo>
                      <a:pt x="1746063" y="4494750"/>
                      <a:pt x="1749116" y="4560744"/>
                      <a:pt x="1777061" y="4618861"/>
                    </a:cubicBezTo>
                    <a:cubicBezTo>
                      <a:pt x="1814323" y="4696351"/>
                      <a:pt x="1890159" y="4748016"/>
                      <a:pt x="1975909" y="4754331"/>
                    </a:cubicBezTo>
                    <a:cubicBezTo>
                      <a:pt x="2061659" y="4760646"/>
                      <a:pt x="2144245" y="4720649"/>
                      <a:pt x="2192458" y="4649455"/>
                    </a:cubicBezTo>
                    <a:lnTo>
                      <a:pt x="2298181" y="4721053"/>
                    </a:lnTo>
                    <a:cubicBezTo>
                      <a:pt x="2224342" y="4830089"/>
                      <a:pt x="2097858" y="4891345"/>
                      <a:pt x="1966529" y="4881672"/>
                    </a:cubicBezTo>
                    <a:cubicBezTo>
                      <a:pt x="1835201" y="4871999"/>
                      <a:pt x="1719055" y="4792873"/>
                      <a:pt x="1661989" y="4674197"/>
                    </a:cubicBezTo>
                    <a:cubicBezTo>
                      <a:pt x="1619189" y="4585188"/>
                      <a:pt x="1614514" y="4484115"/>
                      <a:pt x="1646259" y="4393316"/>
                    </a:cubicBezTo>
                    <a:lnTo>
                      <a:pt x="1683193" y="4320372"/>
                    </a:lnTo>
                    <a:lnTo>
                      <a:pt x="1681858" y="4319569"/>
                    </a:lnTo>
                    <a:lnTo>
                      <a:pt x="1686586" y="4313670"/>
                    </a:lnTo>
                    <a:lnTo>
                      <a:pt x="1690080" y="4306769"/>
                    </a:lnTo>
                    <a:lnTo>
                      <a:pt x="1691395" y="4307670"/>
                    </a:lnTo>
                    <a:lnTo>
                      <a:pt x="1724672" y="4266152"/>
                    </a:lnTo>
                    <a:cubicBezTo>
                      <a:pt x="1773838" y="4219378"/>
                      <a:pt x="1840460" y="4193405"/>
                      <a:pt x="1910154" y="4196020"/>
                    </a:cubicBezTo>
                    <a:close/>
                    <a:moveTo>
                      <a:pt x="3572719" y="3371574"/>
                    </a:moveTo>
                    <a:cubicBezTo>
                      <a:pt x="3541503" y="3371996"/>
                      <a:pt x="3510192" y="3378503"/>
                      <a:pt x="3480599" y="3391307"/>
                    </a:cubicBezTo>
                    <a:cubicBezTo>
                      <a:pt x="3401687" y="3425451"/>
                      <a:pt x="3347042" y="3499168"/>
                      <a:pt x="3337314" y="3584598"/>
                    </a:cubicBezTo>
                    <a:cubicBezTo>
                      <a:pt x="3330020" y="3648671"/>
                      <a:pt x="3348825" y="3712003"/>
                      <a:pt x="3387884" y="3761186"/>
                    </a:cubicBezTo>
                    <a:lnTo>
                      <a:pt x="3416975" y="3789240"/>
                    </a:lnTo>
                    <a:lnTo>
                      <a:pt x="3474957" y="3829358"/>
                    </a:lnTo>
                    <a:cubicBezTo>
                      <a:pt x="3609274" y="3896268"/>
                      <a:pt x="3806818" y="3850824"/>
                      <a:pt x="4001005" y="3707667"/>
                    </a:cubicBezTo>
                    <a:lnTo>
                      <a:pt x="4018757" y="3693244"/>
                    </a:lnTo>
                    <a:lnTo>
                      <a:pt x="3973082" y="3640028"/>
                    </a:lnTo>
                    <a:cubicBezTo>
                      <a:pt x="3954350" y="3615518"/>
                      <a:pt x="3936454" y="3589286"/>
                      <a:pt x="3919485" y="3561407"/>
                    </a:cubicBezTo>
                    <a:lnTo>
                      <a:pt x="3896543" y="3519130"/>
                    </a:lnTo>
                    <a:lnTo>
                      <a:pt x="3897801" y="3541143"/>
                    </a:lnTo>
                    <a:cubicBezTo>
                      <a:pt x="3890616" y="3633855"/>
                      <a:pt x="3833572" y="3715321"/>
                      <a:pt x="3748907" y="3753779"/>
                    </a:cubicBezTo>
                    <a:cubicBezTo>
                      <a:pt x="3664242" y="3792238"/>
                      <a:pt x="3565361" y="3781600"/>
                      <a:pt x="3490812" y="3726016"/>
                    </a:cubicBezTo>
                    <a:lnTo>
                      <a:pt x="3491273" y="3725398"/>
                    </a:lnTo>
                    <a:lnTo>
                      <a:pt x="3477591" y="3718822"/>
                    </a:lnTo>
                    <a:cubicBezTo>
                      <a:pt x="3424211" y="3679021"/>
                      <a:pt x="3412127" y="3604925"/>
                      <a:pt x="3450601" y="3553325"/>
                    </a:cubicBezTo>
                    <a:cubicBezTo>
                      <a:pt x="3489076" y="3501725"/>
                      <a:pt x="3563539" y="3492160"/>
                      <a:pt x="3616919" y="3531961"/>
                    </a:cubicBezTo>
                    <a:cubicBezTo>
                      <a:pt x="3643609" y="3551861"/>
                      <a:pt x="3659975" y="3580336"/>
                      <a:pt x="3664859" y="3610284"/>
                    </a:cubicBezTo>
                    <a:lnTo>
                      <a:pt x="3663816" y="3643202"/>
                    </a:lnTo>
                    <a:lnTo>
                      <a:pt x="3696302" y="3637973"/>
                    </a:lnTo>
                    <a:cubicBezTo>
                      <a:pt x="3738770" y="3618682"/>
                      <a:pt x="3767384" y="3577818"/>
                      <a:pt x="3770988" y="3531315"/>
                    </a:cubicBezTo>
                    <a:cubicBezTo>
                      <a:pt x="3773691" y="3496437"/>
                      <a:pt x="3762006" y="3462526"/>
                      <a:pt x="3739547" y="3436950"/>
                    </a:cubicBezTo>
                    <a:lnTo>
                      <a:pt x="3718283" y="3418468"/>
                    </a:lnTo>
                    <a:lnTo>
                      <a:pt x="3664260" y="3388353"/>
                    </a:lnTo>
                    <a:cubicBezTo>
                      <a:pt x="3635054" y="3376816"/>
                      <a:pt x="3603936" y="3371152"/>
                      <a:pt x="3572719" y="3371574"/>
                    </a:cubicBezTo>
                    <a:close/>
                    <a:moveTo>
                      <a:pt x="538989" y="2854160"/>
                    </a:moveTo>
                    <a:cubicBezTo>
                      <a:pt x="525375" y="2855141"/>
                      <a:pt x="511940" y="2857371"/>
                      <a:pt x="498748" y="2860880"/>
                    </a:cubicBezTo>
                    <a:lnTo>
                      <a:pt x="497651" y="2856756"/>
                    </a:lnTo>
                    <a:lnTo>
                      <a:pt x="448530" y="2875839"/>
                    </a:lnTo>
                    <a:cubicBezTo>
                      <a:pt x="401108" y="2901968"/>
                      <a:pt x="365157" y="2946179"/>
                      <a:pt x="349870" y="2999645"/>
                    </a:cubicBezTo>
                    <a:cubicBezTo>
                      <a:pt x="329487" y="3070933"/>
                      <a:pt x="348986" y="3147675"/>
                      <a:pt x="400925" y="3200587"/>
                    </a:cubicBezTo>
                    <a:cubicBezTo>
                      <a:pt x="439880" y="3240272"/>
                      <a:pt x="492575" y="3261960"/>
                      <a:pt x="546717" y="3262283"/>
                    </a:cubicBezTo>
                    <a:lnTo>
                      <a:pt x="594296" y="3256204"/>
                    </a:lnTo>
                    <a:lnTo>
                      <a:pt x="593730" y="3253417"/>
                    </a:lnTo>
                    <a:cubicBezTo>
                      <a:pt x="632180" y="3245610"/>
                      <a:pt x="663341" y="3217507"/>
                      <a:pt x="675063" y="3180064"/>
                    </a:cubicBezTo>
                    <a:cubicBezTo>
                      <a:pt x="686786" y="3142622"/>
                      <a:pt x="677214" y="3101767"/>
                      <a:pt x="650082" y="3073428"/>
                    </a:cubicBezTo>
                    <a:lnTo>
                      <a:pt x="627666" y="3055569"/>
                    </a:lnTo>
                    <a:lnTo>
                      <a:pt x="616872" y="3085220"/>
                    </a:lnTo>
                    <a:cubicBezTo>
                      <a:pt x="603696" y="3107081"/>
                      <a:pt x="582014" y="3124201"/>
                      <a:pt x="554951" y="3131399"/>
                    </a:cubicBezTo>
                    <a:cubicBezTo>
                      <a:pt x="500824" y="3145794"/>
                      <a:pt x="445664" y="3115047"/>
                      <a:pt x="431749" y="3062724"/>
                    </a:cubicBezTo>
                    <a:cubicBezTo>
                      <a:pt x="417835" y="3010401"/>
                      <a:pt x="450432" y="2956316"/>
                      <a:pt x="504559" y="2941921"/>
                    </a:cubicBezTo>
                    <a:lnTo>
                      <a:pt x="517299" y="2941063"/>
                    </a:lnTo>
                    <a:lnTo>
                      <a:pt x="517133" y="2940437"/>
                    </a:lnTo>
                    <a:cubicBezTo>
                      <a:pt x="592724" y="2920333"/>
                      <a:pt x="673268" y="2942937"/>
                      <a:pt x="727362" y="2999437"/>
                    </a:cubicBezTo>
                    <a:cubicBezTo>
                      <a:pt x="781455" y="3055935"/>
                      <a:pt x="800537" y="3137385"/>
                      <a:pt x="777167" y="3212031"/>
                    </a:cubicBezTo>
                    <a:cubicBezTo>
                      <a:pt x="759638" y="3268016"/>
                      <a:pt x="720313" y="3313527"/>
                      <a:pt x="669407" y="3339349"/>
                    </a:cubicBezTo>
                    <a:lnTo>
                      <a:pt x="627133" y="3354054"/>
                    </a:lnTo>
                    <a:lnTo>
                      <a:pt x="627477" y="3355348"/>
                    </a:lnTo>
                    <a:lnTo>
                      <a:pt x="621049" y="3356169"/>
                    </a:lnTo>
                    <a:lnTo>
                      <a:pt x="615019" y="3358266"/>
                    </a:lnTo>
                    <a:lnTo>
                      <a:pt x="614756" y="3356973"/>
                    </a:lnTo>
                    <a:lnTo>
                      <a:pt x="587773" y="3360421"/>
                    </a:lnTo>
                    <a:lnTo>
                      <a:pt x="592433" y="3362518"/>
                    </a:lnTo>
                    <a:cubicBezTo>
                      <a:pt x="653587" y="3399716"/>
                      <a:pt x="698720" y="3457975"/>
                      <a:pt x="715887" y="3525177"/>
                    </a:cubicBezTo>
                    <a:cubicBezTo>
                      <a:pt x="738777" y="3614777"/>
                      <a:pt x="708329" y="3706089"/>
                      <a:pt x="636412" y="3763512"/>
                    </a:cubicBezTo>
                    <a:cubicBezTo>
                      <a:pt x="564496" y="3820935"/>
                      <a:pt x="462498" y="3835379"/>
                      <a:pt x="370180" y="3801213"/>
                    </a:cubicBezTo>
                    <a:lnTo>
                      <a:pt x="370439" y="3800512"/>
                    </a:lnTo>
                    <a:lnTo>
                      <a:pt x="354672" y="3797677"/>
                    </a:lnTo>
                    <a:cubicBezTo>
                      <a:pt x="288569" y="3773213"/>
                      <a:pt x="252509" y="3706023"/>
                      <a:pt x="274129" y="3647606"/>
                    </a:cubicBezTo>
                    <a:cubicBezTo>
                      <a:pt x="295750" y="3589188"/>
                      <a:pt x="366863" y="3561662"/>
                      <a:pt x="432967" y="3586127"/>
                    </a:cubicBezTo>
                    <a:cubicBezTo>
                      <a:pt x="466019" y="3598360"/>
                      <a:pt x="491558" y="3621273"/>
                      <a:pt x="506135" y="3648431"/>
                    </a:cubicBezTo>
                    <a:lnTo>
                      <a:pt x="517104" y="3684240"/>
                    </a:lnTo>
                    <a:lnTo>
                      <a:pt x="546446" y="3666861"/>
                    </a:lnTo>
                    <a:cubicBezTo>
                      <a:pt x="582519" y="3638057"/>
                      <a:pt x="597793" y="3592256"/>
                      <a:pt x="586311" y="3547312"/>
                    </a:cubicBezTo>
                    <a:cubicBezTo>
                      <a:pt x="574829" y="3502369"/>
                      <a:pt x="538411" y="3465397"/>
                      <a:pt x="491254" y="3450811"/>
                    </a:cubicBezTo>
                    <a:lnTo>
                      <a:pt x="492188" y="3447673"/>
                    </a:lnTo>
                    <a:lnTo>
                      <a:pt x="433539" y="3433762"/>
                    </a:lnTo>
                    <a:cubicBezTo>
                      <a:pt x="366202" y="3426296"/>
                      <a:pt x="298900" y="3443715"/>
                      <a:pt x="247194" y="3483909"/>
                    </a:cubicBezTo>
                    <a:cubicBezTo>
                      <a:pt x="178254" y="3537502"/>
                      <a:pt x="147674" y="3623316"/>
                      <a:pt x="167127" y="3708605"/>
                    </a:cubicBezTo>
                    <a:cubicBezTo>
                      <a:pt x="181717" y="3772572"/>
                      <a:pt x="222761" y="3828842"/>
                      <a:pt x="279557" y="3865888"/>
                    </a:cubicBezTo>
                    <a:lnTo>
                      <a:pt x="339049" y="3895044"/>
                    </a:lnTo>
                    <a:lnTo>
                      <a:pt x="340753" y="3890439"/>
                    </a:lnTo>
                    <a:cubicBezTo>
                      <a:pt x="469656" y="3938145"/>
                      <a:pt x="624437" y="3893479"/>
                      <a:pt x="765152" y="3771025"/>
                    </a:cubicBezTo>
                    <a:lnTo>
                      <a:pt x="820295" y="3717861"/>
                    </a:lnTo>
                    <a:lnTo>
                      <a:pt x="824050" y="3709820"/>
                    </a:lnTo>
                    <a:cubicBezTo>
                      <a:pt x="867932" y="3634434"/>
                      <a:pt x="938768" y="3574910"/>
                      <a:pt x="1030361" y="3535038"/>
                    </a:cubicBezTo>
                    <a:lnTo>
                      <a:pt x="1035982" y="3533010"/>
                    </a:lnTo>
                    <a:lnTo>
                      <a:pt x="1022668" y="3525691"/>
                    </a:lnTo>
                    <a:lnTo>
                      <a:pt x="1024158" y="3523282"/>
                    </a:lnTo>
                    <a:lnTo>
                      <a:pt x="956228" y="3471624"/>
                    </a:lnTo>
                    <a:cubicBezTo>
                      <a:pt x="873221" y="3389093"/>
                      <a:pt x="824622" y="3275958"/>
                      <a:pt x="824176" y="3155772"/>
                    </a:cubicBezTo>
                    <a:cubicBezTo>
                      <a:pt x="824027" y="3115709"/>
                      <a:pt x="829234" y="3076391"/>
                      <a:pt x="839294" y="3038691"/>
                    </a:cubicBezTo>
                    <a:lnTo>
                      <a:pt x="845233" y="3024279"/>
                    </a:lnTo>
                    <a:lnTo>
                      <a:pt x="830489" y="3005860"/>
                    </a:lnTo>
                    <a:cubicBezTo>
                      <a:pt x="738380" y="2901544"/>
                      <a:pt x="634283" y="2847289"/>
                      <a:pt x="538989" y="2854160"/>
                    </a:cubicBezTo>
                    <a:close/>
                    <a:moveTo>
                      <a:pt x="4464700" y="1953579"/>
                    </a:moveTo>
                    <a:lnTo>
                      <a:pt x="4415474" y="1955127"/>
                    </a:lnTo>
                    <a:lnTo>
                      <a:pt x="4416039" y="1959075"/>
                    </a:lnTo>
                    <a:cubicBezTo>
                      <a:pt x="4329428" y="1971463"/>
                      <a:pt x="4255105" y="2039736"/>
                      <a:pt x="4206076" y="2147801"/>
                    </a:cubicBezTo>
                    <a:lnTo>
                      <a:pt x="4200851" y="2163525"/>
                    </a:lnTo>
                    <a:lnTo>
                      <a:pt x="4248391" y="2224110"/>
                    </a:lnTo>
                    <a:lnTo>
                      <a:pt x="4259365" y="2249771"/>
                    </a:lnTo>
                    <a:lnTo>
                      <a:pt x="4257954" y="2214274"/>
                    </a:lnTo>
                    <a:cubicBezTo>
                      <a:pt x="4259597" y="2196568"/>
                      <a:pt x="4263611" y="2178934"/>
                      <a:pt x="4270077" y="2161840"/>
                    </a:cubicBezTo>
                    <a:cubicBezTo>
                      <a:pt x="4295943" y="2093466"/>
                      <a:pt x="4356951" y="2044574"/>
                      <a:pt x="4429316" y="2034224"/>
                    </a:cubicBezTo>
                    <a:lnTo>
                      <a:pt x="4429403" y="2034823"/>
                    </a:lnTo>
                    <a:lnTo>
                      <a:pt x="4440672" y="2030903"/>
                    </a:lnTo>
                    <a:cubicBezTo>
                      <a:pt x="4492490" y="2023491"/>
                      <a:pt x="4540304" y="2058089"/>
                      <a:pt x="4547468" y="2108179"/>
                    </a:cubicBezTo>
                    <a:cubicBezTo>
                      <a:pt x="4554633" y="2158269"/>
                      <a:pt x="4518435" y="2204883"/>
                      <a:pt x="4466617" y="2212294"/>
                    </a:cubicBezTo>
                    <a:cubicBezTo>
                      <a:pt x="4440708" y="2216000"/>
                      <a:pt x="4415800" y="2209204"/>
                      <a:pt x="4396474" y="2195219"/>
                    </a:cubicBezTo>
                    <a:lnTo>
                      <a:pt x="4376350" y="2173664"/>
                    </a:lnTo>
                    <a:lnTo>
                      <a:pt x="4363600" y="2197220"/>
                    </a:lnTo>
                    <a:cubicBezTo>
                      <a:pt x="4350626" y="2231516"/>
                      <a:pt x="4357333" y="2270154"/>
                      <a:pt x="4381107" y="2298071"/>
                    </a:cubicBezTo>
                    <a:cubicBezTo>
                      <a:pt x="4404880" y="2325988"/>
                      <a:pt x="4441957" y="2338764"/>
                      <a:pt x="4477882" y="2331419"/>
                    </a:cubicBezTo>
                    <a:lnTo>
                      <a:pt x="4478415" y="2334025"/>
                    </a:lnTo>
                    <a:lnTo>
                      <a:pt x="4521558" y="2321855"/>
                    </a:lnTo>
                    <a:cubicBezTo>
                      <a:pt x="4568007" y="2301779"/>
                      <a:pt x="4605397" y="2263856"/>
                      <a:pt x="4624391" y="2215481"/>
                    </a:cubicBezTo>
                    <a:cubicBezTo>
                      <a:pt x="4649714" y="2150980"/>
                      <a:pt x="4638423" y="2077846"/>
                      <a:pt x="4594825" y="2023986"/>
                    </a:cubicBezTo>
                    <a:cubicBezTo>
                      <a:pt x="4562126" y="1983591"/>
                      <a:pt x="4515040" y="1958712"/>
                      <a:pt x="4464700" y="1953579"/>
                    </a:cubicBezTo>
                    <a:close/>
                    <a:moveTo>
                      <a:pt x="4140713" y="1699948"/>
                    </a:moveTo>
                    <a:lnTo>
                      <a:pt x="4136706" y="1743047"/>
                    </a:lnTo>
                    <a:cubicBezTo>
                      <a:pt x="4118724" y="1839365"/>
                      <a:pt x="4062158" y="1930662"/>
                      <a:pt x="3973581" y="2008654"/>
                    </a:cubicBezTo>
                    <a:lnTo>
                      <a:pt x="3963790" y="2016415"/>
                    </a:lnTo>
                    <a:lnTo>
                      <a:pt x="3970864" y="2017682"/>
                    </a:lnTo>
                    <a:cubicBezTo>
                      <a:pt x="4008935" y="2027115"/>
                      <a:pt x="4046076" y="2041633"/>
                      <a:pt x="4081258" y="2061255"/>
                    </a:cubicBezTo>
                    <a:lnTo>
                      <a:pt x="4124808" y="2093790"/>
                    </a:lnTo>
                    <a:lnTo>
                      <a:pt x="4130703" y="2079275"/>
                    </a:lnTo>
                    <a:cubicBezTo>
                      <a:pt x="4185247" y="1974223"/>
                      <a:pt x="4261684" y="1901467"/>
                      <a:pt x="4350035" y="1871538"/>
                    </a:cubicBezTo>
                    <a:lnTo>
                      <a:pt x="4397921" y="1860084"/>
                    </a:lnTo>
                    <a:lnTo>
                      <a:pt x="4397873" y="1859794"/>
                    </a:lnTo>
                    <a:lnTo>
                      <a:pt x="4400004" y="1859587"/>
                    </a:lnTo>
                    <a:lnTo>
                      <a:pt x="4401749" y="1859168"/>
                    </a:lnTo>
                    <a:lnTo>
                      <a:pt x="4401783" y="1859412"/>
                    </a:lnTo>
                    <a:lnTo>
                      <a:pt x="4413025" y="1858313"/>
                    </a:lnTo>
                    <a:lnTo>
                      <a:pt x="4333935" y="1844691"/>
                    </a:lnTo>
                    <a:cubicBezTo>
                      <a:pt x="4303459" y="1835142"/>
                      <a:pt x="4274487" y="1821661"/>
                      <a:pt x="4247725" y="1804695"/>
                    </a:cubicBezTo>
                    <a:cubicBezTo>
                      <a:pt x="4207580" y="1779246"/>
                      <a:pt x="4172407" y="1745955"/>
                      <a:pt x="4144586" y="1706333"/>
                    </a:cubicBezTo>
                    <a:close/>
                    <a:moveTo>
                      <a:pt x="377948" y="1526130"/>
                    </a:moveTo>
                    <a:lnTo>
                      <a:pt x="383689" y="1538799"/>
                    </a:lnTo>
                    <a:cubicBezTo>
                      <a:pt x="397288" y="1580013"/>
                      <a:pt x="391309" y="1633255"/>
                      <a:pt x="363647" y="1681729"/>
                    </a:cubicBezTo>
                    <a:cubicBezTo>
                      <a:pt x="335985" y="1730202"/>
                      <a:pt x="293188" y="1762434"/>
                      <a:pt x="250787" y="1771692"/>
                    </a:cubicBezTo>
                    <a:lnTo>
                      <a:pt x="236960" y="1773193"/>
                    </a:lnTo>
                    <a:lnTo>
                      <a:pt x="231218" y="1760524"/>
                    </a:lnTo>
                    <a:cubicBezTo>
                      <a:pt x="217619" y="1719310"/>
                      <a:pt x="223599" y="1666068"/>
                      <a:pt x="251260" y="1617594"/>
                    </a:cubicBezTo>
                    <a:cubicBezTo>
                      <a:pt x="278921" y="1569122"/>
                      <a:pt x="321719" y="1536889"/>
                      <a:pt x="364120" y="1527631"/>
                    </a:cubicBezTo>
                    <a:close/>
                    <a:moveTo>
                      <a:pt x="1771697" y="116828"/>
                    </a:moveTo>
                    <a:cubicBezTo>
                      <a:pt x="1826426" y="113129"/>
                      <a:pt x="1889730" y="137177"/>
                      <a:pt x="1940384" y="186271"/>
                    </a:cubicBezTo>
                    <a:cubicBezTo>
                      <a:pt x="1978374" y="223092"/>
                      <a:pt x="2002506" y="267466"/>
                      <a:pt x="2011358" y="310478"/>
                    </a:cubicBezTo>
                    <a:lnTo>
                      <a:pt x="2013859" y="338973"/>
                    </a:lnTo>
                    <a:lnTo>
                      <a:pt x="2070458" y="313793"/>
                    </a:lnTo>
                    <a:cubicBezTo>
                      <a:pt x="2115823" y="298692"/>
                      <a:pt x="2164390" y="292346"/>
                      <a:pt x="2213639" y="295973"/>
                    </a:cubicBezTo>
                    <a:cubicBezTo>
                      <a:pt x="2344968" y="305646"/>
                      <a:pt x="2461112" y="384772"/>
                      <a:pt x="2518180" y="503449"/>
                    </a:cubicBezTo>
                    <a:cubicBezTo>
                      <a:pt x="2539580" y="547953"/>
                      <a:pt x="2551447" y="595473"/>
                      <a:pt x="2553998" y="643217"/>
                    </a:cubicBezTo>
                    <a:lnTo>
                      <a:pt x="2552098" y="686511"/>
                    </a:lnTo>
                    <a:lnTo>
                      <a:pt x="2582965" y="671537"/>
                    </a:lnTo>
                    <a:cubicBezTo>
                      <a:pt x="2624420" y="657048"/>
                      <a:pt x="2674888" y="654970"/>
                      <a:pt x="2725991" y="668663"/>
                    </a:cubicBezTo>
                    <a:cubicBezTo>
                      <a:pt x="2794129" y="686921"/>
                      <a:pt x="2847269" y="728894"/>
                      <a:pt x="2872197" y="777758"/>
                    </a:cubicBezTo>
                    <a:lnTo>
                      <a:pt x="2878472" y="794180"/>
                    </a:lnTo>
                    <a:lnTo>
                      <a:pt x="2864827" y="805265"/>
                    </a:lnTo>
                    <a:cubicBezTo>
                      <a:pt x="2818807" y="835119"/>
                      <a:pt x="2751799" y="844899"/>
                      <a:pt x="2683661" y="826641"/>
                    </a:cubicBezTo>
                    <a:cubicBezTo>
                      <a:pt x="2632558" y="812948"/>
                      <a:pt x="2589890" y="785914"/>
                      <a:pt x="2561235" y="752639"/>
                    </a:cubicBezTo>
                    <a:lnTo>
                      <a:pt x="2546802" y="731340"/>
                    </a:lnTo>
                    <a:lnTo>
                      <a:pt x="2533909" y="784330"/>
                    </a:lnTo>
                    <a:lnTo>
                      <a:pt x="2496975" y="857275"/>
                    </a:lnTo>
                    <a:lnTo>
                      <a:pt x="2498309" y="858077"/>
                    </a:lnTo>
                    <a:lnTo>
                      <a:pt x="2493583" y="863973"/>
                    </a:lnTo>
                    <a:lnTo>
                      <a:pt x="2490088" y="870878"/>
                    </a:lnTo>
                    <a:lnTo>
                      <a:pt x="2488773" y="869975"/>
                    </a:lnTo>
                    <a:lnTo>
                      <a:pt x="2455495" y="911496"/>
                    </a:lnTo>
                    <a:cubicBezTo>
                      <a:pt x="2406330" y="958269"/>
                      <a:pt x="2339707" y="984241"/>
                      <a:pt x="2270013" y="981627"/>
                    </a:cubicBezTo>
                    <a:cubicBezTo>
                      <a:pt x="2177089" y="978142"/>
                      <a:pt x="2093415" y="924388"/>
                      <a:pt x="2051613" y="841323"/>
                    </a:cubicBezTo>
                    <a:cubicBezTo>
                      <a:pt x="2009811" y="758258"/>
                      <a:pt x="2016499" y="659030"/>
                      <a:pt x="2069070" y="582325"/>
                    </a:cubicBezTo>
                    <a:lnTo>
                      <a:pt x="2069706" y="582762"/>
                    </a:lnTo>
                    <a:lnTo>
                      <a:pt x="2075731" y="568828"/>
                    </a:lnTo>
                    <a:cubicBezTo>
                      <a:pt x="2113373" y="513905"/>
                      <a:pt x="2186929" y="498879"/>
                      <a:pt x="2240022" y="535266"/>
                    </a:cubicBezTo>
                    <a:cubicBezTo>
                      <a:pt x="2293114" y="571654"/>
                      <a:pt x="2305639" y="645677"/>
                      <a:pt x="2267997" y="700600"/>
                    </a:cubicBezTo>
                    <a:cubicBezTo>
                      <a:pt x="2249176" y="728063"/>
                      <a:pt x="2221376" y="745550"/>
                      <a:pt x="2191645" y="751624"/>
                    </a:cubicBezTo>
                    <a:lnTo>
                      <a:pt x="2154132" y="751931"/>
                    </a:lnTo>
                    <a:lnTo>
                      <a:pt x="2165232" y="784146"/>
                    </a:lnTo>
                    <a:cubicBezTo>
                      <a:pt x="2186200" y="825811"/>
                      <a:pt x="2228170" y="852774"/>
                      <a:pt x="2274781" y="854522"/>
                    </a:cubicBezTo>
                    <a:cubicBezTo>
                      <a:pt x="2298087" y="855397"/>
                      <a:pt x="2320707" y="849898"/>
                      <a:pt x="2340505" y="839183"/>
                    </a:cubicBezTo>
                    <a:lnTo>
                      <a:pt x="2386542" y="795180"/>
                    </a:lnTo>
                    <a:lnTo>
                      <a:pt x="2413377" y="742182"/>
                    </a:lnTo>
                    <a:cubicBezTo>
                      <a:pt x="2434104" y="682896"/>
                      <a:pt x="2431053" y="616901"/>
                      <a:pt x="2403106" y="558783"/>
                    </a:cubicBezTo>
                    <a:cubicBezTo>
                      <a:pt x="2365845" y="481294"/>
                      <a:pt x="2290009" y="429629"/>
                      <a:pt x="2204259" y="423315"/>
                    </a:cubicBezTo>
                    <a:cubicBezTo>
                      <a:pt x="2139947" y="418579"/>
                      <a:pt x="2077414" y="439892"/>
                      <a:pt x="2029827" y="480880"/>
                    </a:cubicBezTo>
                    <a:lnTo>
                      <a:pt x="1998238" y="516363"/>
                    </a:lnTo>
                    <a:lnTo>
                      <a:pt x="1961948" y="578121"/>
                    </a:lnTo>
                    <a:cubicBezTo>
                      <a:pt x="1906582" y="712311"/>
                      <a:pt x="1957959" y="899815"/>
                      <a:pt x="2099857" y="1081422"/>
                    </a:cubicBezTo>
                    <a:lnTo>
                      <a:pt x="2155983" y="1145867"/>
                    </a:lnTo>
                    <a:lnTo>
                      <a:pt x="2201387" y="1166209"/>
                    </a:lnTo>
                    <a:lnTo>
                      <a:pt x="2201998" y="1165152"/>
                    </a:lnTo>
                    <a:lnTo>
                      <a:pt x="2206531" y="1168516"/>
                    </a:lnTo>
                    <a:lnTo>
                      <a:pt x="2210419" y="1170257"/>
                    </a:lnTo>
                    <a:lnTo>
                      <a:pt x="2209934" y="1171039"/>
                    </a:lnTo>
                    <a:lnTo>
                      <a:pt x="2283952" y="1225933"/>
                    </a:lnTo>
                    <a:cubicBezTo>
                      <a:pt x="2393104" y="1327851"/>
                      <a:pt x="2456419" y="1485997"/>
                      <a:pt x="2467511" y="1675670"/>
                    </a:cubicBezTo>
                    <a:lnTo>
                      <a:pt x="2467608" y="1709553"/>
                    </a:lnTo>
                    <a:lnTo>
                      <a:pt x="2521215" y="1676365"/>
                    </a:lnTo>
                    <a:lnTo>
                      <a:pt x="2620398" y="1632390"/>
                    </a:lnTo>
                    <a:lnTo>
                      <a:pt x="2608266" y="1625263"/>
                    </a:lnTo>
                    <a:cubicBezTo>
                      <a:pt x="2564197" y="1592599"/>
                      <a:pt x="2531589" y="1533249"/>
                      <a:pt x="2524851" y="1463030"/>
                    </a:cubicBezTo>
                    <a:cubicBezTo>
                      <a:pt x="2518112" y="1392812"/>
                      <a:pt x="2538839" y="1328343"/>
                      <a:pt x="2575891" y="1287895"/>
                    </a:cubicBezTo>
                    <a:lnTo>
                      <a:pt x="2589080" y="1276271"/>
                    </a:lnTo>
                    <a:lnTo>
                      <a:pt x="2604239" y="1285174"/>
                    </a:lnTo>
                    <a:cubicBezTo>
                      <a:pt x="2648307" y="1317839"/>
                      <a:pt x="2680916" y="1377190"/>
                      <a:pt x="2687653" y="1447408"/>
                    </a:cubicBezTo>
                    <a:cubicBezTo>
                      <a:pt x="2694392" y="1517626"/>
                      <a:pt x="2673665" y="1582094"/>
                      <a:pt x="2636614" y="1622543"/>
                    </a:cubicBezTo>
                    <a:lnTo>
                      <a:pt x="2630546" y="1627891"/>
                    </a:lnTo>
                    <a:lnTo>
                      <a:pt x="2670619" y="1610122"/>
                    </a:lnTo>
                    <a:cubicBezTo>
                      <a:pt x="2719889" y="1593458"/>
                      <a:pt x="2768434" y="1582232"/>
                      <a:pt x="2815660" y="1576518"/>
                    </a:cubicBezTo>
                    <a:lnTo>
                      <a:pt x="2842885" y="1576411"/>
                    </a:lnTo>
                    <a:lnTo>
                      <a:pt x="2841924" y="1574712"/>
                    </a:lnTo>
                    <a:cubicBezTo>
                      <a:pt x="3028417" y="1577067"/>
                      <a:pt x="3171035" y="1518684"/>
                      <a:pt x="3238062" y="1415167"/>
                    </a:cubicBezTo>
                    <a:lnTo>
                      <a:pt x="3259346" y="1373419"/>
                    </a:lnTo>
                    <a:lnTo>
                      <a:pt x="3275408" y="1324918"/>
                    </a:lnTo>
                    <a:cubicBezTo>
                      <a:pt x="3287111" y="1263212"/>
                      <a:pt x="3274304" y="1198402"/>
                      <a:pt x="3238045" y="1145073"/>
                    </a:cubicBezTo>
                    <a:cubicBezTo>
                      <a:pt x="3189702" y="1073969"/>
                      <a:pt x="3107041" y="1034125"/>
                      <a:pt x="3021302" y="1040601"/>
                    </a:cubicBezTo>
                    <a:cubicBezTo>
                      <a:pt x="2956998" y="1045457"/>
                      <a:pt x="2898319" y="1075812"/>
                      <a:pt x="2857340" y="1123405"/>
                    </a:cubicBezTo>
                    <a:lnTo>
                      <a:pt x="2823524" y="1175189"/>
                    </a:lnTo>
                    <a:lnTo>
                      <a:pt x="2813295" y="1201440"/>
                    </a:lnTo>
                    <a:cubicBezTo>
                      <a:pt x="2805308" y="1234529"/>
                      <a:pt x="2810734" y="1269983"/>
                      <a:pt x="2829349" y="1299602"/>
                    </a:cubicBezTo>
                    <a:cubicBezTo>
                      <a:pt x="2854168" y="1339093"/>
                      <a:pt x="2898504" y="1361961"/>
                      <a:pt x="2945071" y="1359287"/>
                    </a:cubicBezTo>
                    <a:lnTo>
                      <a:pt x="2976262" y="1348807"/>
                    </a:lnTo>
                    <a:lnTo>
                      <a:pt x="2960029" y="1320152"/>
                    </a:lnTo>
                    <a:cubicBezTo>
                      <a:pt x="2950423" y="1291367"/>
                      <a:pt x="2951668" y="1258548"/>
                      <a:pt x="2966040" y="1228518"/>
                    </a:cubicBezTo>
                    <a:cubicBezTo>
                      <a:pt x="2994784" y="1168456"/>
                      <a:pt x="3065153" y="1142292"/>
                      <a:pt x="3123211" y="1170078"/>
                    </a:cubicBezTo>
                    <a:cubicBezTo>
                      <a:pt x="3181270" y="1197864"/>
                      <a:pt x="3205035" y="1269077"/>
                      <a:pt x="3176291" y="1329139"/>
                    </a:cubicBezTo>
                    <a:lnTo>
                      <a:pt x="3167237" y="1341323"/>
                    </a:lnTo>
                    <a:lnTo>
                      <a:pt x="3167933" y="1341656"/>
                    </a:lnTo>
                    <a:cubicBezTo>
                      <a:pt x="3127790" y="1425535"/>
                      <a:pt x="3045201" y="1480940"/>
                      <a:pt x="2952363" y="1486271"/>
                    </a:cubicBezTo>
                    <a:cubicBezTo>
                      <a:pt x="2859527" y="1491603"/>
                      <a:pt x="2771138" y="1446015"/>
                      <a:pt x="2721658" y="1367283"/>
                    </a:cubicBezTo>
                    <a:cubicBezTo>
                      <a:pt x="2684547" y="1308234"/>
                      <a:pt x="2673728" y="1237551"/>
                      <a:pt x="2689652" y="1171586"/>
                    </a:cubicBezTo>
                    <a:lnTo>
                      <a:pt x="2708970" y="1122007"/>
                    </a:lnTo>
                    <a:lnTo>
                      <a:pt x="2707532" y="1121319"/>
                    </a:lnTo>
                    <a:lnTo>
                      <a:pt x="2711763" y="1114839"/>
                    </a:lnTo>
                    <a:lnTo>
                      <a:pt x="2714507" y="1107798"/>
                    </a:lnTo>
                    <a:lnTo>
                      <a:pt x="2715868" y="1108553"/>
                    </a:lnTo>
                    <a:lnTo>
                      <a:pt x="2760573" y="1040095"/>
                    </a:lnTo>
                    <a:cubicBezTo>
                      <a:pt x="2823334" y="967203"/>
                      <a:pt x="2913204" y="920713"/>
                      <a:pt x="3011687" y="913277"/>
                    </a:cubicBezTo>
                    <a:cubicBezTo>
                      <a:pt x="3142997" y="903359"/>
                      <a:pt x="3269595" y="964381"/>
                      <a:pt x="3343636" y="1073280"/>
                    </a:cubicBezTo>
                    <a:cubicBezTo>
                      <a:pt x="3357519" y="1093698"/>
                      <a:pt x="3369157" y="1115215"/>
                      <a:pt x="3378525" y="1137483"/>
                    </a:cubicBezTo>
                    <a:lnTo>
                      <a:pt x="3396553" y="1195718"/>
                    </a:lnTo>
                    <a:lnTo>
                      <a:pt x="3410253" y="1175498"/>
                    </a:lnTo>
                    <a:cubicBezTo>
                      <a:pt x="3438910" y="1142223"/>
                      <a:pt x="3481577" y="1115189"/>
                      <a:pt x="3532680" y="1101496"/>
                    </a:cubicBezTo>
                    <a:cubicBezTo>
                      <a:pt x="3600818" y="1083239"/>
                      <a:pt x="3667826" y="1093018"/>
                      <a:pt x="3713846" y="1122872"/>
                    </a:cubicBezTo>
                    <a:lnTo>
                      <a:pt x="3727491" y="1133957"/>
                    </a:lnTo>
                    <a:lnTo>
                      <a:pt x="3721216" y="1150379"/>
                    </a:lnTo>
                    <a:cubicBezTo>
                      <a:pt x="3696288" y="1199243"/>
                      <a:pt x="3643148" y="1241217"/>
                      <a:pt x="3575010" y="1259474"/>
                    </a:cubicBezTo>
                    <a:cubicBezTo>
                      <a:pt x="3523907" y="1273167"/>
                      <a:pt x="3473439" y="1271090"/>
                      <a:pt x="3431985" y="1256600"/>
                    </a:cubicBezTo>
                    <a:lnTo>
                      <a:pt x="3403660" y="1242859"/>
                    </a:lnTo>
                    <a:lnTo>
                      <a:pt x="3407289" y="1277298"/>
                    </a:lnTo>
                    <a:cubicBezTo>
                      <a:pt x="3407476" y="1301169"/>
                      <a:pt x="3405341" y="1325093"/>
                      <a:pt x="3400860" y="1348718"/>
                    </a:cubicBezTo>
                    <a:lnTo>
                      <a:pt x="3377352" y="1419703"/>
                    </a:lnTo>
                    <a:lnTo>
                      <a:pt x="3379240" y="1420547"/>
                    </a:lnTo>
                    <a:lnTo>
                      <a:pt x="3373022" y="1432777"/>
                    </a:lnTo>
                    <a:lnTo>
                      <a:pt x="3370362" y="1440807"/>
                    </a:lnTo>
                    <a:lnTo>
                      <a:pt x="3369221" y="1440252"/>
                    </a:lnTo>
                    <a:lnTo>
                      <a:pt x="3350258" y="1477552"/>
                    </a:lnTo>
                    <a:cubicBezTo>
                      <a:pt x="3316423" y="1531738"/>
                      <a:pt x="3268305" y="1577301"/>
                      <a:pt x="3208358" y="1612788"/>
                    </a:cubicBezTo>
                    <a:lnTo>
                      <a:pt x="3144889" y="1644698"/>
                    </a:lnTo>
                    <a:lnTo>
                      <a:pt x="3154217" y="1649724"/>
                    </a:lnTo>
                    <a:lnTo>
                      <a:pt x="3152848" y="1651953"/>
                    </a:lnTo>
                    <a:lnTo>
                      <a:pt x="3223949" y="1706023"/>
                    </a:lnTo>
                    <a:cubicBezTo>
                      <a:pt x="3306956" y="1788553"/>
                      <a:pt x="3355554" y="1901679"/>
                      <a:pt x="3356001" y="2021867"/>
                    </a:cubicBezTo>
                    <a:cubicBezTo>
                      <a:pt x="3356596" y="2182117"/>
                      <a:pt x="3271498" y="2330465"/>
                      <a:pt x="3132866" y="2410848"/>
                    </a:cubicBezTo>
                    <a:cubicBezTo>
                      <a:pt x="3011564" y="2481183"/>
                      <a:pt x="2865462" y="2490097"/>
                      <a:pt x="2737858" y="2437548"/>
                    </a:cubicBezTo>
                    <a:lnTo>
                      <a:pt x="2701034" y="2419433"/>
                    </a:lnTo>
                    <a:lnTo>
                      <a:pt x="2700731" y="2420039"/>
                    </a:lnTo>
                    <a:lnTo>
                      <a:pt x="2696754" y="2417327"/>
                    </a:lnTo>
                    <a:lnTo>
                      <a:pt x="2684430" y="2411265"/>
                    </a:lnTo>
                    <a:lnTo>
                      <a:pt x="2685400" y="2409585"/>
                    </a:lnTo>
                    <a:lnTo>
                      <a:pt x="2631899" y="2373108"/>
                    </a:lnTo>
                    <a:cubicBezTo>
                      <a:pt x="2570532" y="2317847"/>
                      <a:pt x="2532764" y="2239452"/>
                      <a:pt x="2529392" y="2154648"/>
                    </a:cubicBezTo>
                    <a:cubicBezTo>
                      <a:pt x="2524896" y="2041576"/>
                      <a:pt x="2582259" y="1935007"/>
                      <a:pt x="2679116" y="1876497"/>
                    </a:cubicBezTo>
                    <a:cubicBezTo>
                      <a:pt x="2775974" y="1817980"/>
                      <a:pt x="2896993" y="1816778"/>
                      <a:pt x="2994995" y="1873358"/>
                    </a:cubicBezTo>
                    <a:lnTo>
                      <a:pt x="2994526" y="1874172"/>
                    </a:lnTo>
                    <a:lnTo>
                      <a:pt x="3011997" y="1880172"/>
                    </a:lnTo>
                    <a:cubicBezTo>
                      <a:pt x="3082171" y="1920679"/>
                      <a:pt x="3107309" y="2008514"/>
                      <a:pt x="3068145" y="2076348"/>
                    </a:cubicBezTo>
                    <a:cubicBezTo>
                      <a:pt x="3028981" y="2144182"/>
                      <a:pt x="2940345" y="2166329"/>
                      <a:pt x="2870171" y="2125814"/>
                    </a:cubicBezTo>
                    <a:cubicBezTo>
                      <a:pt x="2835084" y="2105557"/>
                      <a:pt x="2811256" y="2073469"/>
                      <a:pt x="2801095" y="2037967"/>
                    </a:cubicBezTo>
                    <a:lnTo>
                      <a:pt x="2797201" y="1992482"/>
                    </a:lnTo>
                    <a:lnTo>
                      <a:pt x="2759157" y="2008973"/>
                    </a:lnTo>
                    <a:cubicBezTo>
                      <a:pt x="2710574" y="2038326"/>
                      <a:pt x="2681801" y="2091780"/>
                      <a:pt x="2684056" y="2148498"/>
                    </a:cubicBezTo>
                    <a:cubicBezTo>
                      <a:pt x="2685748" y="2191036"/>
                      <a:pt x="2704692" y="2230359"/>
                      <a:pt x="2735473" y="2258077"/>
                    </a:cubicBezTo>
                    <a:lnTo>
                      <a:pt x="2763794" y="2277388"/>
                    </a:lnTo>
                    <a:lnTo>
                      <a:pt x="2833373" y="2306107"/>
                    </a:lnTo>
                    <a:cubicBezTo>
                      <a:pt x="2907250" y="2325689"/>
                      <a:pt x="2987036" y="2315790"/>
                      <a:pt x="3054924" y="2276426"/>
                    </a:cubicBezTo>
                    <a:cubicBezTo>
                      <a:pt x="3145443" y="2223941"/>
                      <a:pt x="3201007" y="2127079"/>
                      <a:pt x="3200618" y="2022445"/>
                    </a:cubicBezTo>
                    <a:cubicBezTo>
                      <a:pt x="3200326" y="1943970"/>
                      <a:pt x="3168594" y="1870108"/>
                      <a:pt x="3114395" y="1816222"/>
                    </a:cubicBezTo>
                    <a:lnTo>
                      <a:pt x="3066418" y="1779737"/>
                    </a:lnTo>
                    <a:lnTo>
                      <a:pt x="3010286" y="1749573"/>
                    </a:lnTo>
                    <a:cubicBezTo>
                      <a:pt x="2879214" y="1697206"/>
                      <a:pt x="2709476" y="1731011"/>
                      <a:pt x="2536778" y="1843873"/>
                    </a:cubicBezTo>
                    <a:lnTo>
                      <a:pt x="2456830" y="1902128"/>
                    </a:lnTo>
                    <a:lnTo>
                      <a:pt x="2455345" y="1916822"/>
                    </a:lnTo>
                    <a:cubicBezTo>
                      <a:pt x="2449004" y="1959011"/>
                      <a:pt x="2440470" y="2002066"/>
                      <a:pt x="2429696" y="2045788"/>
                    </a:cubicBezTo>
                    <a:cubicBezTo>
                      <a:pt x="2389687" y="2208132"/>
                      <a:pt x="2320858" y="2370544"/>
                      <a:pt x="2229545" y="2519902"/>
                    </a:cubicBezTo>
                    <a:lnTo>
                      <a:pt x="2197254" y="2567245"/>
                    </a:lnTo>
                    <a:lnTo>
                      <a:pt x="2210207" y="2560344"/>
                    </a:lnTo>
                    <a:cubicBezTo>
                      <a:pt x="2238991" y="2548624"/>
                      <a:pt x="2271976" y="2541966"/>
                      <a:pt x="2307035" y="2541967"/>
                    </a:cubicBezTo>
                    <a:cubicBezTo>
                      <a:pt x="2377154" y="2541966"/>
                      <a:pt x="2438976" y="2568596"/>
                      <a:pt x="2475482" y="2609099"/>
                    </a:cubicBezTo>
                    <a:lnTo>
                      <a:pt x="2485730" y="2623253"/>
                    </a:lnTo>
                    <a:lnTo>
                      <a:pt x="2475481" y="2637407"/>
                    </a:lnTo>
                    <a:cubicBezTo>
                      <a:pt x="2438976" y="2677910"/>
                      <a:pt x="2377155" y="2704539"/>
                      <a:pt x="2307035" y="2704540"/>
                    </a:cubicBezTo>
                    <a:cubicBezTo>
                      <a:pt x="2254445" y="2704540"/>
                      <a:pt x="2206524" y="2689560"/>
                      <a:pt x="2170449" y="2664984"/>
                    </a:cubicBezTo>
                    <a:lnTo>
                      <a:pt x="2146378" y="2644149"/>
                    </a:lnTo>
                    <a:lnTo>
                      <a:pt x="2079343" y="2745459"/>
                    </a:lnTo>
                    <a:cubicBezTo>
                      <a:pt x="2007768" y="2864019"/>
                      <a:pt x="1951018" y="2991101"/>
                      <a:pt x="1913424" y="3117982"/>
                    </a:cubicBezTo>
                    <a:cubicBezTo>
                      <a:pt x="1820805" y="3430575"/>
                      <a:pt x="1855518" y="3701872"/>
                      <a:pt x="1998251" y="3834996"/>
                    </a:cubicBezTo>
                    <a:lnTo>
                      <a:pt x="2063140" y="3881282"/>
                    </a:lnTo>
                    <a:lnTo>
                      <a:pt x="2128893" y="3908853"/>
                    </a:lnTo>
                    <a:cubicBezTo>
                      <a:pt x="2202661" y="3928847"/>
                      <a:pt x="2282500" y="3919392"/>
                      <a:pt x="2350607" y="3880408"/>
                    </a:cubicBezTo>
                    <a:cubicBezTo>
                      <a:pt x="2441418" y="3828428"/>
                      <a:pt x="2497520" y="3731877"/>
                      <a:pt x="2497715" y="3627243"/>
                    </a:cubicBezTo>
                    <a:cubicBezTo>
                      <a:pt x="2497860" y="3548767"/>
                      <a:pt x="2466541" y="3474722"/>
                      <a:pt x="2412642" y="3420533"/>
                    </a:cubicBezTo>
                    <a:lnTo>
                      <a:pt x="2352977" y="3374633"/>
                    </a:lnTo>
                    <a:lnTo>
                      <a:pt x="2322100" y="3359763"/>
                    </a:lnTo>
                    <a:cubicBezTo>
                      <a:pt x="2282703" y="3346966"/>
                      <a:pt x="2239178" y="3350221"/>
                      <a:pt x="2201492" y="3370025"/>
                    </a:cubicBezTo>
                    <a:cubicBezTo>
                      <a:pt x="2151246" y="3396431"/>
                      <a:pt x="2119340" y="3448076"/>
                      <a:pt x="2118211" y="3504827"/>
                    </a:cubicBezTo>
                    <a:lnTo>
                      <a:pt x="2122951" y="3546019"/>
                    </a:lnTo>
                    <a:lnTo>
                      <a:pt x="2164289" y="3526650"/>
                    </a:lnTo>
                    <a:cubicBezTo>
                      <a:pt x="2200115" y="3517698"/>
                      <a:pt x="2239817" y="3522291"/>
                      <a:pt x="2274904" y="3542548"/>
                    </a:cubicBezTo>
                    <a:cubicBezTo>
                      <a:pt x="2345078" y="3583063"/>
                      <a:pt x="2370216" y="3670897"/>
                      <a:pt x="2331052" y="3738732"/>
                    </a:cubicBezTo>
                    <a:cubicBezTo>
                      <a:pt x="2291888" y="3806566"/>
                      <a:pt x="2203252" y="3828713"/>
                      <a:pt x="2133078" y="3788198"/>
                    </a:cubicBezTo>
                    <a:lnTo>
                      <a:pt x="2119146" y="3776068"/>
                    </a:lnTo>
                    <a:lnTo>
                      <a:pt x="2118677" y="3776880"/>
                    </a:lnTo>
                    <a:cubicBezTo>
                      <a:pt x="2020675" y="3720299"/>
                      <a:pt x="1961207" y="3614892"/>
                      <a:pt x="1963455" y="3501751"/>
                    </a:cubicBezTo>
                    <a:cubicBezTo>
                      <a:pt x="1965704" y="3388612"/>
                      <a:pt x="2029315" y="3285649"/>
                      <a:pt x="2129486" y="3233007"/>
                    </a:cubicBezTo>
                    <a:cubicBezTo>
                      <a:pt x="2154530" y="3219847"/>
                      <a:pt x="2180867" y="3210352"/>
                      <a:pt x="2207762" y="3204486"/>
                    </a:cubicBezTo>
                    <a:lnTo>
                      <a:pt x="2247867" y="3201172"/>
                    </a:lnTo>
                    <a:lnTo>
                      <a:pt x="2232236" y="3168950"/>
                    </a:lnTo>
                    <a:cubicBezTo>
                      <a:pt x="2217747" y="3127496"/>
                      <a:pt x="2215669" y="3077028"/>
                      <a:pt x="2229363" y="3025925"/>
                    </a:cubicBezTo>
                    <a:cubicBezTo>
                      <a:pt x="2247619" y="2957787"/>
                      <a:pt x="2289593" y="2904647"/>
                      <a:pt x="2338456" y="2879719"/>
                    </a:cubicBezTo>
                    <a:lnTo>
                      <a:pt x="2354880" y="2873445"/>
                    </a:lnTo>
                    <a:lnTo>
                      <a:pt x="2365964" y="2887090"/>
                    </a:lnTo>
                    <a:cubicBezTo>
                      <a:pt x="2395818" y="2933110"/>
                      <a:pt x="2405598" y="3000118"/>
                      <a:pt x="2387340" y="3068255"/>
                    </a:cubicBezTo>
                    <a:cubicBezTo>
                      <a:pt x="2373647" y="3119358"/>
                      <a:pt x="2346614" y="3162025"/>
                      <a:pt x="2313339" y="3190681"/>
                    </a:cubicBezTo>
                    <a:lnTo>
                      <a:pt x="2300031" y="3199699"/>
                    </a:lnTo>
                    <a:lnTo>
                      <a:pt x="2369931" y="3212550"/>
                    </a:lnTo>
                    <a:lnTo>
                      <a:pt x="2428272" y="3240645"/>
                    </a:lnTo>
                    <a:lnTo>
                      <a:pt x="2429241" y="3238966"/>
                    </a:lnTo>
                    <a:lnTo>
                      <a:pt x="2436692" y="3244699"/>
                    </a:lnTo>
                    <a:lnTo>
                      <a:pt x="2444991" y="3248696"/>
                    </a:lnTo>
                    <a:lnTo>
                      <a:pt x="2443946" y="3250279"/>
                    </a:lnTo>
                    <a:lnTo>
                      <a:pt x="2522808" y="3310948"/>
                    </a:lnTo>
                    <a:cubicBezTo>
                      <a:pt x="2605355" y="3393941"/>
                      <a:pt x="2653322" y="3507344"/>
                      <a:pt x="2653099" y="3627532"/>
                    </a:cubicBezTo>
                    <a:cubicBezTo>
                      <a:pt x="2652949" y="3707657"/>
                      <a:pt x="2631394" y="3784688"/>
                      <a:pt x="2592491" y="3851638"/>
                    </a:cubicBezTo>
                    <a:lnTo>
                      <a:pt x="2549418" y="3907558"/>
                    </a:lnTo>
                    <a:lnTo>
                      <a:pt x="2562428" y="3908496"/>
                    </a:lnTo>
                    <a:cubicBezTo>
                      <a:pt x="2605574" y="3916675"/>
                      <a:pt x="2650319" y="3940109"/>
                      <a:pt x="2687729" y="3977518"/>
                    </a:cubicBezTo>
                    <a:cubicBezTo>
                      <a:pt x="2737609" y="4027400"/>
                      <a:pt x="2762643" y="4090319"/>
                      <a:pt x="2759800" y="4145101"/>
                    </a:cubicBezTo>
                    <a:lnTo>
                      <a:pt x="2757022" y="4162460"/>
                    </a:lnTo>
                    <a:lnTo>
                      <a:pt x="2739663" y="4165237"/>
                    </a:lnTo>
                    <a:cubicBezTo>
                      <a:pt x="2684881" y="4168081"/>
                      <a:pt x="2621961" y="4143047"/>
                      <a:pt x="2572081" y="4093167"/>
                    </a:cubicBezTo>
                    <a:cubicBezTo>
                      <a:pt x="2534671" y="4055757"/>
                      <a:pt x="2511237" y="4011012"/>
                      <a:pt x="2503058" y="3967867"/>
                    </a:cubicBezTo>
                    <a:lnTo>
                      <a:pt x="2502371" y="3958335"/>
                    </a:lnTo>
                    <a:lnTo>
                      <a:pt x="2427798" y="4015263"/>
                    </a:lnTo>
                    <a:cubicBezTo>
                      <a:pt x="2366952" y="4050092"/>
                      <a:pt x="2299991" y="4069531"/>
                      <a:pt x="2232329" y="4073606"/>
                    </a:cubicBezTo>
                    <a:lnTo>
                      <a:pt x="2218633" y="4072875"/>
                    </a:lnTo>
                    <a:lnTo>
                      <a:pt x="2272337" y="4158898"/>
                    </a:lnTo>
                    <a:cubicBezTo>
                      <a:pt x="2343008" y="4288895"/>
                      <a:pt x="2374739" y="4418644"/>
                      <a:pt x="2364192" y="4533287"/>
                    </a:cubicBezTo>
                    <a:lnTo>
                      <a:pt x="2359669" y="4559743"/>
                    </a:lnTo>
                    <a:lnTo>
                      <a:pt x="2379450" y="4550148"/>
                    </a:lnTo>
                    <a:cubicBezTo>
                      <a:pt x="2420904" y="4535659"/>
                      <a:pt x="2471372" y="4533581"/>
                      <a:pt x="2522475" y="4547273"/>
                    </a:cubicBezTo>
                    <a:cubicBezTo>
                      <a:pt x="2590613" y="4565531"/>
                      <a:pt x="2643753" y="4607505"/>
                      <a:pt x="2668681" y="4656368"/>
                    </a:cubicBezTo>
                    <a:lnTo>
                      <a:pt x="2674956" y="4672791"/>
                    </a:lnTo>
                    <a:lnTo>
                      <a:pt x="2661310" y="4683876"/>
                    </a:lnTo>
                    <a:cubicBezTo>
                      <a:pt x="2615291" y="4713729"/>
                      <a:pt x="2548283" y="4723509"/>
                      <a:pt x="2480145" y="4705251"/>
                    </a:cubicBezTo>
                    <a:cubicBezTo>
                      <a:pt x="2429042" y="4691558"/>
                      <a:pt x="2386375" y="4664525"/>
                      <a:pt x="2357718" y="4631251"/>
                    </a:cubicBezTo>
                    <a:lnTo>
                      <a:pt x="2347296" y="4615869"/>
                    </a:lnTo>
                    <a:lnTo>
                      <a:pt x="2331028" y="4662657"/>
                    </a:lnTo>
                    <a:cubicBezTo>
                      <a:pt x="2322048" y="4682693"/>
                      <a:pt x="2311321" y="4701888"/>
                      <a:pt x="2298826" y="4720121"/>
                    </a:cubicBezTo>
                    <a:lnTo>
                      <a:pt x="2192432" y="4647203"/>
                    </a:lnTo>
                    <a:cubicBezTo>
                      <a:pt x="2285709" y="4511104"/>
                      <a:pt x="2239037" y="4297853"/>
                      <a:pt x="2077891" y="4093146"/>
                    </a:cubicBezTo>
                    <a:lnTo>
                      <a:pt x="2030142" y="4038512"/>
                    </a:lnTo>
                    <a:lnTo>
                      <a:pt x="1990057" y="4018513"/>
                    </a:lnTo>
                    <a:lnTo>
                      <a:pt x="1989796" y="4018975"/>
                    </a:lnTo>
                    <a:lnTo>
                      <a:pt x="1986827" y="4016902"/>
                    </a:lnTo>
                    <a:lnTo>
                      <a:pt x="1979367" y="4013180"/>
                    </a:lnTo>
                    <a:lnTo>
                      <a:pt x="1979985" y="4012124"/>
                    </a:lnTo>
                    <a:lnTo>
                      <a:pt x="1905212" y="3959905"/>
                    </a:lnTo>
                    <a:cubicBezTo>
                      <a:pt x="1792375" y="3859997"/>
                      <a:pt x="1726063" y="3701798"/>
                      <a:pt x="1713204" y="3510714"/>
                    </a:cubicBezTo>
                    <a:lnTo>
                      <a:pt x="1712753" y="3467954"/>
                    </a:lnTo>
                    <a:lnTo>
                      <a:pt x="1658348" y="3501613"/>
                    </a:lnTo>
                    <a:cubicBezTo>
                      <a:pt x="1557480" y="3556801"/>
                      <a:pt x="1457200" y="3590249"/>
                      <a:pt x="1362288" y="3601394"/>
                    </a:cubicBezTo>
                    <a:lnTo>
                      <a:pt x="1338188" y="3602827"/>
                    </a:lnTo>
                    <a:lnTo>
                      <a:pt x="1338250" y="3602937"/>
                    </a:lnTo>
                    <a:lnTo>
                      <a:pt x="1333477" y="3603107"/>
                    </a:lnTo>
                    <a:lnTo>
                      <a:pt x="1292186" y="3605562"/>
                    </a:lnTo>
                    <a:lnTo>
                      <a:pt x="1282307" y="3604941"/>
                    </a:lnTo>
                    <a:lnTo>
                      <a:pt x="1259058" y="3605775"/>
                    </a:lnTo>
                    <a:cubicBezTo>
                      <a:pt x="1106781" y="3619106"/>
                      <a:pt x="992318" y="3677743"/>
                      <a:pt x="936958" y="3770778"/>
                    </a:cubicBezTo>
                    <a:lnTo>
                      <a:pt x="918844" y="3810221"/>
                    </a:lnTo>
                    <a:lnTo>
                      <a:pt x="904767" y="3852730"/>
                    </a:lnTo>
                    <a:cubicBezTo>
                      <a:pt x="893063" y="3914435"/>
                      <a:pt x="905872" y="3979247"/>
                      <a:pt x="942129" y="4032575"/>
                    </a:cubicBezTo>
                    <a:cubicBezTo>
                      <a:pt x="990473" y="4103679"/>
                      <a:pt x="1073134" y="4143523"/>
                      <a:pt x="1158872" y="4137047"/>
                    </a:cubicBezTo>
                    <a:cubicBezTo>
                      <a:pt x="1223176" y="4132191"/>
                      <a:pt x="1281855" y="4101836"/>
                      <a:pt x="1322835" y="4054243"/>
                    </a:cubicBezTo>
                    <a:lnTo>
                      <a:pt x="1356651" y="4002458"/>
                    </a:lnTo>
                    <a:lnTo>
                      <a:pt x="1366880" y="3976207"/>
                    </a:lnTo>
                    <a:cubicBezTo>
                      <a:pt x="1374865" y="3943119"/>
                      <a:pt x="1369440" y="3907664"/>
                      <a:pt x="1350825" y="3878046"/>
                    </a:cubicBezTo>
                    <a:cubicBezTo>
                      <a:pt x="1326005" y="3838554"/>
                      <a:pt x="1281669" y="3815687"/>
                      <a:pt x="1235103" y="3818361"/>
                    </a:cubicBezTo>
                    <a:lnTo>
                      <a:pt x="1201655" y="3824857"/>
                    </a:lnTo>
                    <a:lnTo>
                      <a:pt x="1220145" y="3857497"/>
                    </a:lnTo>
                    <a:cubicBezTo>
                      <a:pt x="1229751" y="3886281"/>
                      <a:pt x="1228506" y="3919099"/>
                      <a:pt x="1214134" y="3949131"/>
                    </a:cubicBezTo>
                    <a:cubicBezTo>
                      <a:pt x="1185389" y="4009191"/>
                      <a:pt x="1115022" y="4035356"/>
                      <a:pt x="1056963" y="4007571"/>
                    </a:cubicBezTo>
                    <a:cubicBezTo>
                      <a:pt x="998904" y="3979785"/>
                      <a:pt x="975140" y="3908570"/>
                      <a:pt x="1003883" y="3848509"/>
                    </a:cubicBezTo>
                    <a:lnTo>
                      <a:pt x="1012938" y="3836325"/>
                    </a:lnTo>
                    <a:lnTo>
                      <a:pt x="1012242" y="3835992"/>
                    </a:lnTo>
                    <a:cubicBezTo>
                      <a:pt x="1052385" y="3752113"/>
                      <a:pt x="1134973" y="3696707"/>
                      <a:pt x="1227810" y="3691376"/>
                    </a:cubicBezTo>
                    <a:cubicBezTo>
                      <a:pt x="1320648" y="3686045"/>
                      <a:pt x="1409036" y="3731633"/>
                      <a:pt x="1458516" y="3810364"/>
                    </a:cubicBezTo>
                    <a:cubicBezTo>
                      <a:pt x="1486342" y="3854651"/>
                      <a:pt x="1499386" y="3905482"/>
                      <a:pt x="1497451" y="3955959"/>
                    </a:cubicBezTo>
                    <a:lnTo>
                      <a:pt x="1496715" y="3961274"/>
                    </a:lnTo>
                    <a:lnTo>
                      <a:pt x="1513226" y="3951183"/>
                    </a:lnTo>
                    <a:cubicBezTo>
                      <a:pt x="1528179" y="3943917"/>
                      <a:pt x="1544276" y="3937870"/>
                      <a:pt x="1561311" y="3933306"/>
                    </a:cubicBezTo>
                    <a:cubicBezTo>
                      <a:pt x="1629448" y="3915049"/>
                      <a:pt x="1696456" y="3924829"/>
                      <a:pt x="1742476" y="3954683"/>
                    </a:cubicBezTo>
                    <a:lnTo>
                      <a:pt x="1756122" y="3965768"/>
                    </a:lnTo>
                    <a:lnTo>
                      <a:pt x="1749847" y="3982190"/>
                    </a:lnTo>
                    <a:cubicBezTo>
                      <a:pt x="1724919" y="4031054"/>
                      <a:pt x="1671778" y="4073027"/>
                      <a:pt x="1603641" y="4091284"/>
                    </a:cubicBezTo>
                    <a:cubicBezTo>
                      <a:pt x="1552538" y="4104977"/>
                      <a:pt x="1502070" y="4102900"/>
                      <a:pt x="1460622" y="4088411"/>
                    </a:cubicBezTo>
                    <a:lnTo>
                      <a:pt x="1453840" y="4085121"/>
                    </a:lnTo>
                    <a:lnTo>
                      <a:pt x="1419601" y="4137552"/>
                    </a:lnTo>
                    <a:cubicBezTo>
                      <a:pt x="1356839" y="4210444"/>
                      <a:pt x="1266970" y="4256933"/>
                      <a:pt x="1168487" y="4264371"/>
                    </a:cubicBezTo>
                    <a:cubicBezTo>
                      <a:pt x="1070005" y="4271808"/>
                      <a:pt x="974174" y="4239343"/>
                      <a:pt x="901176" y="4176705"/>
                    </a:cubicBezTo>
                    <a:lnTo>
                      <a:pt x="847574" y="4116718"/>
                    </a:lnTo>
                    <a:lnTo>
                      <a:pt x="825259" y="4119417"/>
                    </a:lnTo>
                    <a:cubicBezTo>
                      <a:pt x="653048" y="4148564"/>
                      <a:pt x="523865" y="4221943"/>
                      <a:pt x="458485" y="4327754"/>
                    </a:cubicBezTo>
                    <a:lnTo>
                      <a:pt x="432251" y="4381186"/>
                    </a:lnTo>
                    <a:lnTo>
                      <a:pt x="413192" y="4449178"/>
                    </a:lnTo>
                    <a:cubicBezTo>
                      <a:pt x="402360" y="4526585"/>
                      <a:pt x="422608" y="4606388"/>
                      <a:pt x="471614" y="4670017"/>
                    </a:cubicBezTo>
                    <a:cubicBezTo>
                      <a:pt x="536954" y="4754858"/>
                      <a:pt x="643151" y="4797611"/>
                      <a:pt x="749050" y="4781711"/>
                    </a:cubicBezTo>
                    <a:cubicBezTo>
                      <a:pt x="828474" y="4769786"/>
                      <a:pt x="898368" y="4726272"/>
                      <a:pt x="944190" y="4662952"/>
                    </a:cubicBezTo>
                    <a:lnTo>
                      <a:pt x="980446" y="4595335"/>
                    </a:lnTo>
                    <a:lnTo>
                      <a:pt x="990196" y="4561858"/>
                    </a:lnTo>
                    <a:cubicBezTo>
                      <a:pt x="996386" y="4520541"/>
                      <a:pt x="985919" y="4477780"/>
                      <a:pt x="959961" y="4443579"/>
                    </a:cubicBezTo>
                    <a:cubicBezTo>
                      <a:pt x="925348" y="4397977"/>
                      <a:pt x="868671" y="4374812"/>
                      <a:pt x="812026" y="4383114"/>
                    </a:cubicBezTo>
                    <a:lnTo>
                      <a:pt x="771834" y="4394668"/>
                    </a:lnTo>
                    <a:lnTo>
                      <a:pt x="797967" y="4432577"/>
                    </a:lnTo>
                    <a:cubicBezTo>
                      <a:pt x="812822" y="4466731"/>
                      <a:pt x="814846" y="4506991"/>
                      <a:pt x="800520" y="4545260"/>
                    </a:cubicBezTo>
                    <a:cubicBezTo>
                      <a:pt x="771867" y="4621799"/>
                      <a:pt x="688662" y="4661393"/>
                      <a:pt x="614674" y="4633695"/>
                    </a:cubicBezTo>
                    <a:cubicBezTo>
                      <a:pt x="540686" y="4605998"/>
                      <a:pt x="503935" y="4521498"/>
                      <a:pt x="532588" y="4444960"/>
                    </a:cubicBezTo>
                    <a:lnTo>
                      <a:pt x="542341" y="4429085"/>
                    </a:lnTo>
                    <a:lnTo>
                      <a:pt x="541456" y="4428753"/>
                    </a:lnTo>
                    <a:cubicBezTo>
                      <a:pt x="581470" y="4321862"/>
                      <a:pt x="676458" y="4245197"/>
                      <a:pt x="789387" y="4228646"/>
                    </a:cubicBezTo>
                    <a:cubicBezTo>
                      <a:pt x="817619" y="4224509"/>
                      <a:pt x="845855" y="4224292"/>
                      <a:pt x="873407" y="4227715"/>
                    </a:cubicBezTo>
                    <a:cubicBezTo>
                      <a:pt x="956063" y="4237983"/>
                      <a:pt x="1032560" y="4281008"/>
                      <a:pt x="1084313" y="4349192"/>
                    </a:cubicBezTo>
                    <a:cubicBezTo>
                      <a:pt x="1136066" y="4417377"/>
                      <a:pt x="1156932" y="4502626"/>
                      <a:pt x="1144592" y="4584998"/>
                    </a:cubicBezTo>
                    <a:lnTo>
                      <a:pt x="1133389" y="4623469"/>
                    </a:lnTo>
                    <a:lnTo>
                      <a:pt x="1165933" y="4617024"/>
                    </a:lnTo>
                    <a:cubicBezTo>
                      <a:pt x="1219660" y="4612712"/>
                      <a:pt x="1280229" y="4625938"/>
                      <a:pt x="1336648" y="4658088"/>
                    </a:cubicBezTo>
                    <a:cubicBezTo>
                      <a:pt x="1411873" y="4700955"/>
                      <a:pt x="1461916" y="4767316"/>
                      <a:pt x="1476319" y="4833086"/>
                    </a:cubicBezTo>
                    <a:lnTo>
                      <a:pt x="1478662" y="4854536"/>
                    </a:lnTo>
                    <a:lnTo>
                      <a:pt x="1459014" y="4863455"/>
                    </a:lnTo>
                    <a:cubicBezTo>
                      <a:pt x="1395089" y="4884590"/>
                      <a:pt x="1312486" y="4875366"/>
                      <a:pt x="1237261" y="4832499"/>
                    </a:cubicBezTo>
                    <a:cubicBezTo>
                      <a:pt x="1180842" y="4800350"/>
                      <a:pt x="1138588" y="4754984"/>
                      <a:pt x="1114911" y="4706563"/>
                    </a:cubicBezTo>
                    <a:lnTo>
                      <a:pt x="1107787" y="4686386"/>
                    </a:lnTo>
                    <a:lnTo>
                      <a:pt x="1071110" y="4754786"/>
                    </a:lnTo>
                    <a:cubicBezTo>
                      <a:pt x="1000948" y="4851743"/>
                      <a:pt x="893926" y="4918370"/>
                      <a:pt x="772312" y="4936631"/>
                    </a:cubicBezTo>
                    <a:cubicBezTo>
                      <a:pt x="610159" y="4960979"/>
                      <a:pt x="447550" y="4895513"/>
                      <a:pt x="347500" y="4765606"/>
                    </a:cubicBezTo>
                    <a:lnTo>
                      <a:pt x="332275" y="4740143"/>
                    </a:lnTo>
                    <a:lnTo>
                      <a:pt x="325130" y="4762098"/>
                    </a:lnTo>
                    <a:cubicBezTo>
                      <a:pt x="307865" y="4799745"/>
                      <a:pt x="276270" y="4835399"/>
                      <a:pt x="233543" y="4861170"/>
                    </a:cubicBezTo>
                    <a:cubicBezTo>
                      <a:pt x="176572" y="4895532"/>
                      <a:pt x="113295" y="4904192"/>
                      <a:pt x="63786" y="4889174"/>
                    </a:cubicBezTo>
                    <a:lnTo>
                      <a:pt x="48522" y="4882697"/>
                    </a:lnTo>
                    <a:lnTo>
                      <a:pt x="49913" y="4866175"/>
                    </a:lnTo>
                    <a:cubicBezTo>
                      <a:pt x="59725" y="4815377"/>
                      <a:pt x="96903" y="4763446"/>
                      <a:pt x="153873" y="4729084"/>
                    </a:cubicBezTo>
                    <a:cubicBezTo>
                      <a:pt x="196601" y="4703313"/>
                      <a:pt x="242877" y="4691999"/>
                      <a:pt x="284231" y="4694287"/>
                    </a:cubicBezTo>
                    <a:lnTo>
                      <a:pt x="307227" y="4698253"/>
                    </a:lnTo>
                    <a:lnTo>
                      <a:pt x="293168" y="4674739"/>
                    </a:lnTo>
                    <a:cubicBezTo>
                      <a:pt x="250250" y="4578963"/>
                      <a:pt x="241840" y="4470576"/>
                      <a:pt x="270323" y="4368629"/>
                    </a:cubicBezTo>
                    <a:lnTo>
                      <a:pt x="284548" y="4328406"/>
                    </a:lnTo>
                    <a:lnTo>
                      <a:pt x="283726" y="4328098"/>
                    </a:lnTo>
                    <a:lnTo>
                      <a:pt x="287408" y="4320319"/>
                    </a:lnTo>
                    <a:lnTo>
                      <a:pt x="290630" y="4311206"/>
                    </a:lnTo>
                    <a:lnTo>
                      <a:pt x="291536" y="4311597"/>
                    </a:lnTo>
                    <a:lnTo>
                      <a:pt x="315794" y="4260335"/>
                    </a:lnTo>
                    <a:cubicBezTo>
                      <a:pt x="391122" y="4130339"/>
                      <a:pt x="532467" y="4034290"/>
                      <a:pt x="719506" y="3985998"/>
                    </a:cubicBezTo>
                    <a:lnTo>
                      <a:pt x="780948" y="3973295"/>
                    </a:lnTo>
                    <a:lnTo>
                      <a:pt x="780381" y="3971460"/>
                    </a:lnTo>
                    <a:lnTo>
                      <a:pt x="775378" y="3924003"/>
                    </a:lnTo>
                    <a:lnTo>
                      <a:pt x="752527" y="3939676"/>
                    </a:lnTo>
                    <a:cubicBezTo>
                      <a:pt x="624422" y="4018635"/>
                      <a:pt x="489708" y="4049112"/>
                      <a:pt x="366592" y="4026020"/>
                    </a:cubicBezTo>
                    <a:lnTo>
                      <a:pt x="302733" y="4008370"/>
                    </a:lnTo>
                    <a:lnTo>
                      <a:pt x="302616" y="4008711"/>
                    </a:lnTo>
                    <a:lnTo>
                      <a:pt x="299957" y="4007602"/>
                    </a:lnTo>
                    <a:lnTo>
                      <a:pt x="297629" y="4006959"/>
                    </a:lnTo>
                    <a:lnTo>
                      <a:pt x="297734" y="4006674"/>
                    </a:lnTo>
                    <a:lnTo>
                      <a:pt x="286645" y="4002049"/>
                    </a:lnTo>
                    <a:lnTo>
                      <a:pt x="287455" y="4013393"/>
                    </a:lnTo>
                    <a:cubicBezTo>
                      <a:pt x="285921" y="4048103"/>
                      <a:pt x="272623" y="4085788"/>
                      <a:pt x="247552" y="4119307"/>
                    </a:cubicBezTo>
                    <a:cubicBezTo>
                      <a:pt x="214125" y="4163999"/>
                      <a:pt x="167679" y="4190707"/>
                      <a:pt x="124460" y="4194665"/>
                    </a:cubicBezTo>
                    <a:lnTo>
                      <a:pt x="110552" y="4194450"/>
                    </a:lnTo>
                    <a:lnTo>
                      <a:pt x="106417" y="4181170"/>
                    </a:lnTo>
                    <a:cubicBezTo>
                      <a:pt x="98005" y="4138594"/>
                      <a:pt x="110504" y="4086495"/>
                      <a:pt x="143933" y="4041803"/>
                    </a:cubicBezTo>
                    <a:cubicBezTo>
                      <a:pt x="160647" y="4019457"/>
                      <a:pt x="180615" y="4001607"/>
                      <a:pt x="201808" y="3988849"/>
                    </a:cubicBezTo>
                    <a:lnTo>
                      <a:pt x="231767" y="3974775"/>
                    </a:lnTo>
                    <a:lnTo>
                      <a:pt x="189176" y="3948821"/>
                    </a:lnTo>
                    <a:cubicBezTo>
                      <a:pt x="168860" y="3933735"/>
                      <a:pt x="150107" y="3916933"/>
                      <a:pt x="133166" y="3898689"/>
                    </a:cubicBezTo>
                    <a:cubicBezTo>
                      <a:pt x="87995" y="3850035"/>
                      <a:pt x="55720" y="3791111"/>
                      <a:pt x="41109" y="3727050"/>
                    </a:cubicBezTo>
                    <a:cubicBezTo>
                      <a:pt x="11887" y="3598927"/>
                      <a:pt x="57824" y="3470016"/>
                      <a:pt x="161388" y="3389507"/>
                    </a:cubicBezTo>
                    <a:cubicBezTo>
                      <a:pt x="219644" y="3344223"/>
                      <a:pt x="291078" y="3318182"/>
                      <a:pt x="365829" y="3312723"/>
                    </a:cubicBezTo>
                    <a:lnTo>
                      <a:pt x="375070" y="3312901"/>
                    </a:lnTo>
                    <a:lnTo>
                      <a:pt x="374562" y="3312625"/>
                    </a:lnTo>
                    <a:cubicBezTo>
                      <a:pt x="357641" y="3301180"/>
                      <a:pt x="341722" y="3287966"/>
                      <a:pt x="327092" y="3273063"/>
                    </a:cubicBezTo>
                    <a:cubicBezTo>
                      <a:pt x="249067" y="3193576"/>
                      <a:pt x="219776" y="3078293"/>
                      <a:pt x="250395" y="2971203"/>
                    </a:cubicBezTo>
                    <a:cubicBezTo>
                      <a:pt x="265704" y="2917659"/>
                      <a:pt x="294811" y="2870292"/>
                      <a:pt x="333621" y="2833033"/>
                    </a:cubicBezTo>
                    <a:cubicBezTo>
                      <a:pt x="362729" y="2805090"/>
                      <a:pt x="397295" y="2782832"/>
                      <a:pt x="435592" y="2767916"/>
                    </a:cubicBezTo>
                    <a:lnTo>
                      <a:pt x="471059" y="2756771"/>
                    </a:lnTo>
                    <a:lnTo>
                      <a:pt x="470992" y="2756517"/>
                    </a:lnTo>
                    <a:lnTo>
                      <a:pt x="472886" y="2756198"/>
                    </a:lnTo>
                    <a:lnTo>
                      <a:pt x="475071" y="2755511"/>
                    </a:lnTo>
                    <a:lnTo>
                      <a:pt x="475144" y="2755816"/>
                    </a:lnTo>
                    <a:lnTo>
                      <a:pt x="527092" y="2747047"/>
                    </a:lnTo>
                    <a:cubicBezTo>
                      <a:pt x="626622" y="2739532"/>
                      <a:pt x="732349" y="2779177"/>
                      <a:pt x="830038" y="2859786"/>
                    </a:cubicBezTo>
                    <a:lnTo>
                      <a:pt x="891461" y="2920919"/>
                    </a:lnTo>
                    <a:lnTo>
                      <a:pt x="953876" y="2838945"/>
                    </a:lnTo>
                    <a:cubicBezTo>
                      <a:pt x="981341" y="2811229"/>
                      <a:pt x="1012652" y="2786885"/>
                      <a:pt x="1047311" y="2766790"/>
                    </a:cubicBezTo>
                    <a:cubicBezTo>
                      <a:pt x="1116625" y="2726598"/>
                      <a:pt x="1194039" y="2706463"/>
                      <a:pt x="1271471" y="2706391"/>
                    </a:cubicBezTo>
                    <a:cubicBezTo>
                      <a:pt x="1329546" y="2706337"/>
                      <a:pt x="1387631" y="2717569"/>
                      <a:pt x="1442318" y="2740090"/>
                    </a:cubicBezTo>
                    <a:lnTo>
                      <a:pt x="1474465" y="2755904"/>
                    </a:lnTo>
                    <a:lnTo>
                      <a:pt x="1482100" y="2725130"/>
                    </a:lnTo>
                    <a:cubicBezTo>
                      <a:pt x="1497512" y="2684009"/>
                      <a:pt x="1528229" y="2643912"/>
                      <a:pt x="1571467" y="2613425"/>
                    </a:cubicBezTo>
                    <a:cubicBezTo>
                      <a:pt x="1629119" y="2572775"/>
                      <a:pt x="1695385" y="2558830"/>
                      <a:pt x="1748880" y="2570968"/>
                    </a:cubicBezTo>
                    <a:lnTo>
                      <a:pt x="1765513" y="2576663"/>
                    </a:lnTo>
                    <a:lnTo>
                      <a:pt x="1765291" y="2594242"/>
                    </a:lnTo>
                    <a:cubicBezTo>
                      <a:pt x="1758757" y="2648707"/>
                      <a:pt x="1723366" y="2706441"/>
                      <a:pt x="1665714" y="2747090"/>
                    </a:cubicBezTo>
                    <a:cubicBezTo>
                      <a:pt x="1636889" y="2767415"/>
                      <a:pt x="1605909" y="2781063"/>
                      <a:pt x="1575449" y="2788114"/>
                    </a:cubicBezTo>
                    <a:lnTo>
                      <a:pt x="1532152" y="2793541"/>
                    </a:lnTo>
                    <a:lnTo>
                      <a:pt x="1548269" y="2804530"/>
                    </a:lnTo>
                    <a:cubicBezTo>
                      <a:pt x="1609636" y="2859791"/>
                      <a:pt x="1647404" y="2938186"/>
                      <a:pt x="1650776" y="3022990"/>
                    </a:cubicBezTo>
                    <a:cubicBezTo>
                      <a:pt x="1655272" y="3136062"/>
                      <a:pt x="1597909" y="3242631"/>
                      <a:pt x="1501052" y="3301149"/>
                    </a:cubicBezTo>
                    <a:cubicBezTo>
                      <a:pt x="1404202" y="3359667"/>
                      <a:pt x="1283182" y="3360869"/>
                      <a:pt x="1185181" y="3304288"/>
                    </a:cubicBezTo>
                    <a:lnTo>
                      <a:pt x="1185650" y="3303475"/>
                    </a:lnTo>
                    <a:lnTo>
                      <a:pt x="1168179" y="3297475"/>
                    </a:lnTo>
                    <a:cubicBezTo>
                      <a:pt x="1098005" y="3256959"/>
                      <a:pt x="1072868" y="3169125"/>
                      <a:pt x="1112032" y="3101290"/>
                    </a:cubicBezTo>
                    <a:cubicBezTo>
                      <a:pt x="1151196" y="3033456"/>
                      <a:pt x="1239831" y="3011309"/>
                      <a:pt x="1310004" y="3051824"/>
                    </a:cubicBezTo>
                    <a:cubicBezTo>
                      <a:pt x="1345092" y="3072082"/>
                      <a:pt x="1368920" y="3104169"/>
                      <a:pt x="1379081" y="3139671"/>
                    </a:cubicBezTo>
                    <a:lnTo>
                      <a:pt x="1382976" y="3185155"/>
                    </a:lnTo>
                    <a:lnTo>
                      <a:pt x="1421019" y="3168665"/>
                    </a:lnTo>
                    <a:cubicBezTo>
                      <a:pt x="1469602" y="3139312"/>
                      <a:pt x="1498367" y="3085858"/>
                      <a:pt x="1496112" y="3029140"/>
                    </a:cubicBezTo>
                    <a:cubicBezTo>
                      <a:pt x="1494420" y="2986602"/>
                      <a:pt x="1475485" y="2947279"/>
                      <a:pt x="1444703" y="2919561"/>
                    </a:cubicBezTo>
                    <a:lnTo>
                      <a:pt x="1416382" y="2900250"/>
                    </a:lnTo>
                    <a:lnTo>
                      <a:pt x="1346804" y="2871532"/>
                    </a:lnTo>
                    <a:cubicBezTo>
                      <a:pt x="1272926" y="2851949"/>
                      <a:pt x="1193141" y="2861848"/>
                      <a:pt x="1125252" y="2901212"/>
                    </a:cubicBezTo>
                    <a:cubicBezTo>
                      <a:pt x="1034733" y="2953697"/>
                      <a:pt x="979169" y="3050559"/>
                      <a:pt x="979558" y="3155193"/>
                    </a:cubicBezTo>
                    <a:cubicBezTo>
                      <a:pt x="979851" y="3233668"/>
                      <a:pt x="1011582" y="3307538"/>
                      <a:pt x="1065781" y="3361426"/>
                    </a:cubicBezTo>
                    <a:lnTo>
                      <a:pt x="1112129" y="3396670"/>
                    </a:lnTo>
                    <a:lnTo>
                      <a:pt x="1167119" y="3426954"/>
                    </a:lnTo>
                    <a:cubicBezTo>
                      <a:pt x="1298387" y="3480840"/>
                      <a:pt x="1469073" y="3447537"/>
                      <a:pt x="1642841" y="3334132"/>
                    </a:cubicBezTo>
                    <a:lnTo>
                      <a:pt x="1723066" y="3275705"/>
                    </a:lnTo>
                    <a:lnTo>
                      <a:pt x="1723871" y="3267252"/>
                    </a:lnTo>
                    <a:cubicBezTo>
                      <a:pt x="1730072" y="3224586"/>
                      <a:pt x="1738523" y="3181011"/>
                      <a:pt x="1749278" y="3136731"/>
                    </a:cubicBezTo>
                    <a:cubicBezTo>
                      <a:pt x="1779067" y="3014084"/>
                      <a:pt x="1825347" y="2891307"/>
                      <a:pt x="1885391" y="2774066"/>
                    </a:cubicBezTo>
                    <a:lnTo>
                      <a:pt x="1892863" y="2760730"/>
                    </a:lnTo>
                    <a:lnTo>
                      <a:pt x="1883647" y="2755317"/>
                    </a:lnTo>
                    <a:cubicBezTo>
                      <a:pt x="1839579" y="2722652"/>
                      <a:pt x="1806971" y="2663302"/>
                      <a:pt x="1800233" y="2593083"/>
                    </a:cubicBezTo>
                    <a:cubicBezTo>
                      <a:pt x="1793494" y="2522865"/>
                      <a:pt x="1814221" y="2458397"/>
                      <a:pt x="1851273" y="2417948"/>
                    </a:cubicBezTo>
                    <a:lnTo>
                      <a:pt x="1864461" y="2406324"/>
                    </a:lnTo>
                    <a:lnTo>
                      <a:pt x="1879621" y="2415227"/>
                    </a:lnTo>
                    <a:cubicBezTo>
                      <a:pt x="1923689" y="2447892"/>
                      <a:pt x="1956297" y="2507242"/>
                      <a:pt x="1963035" y="2577461"/>
                    </a:cubicBezTo>
                    <a:cubicBezTo>
                      <a:pt x="1964720" y="2595015"/>
                      <a:pt x="1964688" y="2612210"/>
                      <a:pt x="1963114" y="2628761"/>
                    </a:cubicBezTo>
                    <a:lnTo>
                      <a:pt x="1960205" y="2643795"/>
                    </a:lnTo>
                    <a:lnTo>
                      <a:pt x="2025217" y="2548400"/>
                    </a:lnTo>
                    <a:lnTo>
                      <a:pt x="2024468" y="2547577"/>
                    </a:lnTo>
                    <a:cubicBezTo>
                      <a:pt x="2131595" y="2399528"/>
                      <a:pt x="2215320" y="2231453"/>
                      <a:pt x="2265586" y="2063542"/>
                    </a:cubicBezTo>
                    <a:cubicBezTo>
                      <a:pt x="2371002" y="1711423"/>
                      <a:pt x="2315232" y="1410168"/>
                      <a:pt x="2124212" y="1299884"/>
                    </a:cubicBezTo>
                    <a:lnTo>
                      <a:pt x="2124792" y="1298877"/>
                    </a:lnTo>
                    <a:lnTo>
                      <a:pt x="2058300" y="1269084"/>
                    </a:lnTo>
                    <a:cubicBezTo>
                      <a:pt x="1984131" y="1247115"/>
                      <a:pt x="1903090" y="1254991"/>
                      <a:pt x="1833426" y="1293197"/>
                    </a:cubicBezTo>
                    <a:cubicBezTo>
                      <a:pt x="1740539" y="1344139"/>
                      <a:pt x="1682247" y="1441117"/>
                      <a:pt x="1680840" y="1547045"/>
                    </a:cubicBezTo>
                    <a:cubicBezTo>
                      <a:pt x="1679785" y="1626491"/>
                      <a:pt x="1710850" y="1701755"/>
                      <a:pt x="1765051" y="1756945"/>
                    </a:cubicBezTo>
                    <a:lnTo>
                      <a:pt x="1820301" y="1799930"/>
                    </a:lnTo>
                    <a:lnTo>
                      <a:pt x="1820419" y="1799752"/>
                    </a:lnTo>
                    <a:cubicBezTo>
                      <a:pt x="1867797" y="1831011"/>
                      <a:pt x="1928429" y="1834026"/>
                      <a:pt x="1978676" y="1807621"/>
                    </a:cubicBezTo>
                    <a:cubicBezTo>
                      <a:pt x="2028922" y="1781215"/>
                      <a:pt x="2060829" y="1729570"/>
                      <a:pt x="2061957" y="1672820"/>
                    </a:cubicBezTo>
                    <a:lnTo>
                      <a:pt x="2057217" y="1631628"/>
                    </a:lnTo>
                    <a:lnTo>
                      <a:pt x="2015879" y="1650997"/>
                    </a:lnTo>
                    <a:cubicBezTo>
                      <a:pt x="1980053" y="1659948"/>
                      <a:pt x="1940351" y="1655357"/>
                      <a:pt x="1905264" y="1635099"/>
                    </a:cubicBezTo>
                    <a:cubicBezTo>
                      <a:pt x="1835090" y="1594584"/>
                      <a:pt x="1809952" y="1506751"/>
                      <a:pt x="1849116" y="1438916"/>
                    </a:cubicBezTo>
                    <a:cubicBezTo>
                      <a:pt x="1888280" y="1371082"/>
                      <a:pt x="1976916" y="1348935"/>
                      <a:pt x="2047090" y="1389450"/>
                    </a:cubicBezTo>
                    <a:lnTo>
                      <a:pt x="2061022" y="1401579"/>
                    </a:lnTo>
                    <a:lnTo>
                      <a:pt x="2061491" y="1400767"/>
                    </a:lnTo>
                    <a:cubicBezTo>
                      <a:pt x="2159492" y="1457347"/>
                      <a:pt x="2218961" y="1562755"/>
                      <a:pt x="2216713" y="1675895"/>
                    </a:cubicBezTo>
                    <a:cubicBezTo>
                      <a:pt x="2214464" y="1789035"/>
                      <a:pt x="2150853" y="1891987"/>
                      <a:pt x="2050681" y="1944630"/>
                    </a:cubicBezTo>
                    <a:cubicBezTo>
                      <a:pt x="2031899" y="1954501"/>
                      <a:pt x="2012389" y="1962309"/>
                      <a:pt x="1992462" y="1968071"/>
                    </a:cubicBezTo>
                    <a:lnTo>
                      <a:pt x="1933487" y="1978911"/>
                    </a:lnTo>
                    <a:lnTo>
                      <a:pt x="1947932" y="2008688"/>
                    </a:lnTo>
                    <a:cubicBezTo>
                      <a:pt x="1962421" y="2050142"/>
                      <a:pt x="1964499" y="2100609"/>
                      <a:pt x="1950805" y="2151713"/>
                    </a:cubicBezTo>
                    <a:cubicBezTo>
                      <a:pt x="1932549" y="2219851"/>
                      <a:pt x="1890575" y="2272991"/>
                      <a:pt x="1841712" y="2297919"/>
                    </a:cubicBezTo>
                    <a:lnTo>
                      <a:pt x="1825288" y="2304193"/>
                    </a:lnTo>
                    <a:lnTo>
                      <a:pt x="1814204" y="2290548"/>
                    </a:lnTo>
                    <a:cubicBezTo>
                      <a:pt x="1784350" y="2244528"/>
                      <a:pt x="1774570" y="2177520"/>
                      <a:pt x="1792828" y="2109383"/>
                    </a:cubicBezTo>
                    <a:cubicBezTo>
                      <a:pt x="1806521" y="2058280"/>
                      <a:pt x="1833554" y="2015613"/>
                      <a:pt x="1866829" y="1986956"/>
                    </a:cubicBezTo>
                    <a:lnTo>
                      <a:pt x="1879518" y="1978359"/>
                    </a:lnTo>
                    <a:lnTo>
                      <a:pt x="1870375" y="1978207"/>
                    </a:lnTo>
                    <a:cubicBezTo>
                      <a:pt x="1850021" y="1975844"/>
                      <a:pt x="1829871" y="1971466"/>
                      <a:pt x="1810237" y="1965088"/>
                    </a:cubicBezTo>
                    <a:lnTo>
                      <a:pt x="1750045" y="1936101"/>
                    </a:lnTo>
                    <a:lnTo>
                      <a:pt x="1749147" y="1937640"/>
                    </a:lnTo>
                    <a:lnTo>
                      <a:pt x="1742500" y="1932468"/>
                    </a:lnTo>
                    <a:lnTo>
                      <a:pt x="1735176" y="1928942"/>
                    </a:lnTo>
                    <a:lnTo>
                      <a:pt x="1736124" y="1927507"/>
                    </a:lnTo>
                    <a:lnTo>
                      <a:pt x="1655361" y="1864680"/>
                    </a:lnTo>
                    <a:cubicBezTo>
                      <a:pt x="1614088" y="1822653"/>
                      <a:pt x="1581622" y="1772983"/>
                      <a:pt x="1559676" y="1718695"/>
                    </a:cubicBezTo>
                    <a:lnTo>
                      <a:pt x="1551680" y="1691464"/>
                    </a:lnTo>
                    <a:lnTo>
                      <a:pt x="1548839" y="1699861"/>
                    </a:lnTo>
                    <a:cubicBezTo>
                      <a:pt x="1525820" y="1749653"/>
                      <a:pt x="1474347" y="1793651"/>
                      <a:pt x="1406967" y="1814530"/>
                    </a:cubicBezTo>
                    <a:cubicBezTo>
                      <a:pt x="1339587" y="1835409"/>
                      <a:pt x="1272251" y="1828228"/>
                      <a:pt x="1225111" y="1800177"/>
                    </a:cubicBezTo>
                    <a:lnTo>
                      <a:pt x="1211047" y="1789629"/>
                    </a:lnTo>
                    <a:lnTo>
                      <a:pt x="1216682" y="1772975"/>
                    </a:lnTo>
                    <a:cubicBezTo>
                      <a:pt x="1239700" y="1723185"/>
                      <a:pt x="1291177" y="1679187"/>
                      <a:pt x="1358558" y="1658308"/>
                    </a:cubicBezTo>
                    <a:cubicBezTo>
                      <a:pt x="1425937" y="1637428"/>
                      <a:pt x="1493271" y="1644609"/>
                      <a:pt x="1540410" y="1672659"/>
                    </a:cubicBezTo>
                    <a:lnTo>
                      <a:pt x="1547783" y="1678190"/>
                    </a:lnTo>
                    <a:lnTo>
                      <a:pt x="1534861" y="1634179"/>
                    </a:lnTo>
                    <a:cubicBezTo>
                      <a:pt x="1529362" y="1605104"/>
                      <a:pt x="1526705" y="1575252"/>
                      <a:pt x="1527107" y="1545003"/>
                    </a:cubicBezTo>
                    <a:cubicBezTo>
                      <a:pt x="1529250" y="1383675"/>
                      <a:pt x="1618030" y="1235976"/>
                      <a:pt x="1759495" y="1158392"/>
                    </a:cubicBezTo>
                    <a:cubicBezTo>
                      <a:pt x="1794861" y="1138997"/>
                      <a:pt x="1832152" y="1124732"/>
                      <a:pt x="1870340" y="1115575"/>
                    </a:cubicBezTo>
                    <a:lnTo>
                      <a:pt x="1962100" y="1105952"/>
                    </a:lnTo>
                    <a:lnTo>
                      <a:pt x="1904225" y="1012071"/>
                    </a:lnTo>
                    <a:cubicBezTo>
                      <a:pt x="1808877" y="833324"/>
                      <a:pt x="1787459" y="655817"/>
                      <a:pt x="1847799" y="517974"/>
                    </a:cubicBezTo>
                    <a:lnTo>
                      <a:pt x="1883586" y="457675"/>
                    </a:lnTo>
                    <a:lnTo>
                      <a:pt x="1881986" y="456591"/>
                    </a:lnTo>
                    <a:lnTo>
                      <a:pt x="1888714" y="449036"/>
                    </a:lnTo>
                    <a:lnTo>
                      <a:pt x="1893876" y="440336"/>
                    </a:lnTo>
                    <a:lnTo>
                      <a:pt x="1895449" y="441470"/>
                    </a:lnTo>
                    <a:lnTo>
                      <a:pt x="1946490" y="384136"/>
                    </a:lnTo>
                    <a:lnTo>
                      <a:pt x="1968652" y="368534"/>
                    </a:lnTo>
                    <a:lnTo>
                      <a:pt x="1909373" y="358232"/>
                    </a:lnTo>
                    <a:cubicBezTo>
                      <a:pt x="1880374" y="346546"/>
                      <a:pt x="1851884" y="328260"/>
                      <a:pt x="1826558" y="303712"/>
                    </a:cubicBezTo>
                    <a:cubicBezTo>
                      <a:pt x="1775904" y="254618"/>
                      <a:pt x="1749889" y="192096"/>
                      <a:pt x="1751877" y="137278"/>
                    </a:cubicBezTo>
                    <a:lnTo>
                      <a:pt x="1754383" y="119877"/>
                    </a:lnTo>
                    <a:close/>
                    <a:moveTo>
                      <a:pt x="4511458" y="4639"/>
                    </a:moveTo>
                    <a:cubicBezTo>
                      <a:pt x="4631500" y="6416"/>
                      <a:pt x="4741327" y="72565"/>
                      <a:pt x="4799030" y="177844"/>
                    </a:cubicBezTo>
                    <a:cubicBezTo>
                      <a:pt x="4842308" y="256803"/>
                      <a:pt x="4851257" y="348636"/>
                      <a:pt x="4826415" y="432711"/>
                    </a:cubicBezTo>
                    <a:lnTo>
                      <a:pt x="4795970" y="500816"/>
                    </a:lnTo>
                    <a:lnTo>
                      <a:pt x="4797223" y="501491"/>
                    </a:lnTo>
                    <a:lnTo>
                      <a:pt x="4793180" y="507059"/>
                    </a:lnTo>
                    <a:lnTo>
                      <a:pt x="4790329" y="513436"/>
                    </a:lnTo>
                    <a:lnTo>
                      <a:pt x="4789101" y="512678"/>
                    </a:lnTo>
                    <a:lnTo>
                      <a:pt x="4760754" y="551715"/>
                    </a:lnTo>
                    <a:cubicBezTo>
                      <a:pt x="4718246" y="596196"/>
                      <a:pt x="4659031" y="622592"/>
                      <a:pt x="4595801" y="623232"/>
                    </a:cubicBezTo>
                    <a:cubicBezTo>
                      <a:pt x="4511496" y="624085"/>
                      <a:pt x="4433398" y="579013"/>
                      <a:pt x="4391957" y="505591"/>
                    </a:cubicBezTo>
                    <a:cubicBezTo>
                      <a:pt x="4350516" y="432168"/>
                      <a:pt x="4352291" y="342016"/>
                      <a:pt x="4396591" y="270283"/>
                    </a:cubicBezTo>
                    <a:lnTo>
                      <a:pt x="4397185" y="270650"/>
                    </a:lnTo>
                    <a:lnTo>
                      <a:pt x="4402039" y="257772"/>
                    </a:lnTo>
                    <a:cubicBezTo>
                      <a:pt x="4433761" y="206407"/>
                      <a:pt x="4499727" y="189625"/>
                      <a:pt x="4549379" y="220288"/>
                    </a:cubicBezTo>
                    <a:cubicBezTo>
                      <a:pt x="4599032" y="250950"/>
                      <a:pt x="4613569" y="317448"/>
                      <a:pt x="4581849" y="368813"/>
                    </a:cubicBezTo>
                    <a:cubicBezTo>
                      <a:pt x="4565988" y="394496"/>
                      <a:pt x="4541566" y="411532"/>
                      <a:pt x="4514904" y="418316"/>
                    </a:cubicBezTo>
                    <a:lnTo>
                      <a:pt x="4480945" y="420212"/>
                    </a:lnTo>
                    <a:lnTo>
                      <a:pt x="4492386" y="448907"/>
                    </a:lnTo>
                    <a:cubicBezTo>
                      <a:pt x="4513173" y="485736"/>
                      <a:pt x="4552347" y="508344"/>
                      <a:pt x="4594635" y="507915"/>
                    </a:cubicBezTo>
                    <a:cubicBezTo>
                      <a:pt x="4636923" y="507487"/>
                      <a:pt x="4675631" y="484092"/>
                      <a:pt x="4695668" y="446851"/>
                    </a:cubicBezTo>
                    <a:lnTo>
                      <a:pt x="4698368" y="448304"/>
                    </a:lnTo>
                    <a:lnTo>
                      <a:pt x="4719468" y="401104"/>
                    </a:lnTo>
                    <a:cubicBezTo>
                      <a:pt x="4736005" y="345136"/>
                      <a:pt x="4730047" y="284006"/>
                      <a:pt x="4701238" y="231444"/>
                    </a:cubicBezTo>
                    <a:cubicBezTo>
                      <a:pt x="4662826" y="161362"/>
                      <a:pt x="4589717" y="117328"/>
                      <a:pt x="4509807" y="116144"/>
                    </a:cubicBezTo>
                    <a:cubicBezTo>
                      <a:pt x="4449875" y="115257"/>
                      <a:pt x="4393052" y="138576"/>
                      <a:pt x="4351314" y="179365"/>
                    </a:cubicBezTo>
                    <a:lnTo>
                      <a:pt x="4316316" y="224102"/>
                    </a:lnTo>
                    <a:lnTo>
                      <a:pt x="4320229" y="226520"/>
                    </a:lnTo>
                    <a:cubicBezTo>
                      <a:pt x="4258372" y="326683"/>
                      <a:pt x="4276237" y="468234"/>
                      <a:pt x="4366449" y="614005"/>
                    </a:cubicBezTo>
                    <a:lnTo>
                      <a:pt x="4402394" y="666270"/>
                    </a:lnTo>
                    <a:lnTo>
                      <a:pt x="4407067" y="672547"/>
                    </a:lnTo>
                    <a:lnTo>
                      <a:pt x="4407686" y="673963"/>
                    </a:lnTo>
                    <a:lnTo>
                      <a:pt x="4409518" y="676628"/>
                    </a:lnTo>
                    <a:lnTo>
                      <a:pt x="4408889" y="676719"/>
                    </a:lnTo>
                    <a:lnTo>
                      <a:pt x="4445081" y="759651"/>
                    </a:lnTo>
                    <a:cubicBezTo>
                      <a:pt x="4453930" y="790337"/>
                      <a:pt x="4458812" y="822437"/>
                      <a:pt x="4459298" y="855235"/>
                    </a:cubicBezTo>
                    <a:cubicBezTo>
                      <a:pt x="4460757" y="953628"/>
                      <a:pt x="4422474" y="1046917"/>
                      <a:pt x="4355512" y="1115441"/>
                    </a:cubicBezTo>
                    <a:lnTo>
                      <a:pt x="4349161" y="1120410"/>
                    </a:lnTo>
                    <a:lnTo>
                      <a:pt x="4356461" y="1121858"/>
                    </a:lnTo>
                    <a:cubicBezTo>
                      <a:pt x="4208763" y="1296973"/>
                      <a:pt x="4162609" y="1478983"/>
                      <a:pt x="4233195" y="1607970"/>
                    </a:cubicBezTo>
                    <a:lnTo>
                      <a:pt x="4228785" y="1610383"/>
                    </a:lnTo>
                    <a:lnTo>
                      <a:pt x="4264415" y="1661217"/>
                    </a:lnTo>
                    <a:cubicBezTo>
                      <a:pt x="4307627" y="1708125"/>
                      <a:pt x="4368303" y="1736834"/>
                      <a:pt x="4433762" y="1739304"/>
                    </a:cubicBezTo>
                    <a:cubicBezTo>
                      <a:pt x="4521041" y="1742597"/>
                      <a:pt x="4603357" y="1698733"/>
                      <a:pt x="4649298" y="1624450"/>
                    </a:cubicBezTo>
                    <a:cubicBezTo>
                      <a:pt x="4683753" y="1568739"/>
                      <a:pt x="4693761" y="1502365"/>
                      <a:pt x="4678925" y="1440335"/>
                    </a:cubicBezTo>
                    <a:lnTo>
                      <a:pt x="4658605" y="1387613"/>
                    </a:lnTo>
                    <a:lnTo>
                      <a:pt x="4655574" y="1389044"/>
                    </a:lnTo>
                    <a:cubicBezTo>
                      <a:pt x="4635842" y="1347251"/>
                      <a:pt x="4594940" y="1319497"/>
                      <a:pt x="4548812" y="1316605"/>
                    </a:cubicBezTo>
                    <a:cubicBezTo>
                      <a:pt x="4502685" y="1313712"/>
                      <a:pt x="4458636" y="1336138"/>
                      <a:pt x="4433837" y="1375139"/>
                    </a:cubicBezTo>
                    <a:lnTo>
                      <a:pt x="4419705" y="1405799"/>
                    </a:lnTo>
                    <a:lnTo>
                      <a:pt x="4456658" y="1409817"/>
                    </a:lnTo>
                    <a:cubicBezTo>
                      <a:pt x="4485367" y="1418749"/>
                      <a:pt x="4511043" y="1438743"/>
                      <a:pt x="4526879" y="1467682"/>
                    </a:cubicBezTo>
                    <a:cubicBezTo>
                      <a:pt x="4558552" y="1525561"/>
                      <a:pt x="4538872" y="1597299"/>
                      <a:pt x="4482924" y="1627916"/>
                    </a:cubicBezTo>
                    <a:cubicBezTo>
                      <a:pt x="4426977" y="1658532"/>
                      <a:pt x="4355945" y="1636434"/>
                      <a:pt x="4324272" y="1578555"/>
                    </a:cubicBezTo>
                    <a:lnTo>
                      <a:pt x="4319713" y="1564222"/>
                    </a:lnTo>
                    <a:lnTo>
                      <a:pt x="4319043" y="1564589"/>
                    </a:lnTo>
                    <a:cubicBezTo>
                      <a:pt x="4274812" y="1483759"/>
                      <a:pt x="4278045" y="1385270"/>
                      <a:pt x="4327483" y="1307515"/>
                    </a:cubicBezTo>
                    <a:cubicBezTo>
                      <a:pt x="4376922" y="1229761"/>
                      <a:pt x="4464741" y="1185053"/>
                      <a:pt x="4556701" y="1190819"/>
                    </a:cubicBezTo>
                    <a:lnTo>
                      <a:pt x="4601450" y="1198211"/>
                    </a:lnTo>
                    <a:lnTo>
                      <a:pt x="4599262" y="1194560"/>
                    </a:lnTo>
                    <a:cubicBezTo>
                      <a:pt x="4576378" y="1145069"/>
                      <a:pt x="4576205" y="1077756"/>
                      <a:pt x="4603780" y="1013286"/>
                    </a:cubicBezTo>
                    <a:cubicBezTo>
                      <a:pt x="4631354" y="948815"/>
                      <a:pt x="4680150" y="902447"/>
                      <a:pt x="4731746" y="884812"/>
                    </a:cubicBezTo>
                    <a:lnTo>
                      <a:pt x="4748789" y="880953"/>
                    </a:lnTo>
                    <a:lnTo>
                      <a:pt x="4757773" y="895944"/>
                    </a:lnTo>
                    <a:cubicBezTo>
                      <a:pt x="4780657" y="945436"/>
                      <a:pt x="4780829" y="1012749"/>
                      <a:pt x="4753254" y="1077218"/>
                    </a:cubicBezTo>
                    <a:cubicBezTo>
                      <a:pt x="4725680" y="1141688"/>
                      <a:pt x="4676885" y="1188056"/>
                      <a:pt x="4625289" y="1205693"/>
                    </a:cubicBezTo>
                    <a:lnTo>
                      <a:pt x="4624645" y="1205839"/>
                    </a:lnTo>
                    <a:lnTo>
                      <a:pt x="4654085" y="1217079"/>
                    </a:lnTo>
                    <a:cubicBezTo>
                      <a:pt x="4683964" y="1232043"/>
                      <a:pt x="4710702" y="1252840"/>
                      <a:pt x="4732622" y="1278332"/>
                    </a:cubicBezTo>
                    <a:lnTo>
                      <a:pt x="4761319" y="1322562"/>
                    </a:lnTo>
                    <a:lnTo>
                      <a:pt x="4762703" y="1321804"/>
                    </a:lnTo>
                    <a:lnTo>
                      <a:pt x="4765449" y="1328927"/>
                    </a:lnTo>
                    <a:lnTo>
                      <a:pt x="4769542" y="1335237"/>
                    </a:lnTo>
                    <a:lnTo>
                      <a:pt x="4768136" y="1335901"/>
                    </a:lnTo>
                    <a:lnTo>
                      <a:pt x="4797456" y="1411974"/>
                    </a:lnTo>
                    <a:cubicBezTo>
                      <a:pt x="4819746" y="1505156"/>
                      <a:pt x="4804710" y="1604866"/>
                      <a:pt x="4752950" y="1688557"/>
                    </a:cubicBezTo>
                    <a:cubicBezTo>
                      <a:pt x="4701189" y="1772248"/>
                      <a:pt x="4618693" y="1830236"/>
                      <a:pt x="4525367" y="1851912"/>
                    </a:cubicBezTo>
                    <a:lnTo>
                      <a:pt x="4463072" y="1857857"/>
                    </a:lnTo>
                    <a:lnTo>
                      <a:pt x="4493298" y="1859926"/>
                    </a:lnTo>
                    <a:cubicBezTo>
                      <a:pt x="4511970" y="1863079"/>
                      <a:pt x="4530251" y="1868053"/>
                      <a:pt x="4547877" y="1874748"/>
                    </a:cubicBezTo>
                    <a:cubicBezTo>
                      <a:pt x="4594881" y="1892599"/>
                      <a:pt x="4637235" y="1922695"/>
                      <a:pt x="4669981" y="1963149"/>
                    </a:cubicBezTo>
                    <a:cubicBezTo>
                      <a:pt x="4735475" y="2044059"/>
                      <a:pt x="4752437" y="2153923"/>
                      <a:pt x="4714395" y="2250817"/>
                    </a:cubicBezTo>
                    <a:cubicBezTo>
                      <a:pt x="4685862" y="2323489"/>
                      <a:pt x="4629693" y="2380455"/>
                      <a:pt x="4559918" y="2410616"/>
                    </a:cubicBezTo>
                    <a:lnTo>
                      <a:pt x="4497665" y="2428174"/>
                    </a:lnTo>
                    <a:lnTo>
                      <a:pt x="4497912" y="2429383"/>
                    </a:lnTo>
                    <a:lnTo>
                      <a:pt x="4491958" y="2429783"/>
                    </a:lnTo>
                    <a:lnTo>
                      <a:pt x="4486128" y="2431428"/>
                    </a:lnTo>
                    <a:lnTo>
                      <a:pt x="4485951" y="2430189"/>
                    </a:lnTo>
                    <a:lnTo>
                      <a:pt x="4444216" y="2433000"/>
                    </a:lnTo>
                    <a:cubicBezTo>
                      <a:pt x="4390990" y="2429405"/>
                      <a:pt x="4340525" y="2404642"/>
                      <a:pt x="4304979" y="2362900"/>
                    </a:cubicBezTo>
                    <a:lnTo>
                      <a:pt x="4298913" y="2353458"/>
                    </a:lnTo>
                    <a:lnTo>
                      <a:pt x="4306437" y="2389244"/>
                    </a:lnTo>
                    <a:cubicBezTo>
                      <a:pt x="4309224" y="2408867"/>
                      <a:pt x="4310724" y="2428805"/>
                      <a:pt x="4310875" y="2448946"/>
                    </a:cubicBezTo>
                    <a:cubicBezTo>
                      <a:pt x="4311770" y="2569798"/>
                      <a:pt x="4263905" y="2684018"/>
                      <a:pt x="4181044" y="2767565"/>
                    </a:cubicBezTo>
                    <a:lnTo>
                      <a:pt x="4101726" y="2828674"/>
                    </a:lnTo>
                    <a:lnTo>
                      <a:pt x="4102777" y="2830268"/>
                    </a:lnTo>
                    <a:lnTo>
                      <a:pt x="4094455" y="2834276"/>
                    </a:lnTo>
                    <a:lnTo>
                      <a:pt x="4087028" y="2839998"/>
                    </a:lnTo>
                    <a:lnTo>
                      <a:pt x="4086059" y="2838318"/>
                    </a:lnTo>
                    <a:lnTo>
                      <a:pt x="4027718" y="2866413"/>
                    </a:lnTo>
                    <a:cubicBezTo>
                      <a:pt x="3949177" y="2891927"/>
                      <a:pt x="3862402" y="2885438"/>
                      <a:pt x="3787273" y="2845955"/>
                    </a:cubicBezTo>
                    <a:cubicBezTo>
                      <a:pt x="3687101" y="2793314"/>
                      <a:pt x="3623491" y="2690352"/>
                      <a:pt x="3621242" y="2577213"/>
                    </a:cubicBezTo>
                    <a:cubicBezTo>
                      <a:pt x="3618993" y="2464072"/>
                      <a:pt x="3678462" y="2358665"/>
                      <a:pt x="3776463" y="2302084"/>
                    </a:cubicBezTo>
                    <a:lnTo>
                      <a:pt x="3776933" y="2302895"/>
                    </a:lnTo>
                    <a:lnTo>
                      <a:pt x="3790865" y="2290766"/>
                    </a:lnTo>
                    <a:cubicBezTo>
                      <a:pt x="3861039" y="2250251"/>
                      <a:pt x="3949674" y="2272399"/>
                      <a:pt x="3988838" y="2340233"/>
                    </a:cubicBezTo>
                    <a:cubicBezTo>
                      <a:pt x="4028001" y="2408067"/>
                      <a:pt x="4002865" y="2495901"/>
                      <a:pt x="3932691" y="2536416"/>
                    </a:cubicBezTo>
                    <a:cubicBezTo>
                      <a:pt x="3897603" y="2556673"/>
                      <a:pt x="3857901" y="2561265"/>
                      <a:pt x="3822075" y="2552314"/>
                    </a:cubicBezTo>
                    <a:lnTo>
                      <a:pt x="3780737" y="2532945"/>
                    </a:lnTo>
                    <a:lnTo>
                      <a:pt x="3775997" y="2574137"/>
                    </a:lnTo>
                    <a:cubicBezTo>
                      <a:pt x="3777126" y="2630888"/>
                      <a:pt x="3809032" y="2682533"/>
                      <a:pt x="3859279" y="2708938"/>
                    </a:cubicBezTo>
                    <a:cubicBezTo>
                      <a:pt x="3909525" y="2735344"/>
                      <a:pt x="3970157" y="2732329"/>
                      <a:pt x="4017535" y="2701069"/>
                    </a:cubicBezTo>
                    <a:lnTo>
                      <a:pt x="4019802" y="2704504"/>
                    </a:lnTo>
                    <a:lnTo>
                      <a:pt x="4074773" y="2662154"/>
                    </a:lnTo>
                    <a:cubicBezTo>
                      <a:pt x="4129932" y="2606538"/>
                      <a:pt x="4161794" y="2530505"/>
                      <a:pt x="4161198" y="2450056"/>
                    </a:cubicBezTo>
                    <a:cubicBezTo>
                      <a:pt x="4160404" y="2342792"/>
                      <a:pt x="4102029" y="2244228"/>
                      <a:pt x="4008347" y="2191978"/>
                    </a:cubicBezTo>
                    <a:cubicBezTo>
                      <a:pt x="3938085" y="2152790"/>
                      <a:pt x="3856096" y="2144187"/>
                      <a:pt x="3780815" y="2165827"/>
                    </a:cubicBezTo>
                    <a:lnTo>
                      <a:pt x="3710985" y="2196425"/>
                    </a:lnTo>
                    <a:lnTo>
                      <a:pt x="3714072" y="2201772"/>
                    </a:lnTo>
                    <a:cubicBezTo>
                      <a:pt x="3577231" y="2280777"/>
                      <a:pt x="3508263" y="2459423"/>
                      <a:pt x="3522106" y="2689097"/>
                    </a:cubicBezTo>
                    <a:lnTo>
                      <a:pt x="3532307" y="2782745"/>
                    </a:lnTo>
                    <a:lnTo>
                      <a:pt x="3562072" y="2805592"/>
                    </a:lnTo>
                    <a:cubicBezTo>
                      <a:pt x="3586548" y="2825781"/>
                      <a:pt x="3610826" y="2847236"/>
                      <a:pt x="3634829" y="2869938"/>
                    </a:cubicBezTo>
                    <a:cubicBezTo>
                      <a:pt x="3665647" y="2899083"/>
                      <a:pt x="3695553" y="2929866"/>
                      <a:pt x="3724413" y="2962086"/>
                    </a:cubicBezTo>
                    <a:lnTo>
                      <a:pt x="3797434" y="3050432"/>
                    </a:lnTo>
                    <a:lnTo>
                      <a:pt x="3816294" y="3019338"/>
                    </a:lnTo>
                    <a:cubicBezTo>
                      <a:pt x="3843242" y="2984664"/>
                      <a:pt x="3884496" y="2955521"/>
                      <a:pt x="3934847" y="2939277"/>
                    </a:cubicBezTo>
                    <a:cubicBezTo>
                      <a:pt x="4001980" y="2917618"/>
                      <a:pt x="4069395" y="2924017"/>
                      <a:pt x="4116857" y="2951520"/>
                    </a:cubicBezTo>
                    <a:lnTo>
                      <a:pt x="4131042" y="2961904"/>
                    </a:lnTo>
                    <a:lnTo>
                      <a:pt x="4125601" y="2978622"/>
                    </a:lnTo>
                    <a:cubicBezTo>
                      <a:pt x="4103161" y="3028677"/>
                      <a:pt x="4052198" y="3073268"/>
                      <a:pt x="3985064" y="3094927"/>
                    </a:cubicBezTo>
                    <a:cubicBezTo>
                      <a:pt x="3934714" y="3111172"/>
                      <a:pt x="3884205" y="3111633"/>
                      <a:pt x="3842075" y="3099246"/>
                    </a:cubicBezTo>
                    <a:lnTo>
                      <a:pt x="3829598" y="3093950"/>
                    </a:lnTo>
                    <a:lnTo>
                      <a:pt x="3883909" y="3171086"/>
                    </a:lnTo>
                    <a:cubicBezTo>
                      <a:pt x="3908036" y="3208269"/>
                      <a:pt x="3930844" y="3246494"/>
                      <a:pt x="3952198" y="3285565"/>
                    </a:cubicBezTo>
                    <a:lnTo>
                      <a:pt x="3978288" y="3339647"/>
                    </a:lnTo>
                    <a:lnTo>
                      <a:pt x="3979775" y="3337792"/>
                    </a:lnTo>
                    <a:lnTo>
                      <a:pt x="4003845" y="3392625"/>
                    </a:lnTo>
                    <a:lnTo>
                      <a:pt x="4025450" y="3437411"/>
                    </a:lnTo>
                    <a:lnTo>
                      <a:pt x="4058529" y="3496224"/>
                    </a:lnTo>
                    <a:cubicBezTo>
                      <a:pt x="4147203" y="3635754"/>
                      <a:pt x="4263619" y="3716695"/>
                      <a:pt x="4389625" y="3722024"/>
                    </a:cubicBezTo>
                    <a:lnTo>
                      <a:pt x="4389615" y="3722221"/>
                    </a:lnTo>
                    <a:lnTo>
                      <a:pt x="4462143" y="3717792"/>
                    </a:lnTo>
                    <a:cubicBezTo>
                      <a:pt x="4537793" y="3702982"/>
                      <a:pt x="4605802" y="3658823"/>
                      <a:pt x="4650029" y="3593182"/>
                    </a:cubicBezTo>
                    <a:cubicBezTo>
                      <a:pt x="4708998" y="3505661"/>
                      <a:pt x="4716692" y="3393297"/>
                      <a:pt x="4670204" y="3298554"/>
                    </a:cubicBezTo>
                    <a:cubicBezTo>
                      <a:pt x="4635339" y="3227496"/>
                      <a:pt x="4573983" y="3174479"/>
                      <a:pt x="4501059" y="3149494"/>
                    </a:cubicBezTo>
                    <a:lnTo>
                      <a:pt x="4426620" y="3134582"/>
                    </a:lnTo>
                    <a:lnTo>
                      <a:pt x="4392049" y="3134901"/>
                    </a:lnTo>
                    <a:cubicBezTo>
                      <a:pt x="4350702" y="3140892"/>
                      <a:pt x="4312778" y="3163248"/>
                      <a:pt x="4287518" y="3197970"/>
                    </a:cubicBezTo>
                    <a:cubicBezTo>
                      <a:pt x="4253840" y="3244265"/>
                      <a:pt x="4248008" y="3305215"/>
                      <a:pt x="4272296" y="3357058"/>
                    </a:cubicBezTo>
                    <a:lnTo>
                      <a:pt x="4294955" y="3392208"/>
                    </a:lnTo>
                    <a:lnTo>
                      <a:pt x="4323712" y="3356251"/>
                    </a:lnTo>
                    <a:cubicBezTo>
                      <a:pt x="4352130" y="3332175"/>
                      <a:pt x="4390095" y="3318623"/>
                      <a:pt x="4430869" y="3321301"/>
                    </a:cubicBezTo>
                    <a:cubicBezTo>
                      <a:pt x="4512420" y="3326657"/>
                      <a:pt x="4574333" y="3394905"/>
                      <a:pt x="4569156" y="3473737"/>
                    </a:cubicBezTo>
                    <a:cubicBezTo>
                      <a:pt x="4563978" y="3552569"/>
                      <a:pt x="4493670" y="3612133"/>
                      <a:pt x="4412121" y="3606776"/>
                    </a:cubicBezTo>
                    <a:lnTo>
                      <a:pt x="4394107" y="3602017"/>
                    </a:lnTo>
                    <a:lnTo>
                      <a:pt x="4394045" y="3602961"/>
                    </a:lnTo>
                    <a:cubicBezTo>
                      <a:pt x="4280156" y="3595481"/>
                      <a:pt x="4179349" y="3526646"/>
                      <a:pt x="4130926" y="3423292"/>
                    </a:cubicBezTo>
                    <a:cubicBezTo>
                      <a:pt x="4082504" y="3319938"/>
                      <a:pt x="4094131" y="3198426"/>
                      <a:pt x="4161274" y="3106130"/>
                    </a:cubicBezTo>
                    <a:cubicBezTo>
                      <a:pt x="4211631" y="3036907"/>
                      <a:pt x="4287237" y="2992338"/>
                      <a:pt x="4369668" y="2980392"/>
                    </a:cubicBezTo>
                    <a:lnTo>
                      <a:pt x="4429834" y="2979836"/>
                    </a:lnTo>
                    <a:lnTo>
                      <a:pt x="4434981" y="2979670"/>
                    </a:lnTo>
                    <a:lnTo>
                      <a:pt x="4435102" y="2977839"/>
                    </a:lnTo>
                    <a:lnTo>
                      <a:pt x="4446169" y="2979309"/>
                    </a:lnTo>
                    <a:lnTo>
                      <a:pt x="4555338" y="2975780"/>
                    </a:lnTo>
                    <a:cubicBezTo>
                      <a:pt x="4672886" y="2959522"/>
                      <a:pt x="4759482" y="2907695"/>
                      <a:pt x="4796000" y="2828189"/>
                    </a:cubicBezTo>
                    <a:lnTo>
                      <a:pt x="4799625" y="2829853"/>
                    </a:lnTo>
                    <a:lnTo>
                      <a:pt x="4815114" y="2783102"/>
                    </a:lnTo>
                    <a:cubicBezTo>
                      <a:pt x="4824516" y="2733382"/>
                      <a:pt x="4814062" y="2681163"/>
                      <a:pt x="4784639" y="2638323"/>
                    </a:cubicBezTo>
                    <a:cubicBezTo>
                      <a:pt x="4745409" y="2581203"/>
                      <a:pt x="4678510" y="2549571"/>
                      <a:pt x="4609469" y="2555498"/>
                    </a:cubicBezTo>
                    <a:cubicBezTo>
                      <a:pt x="4557689" y="2559942"/>
                      <a:pt x="4510696" y="2584999"/>
                      <a:pt x="4478235" y="2623814"/>
                    </a:cubicBezTo>
                    <a:lnTo>
                      <a:pt x="4454293" y="2661714"/>
                    </a:lnTo>
                    <a:lnTo>
                      <a:pt x="4456640" y="2662966"/>
                    </a:lnTo>
                    <a:cubicBezTo>
                      <a:pt x="4439377" y="2695316"/>
                      <a:pt x="4441076" y="2734495"/>
                      <a:pt x="4461076" y="2765229"/>
                    </a:cubicBezTo>
                    <a:cubicBezTo>
                      <a:pt x="4481075" y="2795963"/>
                      <a:pt x="4516208" y="2813386"/>
                      <a:pt x="4552778" y="2810706"/>
                    </a:cubicBezTo>
                    <a:lnTo>
                      <a:pt x="4578988" y="2805185"/>
                    </a:lnTo>
                    <a:lnTo>
                      <a:pt x="4564050" y="2779758"/>
                    </a:lnTo>
                    <a:cubicBezTo>
                      <a:pt x="4556142" y="2757253"/>
                      <a:pt x="4556713" y="2731440"/>
                      <a:pt x="4567636" y="2707657"/>
                    </a:cubicBezTo>
                    <a:cubicBezTo>
                      <a:pt x="4589483" y="2660090"/>
                      <a:pt x="4644470" y="2638650"/>
                      <a:pt x="4690452" y="2659769"/>
                    </a:cubicBezTo>
                    <a:cubicBezTo>
                      <a:pt x="4736433" y="2680888"/>
                      <a:pt x="4755998" y="2736569"/>
                      <a:pt x="4734149" y="2784137"/>
                    </a:cubicBezTo>
                    <a:lnTo>
                      <a:pt x="4727184" y="2793826"/>
                    </a:lnTo>
                    <a:lnTo>
                      <a:pt x="4727735" y="2794079"/>
                    </a:lnTo>
                    <a:cubicBezTo>
                      <a:pt x="4697224" y="2860509"/>
                      <a:pt x="4632995" y="2905086"/>
                      <a:pt x="4560088" y="2910429"/>
                    </a:cubicBezTo>
                    <a:cubicBezTo>
                      <a:pt x="4487181" y="2915772"/>
                      <a:pt x="4417139" y="2881038"/>
                      <a:pt x="4377268" y="2819766"/>
                    </a:cubicBezTo>
                    <a:cubicBezTo>
                      <a:pt x="4347364" y="2773813"/>
                      <a:pt x="4337981" y="2718388"/>
                      <a:pt x="4349678" y="2666339"/>
                    </a:cubicBezTo>
                    <a:lnTo>
                      <a:pt x="4364247" y="2627128"/>
                    </a:lnTo>
                    <a:lnTo>
                      <a:pt x="4363110" y="2626606"/>
                    </a:lnTo>
                    <a:lnTo>
                      <a:pt x="4366345" y="2621485"/>
                    </a:lnTo>
                    <a:lnTo>
                      <a:pt x="4368423" y="2615892"/>
                    </a:lnTo>
                    <a:lnTo>
                      <a:pt x="4369511" y="2616473"/>
                    </a:lnTo>
                    <a:lnTo>
                      <a:pt x="4404056" y="2561787"/>
                    </a:lnTo>
                    <a:cubicBezTo>
                      <a:pt x="4452821" y="2503477"/>
                      <a:pt x="4523415" y="2465836"/>
                      <a:pt x="4601201" y="2459159"/>
                    </a:cubicBezTo>
                    <a:cubicBezTo>
                      <a:pt x="4704914" y="2450256"/>
                      <a:pt x="4805412" y="2497775"/>
                      <a:pt x="4864344" y="2583582"/>
                    </a:cubicBezTo>
                    <a:cubicBezTo>
                      <a:pt x="4893809" y="2626484"/>
                      <a:pt x="4910611" y="2675650"/>
                      <a:pt x="4914355" y="2725790"/>
                    </a:cubicBezTo>
                    <a:cubicBezTo>
                      <a:pt x="4917161" y="2763397"/>
                      <a:pt x="4912623" y="2801551"/>
                      <a:pt x="4900573" y="2838021"/>
                    </a:cubicBezTo>
                    <a:lnTo>
                      <a:pt x="4887492" y="2870210"/>
                    </a:lnTo>
                    <a:lnTo>
                      <a:pt x="4887715" y="2870313"/>
                    </a:lnTo>
                    <a:lnTo>
                      <a:pt x="4886818" y="2871868"/>
                    </a:lnTo>
                    <a:lnTo>
                      <a:pt x="4886011" y="2873850"/>
                    </a:lnTo>
                    <a:lnTo>
                      <a:pt x="4885748" y="2873722"/>
                    </a:lnTo>
                    <a:lnTo>
                      <a:pt x="4861144" y="2916370"/>
                    </a:lnTo>
                    <a:cubicBezTo>
                      <a:pt x="4825257" y="2967160"/>
                      <a:pt x="4772628" y="3007457"/>
                      <a:pt x="4707094" y="3035317"/>
                    </a:cubicBezTo>
                    <a:lnTo>
                      <a:pt x="4650554" y="3052260"/>
                    </a:lnTo>
                    <a:lnTo>
                      <a:pt x="4680574" y="3070314"/>
                    </a:lnTo>
                    <a:cubicBezTo>
                      <a:pt x="4734797" y="3111955"/>
                      <a:pt x="4779751" y="3166035"/>
                      <a:pt x="4810900" y="3229518"/>
                    </a:cubicBezTo>
                    <a:cubicBezTo>
                      <a:pt x="4882097" y="3374619"/>
                      <a:pt x="4870313" y="3546709"/>
                      <a:pt x="4780000" y="3680752"/>
                    </a:cubicBezTo>
                    <a:cubicBezTo>
                      <a:pt x="4720732" y="3768717"/>
                      <a:pt x="4633577" y="3831491"/>
                      <a:pt x="4535097" y="3861008"/>
                    </a:cubicBezTo>
                    <a:lnTo>
                      <a:pt x="4504921" y="3866391"/>
                    </a:lnTo>
                    <a:lnTo>
                      <a:pt x="4520290" y="3900658"/>
                    </a:lnTo>
                    <a:cubicBezTo>
                      <a:pt x="4532453" y="3939127"/>
                      <a:pt x="4532970" y="3985532"/>
                      <a:pt x="4518984" y="4032086"/>
                    </a:cubicBezTo>
                    <a:cubicBezTo>
                      <a:pt x="4500337" y="4094157"/>
                      <a:pt x="4460324" y="4141802"/>
                      <a:pt x="4414762" y="4163346"/>
                    </a:cubicBezTo>
                    <a:lnTo>
                      <a:pt x="4399507" y="4168655"/>
                    </a:lnTo>
                    <a:lnTo>
                      <a:pt x="4389704" y="4155818"/>
                    </a:lnTo>
                    <a:cubicBezTo>
                      <a:pt x="4363557" y="4112732"/>
                      <a:pt x="4356424" y="4050925"/>
                      <a:pt x="4375070" y="3988853"/>
                    </a:cubicBezTo>
                    <a:cubicBezTo>
                      <a:pt x="4389056" y="3942300"/>
                      <a:pt x="4415059" y="3903861"/>
                      <a:pt x="4446408" y="3878463"/>
                    </a:cubicBezTo>
                    <a:lnTo>
                      <a:pt x="4449993" y="3876189"/>
                    </a:lnTo>
                    <a:lnTo>
                      <a:pt x="4433455" y="3879138"/>
                    </a:lnTo>
                    <a:lnTo>
                      <a:pt x="4380512" y="3878887"/>
                    </a:lnTo>
                    <a:lnTo>
                      <a:pt x="4380490" y="3879245"/>
                    </a:lnTo>
                    <a:lnTo>
                      <a:pt x="4377689" y="3878874"/>
                    </a:lnTo>
                    <a:lnTo>
                      <a:pt x="4373401" y="3878853"/>
                    </a:lnTo>
                    <a:lnTo>
                      <a:pt x="4373439" y="3878311"/>
                    </a:lnTo>
                    <a:lnTo>
                      <a:pt x="4305148" y="3869271"/>
                    </a:lnTo>
                    <a:cubicBezTo>
                      <a:pt x="4255604" y="3858390"/>
                      <a:pt x="4207550" y="3839142"/>
                      <a:pt x="4161728" y="3812118"/>
                    </a:cubicBezTo>
                    <a:lnTo>
                      <a:pt x="4114852" y="3779717"/>
                    </a:lnTo>
                    <a:lnTo>
                      <a:pt x="4035414" y="3838239"/>
                    </a:lnTo>
                    <a:cubicBezTo>
                      <a:pt x="3893575" y="3932083"/>
                      <a:pt x="3749176" y="3982031"/>
                      <a:pt x="3620350" y="3985330"/>
                    </a:cubicBezTo>
                    <a:lnTo>
                      <a:pt x="3590871" y="3983905"/>
                    </a:lnTo>
                    <a:lnTo>
                      <a:pt x="3592641" y="4076359"/>
                    </a:lnTo>
                    <a:cubicBezTo>
                      <a:pt x="3618878" y="4408298"/>
                      <a:pt x="3768932" y="4663056"/>
                      <a:pt x="3963464" y="4693449"/>
                    </a:cubicBezTo>
                    <a:lnTo>
                      <a:pt x="4005538" y="4696181"/>
                    </a:lnTo>
                    <a:lnTo>
                      <a:pt x="4053396" y="4692671"/>
                    </a:lnTo>
                    <a:cubicBezTo>
                      <a:pt x="4113905" y="4680052"/>
                      <a:pt x="4167998" y="4643978"/>
                      <a:pt x="4202813" y="4590915"/>
                    </a:cubicBezTo>
                    <a:cubicBezTo>
                      <a:pt x="4249232" y="4520163"/>
                      <a:pt x="4254296" y="4429997"/>
                      <a:pt x="4216094" y="4354492"/>
                    </a:cubicBezTo>
                    <a:cubicBezTo>
                      <a:pt x="4187441" y="4297862"/>
                      <a:pt x="4137727" y="4255957"/>
                      <a:pt x="4079013" y="4236641"/>
                    </a:cubicBezTo>
                    <a:lnTo>
                      <a:pt x="4019186" y="4225417"/>
                    </a:lnTo>
                    <a:lnTo>
                      <a:pt x="3991467" y="4226012"/>
                    </a:lnTo>
                    <a:cubicBezTo>
                      <a:pt x="3958376" y="4231223"/>
                      <a:pt x="3928188" y="4249520"/>
                      <a:pt x="3908278" y="4277608"/>
                    </a:cubicBezTo>
                    <a:cubicBezTo>
                      <a:pt x="3881730" y="4315057"/>
                      <a:pt x="3877653" y="4363983"/>
                      <a:pt x="3897637" y="4405309"/>
                    </a:cubicBezTo>
                    <a:lnTo>
                      <a:pt x="3916150" y="4433270"/>
                    </a:lnTo>
                    <a:lnTo>
                      <a:pt x="3938854" y="4404158"/>
                    </a:lnTo>
                    <a:cubicBezTo>
                      <a:pt x="3961402" y="4384575"/>
                      <a:pt x="3991707" y="4373336"/>
                      <a:pt x="4024425" y="4375083"/>
                    </a:cubicBezTo>
                    <a:cubicBezTo>
                      <a:pt x="4089862" y="4378575"/>
                      <a:pt x="4140173" y="4432686"/>
                      <a:pt x="4136797" y="4495942"/>
                    </a:cubicBezTo>
                    <a:cubicBezTo>
                      <a:pt x="4133419" y="4559198"/>
                      <a:pt x="4077635" y="4607645"/>
                      <a:pt x="4012198" y="4604153"/>
                    </a:cubicBezTo>
                    <a:lnTo>
                      <a:pt x="3997708" y="4600513"/>
                    </a:lnTo>
                    <a:lnTo>
                      <a:pt x="3997668" y="4601271"/>
                    </a:lnTo>
                    <a:cubicBezTo>
                      <a:pt x="3906281" y="4596393"/>
                      <a:pt x="3824781" y="4542193"/>
                      <a:pt x="3784940" y="4459803"/>
                    </a:cubicBezTo>
                    <a:cubicBezTo>
                      <a:pt x="3745101" y="4377412"/>
                      <a:pt x="3753229" y="4279875"/>
                      <a:pt x="3806155" y="4205214"/>
                    </a:cubicBezTo>
                    <a:cubicBezTo>
                      <a:pt x="3845850" y="4149218"/>
                      <a:pt x="3906031" y="4112741"/>
                      <a:pt x="3972004" y="4102352"/>
                    </a:cubicBezTo>
                    <a:lnTo>
                      <a:pt x="4024359" y="4101227"/>
                    </a:lnTo>
                    <a:lnTo>
                      <a:pt x="4024443" y="4099661"/>
                    </a:lnTo>
                    <a:lnTo>
                      <a:pt x="4031923" y="4101065"/>
                    </a:lnTo>
                    <a:lnTo>
                      <a:pt x="4039361" y="4100905"/>
                    </a:lnTo>
                    <a:lnTo>
                      <a:pt x="4039189" y="4102428"/>
                    </a:lnTo>
                    <a:lnTo>
                      <a:pt x="4118277" y="4117267"/>
                    </a:lnTo>
                    <a:cubicBezTo>
                      <a:pt x="4208200" y="4146850"/>
                      <a:pt x="4284338" y="4211029"/>
                      <a:pt x="4328221" y="4297758"/>
                    </a:cubicBezTo>
                    <a:cubicBezTo>
                      <a:pt x="4342848" y="4326668"/>
                      <a:pt x="4353334" y="4356981"/>
                      <a:pt x="4359724" y="4387882"/>
                    </a:cubicBezTo>
                    <a:lnTo>
                      <a:pt x="4360584" y="4399515"/>
                    </a:lnTo>
                    <a:lnTo>
                      <a:pt x="4379487" y="4385054"/>
                    </a:lnTo>
                    <a:cubicBezTo>
                      <a:pt x="4482188" y="4320680"/>
                      <a:pt x="4587432" y="4296177"/>
                      <a:pt x="4680947" y="4315655"/>
                    </a:cubicBezTo>
                    <a:lnTo>
                      <a:pt x="4688875" y="4318084"/>
                    </a:lnTo>
                    <a:lnTo>
                      <a:pt x="4684979" y="4312981"/>
                    </a:lnTo>
                    <a:cubicBezTo>
                      <a:pt x="4658832" y="4269895"/>
                      <a:pt x="4651699" y="4208088"/>
                      <a:pt x="4670346" y="4146016"/>
                    </a:cubicBezTo>
                    <a:cubicBezTo>
                      <a:pt x="4688992" y="4083946"/>
                      <a:pt x="4729005" y="4036301"/>
                      <a:pt x="4774568" y="4014756"/>
                    </a:cubicBezTo>
                    <a:lnTo>
                      <a:pt x="4789822" y="4009447"/>
                    </a:lnTo>
                    <a:lnTo>
                      <a:pt x="4799626" y="4022284"/>
                    </a:lnTo>
                    <a:cubicBezTo>
                      <a:pt x="4825773" y="4065370"/>
                      <a:pt x="4832906" y="4127177"/>
                      <a:pt x="4814259" y="4189249"/>
                    </a:cubicBezTo>
                    <a:cubicBezTo>
                      <a:pt x="4795612" y="4251321"/>
                      <a:pt x="4755600" y="4298964"/>
                      <a:pt x="4710037" y="4320509"/>
                    </a:cubicBezTo>
                    <a:lnTo>
                      <a:pt x="4703839" y="4322666"/>
                    </a:lnTo>
                    <a:lnTo>
                      <a:pt x="4729154" y="4330420"/>
                    </a:lnTo>
                    <a:lnTo>
                      <a:pt x="4729261" y="4330140"/>
                    </a:lnTo>
                    <a:lnTo>
                      <a:pt x="4731250" y="4331063"/>
                    </a:lnTo>
                    <a:lnTo>
                      <a:pt x="4733007" y="4331600"/>
                    </a:lnTo>
                    <a:lnTo>
                      <a:pt x="4732911" y="4331834"/>
                    </a:lnTo>
                    <a:lnTo>
                      <a:pt x="4765184" y="4346810"/>
                    </a:lnTo>
                    <a:cubicBezTo>
                      <a:pt x="4799676" y="4365714"/>
                      <a:pt x="4829716" y="4391123"/>
                      <a:pt x="4853870" y="4421251"/>
                    </a:cubicBezTo>
                    <a:cubicBezTo>
                      <a:pt x="4886075" y="4461421"/>
                      <a:pt x="4907820" y="4509980"/>
                      <a:pt x="4915705" y="4562689"/>
                    </a:cubicBezTo>
                    <a:cubicBezTo>
                      <a:pt x="4931475" y="4668109"/>
                      <a:pt x="4889378" y="4773871"/>
                      <a:pt x="4805478" y="4839618"/>
                    </a:cubicBezTo>
                    <a:cubicBezTo>
                      <a:pt x="4742551" y="4888928"/>
                      <a:pt x="4663393" y="4910025"/>
                      <a:pt x="4586153" y="4900398"/>
                    </a:cubicBezTo>
                    <a:lnTo>
                      <a:pt x="4522095" y="4883556"/>
                    </a:lnTo>
                    <a:lnTo>
                      <a:pt x="4521685" y="4884752"/>
                    </a:lnTo>
                    <a:lnTo>
                      <a:pt x="4516223" y="4882013"/>
                    </a:lnTo>
                    <a:lnTo>
                      <a:pt x="4510225" y="4880436"/>
                    </a:lnTo>
                    <a:lnTo>
                      <a:pt x="4510713" y="4879251"/>
                    </a:lnTo>
                    <a:lnTo>
                      <a:pt x="4472422" y="4860053"/>
                    </a:lnTo>
                    <a:cubicBezTo>
                      <a:pt x="4427318" y="4829234"/>
                      <a:pt x="4395647" y="4781169"/>
                      <a:pt x="4385960" y="4725867"/>
                    </a:cubicBezTo>
                    <a:cubicBezTo>
                      <a:pt x="4373043" y="4652136"/>
                      <a:pt x="4401254" y="4577212"/>
                      <a:pt x="4459594" y="4530310"/>
                    </a:cubicBezTo>
                    <a:cubicBezTo>
                      <a:pt x="4517935" y="4483407"/>
                      <a:pt x="4597170" y="4471949"/>
                      <a:pt x="4666406" y="4500403"/>
                    </a:cubicBezTo>
                    <a:lnTo>
                      <a:pt x="4666171" y="4500978"/>
                    </a:lnTo>
                    <a:lnTo>
                      <a:pt x="4678153" y="4503371"/>
                    </a:lnTo>
                    <a:cubicBezTo>
                      <a:pt x="4727730" y="4523746"/>
                      <a:pt x="4751954" y="4579113"/>
                      <a:pt x="4732258" y="4627038"/>
                    </a:cubicBezTo>
                    <a:cubicBezTo>
                      <a:pt x="4712564" y="4674963"/>
                      <a:pt x="4656406" y="4697296"/>
                      <a:pt x="4606829" y="4676922"/>
                    </a:cubicBezTo>
                    <a:cubicBezTo>
                      <a:pt x="4582041" y="4666734"/>
                      <a:pt x="4563590" y="4647798"/>
                      <a:pt x="4553800" y="4625420"/>
                    </a:cubicBezTo>
                    <a:lnTo>
                      <a:pt x="4547237" y="4595943"/>
                    </a:lnTo>
                    <a:lnTo>
                      <a:pt x="4523749" y="4610109"/>
                    </a:lnTo>
                    <a:cubicBezTo>
                      <a:pt x="4494486" y="4633636"/>
                      <a:pt x="4480335" y="4671216"/>
                      <a:pt x="4486815" y="4708201"/>
                    </a:cubicBezTo>
                    <a:cubicBezTo>
                      <a:pt x="4493293" y="4745186"/>
                      <a:pt x="4519376" y="4775719"/>
                      <a:pt x="4554894" y="4787897"/>
                    </a:cubicBezTo>
                    <a:lnTo>
                      <a:pt x="4554011" y="4790472"/>
                    </a:lnTo>
                    <a:lnTo>
                      <a:pt x="4598406" y="4802144"/>
                    </a:lnTo>
                    <a:cubicBezTo>
                      <a:pt x="4649823" y="4808553"/>
                      <a:pt x="4702517" y="4794510"/>
                      <a:pt x="4744405" y="4761685"/>
                    </a:cubicBezTo>
                    <a:cubicBezTo>
                      <a:pt x="4800257" y="4717918"/>
                      <a:pt x="4828280" y="4647514"/>
                      <a:pt x="4817781" y="4577338"/>
                    </a:cubicBezTo>
                    <a:cubicBezTo>
                      <a:pt x="4809908" y="4524706"/>
                      <a:pt x="4781277" y="4478293"/>
                      <a:pt x="4739520" y="4447615"/>
                    </a:cubicBezTo>
                    <a:lnTo>
                      <a:pt x="4695275" y="4423413"/>
                    </a:lnTo>
                    <a:lnTo>
                      <a:pt x="4693723" y="4427190"/>
                    </a:lnTo>
                    <a:cubicBezTo>
                      <a:pt x="4597045" y="4387459"/>
                      <a:pt x="4475618" y="4423541"/>
                      <a:pt x="4360937" y="4523612"/>
                    </a:cubicBezTo>
                    <a:lnTo>
                      <a:pt x="4358243" y="4526202"/>
                    </a:lnTo>
                    <a:lnTo>
                      <a:pt x="4349279" y="4573821"/>
                    </a:lnTo>
                    <a:cubicBezTo>
                      <a:pt x="4339469" y="4603812"/>
                      <a:pt x="4325654" y="4632760"/>
                      <a:pt x="4307881" y="4659849"/>
                    </a:cubicBezTo>
                    <a:cubicBezTo>
                      <a:pt x="4254561" y="4741118"/>
                      <a:pt x="4171713" y="4796367"/>
                      <a:pt x="4079043" y="4815692"/>
                    </a:cubicBezTo>
                    <a:lnTo>
                      <a:pt x="4005620" y="4821079"/>
                    </a:lnTo>
                    <a:lnTo>
                      <a:pt x="4005563" y="4823110"/>
                    </a:lnTo>
                    <a:lnTo>
                      <a:pt x="3991451" y="4822118"/>
                    </a:lnTo>
                    <a:lnTo>
                      <a:pt x="3983828" y="4822678"/>
                    </a:lnTo>
                    <a:lnTo>
                      <a:pt x="3983892" y="4821587"/>
                    </a:lnTo>
                    <a:lnTo>
                      <a:pt x="3947102" y="4819001"/>
                    </a:lnTo>
                    <a:cubicBezTo>
                      <a:pt x="3822478" y="4800002"/>
                      <a:pt x="3711778" y="4716464"/>
                      <a:pt x="3627707" y="4589600"/>
                    </a:cubicBezTo>
                    <a:lnTo>
                      <a:pt x="3592283" y="4526580"/>
                    </a:lnTo>
                    <a:lnTo>
                      <a:pt x="3565383" y="4570845"/>
                    </a:lnTo>
                    <a:cubicBezTo>
                      <a:pt x="3461384" y="4723205"/>
                      <a:pt x="3327632" y="4813198"/>
                      <a:pt x="3189438" y="4823795"/>
                    </a:cubicBezTo>
                    <a:lnTo>
                      <a:pt x="3141752" y="4822834"/>
                    </a:lnTo>
                    <a:lnTo>
                      <a:pt x="3141684" y="4824272"/>
                    </a:lnTo>
                    <a:lnTo>
                      <a:pt x="3132775" y="4822652"/>
                    </a:lnTo>
                    <a:lnTo>
                      <a:pt x="3120088" y="4822397"/>
                    </a:lnTo>
                    <a:lnTo>
                      <a:pt x="3120247" y="4820375"/>
                    </a:lnTo>
                    <a:lnTo>
                      <a:pt x="3047753" y="4807191"/>
                    </a:lnTo>
                    <a:cubicBezTo>
                      <a:pt x="2957665" y="4778110"/>
                      <a:pt x="2881170" y="4714358"/>
                      <a:pt x="2836804" y="4627873"/>
                    </a:cubicBezTo>
                    <a:cubicBezTo>
                      <a:pt x="2807227" y="4570218"/>
                      <a:pt x="2794186" y="4506857"/>
                      <a:pt x="2797349" y="4444315"/>
                    </a:cubicBezTo>
                    <a:lnTo>
                      <a:pt x="2802541" y="4415864"/>
                    </a:lnTo>
                    <a:lnTo>
                      <a:pt x="2754657" y="4423760"/>
                    </a:lnTo>
                    <a:cubicBezTo>
                      <a:pt x="2728862" y="4423247"/>
                      <a:pt x="2700808" y="4418312"/>
                      <a:pt x="2672563" y="4408525"/>
                    </a:cubicBezTo>
                    <a:cubicBezTo>
                      <a:pt x="2616075" y="4388947"/>
                      <a:pt x="2572195" y="4354594"/>
                      <a:pt x="2551796" y="4318402"/>
                    </a:cubicBezTo>
                    <a:lnTo>
                      <a:pt x="2546688" y="4306454"/>
                    </a:lnTo>
                    <a:lnTo>
                      <a:pt x="2558094" y="4300230"/>
                    </a:lnTo>
                    <a:cubicBezTo>
                      <a:pt x="2596513" y="4284422"/>
                      <a:pt x="2652241" y="4284587"/>
                      <a:pt x="2708730" y="4304163"/>
                    </a:cubicBezTo>
                    <a:cubicBezTo>
                      <a:pt x="2751096" y="4318845"/>
                      <a:pt x="2786370" y="4341840"/>
                      <a:pt x="2809965" y="4367688"/>
                    </a:cubicBezTo>
                    <a:lnTo>
                      <a:pt x="2811061" y="4369180"/>
                    </a:lnTo>
                    <a:lnTo>
                      <a:pt x="2814207" y="4351934"/>
                    </a:lnTo>
                    <a:cubicBezTo>
                      <a:pt x="2823850" y="4321888"/>
                      <a:pt x="2837503" y="4292864"/>
                      <a:pt x="2855126" y="4265676"/>
                    </a:cubicBezTo>
                    <a:cubicBezTo>
                      <a:pt x="2907992" y="4184110"/>
                      <a:pt x="2990529" y="4128401"/>
                      <a:pt x="3083092" y="4108559"/>
                    </a:cubicBezTo>
                    <a:lnTo>
                      <a:pt x="3163309" y="4102224"/>
                    </a:lnTo>
                    <a:lnTo>
                      <a:pt x="3163299" y="4100690"/>
                    </a:lnTo>
                    <a:lnTo>
                      <a:pt x="3170683" y="4101642"/>
                    </a:lnTo>
                    <a:lnTo>
                      <a:pt x="3178267" y="4101042"/>
                    </a:lnTo>
                    <a:lnTo>
                      <a:pt x="3178183" y="4102607"/>
                    </a:lnTo>
                    <a:lnTo>
                      <a:pt x="3230121" y="4109300"/>
                    </a:lnTo>
                    <a:cubicBezTo>
                      <a:pt x="3294613" y="4126651"/>
                      <a:pt x="3350568" y="4169328"/>
                      <a:pt x="3384077" y="4229231"/>
                    </a:cubicBezTo>
                    <a:cubicBezTo>
                      <a:pt x="3428754" y="4309102"/>
                      <a:pt x="3426452" y="4406951"/>
                      <a:pt x="3378068" y="4484632"/>
                    </a:cubicBezTo>
                    <a:cubicBezTo>
                      <a:pt x="3329684" y="4562314"/>
                      <a:pt x="3242878" y="4607529"/>
                      <a:pt x="3151490" y="4602651"/>
                    </a:cubicBezTo>
                    <a:lnTo>
                      <a:pt x="3151531" y="4601893"/>
                    </a:lnTo>
                    <a:lnTo>
                      <a:pt x="3136736" y="4603968"/>
                    </a:lnTo>
                    <a:cubicBezTo>
                      <a:pt x="3071299" y="4600476"/>
                      <a:pt x="3020989" y="4546366"/>
                      <a:pt x="3024366" y="4483109"/>
                    </a:cubicBezTo>
                    <a:cubicBezTo>
                      <a:pt x="3027742" y="4419854"/>
                      <a:pt x="3083526" y="4371406"/>
                      <a:pt x="3148964" y="4374899"/>
                    </a:cubicBezTo>
                    <a:cubicBezTo>
                      <a:pt x="3181682" y="4376645"/>
                      <a:pt x="3210618" y="4391046"/>
                      <a:pt x="3230953" y="4412917"/>
                    </a:cubicBezTo>
                    <a:lnTo>
                      <a:pt x="3250430" y="4444282"/>
                    </a:lnTo>
                    <a:lnTo>
                      <a:pt x="3271814" y="4418452"/>
                    </a:lnTo>
                    <a:cubicBezTo>
                      <a:pt x="3296083" y="4379487"/>
                      <a:pt x="3297238" y="4330406"/>
                      <a:pt x="3274827" y="4290343"/>
                    </a:cubicBezTo>
                    <a:cubicBezTo>
                      <a:pt x="3258020" y="4260296"/>
                      <a:pt x="3229953" y="4238888"/>
                      <a:pt x="3197603" y="4230185"/>
                    </a:cubicBezTo>
                    <a:lnTo>
                      <a:pt x="3170100" y="4226641"/>
                    </a:lnTo>
                    <a:lnTo>
                      <a:pt x="3109424" y="4231432"/>
                    </a:lnTo>
                    <a:cubicBezTo>
                      <a:pt x="3048987" y="4244388"/>
                      <a:pt x="2995095" y="4280764"/>
                      <a:pt x="2960577" y="4334021"/>
                    </a:cubicBezTo>
                    <a:cubicBezTo>
                      <a:pt x="2914552" y="4405030"/>
                      <a:pt x="2909990" y="4495223"/>
                      <a:pt x="2948614" y="4570515"/>
                    </a:cubicBezTo>
                    <a:cubicBezTo>
                      <a:pt x="2977582" y="4626984"/>
                      <a:pt x="3027529" y="4668610"/>
                      <a:pt x="3086350" y="4687599"/>
                    </a:cubicBezTo>
                    <a:lnTo>
                      <a:pt x="3135027" y="4696450"/>
                    </a:lnTo>
                    <a:lnTo>
                      <a:pt x="3186909" y="4697395"/>
                    </a:lnTo>
                    <a:cubicBezTo>
                      <a:pt x="3300280" y="4686660"/>
                      <a:pt x="3409873" y="4600085"/>
                      <a:pt x="3492757" y="4455786"/>
                    </a:cubicBezTo>
                    <a:lnTo>
                      <a:pt x="3529094" y="4384360"/>
                    </a:lnTo>
                    <a:lnTo>
                      <a:pt x="3523158" y="4369461"/>
                    </a:lnTo>
                    <a:cubicBezTo>
                      <a:pt x="3496025" y="4287017"/>
                      <a:pt x="3477137" y="4196393"/>
                      <a:pt x="3468082" y="4100240"/>
                    </a:cubicBezTo>
                    <a:lnTo>
                      <a:pt x="3464193" y="3962584"/>
                    </a:lnTo>
                    <a:lnTo>
                      <a:pt x="3409200" y="3940291"/>
                    </a:lnTo>
                    <a:lnTo>
                      <a:pt x="3359250" y="3905871"/>
                    </a:lnTo>
                    <a:lnTo>
                      <a:pt x="3357725" y="3907940"/>
                    </a:lnTo>
                    <a:lnTo>
                      <a:pt x="3346384" y="3897005"/>
                    </a:lnTo>
                    <a:lnTo>
                      <a:pt x="3333740" y="3888292"/>
                    </a:lnTo>
                    <a:lnTo>
                      <a:pt x="3335314" y="3886330"/>
                    </a:lnTo>
                    <a:lnTo>
                      <a:pt x="3287896" y="3840601"/>
                    </a:lnTo>
                    <a:cubicBezTo>
                      <a:pt x="3272941" y="3821770"/>
                      <a:pt x="3259925" y="3801585"/>
                      <a:pt x="3248987" y="3780366"/>
                    </a:cubicBezTo>
                    <a:lnTo>
                      <a:pt x="3242988" y="3765293"/>
                    </a:lnTo>
                    <a:lnTo>
                      <a:pt x="3232761" y="3794848"/>
                    </a:lnTo>
                    <a:cubicBezTo>
                      <a:pt x="3213717" y="3834417"/>
                      <a:pt x="3179521" y="3871593"/>
                      <a:pt x="3133719" y="3898073"/>
                    </a:cubicBezTo>
                    <a:cubicBezTo>
                      <a:pt x="3072649" y="3933379"/>
                      <a:pt x="3005398" y="3941314"/>
                      <a:pt x="2953210" y="3924419"/>
                    </a:cubicBezTo>
                    <a:lnTo>
                      <a:pt x="2937156" y="3917253"/>
                    </a:lnTo>
                    <a:lnTo>
                      <a:pt x="2938956" y="3899765"/>
                    </a:lnTo>
                    <a:cubicBezTo>
                      <a:pt x="2950356" y="3846107"/>
                      <a:pt x="2990791" y="3791787"/>
                      <a:pt x="3051861" y="3756481"/>
                    </a:cubicBezTo>
                    <a:cubicBezTo>
                      <a:pt x="3082396" y="3738827"/>
                      <a:pt x="3114477" y="3728018"/>
                      <a:pt x="3145447" y="3723732"/>
                    </a:cubicBezTo>
                    <a:lnTo>
                      <a:pt x="3228896" y="3729878"/>
                    </a:lnTo>
                    <a:lnTo>
                      <a:pt x="3222549" y="3713929"/>
                    </a:lnTo>
                    <a:cubicBezTo>
                      <a:pt x="3209268" y="3667998"/>
                      <a:pt x="3204862" y="3619216"/>
                      <a:pt x="3210448" y="3570152"/>
                    </a:cubicBezTo>
                    <a:cubicBezTo>
                      <a:pt x="3225347" y="3439313"/>
                      <a:pt x="3309038" y="3326414"/>
                      <a:pt x="3429893" y="3274120"/>
                    </a:cubicBezTo>
                    <a:cubicBezTo>
                      <a:pt x="3520536" y="3234901"/>
                      <a:pt x="3621716" y="3234258"/>
                      <a:pt x="3711178" y="3269596"/>
                    </a:cubicBezTo>
                    <a:lnTo>
                      <a:pt x="3782593" y="3309407"/>
                    </a:lnTo>
                    <a:lnTo>
                      <a:pt x="3783447" y="3308105"/>
                    </a:lnTo>
                    <a:lnTo>
                      <a:pt x="3785382" y="3309787"/>
                    </a:lnTo>
                    <a:lnTo>
                      <a:pt x="3740197" y="3235481"/>
                    </a:lnTo>
                    <a:cubicBezTo>
                      <a:pt x="3688811" y="3158397"/>
                      <a:pt x="3631557" y="3086459"/>
                      <a:pt x="3570082" y="3022141"/>
                    </a:cubicBezTo>
                    <a:cubicBezTo>
                      <a:pt x="3340932" y="2782389"/>
                      <a:pt x="3084035" y="2679565"/>
                      <a:pt x="2897637" y="2745027"/>
                    </a:cubicBezTo>
                    <a:lnTo>
                      <a:pt x="2831115" y="2779004"/>
                    </a:lnTo>
                    <a:lnTo>
                      <a:pt x="2781035" y="2817087"/>
                    </a:lnTo>
                    <a:cubicBezTo>
                      <a:pt x="2726835" y="2870975"/>
                      <a:pt x="2695103" y="2944844"/>
                      <a:pt x="2694811" y="3023320"/>
                    </a:cubicBezTo>
                    <a:cubicBezTo>
                      <a:pt x="2694422" y="3127954"/>
                      <a:pt x="2749986" y="3224816"/>
                      <a:pt x="2840505" y="3277301"/>
                    </a:cubicBezTo>
                    <a:cubicBezTo>
                      <a:pt x="2908394" y="3316665"/>
                      <a:pt x="2988180" y="3326565"/>
                      <a:pt x="3062057" y="3306983"/>
                    </a:cubicBezTo>
                    <a:lnTo>
                      <a:pt x="3131625" y="3278268"/>
                    </a:lnTo>
                    <a:lnTo>
                      <a:pt x="3159954" y="3258952"/>
                    </a:lnTo>
                    <a:cubicBezTo>
                      <a:pt x="3190736" y="3231234"/>
                      <a:pt x="3209680" y="3191911"/>
                      <a:pt x="3211372" y="3149373"/>
                    </a:cubicBezTo>
                    <a:cubicBezTo>
                      <a:pt x="3213627" y="3092655"/>
                      <a:pt x="3184854" y="3039201"/>
                      <a:pt x="3136271" y="3009848"/>
                    </a:cubicBezTo>
                    <a:lnTo>
                      <a:pt x="3097753" y="2998910"/>
                    </a:lnTo>
                    <a:lnTo>
                      <a:pt x="3094333" y="3038842"/>
                    </a:lnTo>
                    <a:cubicBezTo>
                      <a:pt x="3084173" y="3074344"/>
                      <a:pt x="3060345" y="3106431"/>
                      <a:pt x="3025258" y="3126689"/>
                    </a:cubicBezTo>
                    <a:cubicBezTo>
                      <a:pt x="2955084" y="3167204"/>
                      <a:pt x="2866448" y="3145056"/>
                      <a:pt x="2827284" y="3077222"/>
                    </a:cubicBezTo>
                    <a:cubicBezTo>
                      <a:pt x="2788120" y="3009388"/>
                      <a:pt x="2813258" y="2921554"/>
                      <a:pt x="2883432" y="2881039"/>
                    </a:cubicBezTo>
                    <a:lnTo>
                      <a:pt x="2900902" y="2875038"/>
                    </a:lnTo>
                    <a:lnTo>
                      <a:pt x="2900433" y="2874225"/>
                    </a:lnTo>
                    <a:cubicBezTo>
                      <a:pt x="2998434" y="2817644"/>
                      <a:pt x="3119454" y="2818846"/>
                      <a:pt x="3216312" y="2877364"/>
                    </a:cubicBezTo>
                    <a:cubicBezTo>
                      <a:pt x="3313170" y="2935882"/>
                      <a:pt x="3370532" y="3042451"/>
                      <a:pt x="3366036" y="3155523"/>
                    </a:cubicBezTo>
                    <a:cubicBezTo>
                      <a:pt x="3362664" y="3240327"/>
                      <a:pt x="3324897" y="3318722"/>
                      <a:pt x="3263529" y="3373983"/>
                    </a:cubicBezTo>
                    <a:lnTo>
                      <a:pt x="3210029" y="3410460"/>
                    </a:lnTo>
                    <a:lnTo>
                      <a:pt x="3210999" y="3412140"/>
                    </a:lnTo>
                    <a:lnTo>
                      <a:pt x="3202297" y="3415732"/>
                    </a:lnTo>
                    <a:lnTo>
                      <a:pt x="3194697" y="3420914"/>
                    </a:lnTo>
                    <a:lnTo>
                      <a:pt x="3193849" y="3419219"/>
                    </a:lnTo>
                    <a:lnTo>
                      <a:pt x="3101878" y="3457182"/>
                    </a:lnTo>
                    <a:cubicBezTo>
                      <a:pt x="2988731" y="3487172"/>
                      <a:pt x="2866537" y="3472012"/>
                      <a:pt x="2762564" y="3411724"/>
                    </a:cubicBezTo>
                    <a:cubicBezTo>
                      <a:pt x="2623931" y="3331340"/>
                      <a:pt x="2538833" y="3182992"/>
                      <a:pt x="2539429" y="3022743"/>
                    </a:cubicBezTo>
                    <a:cubicBezTo>
                      <a:pt x="2539875" y="2902555"/>
                      <a:pt x="2588473" y="2789421"/>
                      <a:pt x="2671481" y="2706889"/>
                    </a:cubicBezTo>
                    <a:lnTo>
                      <a:pt x="2742251" y="2653071"/>
                    </a:lnTo>
                    <a:lnTo>
                      <a:pt x="2740868" y="2650820"/>
                    </a:lnTo>
                    <a:lnTo>
                      <a:pt x="2754235" y="2643959"/>
                    </a:lnTo>
                    <a:lnTo>
                      <a:pt x="2765448" y="2635431"/>
                    </a:lnTo>
                    <a:lnTo>
                      <a:pt x="2766671" y="2637576"/>
                    </a:lnTo>
                    <a:lnTo>
                      <a:pt x="2834007" y="2603014"/>
                    </a:lnTo>
                    <a:cubicBezTo>
                      <a:pt x="2899354" y="2578667"/>
                      <a:pt x="2970787" y="2569268"/>
                      <a:pt x="3045763" y="2574191"/>
                    </a:cubicBezTo>
                    <a:cubicBezTo>
                      <a:pt x="3139485" y="2580345"/>
                      <a:pt x="3238744" y="2608879"/>
                      <a:pt x="3338577" y="2658575"/>
                    </a:cubicBezTo>
                    <a:lnTo>
                      <a:pt x="3370762" y="2676288"/>
                    </a:lnTo>
                    <a:lnTo>
                      <a:pt x="3368871" y="2619088"/>
                    </a:lnTo>
                    <a:cubicBezTo>
                      <a:pt x="3372687" y="2400127"/>
                      <a:pt x="3443439" y="2221391"/>
                      <a:pt x="3568788" y="2114047"/>
                    </a:cubicBezTo>
                    <a:lnTo>
                      <a:pt x="3630985" y="2069991"/>
                    </a:lnTo>
                    <a:lnTo>
                      <a:pt x="3630749" y="2069603"/>
                    </a:lnTo>
                    <a:lnTo>
                      <a:pt x="3633689" y="2068076"/>
                    </a:lnTo>
                    <a:lnTo>
                      <a:pt x="3635956" y="2066470"/>
                    </a:lnTo>
                    <a:lnTo>
                      <a:pt x="3636147" y="2066799"/>
                    </a:lnTo>
                    <a:lnTo>
                      <a:pt x="3676756" y="2045706"/>
                    </a:lnTo>
                    <a:lnTo>
                      <a:pt x="3674207" y="2043574"/>
                    </a:lnTo>
                    <a:cubicBezTo>
                      <a:pt x="3887839" y="1960860"/>
                      <a:pt x="4015700" y="1823352"/>
                      <a:pt x="4015700" y="1676316"/>
                    </a:cubicBezTo>
                    <a:lnTo>
                      <a:pt x="4020727" y="1676316"/>
                    </a:lnTo>
                    <a:lnTo>
                      <a:pt x="4013874" y="1614618"/>
                    </a:lnTo>
                    <a:cubicBezTo>
                      <a:pt x="3998486" y="1552724"/>
                      <a:pt x="3959039" y="1498412"/>
                      <a:pt x="3902802" y="1464821"/>
                    </a:cubicBezTo>
                    <a:cubicBezTo>
                      <a:pt x="3827818" y="1420035"/>
                      <a:pt x="3734551" y="1418998"/>
                      <a:pt x="3658590" y="1462107"/>
                    </a:cubicBezTo>
                    <a:cubicBezTo>
                      <a:pt x="3601619" y="1494439"/>
                      <a:pt x="3560976" y="1547861"/>
                      <a:pt x="3544215" y="1609398"/>
                    </a:cubicBezTo>
                    <a:lnTo>
                      <a:pt x="3536731" y="1665403"/>
                    </a:lnTo>
                    <a:lnTo>
                      <a:pt x="3540076" y="1665602"/>
                    </a:lnTo>
                    <a:cubicBezTo>
                      <a:pt x="3537323" y="1711737"/>
                      <a:pt x="3559881" y="1755719"/>
                      <a:pt x="3598957" y="1780400"/>
                    </a:cubicBezTo>
                    <a:cubicBezTo>
                      <a:pt x="3638034" y="1805081"/>
                      <a:pt x="3687440" y="1806554"/>
                      <a:pt x="3727917" y="1784246"/>
                    </a:cubicBezTo>
                    <a:lnTo>
                      <a:pt x="3755034" y="1764133"/>
                    </a:lnTo>
                    <a:lnTo>
                      <a:pt x="3724546" y="1742870"/>
                    </a:lnTo>
                    <a:cubicBezTo>
                      <a:pt x="3703649" y="1721252"/>
                      <a:pt x="3690723" y="1691387"/>
                      <a:pt x="3690723" y="1658398"/>
                    </a:cubicBezTo>
                    <a:cubicBezTo>
                      <a:pt x="3690723" y="1592420"/>
                      <a:pt x="3742425" y="1538935"/>
                      <a:pt x="3806203" y="1538936"/>
                    </a:cubicBezTo>
                    <a:cubicBezTo>
                      <a:pt x="3869980" y="1538936"/>
                      <a:pt x="3921683" y="1592421"/>
                      <a:pt x="3921682" y="1658398"/>
                    </a:cubicBezTo>
                    <a:lnTo>
                      <a:pt x="3918802" y="1673160"/>
                    </a:lnTo>
                    <a:lnTo>
                      <a:pt x="3919565" y="1673160"/>
                    </a:lnTo>
                    <a:cubicBezTo>
                      <a:pt x="3919565" y="1765300"/>
                      <a:pt x="3869448" y="1850147"/>
                      <a:pt x="3788752" y="1894621"/>
                    </a:cubicBezTo>
                    <a:cubicBezTo>
                      <a:pt x="3708057" y="1939095"/>
                      <a:pt x="3609556" y="1936158"/>
                      <a:pt x="3531654" y="1886958"/>
                    </a:cubicBezTo>
                    <a:cubicBezTo>
                      <a:pt x="3473227" y="1850054"/>
                      <a:pt x="3433323" y="1791506"/>
                      <a:pt x="3419338" y="1725736"/>
                    </a:cubicBezTo>
                    <a:lnTo>
                      <a:pt x="3415397" y="1673160"/>
                    </a:lnTo>
                    <a:lnTo>
                      <a:pt x="3413819" y="1673160"/>
                    </a:lnTo>
                    <a:lnTo>
                      <a:pt x="3414831" y="1665593"/>
                    </a:lnTo>
                    <a:lnTo>
                      <a:pt x="3414269" y="1658093"/>
                    </a:lnTo>
                    <a:lnTo>
                      <a:pt x="3415821" y="1658186"/>
                    </a:lnTo>
                    <a:lnTo>
                      <a:pt x="3426619" y="1577375"/>
                    </a:lnTo>
                    <a:cubicBezTo>
                      <a:pt x="3451799" y="1484933"/>
                      <a:pt x="3512855" y="1404681"/>
                      <a:pt x="3598437" y="1356111"/>
                    </a:cubicBezTo>
                    <a:cubicBezTo>
                      <a:pt x="3655492" y="1323732"/>
                      <a:pt x="3719047" y="1307933"/>
                      <a:pt x="3782418" y="1308636"/>
                    </a:cubicBezTo>
                    <a:cubicBezTo>
                      <a:pt x="3845788" y="1309341"/>
                      <a:pt x="3908976" y="1326549"/>
                      <a:pt x="3965296" y="1360189"/>
                    </a:cubicBezTo>
                    <a:cubicBezTo>
                      <a:pt x="3993456" y="1377009"/>
                      <a:pt x="4018814" y="1397288"/>
                      <a:pt x="4040966" y="1420294"/>
                    </a:cubicBezTo>
                    <a:lnTo>
                      <a:pt x="4076804" y="1468863"/>
                    </a:lnTo>
                    <a:lnTo>
                      <a:pt x="4078947" y="1426895"/>
                    </a:lnTo>
                    <a:cubicBezTo>
                      <a:pt x="4086387" y="1363104"/>
                      <a:pt x="4106495" y="1296483"/>
                      <a:pt x="4138882" y="1229283"/>
                    </a:cubicBezTo>
                    <a:lnTo>
                      <a:pt x="4142864" y="1221936"/>
                    </a:lnTo>
                    <a:lnTo>
                      <a:pt x="4072388" y="1224496"/>
                    </a:lnTo>
                    <a:cubicBezTo>
                      <a:pt x="4048656" y="1223035"/>
                      <a:pt x="4025032" y="1219255"/>
                      <a:pt x="4001871" y="1213151"/>
                    </a:cubicBezTo>
                    <a:lnTo>
                      <a:pt x="3926488" y="1182098"/>
                    </a:lnTo>
                    <a:lnTo>
                      <a:pt x="3925792" y="1183487"/>
                    </a:lnTo>
                    <a:lnTo>
                      <a:pt x="3919577" y="1179251"/>
                    </a:lnTo>
                    <a:lnTo>
                      <a:pt x="3912520" y="1176343"/>
                    </a:lnTo>
                    <a:lnTo>
                      <a:pt x="3913309" y="1174977"/>
                    </a:lnTo>
                    <a:lnTo>
                      <a:pt x="3869746" y="1145275"/>
                    </a:lnTo>
                    <a:cubicBezTo>
                      <a:pt x="3819780" y="1100280"/>
                      <a:pt x="3789028" y="1036448"/>
                      <a:pt x="3786283" y="967396"/>
                    </a:cubicBezTo>
                    <a:cubicBezTo>
                      <a:pt x="3782622" y="875329"/>
                      <a:pt x="3829327" y="788557"/>
                      <a:pt x="3908192" y="740909"/>
                    </a:cubicBezTo>
                    <a:cubicBezTo>
                      <a:pt x="3987058" y="693262"/>
                      <a:pt x="4085596" y="692284"/>
                      <a:pt x="4165392" y="738354"/>
                    </a:cubicBezTo>
                    <a:lnTo>
                      <a:pt x="4165010" y="739015"/>
                    </a:lnTo>
                    <a:lnTo>
                      <a:pt x="4179235" y="743901"/>
                    </a:lnTo>
                    <a:cubicBezTo>
                      <a:pt x="4236372" y="776890"/>
                      <a:pt x="4256841" y="848408"/>
                      <a:pt x="4224952" y="903641"/>
                    </a:cubicBezTo>
                    <a:cubicBezTo>
                      <a:pt x="4193063" y="958874"/>
                      <a:pt x="4120893" y="976908"/>
                      <a:pt x="4063755" y="943919"/>
                    </a:cubicBezTo>
                    <a:cubicBezTo>
                      <a:pt x="4035186" y="927425"/>
                      <a:pt x="4015784" y="901297"/>
                      <a:pt x="4007512" y="872390"/>
                    </a:cubicBezTo>
                    <a:lnTo>
                      <a:pt x="4004341" y="835355"/>
                    </a:lnTo>
                    <a:lnTo>
                      <a:pt x="3973364" y="848783"/>
                    </a:lnTo>
                    <a:cubicBezTo>
                      <a:pt x="3933807" y="872683"/>
                      <a:pt x="3910379" y="916207"/>
                      <a:pt x="3912215" y="962389"/>
                    </a:cubicBezTo>
                    <a:cubicBezTo>
                      <a:pt x="3914052" y="1008570"/>
                      <a:pt x="3940862" y="1050098"/>
                      <a:pt x="3982192" y="1070781"/>
                    </a:cubicBezTo>
                    <a:lnTo>
                      <a:pt x="3980693" y="1073778"/>
                    </a:lnTo>
                    <a:lnTo>
                      <a:pt x="4032936" y="1095298"/>
                    </a:lnTo>
                    <a:cubicBezTo>
                      <a:pt x="4094610" y="1111551"/>
                      <a:pt x="4161197" y="1103064"/>
                      <a:pt x="4217681" y="1069892"/>
                    </a:cubicBezTo>
                    <a:cubicBezTo>
                      <a:pt x="4292995" y="1025663"/>
                      <a:pt x="4338732" y="944372"/>
                      <a:pt x="4337436" y="857041"/>
                    </a:cubicBezTo>
                    <a:cubicBezTo>
                      <a:pt x="4336465" y="791542"/>
                      <a:pt x="4309152" y="730225"/>
                      <a:pt x="4263244" y="685950"/>
                    </a:cubicBezTo>
                    <a:lnTo>
                      <a:pt x="4213240" y="649166"/>
                    </a:lnTo>
                    <a:lnTo>
                      <a:pt x="4210727" y="653520"/>
                    </a:lnTo>
                    <a:cubicBezTo>
                      <a:pt x="4083389" y="580001"/>
                      <a:pt x="3900371" y="621978"/>
                      <a:pt x="3721921" y="765631"/>
                    </a:cubicBezTo>
                    <a:lnTo>
                      <a:pt x="3720888" y="759716"/>
                    </a:lnTo>
                    <a:lnTo>
                      <a:pt x="3670419" y="784012"/>
                    </a:lnTo>
                    <a:cubicBezTo>
                      <a:pt x="3501860" y="856244"/>
                      <a:pt x="3341405" y="862806"/>
                      <a:pt x="3218076" y="802753"/>
                    </a:cubicBezTo>
                    <a:lnTo>
                      <a:pt x="3165008" y="770579"/>
                    </a:lnTo>
                    <a:lnTo>
                      <a:pt x="3164794" y="770882"/>
                    </a:lnTo>
                    <a:lnTo>
                      <a:pt x="3162700" y="769180"/>
                    </a:lnTo>
                    <a:lnTo>
                      <a:pt x="3160766" y="768008"/>
                    </a:lnTo>
                    <a:lnTo>
                      <a:pt x="3160950" y="767758"/>
                    </a:lnTo>
                    <a:lnTo>
                      <a:pt x="3126960" y="740145"/>
                    </a:lnTo>
                    <a:cubicBezTo>
                      <a:pt x="3091508" y="707174"/>
                      <a:pt x="3063333" y="667784"/>
                      <a:pt x="3043604" y="624540"/>
                    </a:cubicBezTo>
                    <a:cubicBezTo>
                      <a:pt x="3017300" y="566881"/>
                      <a:pt x="3006012" y="502372"/>
                      <a:pt x="3012515" y="437093"/>
                    </a:cubicBezTo>
                    <a:lnTo>
                      <a:pt x="3015501" y="424463"/>
                    </a:lnTo>
                    <a:lnTo>
                      <a:pt x="3007456" y="431695"/>
                    </a:lnTo>
                    <a:cubicBezTo>
                      <a:pt x="2975932" y="295427"/>
                      <a:pt x="2903875" y="206262"/>
                      <a:pt x="2815007" y="193551"/>
                    </a:cubicBezTo>
                    <a:lnTo>
                      <a:pt x="2815442" y="190512"/>
                    </a:lnTo>
                    <a:lnTo>
                      <a:pt x="2777560" y="189321"/>
                    </a:lnTo>
                    <a:cubicBezTo>
                      <a:pt x="2738821" y="193271"/>
                      <a:pt x="2702585" y="212417"/>
                      <a:pt x="2677422" y="243503"/>
                    </a:cubicBezTo>
                    <a:cubicBezTo>
                      <a:pt x="2643871" y="284950"/>
                      <a:pt x="2635182" y="341231"/>
                      <a:pt x="2654669" y="390867"/>
                    </a:cubicBezTo>
                    <a:cubicBezTo>
                      <a:pt x="2669286" y="428094"/>
                      <a:pt x="2698060" y="457277"/>
                      <a:pt x="2733804" y="472727"/>
                    </a:cubicBezTo>
                    <a:lnTo>
                      <a:pt x="2767006" y="482093"/>
                    </a:lnTo>
                    <a:lnTo>
                      <a:pt x="2767416" y="480087"/>
                    </a:lnTo>
                    <a:cubicBezTo>
                      <a:pt x="2795061" y="485740"/>
                      <a:pt x="2823594" y="475908"/>
                      <a:pt x="2841889" y="454424"/>
                    </a:cubicBezTo>
                    <a:cubicBezTo>
                      <a:pt x="2860184" y="432940"/>
                      <a:pt x="2865345" y="403206"/>
                      <a:pt x="2855361" y="376815"/>
                    </a:cubicBezTo>
                    <a:lnTo>
                      <a:pt x="2845550" y="358687"/>
                    </a:lnTo>
                    <a:lnTo>
                      <a:pt x="2830063" y="375275"/>
                    </a:lnTo>
                    <a:cubicBezTo>
                      <a:pt x="2815191" y="386037"/>
                      <a:pt x="2796023" y="391267"/>
                      <a:pt x="2776084" y="388415"/>
                    </a:cubicBezTo>
                    <a:cubicBezTo>
                      <a:pt x="2736209" y="382711"/>
                      <a:pt x="2708352" y="346839"/>
                      <a:pt x="2713866" y="308293"/>
                    </a:cubicBezTo>
                    <a:cubicBezTo>
                      <a:pt x="2719378" y="269747"/>
                      <a:pt x="2756174" y="243121"/>
                      <a:pt x="2796050" y="248825"/>
                    </a:cubicBezTo>
                    <a:lnTo>
                      <a:pt x="2804723" y="251843"/>
                    </a:lnTo>
                    <a:lnTo>
                      <a:pt x="2804789" y="251381"/>
                    </a:lnTo>
                    <a:cubicBezTo>
                      <a:pt x="2860478" y="259346"/>
                      <a:pt x="2907427" y="296971"/>
                      <a:pt x="2927332" y="349588"/>
                    </a:cubicBezTo>
                    <a:cubicBezTo>
                      <a:pt x="2947236" y="402205"/>
                      <a:pt x="2936946" y="461484"/>
                      <a:pt x="2900473" y="504313"/>
                    </a:cubicBezTo>
                    <a:cubicBezTo>
                      <a:pt x="2873118" y="536435"/>
                      <a:pt x="2834283" y="555492"/>
                      <a:pt x="2793323" y="558258"/>
                    </a:cubicBezTo>
                    <a:lnTo>
                      <a:pt x="2761206" y="556095"/>
                    </a:lnTo>
                    <a:lnTo>
                      <a:pt x="2761069" y="557050"/>
                    </a:lnTo>
                    <a:lnTo>
                      <a:pt x="2756583" y="555784"/>
                    </a:lnTo>
                    <a:lnTo>
                      <a:pt x="2752002" y="555475"/>
                    </a:lnTo>
                    <a:lnTo>
                      <a:pt x="2752192" y="554545"/>
                    </a:lnTo>
                    <a:lnTo>
                      <a:pt x="2704285" y="541033"/>
                    </a:lnTo>
                    <a:cubicBezTo>
                      <a:pt x="2650590" y="517824"/>
                      <a:pt x="2607364" y="473984"/>
                      <a:pt x="2585408" y="418061"/>
                    </a:cubicBezTo>
                    <a:cubicBezTo>
                      <a:pt x="2556132" y="343495"/>
                      <a:pt x="2569185" y="258949"/>
                      <a:pt x="2619585" y="196686"/>
                    </a:cubicBezTo>
                    <a:cubicBezTo>
                      <a:pt x="2644785" y="165554"/>
                      <a:pt x="2677379" y="142394"/>
                      <a:pt x="2713551" y="128654"/>
                    </a:cubicBezTo>
                    <a:cubicBezTo>
                      <a:pt x="2740679" y="118350"/>
                      <a:pt x="2769821" y="113345"/>
                      <a:pt x="2799366" y="114250"/>
                    </a:cubicBezTo>
                    <a:lnTo>
                      <a:pt x="2825976" y="116853"/>
                    </a:lnTo>
                    <a:lnTo>
                      <a:pt x="2826004" y="116666"/>
                    </a:lnTo>
                    <a:lnTo>
                      <a:pt x="2827347" y="116987"/>
                    </a:lnTo>
                    <a:lnTo>
                      <a:pt x="2828987" y="117147"/>
                    </a:lnTo>
                    <a:lnTo>
                      <a:pt x="2828949" y="117370"/>
                    </a:lnTo>
                    <a:lnTo>
                      <a:pt x="2865800" y="126184"/>
                    </a:lnTo>
                    <a:cubicBezTo>
                      <a:pt x="2933790" y="149218"/>
                      <a:pt x="2992612" y="205208"/>
                      <a:pt x="3034586" y="286050"/>
                    </a:cubicBezTo>
                    <a:lnTo>
                      <a:pt x="3047879" y="318780"/>
                    </a:lnTo>
                    <a:lnTo>
                      <a:pt x="3079973" y="259464"/>
                    </a:lnTo>
                    <a:cubicBezTo>
                      <a:pt x="3117136" y="208130"/>
                      <a:pt x="3167669" y="166473"/>
                      <a:pt x="3227652" y="139909"/>
                    </a:cubicBezTo>
                    <a:cubicBezTo>
                      <a:pt x="3272641" y="119986"/>
                      <a:pt x="3320342" y="109705"/>
                      <a:pt x="3367954" y="108756"/>
                    </a:cubicBezTo>
                    <a:cubicBezTo>
                      <a:pt x="3415567" y="107807"/>
                      <a:pt x="3463091" y="116189"/>
                      <a:pt x="3507723" y="133592"/>
                    </a:cubicBezTo>
                    <a:lnTo>
                      <a:pt x="3579079" y="173027"/>
                    </a:lnTo>
                    <a:lnTo>
                      <a:pt x="3579929" y="171725"/>
                    </a:lnTo>
                    <a:lnTo>
                      <a:pt x="3585620" y="176642"/>
                    </a:lnTo>
                    <a:lnTo>
                      <a:pt x="3592302" y="180335"/>
                    </a:lnTo>
                    <a:lnTo>
                      <a:pt x="3591363" y="181602"/>
                    </a:lnTo>
                    <a:lnTo>
                      <a:pt x="3631260" y="216070"/>
                    </a:lnTo>
                    <a:lnTo>
                      <a:pt x="3657117" y="251964"/>
                    </a:lnTo>
                    <a:lnTo>
                      <a:pt x="3675180" y="216821"/>
                    </a:lnTo>
                    <a:cubicBezTo>
                      <a:pt x="3699620" y="180337"/>
                      <a:pt x="3738721" y="148360"/>
                      <a:pt x="3787801" y="128612"/>
                    </a:cubicBezTo>
                    <a:cubicBezTo>
                      <a:pt x="3853244" y="102279"/>
                      <a:pt x="3920942" y="103917"/>
                      <a:pt x="3970223" y="128010"/>
                    </a:cubicBezTo>
                    <a:lnTo>
                      <a:pt x="3985104" y="137370"/>
                    </a:lnTo>
                    <a:lnTo>
                      <a:pt x="3980853" y="154430"/>
                    </a:lnTo>
                    <a:cubicBezTo>
                      <a:pt x="3961993" y="205939"/>
                      <a:pt x="3914295" y="254008"/>
                      <a:pt x="3848852" y="280340"/>
                    </a:cubicBezTo>
                    <a:cubicBezTo>
                      <a:pt x="3799771" y="300089"/>
                      <a:pt x="3749420" y="304106"/>
                      <a:pt x="3706522" y="294716"/>
                    </a:cubicBezTo>
                    <a:lnTo>
                      <a:pt x="3672488" y="283024"/>
                    </a:lnTo>
                    <a:lnTo>
                      <a:pt x="3681211" y="302237"/>
                    </a:lnTo>
                    <a:cubicBezTo>
                      <a:pt x="3691956" y="333880"/>
                      <a:pt x="3696493" y="367839"/>
                      <a:pt x="3693925" y="402295"/>
                    </a:cubicBezTo>
                    <a:cubicBezTo>
                      <a:pt x="3687080" y="494181"/>
                      <a:pt x="3630795" y="575070"/>
                      <a:pt x="3547019" y="613427"/>
                    </a:cubicBezTo>
                    <a:cubicBezTo>
                      <a:pt x="3463241" y="651784"/>
                      <a:pt x="3365232" y="641537"/>
                      <a:pt x="3291201" y="586680"/>
                    </a:cubicBezTo>
                    <a:lnTo>
                      <a:pt x="3291655" y="586066"/>
                    </a:lnTo>
                    <a:lnTo>
                      <a:pt x="3278079" y="579592"/>
                    </a:lnTo>
                    <a:cubicBezTo>
                      <a:pt x="3225070" y="540311"/>
                      <a:pt x="3212879" y="466928"/>
                      <a:pt x="3250849" y="415686"/>
                    </a:cubicBezTo>
                    <a:cubicBezTo>
                      <a:pt x="3288820" y="364443"/>
                      <a:pt x="3362574" y="354745"/>
                      <a:pt x="3415584" y="394026"/>
                    </a:cubicBezTo>
                    <a:cubicBezTo>
                      <a:pt x="3442089" y="413665"/>
                      <a:pt x="3458389" y="441832"/>
                      <a:pt x="3463316" y="471492"/>
                    </a:cubicBezTo>
                    <a:lnTo>
                      <a:pt x="3462250" y="508647"/>
                    </a:lnTo>
                    <a:lnTo>
                      <a:pt x="3494554" y="498835"/>
                    </a:lnTo>
                    <a:cubicBezTo>
                      <a:pt x="3536576" y="479594"/>
                      <a:pt x="3564807" y="439021"/>
                      <a:pt x="3568241" y="392931"/>
                    </a:cubicBezTo>
                    <a:cubicBezTo>
                      <a:pt x="3571675" y="346841"/>
                      <a:pt x="3549768" y="302531"/>
                      <a:pt x="3511060" y="277277"/>
                    </a:cubicBezTo>
                    <a:lnTo>
                      <a:pt x="3512892" y="274470"/>
                    </a:lnTo>
                    <a:lnTo>
                      <a:pt x="3463439" y="247140"/>
                    </a:lnTo>
                    <a:cubicBezTo>
                      <a:pt x="3404018" y="223971"/>
                      <a:pt x="3336897" y="224820"/>
                      <a:pt x="3277003" y="251345"/>
                    </a:cubicBezTo>
                    <a:cubicBezTo>
                      <a:pt x="3197143" y="286711"/>
                      <a:pt x="3142448" y="362265"/>
                      <a:pt x="3133789" y="449175"/>
                    </a:cubicBezTo>
                    <a:cubicBezTo>
                      <a:pt x="3127296" y="514357"/>
                      <a:pt x="3147451" y="578386"/>
                      <a:pt x="3188018" y="627600"/>
                    </a:cubicBezTo>
                    <a:lnTo>
                      <a:pt x="3233509" y="669838"/>
                    </a:lnTo>
                    <a:lnTo>
                      <a:pt x="3236501" y="665799"/>
                    </a:lnTo>
                    <a:cubicBezTo>
                      <a:pt x="3339872" y="742397"/>
                      <a:pt x="3495665" y="735998"/>
                      <a:pt x="3662727" y="651203"/>
                    </a:cubicBezTo>
                    <a:lnTo>
                      <a:pt x="3698389" y="630880"/>
                    </a:lnTo>
                    <a:lnTo>
                      <a:pt x="3697975" y="628504"/>
                    </a:lnTo>
                    <a:cubicBezTo>
                      <a:pt x="3856790" y="518731"/>
                      <a:pt x="4019135" y="474517"/>
                      <a:pt x="4156285" y="500107"/>
                    </a:cubicBezTo>
                    <a:lnTo>
                      <a:pt x="4195024" y="510446"/>
                    </a:lnTo>
                    <a:lnTo>
                      <a:pt x="4193237" y="505509"/>
                    </a:lnTo>
                    <a:cubicBezTo>
                      <a:pt x="4161773" y="402203"/>
                      <a:pt x="4161631" y="303926"/>
                      <a:pt x="4193939" y="220295"/>
                    </a:cubicBezTo>
                    <a:lnTo>
                      <a:pt x="4219175" y="169424"/>
                    </a:lnTo>
                    <a:lnTo>
                      <a:pt x="4218883" y="169254"/>
                    </a:lnTo>
                    <a:lnTo>
                      <a:pt x="4220273" y="167213"/>
                    </a:lnTo>
                    <a:lnTo>
                      <a:pt x="4221192" y="165359"/>
                    </a:lnTo>
                    <a:lnTo>
                      <a:pt x="4221434" y="165507"/>
                    </a:lnTo>
                    <a:lnTo>
                      <a:pt x="4243986" y="132385"/>
                    </a:lnTo>
                    <a:cubicBezTo>
                      <a:pt x="4271311" y="97515"/>
                      <a:pt x="4305049" y="68784"/>
                      <a:pt x="4342954" y="47457"/>
                    </a:cubicBezTo>
                    <a:cubicBezTo>
                      <a:pt x="4393493" y="19023"/>
                      <a:pt x="4451438" y="3750"/>
                      <a:pt x="4511458" y="4639"/>
                    </a:cubicBezTo>
                    <a:close/>
                    <a:moveTo>
                      <a:pt x="660663" y="1998"/>
                    </a:moveTo>
                    <a:cubicBezTo>
                      <a:pt x="754804" y="11937"/>
                      <a:pt x="842773" y="58601"/>
                      <a:pt x="903970" y="134116"/>
                    </a:cubicBezTo>
                    <a:cubicBezTo>
                      <a:pt x="949868" y="190752"/>
                      <a:pt x="976771" y="258758"/>
                      <a:pt x="983228" y="328943"/>
                    </a:cubicBezTo>
                    <a:lnTo>
                      <a:pt x="982983" y="370766"/>
                    </a:lnTo>
                    <a:lnTo>
                      <a:pt x="998600" y="415354"/>
                    </a:lnTo>
                    <a:cubicBezTo>
                      <a:pt x="1043241" y="509688"/>
                      <a:pt x="1109560" y="568673"/>
                      <a:pt x="1185896" y="578343"/>
                    </a:cubicBezTo>
                    <a:lnTo>
                      <a:pt x="1185455" y="581823"/>
                    </a:lnTo>
                    <a:lnTo>
                      <a:pt x="1228764" y="582488"/>
                    </a:lnTo>
                    <a:cubicBezTo>
                      <a:pt x="1272957" y="577263"/>
                      <a:pt x="1314011" y="554720"/>
                      <a:pt x="1342194" y="518737"/>
                    </a:cubicBezTo>
                    <a:cubicBezTo>
                      <a:pt x="1379770" y="470759"/>
                      <a:pt x="1388666" y="406290"/>
                      <a:pt x="1365486" y="349929"/>
                    </a:cubicBezTo>
                    <a:cubicBezTo>
                      <a:pt x="1348101" y="307658"/>
                      <a:pt x="1314685" y="274841"/>
                      <a:pt x="1273558" y="257843"/>
                    </a:cubicBezTo>
                    <a:lnTo>
                      <a:pt x="1235447" y="247752"/>
                    </a:lnTo>
                    <a:lnTo>
                      <a:pt x="1235016" y="250050"/>
                    </a:lnTo>
                    <a:cubicBezTo>
                      <a:pt x="1203322" y="244099"/>
                      <a:pt x="1170899" y="255856"/>
                      <a:pt x="1150389" y="280742"/>
                    </a:cubicBezTo>
                    <a:cubicBezTo>
                      <a:pt x="1129878" y="305626"/>
                      <a:pt x="1124526" y="339697"/>
                      <a:pt x="1136419" y="369672"/>
                    </a:cubicBezTo>
                    <a:lnTo>
                      <a:pt x="1147964" y="390206"/>
                    </a:lnTo>
                    <a:lnTo>
                      <a:pt x="1165356" y="370966"/>
                    </a:lnTo>
                    <a:cubicBezTo>
                      <a:pt x="1182152" y="358396"/>
                      <a:pt x="1203959" y="352068"/>
                      <a:pt x="1226794" y="354961"/>
                    </a:cubicBezTo>
                    <a:cubicBezTo>
                      <a:pt x="1272464" y="360745"/>
                      <a:pt x="1304953" y="401224"/>
                      <a:pt x="1299361" y="445372"/>
                    </a:cubicBezTo>
                    <a:cubicBezTo>
                      <a:pt x="1293769" y="489519"/>
                      <a:pt x="1252213" y="520619"/>
                      <a:pt x="1206543" y="514834"/>
                    </a:cubicBezTo>
                    <a:lnTo>
                      <a:pt x="1196577" y="511545"/>
                    </a:lnTo>
                    <a:lnTo>
                      <a:pt x="1196510" y="512073"/>
                    </a:lnTo>
                    <a:cubicBezTo>
                      <a:pt x="1132729" y="503995"/>
                      <a:pt x="1078391" y="461863"/>
                      <a:pt x="1054680" y="402104"/>
                    </a:cubicBezTo>
                    <a:cubicBezTo>
                      <a:pt x="1030969" y="342347"/>
                      <a:pt x="1041640" y="274421"/>
                      <a:pt x="1082530" y="224810"/>
                    </a:cubicBezTo>
                    <a:cubicBezTo>
                      <a:pt x="1113198" y="187602"/>
                      <a:pt x="1157224" y="165115"/>
                      <a:pt x="1203977" y="161201"/>
                    </a:cubicBezTo>
                    <a:lnTo>
                      <a:pt x="1240717" y="163083"/>
                    </a:lnTo>
                    <a:lnTo>
                      <a:pt x="1240855" y="161990"/>
                    </a:lnTo>
                    <a:lnTo>
                      <a:pt x="1246004" y="163354"/>
                    </a:lnTo>
                    <a:lnTo>
                      <a:pt x="1251244" y="163623"/>
                    </a:lnTo>
                    <a:lnTo>
                      <a:pt x="1251045" y="164689"/>
                    </a:lnTo>
                    <a:lnTo>
                      <a:pt x="1306036" y="179249"/>
                    </a:lnTo>
                    <a:cubicBezTo>
                      <a:pt x="1367818" y="204784"/>
                      <a:pt x="1418015" y="254084"/>
                      <a:pt x="1444132" y="317584"/>
                    </a:cubicBezTo>
                    <a:cubicBezTo>
                      <a:pt x="1478953" y="402250"/>
                      <a:pt x="1465591" y="499098"/>
                      <a:pt x="1409142" y="571171"/>
                    </a:cubicBezTo>
                    <a:cubicBezTo>
                      <a:pt x="1380918" y="607207"/>
                      <a:pt x="1344100" y="634271"/>
                      <a:pt x="1303020" y="650635"/>
                    </a:cubicBezTo>
                    <a:cubicBezTo>
                      <a:pt x="1272209" y="662908"/>
                      <a:pt x="1239002" y="669162"/>
                      <a:pt x="1205225" y="668671"/>
                    </a:cubicBezTo>
                    <a:lnTo>
                      <a:pt x="1174770" y="666184"/>
                    </a:lnTo>
                    <a:lnTo>
                      <a:pt x="1174742" y="666399"/>
                    </a:lnTo>
                    <a:lnTo>
                      <a:pt x="1173202" y="666056"/>
                    </a:lnTo>
                    <a:lnTo>
                      <a:pt x="1171325" y="665903"/>
                    </a:lnTo>
                    <a:lnTo>
                      <a:pt x="1171363" y="665648"/>
                    </a:lnTo>
                    <a:lnTo>
                      <a:pt x="1129093" y="656253"/>
                    </a:lnTo>
                    <a:cubicBezTo>
                      <a:pt x="1077018" y="639538"/>
                      <a:pt x="1029328" y="606013"/>
                      <a:pt x="988672" y="558376"/>
                    </a:cubicBezTo>
                    <a:lnTo>
                      <a:pt x="952656" y="505247"/>
                    </a:lnTo>
                    <a:lnTo>
                      <a:pt x="936604" y="539096"/>
                    </a:lnTo>
                    <a:cubicBezTo>
                      <a:pt x="900144" y="595050"/>
                      <a:pt x="842244" y="635050"/>
                      <a:pt x="774911" y="648372"/>
                    </a:cubicBezTo>
                    <a:cubicBezTo>
                      <a:pt x="685134" y="666136"/>
                      <a:pt x="592802" y="633662"/>
                      <a:pt x="533911" y="563611"/>
                    </a:cubicBezTo>
                    <a:cubicBezTo>
                      <a:pt x="475018" y="493560"/>
                      <a:pt x="458890" y="397021"/>
                      <a:pt x="491813" y="311632"/>
                    </a:cubicBezTo>
                    <a:lnTo>
                      <a:pt x="492522" y="311905"/>
                    </a:lnTo>
                    <a:lnTo>
                      <a:pt x="495127" y="297195"/>
                    </a:lnTo>
                    <a:cubicBezTo>
                      <a:pt x="518701" y="236052"/>
                      <a:pt x="585726" y="204960"/>
                      <a:pt x="644832" y="227749"/>
                    </a:cubicBezTo>
                    <a:cubicBezTo>
                      <a:pt x="703936" y="250537"/>
                      <a:pt x="732739" y="318578"/>
                      <a:pt x="709165" y="379721"/>
                    </a:cubicBezTo>
                    <a:cubicBezTo>
                      <a:pt x="697377" y="410291"/>
                      <a:pt x="674727" y="433350"/>
                      <a:pt x="647636" y="445917"/>
                    </a:cubicBezTo>
                    <a:lnTo>
                      <a:pt x="611784" y="454730"/>
                    </a:lnTo>
                    <a:lnTo>
                      <a:pt x="629728" y="483058"/>
                    </a:lnTo>
                    <a:cubicBezTo>
                      <a:pt x="659267" y="518195"/>
                      <a:pt x="705582" y="534485"/>
                      <a:pt x="750613" y="525574"/>
                    </a:cubicBezTo>
                    <a:cubicBezTo>
                      <a:pt x="784387" y="518891"/>
                      <a:pt x="813431" y="498827"/>
                      <a:pt x="831719" y="470761"/>
                    </a:cubicBezTo>
                    <a:lnTo>
                      <a:pt x="843603" y="445703"/>
                    </a:lnTo>
                    <a:lnTo>
                      <a:pt x="857824" y="386526"/>
                    </a:lnTo>
                    <a:cubicBezTo>
                      <a:pt x="864211" y="325047"/>
                      <a:pt x="846302" y="262542"/>
                      <a:pt x="806344" y="213235"/>
                    </a:cubicBezTo>
                    <a:cubicBezTo>
                      <a:pt x="753066" y="147494"/>
                      <a:pt x="668712" y="115240"/>
                      <a:pt x="585164" y="128664"/>
                    </a:cubicBezTo>
                    <a:cubicBezTo>
                      <a:pt x="522501" y="138733"/>
                      <a:pt x="467459" y="173343"/>
                      <a:pt x="431198" y="223399"/>
                    </a:cubicBezTo>
                    <a:lnTo>
                      <a:pt x="406778" y="268683"/>
                    </a:lnTo>
                    <a:lnTo>
                      <a:pt x="390123" y="318901"/>
                    </a:lnTo>
                    <a:cubicBezTo>
                      <a:pt x="366687" y="429587"/>
                      <a:pt x="415423" y="559583"/>
                      <a:pt x="526281" y="682080"/>
                    </a:cubicBezTo>
                    <a:lnTo>
                      <a:pt x="582331" y="738077"/>
                    </a:lnTo>
                    <a:lnTo>
                      <a:pt x="693689" y="741107"/>
                    </a:lnTo>
                    <a:cubicBezTo>
                      <a:pt x="829922" y="752087"/>
                      <a:pt x="970147" y="786714"/>
                      <a:pt x="1102644" y="841470"/>
                    </a:cubicBezTo>
                    <a:lnTo>
                      <a:pt x="1159798" y="868542"/>
                    </a:lnTo>
                    <a:lnTo>
                      <a:pt x="1177985" y="804044"/>
                    </a:lnTo>
                    <a:cubicBezTo>
                      <a:pt x="1189022" y="777527"/>
                      <a:pt x="1203023" y="753165"/>
                      <a:pt x="1219927" y="731316"/>
                    </a:cubicBezTo>
                    <a:lnTo>
                      <a:pt x="1254015" y="694750"/>
                    </a:lnTo>
                    <a:lnTo>
                      <a:pt x="1253813" y="694532"/>
                    </a:lnTo>
                    <a:lnTo>
                      <a:pt x="1255498" y="693161"/>
                    </a:lnTo>
                    <a:lnTo>
                      <a:pt x="1256740" y="691828"/>
                    </a:lnTo>
                    <a:lnTo>
                      <a:pt x="1256907" y="692013"/>
                    </a:lnTo>
                    <a:lnTo>
                      <a:pt x="1284267" y="669745"/>
                    </a:lnTo>
                    <a:cubicBezTo>
                      <a:pt x="1316090" y="647202"/>
                      <a:pt x="1351781" y="631452"/>
                      <a:pt x="1389124" y="622997"/>
                    </a:cubicBezTo>
                    <a:cubicBezTo>
                      <a:pt x="1438915" y="611724"/>
                      <a:pt x="1491636" y="613419"/>
                      <a:pt x="1542048" y="629268"/>
                    </a:cubicBezTo>
                    <a:cubicBezTo>
                      <a:pt x="1642871" y="660970"/>
                      <a:pt x="1718880" y="744407"/>
                      <a:pt x="1741072" y="847742"/>
                    </a:cubicBezTo>
                    <a:cubicBezTo>
                      <a:pt x="1749395" y="886491"/>
                      <a:pt x="1749667" y="925797"/>
                      <a:pt x="1742596" y="963501"/>
                    </a:cubicBezTo>
                    <a:cubicBezTo>
                      <a:pt x="1735524" y="1001204"/>
                      <a:pt x="1721108" y="1037304"/>
                      <a:pt x="1700052" y="1069643"/>
                    </a:cubicBezTo>
                    <a:lnTo>
                      <a:pt x="1657234" y="1119439"/>
                    </a:lnTo>
                    <a:lnTo>
                      <a:pt x="1658121" y="1120322"/>
                    </a:lnTo>
                    <a:lnTo>
                      <a:pt x="1653309" y="1124003"/>
                    </a:lnTo>
                    <a:lnTo>
                      <a:pt x="1649299" y="1128666"/>
                    </a:lnTo>
                    <a:lnTo>
                      <a:pt x="1648453" y="1127717"/>
                    </a:lnTo>
                    <a:lnTo>
                      <a:pt x="1614719" y="1153518"/>
                    </a:lnTo>
                    <a:cubicBezTo>
                      <a:pt x="1567667" y="1180348"/>
                      <a:pt x="1511071" y="1187718"/>
                      <a:pt x="1457572" y="1172349"/>
                    </a:cubicBezTo>
                    <a:cubicBezTo>
                      <a:pt x="1386235" y="1151859"/>
                      <a:pt x="1331689" y="1094186"/>
                      <a:pt x="1315202" y="1021819"/>
                    </a:cubicBezTo>
                    <a:cubicBezTo>
                      <a:pt x="1298713" y="949451"/>
                      <a:pt x="1322893" y="873844"/>
                      <a:pt x="1378312" y="824473"/>
                    </a:cubicBezTo>
                    <a:lnTo>
                      <a:pt x="1378721" y="824932"/>
                    </a:lnTo>
                    <a:lnTo>
                      <a:pt x="1386057" y="815289"/>
                    </a:lnTo>
                    <a:cubicBezTo>
                      <a:pt x="1425741" y="779936"/>
                      <a:pt x="1485610" y="782377"/>
                      <a:pt x="1519783" y="820737"/>
                    </a:cubicBezTo>
                    <a:cubicBezTo>
                      <a:pt x="1553956" y="859098"/>
                      <a:pt x="1549491" y="918853"/>
                      <a:pt x="1509807" y="954207"/>
                    </a:cubicBezTo>
                    <a:cubicBezTo>
                      <a:pt x="1489965" y="971882"/>
                      <a:pt x="1465079" y="980110"/>
                      <a:pt x="1440879" y="979124"/>
                    </a:cubicBezTo>
                    <a:lnTo>
                      <a:pt x="1411754" y="972180"/>
                    </a:lnTo>
                    <a:lnTo>
                      <a:pt x="1414186" y="999267"/>
                    </a:lnTo>
                    <a:cubicBezTo>
                      <a:pt x="1422458" y="1035566"/>
                      <a:pt x="1449817" y="1064494"/>
                      <a:pt x="1485597" y="1074772"/>
                    </a:cubicBezTo>
                    <a:cubicBezTo>
                      <a:pt x="1521379" y="1085050"/>
                      <a:pt x="1559920" y="1075052"/>
                      <a:pt x="1586194" y="1048675"/>
                    </a:cubicBezTo>
                    <a:lnTo>
                      <a:pt x="1588106" y="1050582"/>
                    </a:lnTo>
                    <a:lnTo>
                      <a:pt x="1617781" y="1016071"/>
                    </a:lnTo>
                    <a:cubicBezTo>
                      <a:pt x="1645813" y="973016"/>
                      <a:pt x="1656167" y="919945"/>
                      <a:pt x="1645088" y="868356"/>
                    </a:cubicBezTo>
                    <a:cubicBezTo>
                      <a:pt x="1630315" y="799568"/>
                      <a:pt x="1579717" y="744025"/>
                      <a:pt x="1512600" y="722923"/>
                    </a:cubicBezTo>
                    <a:cubicBezTo>
                      <a:pt x="1462267" y="707096"/>
                      <a:pt x="1408464" y="712473"/>
                      <a:pt x="1362990" y="736381"/>
                    </a:cubicBezTo>
                    <a:lnTo>
                      <a:pt x="1322209" y="765317"/>
                    </a:lnTo>
                    <a:lnTo>
                      <a:pt x="1324903" y="768341"/>
                    </a:lnTo>
                    <a:cubicBezTo>
                      <a:pt x="1247518" y="837279"/>
                      <a:pt x="1226976" y="961189"/>
                      <a:pt x="1266406" y="1106862"/>
                    </a:cubicBezTo>
                    <a:lnTo>
                      <a:pt x="1276575" y="1138325"/>
                    </a:lnTo>
                    <a:lnTo>
                      <a:pt x="1278517" y="1138387"/>
                    </a:lnTo>
                    <a:cubicBezTo>
                      <a:pt x="1347640" y="1302129"/>
                      <a:pt x="1348477" y="1455439"/>
                      <a:pt x="1283079" y="1563468"/>
                    </a:cubicBezTo>
                    <a:lnTo>
                      <a:pt x="1253376" y="1603678"/>
                    </a:lnTo>
                    <a:lnTo>
                      <a:pt x="1253602" y="1603871"/>
                    </a:lnTo>
                    <a:lnTo>
                      <a:pt x="1252083" y="1605425"/>
                    </a:lnTo>
                    <a:lnTo>
                      <a:pt x="1251001" y="1606892"/>
                    </a:lnTo>
                    <a:lnTo>
                      <a:pt x="1250815" y="1606725"/>
                    </a:lnTo>
                    <a:lnTo>
                      <a:pt x="1226169" y="1631965"/>
                    </a:lnTo>
                    <a:cubicBezTo>
                      <a:pt x="1197119" y="1657985"/>
                      <a:pt x="1163454" y="1677696"/>
                      <a:pt x="1127317" y="1690348"/>
                    </a:cubicBezTo>
                    <a:cubicBezTo>
                      <a:pt x="1079134" y="1707217"/>
                      <a:pt x="1026558" y="1711538"/>
                      <a:pt x="974671" y="1701531"/>
                    </a:cubicBezTo>
                    <a:cubicBezTo>
                      <a:pt x="948726" y="1696527"/>
                      <a:pt x="923954" y="1688135"/>
                      <a:pt x="900862" y="1676795"/>
                    </a:cubicBezTo>
                    <a:lnTo>
                      <a:pt x="870384" y="1656512"/>
                    </a:lnTo>
                    <a:lnTo>
                      <a:pt x="866179" y="1693280"/>
                    </a:lnTo>
                    <a:cubicBezTo>
                      <a:pt x="858037" y="1806051"/>
                      <a:pt x="863970" y="1919500"/>
                      <a:pt x="883890" y="2025531"/>
                    </a:cubicBezTo>
                    <a:cubicBezTo>
                      <a:pt x="933372" y="2288926"/>
                      <a:pt x="1061945" y="2471943"/>
                      <a:pt x="1217005" y="2510068"/>
                    </a:cubicBezTo>
                    <a:lnTo>
                      <a:pt x="1277242" y="2516524"/>
                    </a:lnTo>
                    <a:lnTo>
                      <a:pt x="1328310" y="2512778"/>
                    </a:lnTo>
                    <a:cubicBezTo>
                      <a:pt x="1388818" y="2500160"/>
                      <a:pt x="1442913" y="2464086"/>
                      <a:pt x="1477727" y="2411022"/>
                    </a:cubicBezTo>
                    <a:cubicBezTo>
                      <a:pt x="1524140" y="2340270"/>
                      <a:pt x="1529205" y="2250104"/>
                      <a:pt x="1491001" y="2174599"/>
                    </a:cubicBezTo>
                    <a:cubicBezTo>
                      <a:pt x="1462355" y="2117969"/>
                      <a:pt x="1412641" y="2076064"/>
                      <a:pt x="1353927" y="2056748"/>
                    </a:cubicBezTo>
                    <a:lnTo>
                      <a:pt x="1294099" y="2045523"/>
                    </a:lnTo>
                    <a:lnTo>
                      <a:pt x="1266381" y="2046119"/>
                    </a:lnTo>
                    <a:cubicBezTo>
                      <a:pt x="1233289" y="2051330"/>
                      <a:pt x="1203102" y="2069627"/>
                      <a:pt x="1183192" y="2097715"/>
                    </a:cubicBezTo>
                    <a:cubicBezTo>
                      <a:pt x="1156644" y="2135164"/>
                      <a:pt x="1152568" y="2184090"/>
                      <a:pt x="1172551" y="2225416"/>
                    </a:cubicBezTo>
                    <a:lnTo>
                      <a:pt x="1191064" y="2253377"/>
                    </a:lnTo>
                    <a:lnTo>
                      <a:pt x="1213768" y="2224264"/>
                    </a:lnTo>
                    <a:cubicBezTo>
                      <a:pt x="1236316" y="2204682"/>
                      <a:pt x="1266621" y="2193444"/>
                      <a:pt x="1299339" y="2195190"/>
                    </a:cubicBezTo>
                    <a:cubicBezTo>
                      <a:pt x="1364776" y="2198682"/>
                      <a:pt x="1415087" y="2252793"/>
                      <a:pt x="1411710" y="2316049"/>
                    </a:cubicBezTo>
                    <a:cubicBezTo>
                      <a:pt x="1408333" y="2379305"/>
                      <a:pt x="1352549" y="2427752"/>
                      <a:pt x="1287112" y="2424260"/>
                    </a:cubicBezTo>
                    <a:lnTo>
                      <a:pt x="1272623" y="2420621"/>
                    </a:lnTo>
                    <a:lnTo>
                      <a:pt x="1272582" y="2421377"/>
                    </a:lnTo>
                    <a:cubicBezTo>
                      <a:pt x="1181195" y="2416501"/>
                      <a:pt x="1099696" y="2362301"/>
                      <a:pt x="1059855" y="2279910"/>
                    </a:cubicBezTo>
                    <a:cubicBezTo>
                      <a:pt x="1020016" y="2197520"/>
                      <a:pt x="1028145" y="2099981"/>
                      <a:pt x="1081070" y="2025321"/>
                    </a:cubicBezTo>
                    <a:cubicBezTo>
                      <a:pt x="1120764" y="1969325"/>
                      <a:pt x="1180945" y="1932847"/>
                      <a:pt x="1246917" y="1922460"/>
                    </a:cubicBezTo>
                    <a:lnTo>
                      <a:pt x="1299273" y="1921334"/>
                    </a:lnTo>
                    <a:lnTo>
                      <a:pt x="1299358" y="1919769"/>
                    </a:lnTo>
                    <a:lnTo>
                      <a:pt x="1306836" y="1921172"/>
                    </a:lnTo>
                    <a:lnTo>
                      <a:pt x="1314275" y="1921012"/>
                    </a:lnTo>
                    <a:lnTo>
                      <a:pt x="1314103" y="1922536"/>
                    </a:lnTo>
                    <a:lnTo>
                      <a:pt x="1393191" y="1937374"/>
                    </a:lnTo>
                    <a:cubicBezTo>
                      <a:pt x="1483114" y="1966957"/>
                      <a:pt x="1559246" y="2031136"/>
                      <a:pt x="1603128" y="2117866"/>
                    </a:cubicBezTo>
                    <a:cubicBezTo>
                      <a:pt x="1661638" y="2233504"/>
                      <a:pt x="1653881" y="2371597"/>
                      <a:pt x="1582788" y="2479956"/>
                    </a:cubicBezTo>
                    <a:cubicBezTo>
                      <a:pt x="1529468" y="2561225"/>
                      <a:pt x="1446628" y="2616472"/>
                      <a:pt x="1353957" y="2635799"/>
                    </a:cubicBezTo>
                    <a:lnTo>
                      <a:pt x="1281612" y="2641107"/>
                    </a:lnTo>
                    <a:lnTo>
                      <a:pt x="1281556" y="2643205"/>
                    </a:lnTo>
                    <a:lnTo>
                      <a:pt x="1269805" y="2641973"/>
                    </a:lnTo>
                    <a:lnTo>
                      <a:pt x="1258742" y="2642785"/>
                    </a:lnTo>
                    <a:lnTo>
                      <a:pt x="1258857" y="2640826"/>
                    </a:lnTo>
                    <a:lnTo>
                      <a:pt x="1197407" y="2634387"/>
                    </a:lnTo>
                    <a:cubicBezTo>
                      <a:pt x="1077134" y="2607255"/>
                      <a:pt x="968686" y="2518904"/>
                      <a:pt x="887183" y="2385472"/>
                    </a:cubicBezTo>
                    <a:lnTo>
                      <a:pt x="866803" y="2347287"/>
                    </a:lnTo>
                    <a:lnTo>
                      <a:pt x="839741" y="2391765"/>
                    </a:lnTo>
                    <a:cubicBezTo>
                      <a:pt x="734534" y="2545517"/>
                      <a:pt x="599035" y="2635464"/>
                      <a:pt x="459400" y="2644248"/>
                    </a:cubicBezTo>
                    <a:lnTo>
                      <a:pt x="416674" y="2642751"/>
                    </a:lnTo>
                    <a:lnTo>
                      <a:pt x="416596" y="2644380"/>
                    </a:lnTo>
                    <a:lnTo>
                      <a:pt x="405502" y="2642360"/>
                    </a:lnTo>
                    <a:lnTo>
                      <a:pt x="389359" y="2641794"/>
                    </a:lnTo>
                    <a:lnTo>
                      <a:pt x="389558" y="2639456"/>
                    </a:lnTo>
                    <a:lnTo>
                      <a:pt x="322459" y="2627232"/>
                    </a:lnTo>
                    <a:lnTo>
                      <a:pt x="266334" y="2602792"/>
                    </a:lnTo>
                    <a:lnTo>
                      <a:pt x="268603" y="2634566"/>
                    </a:lnTo>
                    <a:cubicBezTo>
                      <a:pt x="267069" y="2669276"/>
                      <a:pt x="253770" y="2706962"/>
                      <a:pt x="228699" y="2740480"/>
                    </a:cubicBezTo>
                    <a:cubicBezTo>
                      <a:pt x="195271" y="2785172"/>
                      <a:pt x="148826" y="2811880"/>
                      <a:pt x="105606" y="2815838"/>
                    </a:cubicBezTo>
                    <a:lnTo>
                      <a:pt x="91700" y="2815623"/>
                    </a:lnTo>
                    <a:lnTo>
                      <a:pt x="87564" y="2802343"/>
                    </a:lnTo>
                    <a:cubicBezTo>
                      <a:pt x="79152" y="2759766"/>
                      <a:pt x="91652" y="2707668"/>
                      <a:pt x="125080" y="2662975"/>
                    </a:cubicBezTo>
                    <a:cubicBezTo>
                      <a:pt x="150151" y="2629457"/>
                      <a:pt x="182544" y="2606054"/>
                      <a:pt x="215407" y="2594777"/>
                    </a:cubicBezTo>
                    <a:lnTo>
                      <a:pt x="242869" y="2588777"/>
                    </a:lnTo>
                    <a:lnTo>
                      <a:pt x="199646" y="2558829"/>
                    </a:lnTo>
                    <a:cubicBezTo>
                      <a:pt x="163682" y="2528327"/>
                      <a:pt x="133467" y="2490627"/>
                      <a:pt x="111333" y="2447233"/>
                    </a:cubicBezTo>
                    <a:cubicBezTo>
                      <a:pt x="52310" y="2331518"/>
                      <a:pt x="59799" y="2193051"/>
                      <a:pt x="130955" y="2084374"/>
                    </a:cubicBezTo>
                    <a:cubicBezTo>
                      <a:pt x="184322" y="2002867"/>
                      <a:pt x="267369" y="1947485"/>
                      <a:pt x="360260" y="1928190"/>
                    </a:cubicBezTo>
                    <a:lnTo>
                      <a:pt x="438223" y="1922556"/>
                    </a:lnTo>
                    <a:lnTo>
                      <a:pt x="438213" y="1920797"/>
                    </a:lnTo>
                    <a:lnTo>
                      <a:pt x="446960" y="1921925"/>
                    </a:lnTo>
                    <a:lnTo>
                      <a:pt x="455697" y="1921293"/>
                    </a:lnTo>
                    <a:lnTo>
                      <a:pt x="455591" y="1923036"/>
                    </a:lnTo>
                    <a:lnTo>
                      <a:pt x="505034" y="1929407"/>
                    </a:lnTo>
                    <a:cubicBezTo>
                      <a:pt x="569527" y="1946758"/>
                      <a:pt x="625482" y="1989435"/>
                      <a:pt x="658991" y="2049338"/>
                    </a:cubicBezTo>
                    <a:cubicBezTo>
                      <a:pt x="703668" y="2129209"/>
                      <a:pt x="701366" y="2227058"/>
                      <a:pt x="652983" y="2304740"/>
                    </a:cubicBezTo>
                    <a:cubicBezTo>
                      <a:pt x="604598" y="2382421"/>
                      <a:pt x="517791" y="2427635"/>
                      <a:pt x="426403" y="2422758"/>
                    </a:cubicBezTo>
                    <a:lnTo>
                      <a:pt x="426444" y="2422000"/>
                    </a:lnTo>
                    <a:lnTo>
                      <a:pt x="411649" y="2424075"/>
                    </a:lnTo>
                    <a:cubicBezTo>
                      <a:pt x="346211" y="2420583"/>
                      <a:pt x="295901" y="2366472"/>
                      <a:pt x="299278" y="2303216"/>
                    </a:cubicBezTo>
                    <a:cubicBezTo>
                      <a:pt x="302654" y="2239960"/>
                      <a:pt x="358439" y="2191513"/>
                      <a:pt x="423876" y="2195005"/>
                    </a:cubicBezTo>
                    <a:cubicBezTo>
                      <a:pt x="456595" y="2196752"/>
                      <a:pt x="485532" y="2211153"/>
                      <a:pt x="505867" y="2233025"/>
                    </a:cubicBezTo>
                    <a:lnTo>
                      <a:pt x="525344" y="2264389"/>
                    </a:lnTo>
                    <a:lnTo>
                      <a:pt x="546728" y="2238559"/>
                    </a:lnTo>
                    <a:cubicBezTo>
                      <a:pt x="570997" y="2199594"/>
                      <a:pt x="572151" y="2150512"/>
                      <a:pt x="549741" y="2110450"/>
                    </a:cubicBezTo>
                    <a:cubicBezTo>
                      <a:pt x="532933" y="2080402"/>
                      <a:pt x="504866" y="2058996"/>
                      <a:pt x="472517" y="2050292"/>
                    </a:cubicBezTo>
                    <a:lnTo>
                      <a:pt x="446025" y="2046879"/>
                    </a:lnTo>
                    <a:lnTo>
                      <a:pt x="385810" y="2051230"/>
                    </a:lnTo>
                    <a:cubicBezTo>
                      <a:pt x="325158" y="2063828"/>
                      <a:pt x="270932" y="2099989"/>
                      <a:pt x="236087" y="2153208"/>
                    </a:cubicBezTo>
                    <a:cubicBezTo>
                      <a:pt x="189627" y="2224168"/>
                      <a:pt x="184738" y="2314578"/>
                      <a:pt x="223276" y="2390134"/>
                    </a:cubicBezTo>
                    <a:cubicBezTo>
                      <a:pt x="252180" y="2446799"/>
                      <a:pt x="302189" y="2488597"/>
                      <a:pt x="361129" y="2507662"/>
                    </a:cubicBezTo>
                    <a:lnTo>
                      <a:pt x="407084" y="2516033"/>
                    </a:lnTo>
                    <a:lnTo>
                      <a:pt x="457565" y="2517871"/>
                    </a:lnTo>
                    <a:cubicBezTo>
                      <a:pt x="572170" y="2508947"/>
                      <a:pt x="683296" y="2422394"/>
                      <a:pt x="767205" y="2276704"/>
                    </a:cubicBezTo>
                    <a:lnTo>
                      <a:pt x="803536" y="2205386"/>
                    </a:lnTo>
                    <a:lnTo>
                      <a:pt x="803280" y="2204749"/>
                    </a:lnTo>
                    <a:cubicBezTo>
                      <a:pt x="791775" y="2171366"/>
                      <a:pt x="781588" y="2136438"/>
                      <a:pt x="772843" y="2100094"/>
                    </a:cubicBezTo>
                    <a:cubicBezTo>
                      <a:pt x="762146" y="2055642"/>
                      <a:pt x="753829" y="2009935"/>
                      <a:pt x="747903" y="1963434"/>
                    </a:cubicBezTo>
                    <a:lnTo>
                      <a:pt x="739655" y="1853328"/>
                    </a:lnTo>
                    <a:lnTo>
                      <a:pt x="729500" y="1856848"/>
                    </a:lnTo>
                    <a:cubicBezTo>
                      <a:pt x="687213" y="1866612"/>
                      <a:pt x="634743" y="1855778"/>
                      <a:pt x="589009" y="1823791"/>
                    </a:cubicBezTo>
                    <a:cubicBezTo>
                      <a:pt x="543274" y="1791803"/>
                      <a:pt x="515101" y="1746232"/>
                      <a:pt x="509768" y="1703160"/>
                    </a:cubicBezTo>
                    <a:lnTo>
                      <a:pt x="509540" y="1689254"/>
                    </a:lnTo>
                    <a:lnTo>
                      <a:pt x="522682" y="1684697"/>
                    </a:lnTo>
                    <a:cubicBezTo>
                      <a:pt x="564970" y="1674934"/>
                      <a:pt x="617439" y="1685767"/>
                      <a:pt x="663173" y="1717755"/>
                    </a:cubicBezTo>
                    <a:cubicBezTo>
                      <a:pt x="697474" y="1741746"/>
                      <a:pt x="721897" y="1773378"/>
                      <a:pt x="734214" y="1805864"/>
                    </a:cubicBezTo>
                    <a:lnTo>
                      <a:pt x="737401" y="1818503"/>
                    </a:lnTo>
                    <a:lnTo>
                      <a:pt x="741125" y="1678550"/>
                    </a:lnTo>
                    <a:cubicBezTo>
                      <a:pt x="744805" y="1630702"/>
                      <a:pt x="750899" y="1582974"/>
                      <a:pt x="759416" y="1535829"/>
                    </a:cubicBezTo>
                    <a:lnTo>
                      <a:pt x="767783" y="1538991"/>
                    </a:lnTo>
                    <a:lnTo>
                      <a:pt x="752063" y="1507143"/>
                    </a:lnTo>
                    <a:cubicBezTo>
                      <a:pt x="726702" y="1432042"/>
                      <a:pt x="733078" y="1351066"/>
                      <a:pt x="767549" y="1282013"/>
                    </a:cubicBezTo>
                    <a:lnTo>
                      <a:pt x="804419" y="1227667"/>
                    </a:lnTo>
                    <a:lnTo>
                      <a:pt x="803437" y="1226890"/>
                    </a:lnTo>
                    <a:lnTo>
                      <a:pt x="807798" y="1222686"/>
                    </a:lnTo>
                    <a:lnTo>
                      <a:pt x="811250" y="1217597"/>
                    </a:lnTo>
                    <a:lnTo>
                      <a:pt x="812200" y="1218443"/>
                    </a:lnTo>
                    <a:lnTo>
                      <a:pt x="842776" y="1188968"/>
                    </a:lnTo>
                    <a:cubicBezTo>
                      <a:pt x="886468" y="1156955"/>
                      <a:pt x="941856" y="1143189"/>
                      <a:pt x="996762" y="1152364"/>
                    </a:cubicBezTo>
                    <a:cubicBezTo>
                      <a:pt x="1069968" y="1164599"/>
                      <a:pt x="1130725" y="1215685"/>
                      <a:pt x="1155346" y="1285704"/>
                    </a:cubicBezTo>
                    <a:cubicBezTo>
                      <a:pt x="1179968" y="1355724"/>
                      <a:pt x="1164553" y="1433592"/>
                      <a:pt x="1115117" y="1488953"/>
                    </a:cubicBezTo>
                    <a:lnTo>
                      <a:pt x="1114658" y="1488544"/>
                    </a:lnTo>
                    <a:lnTo>
                      <a:pt x="1108468" y="1498958"/>
                    </a:lnTo>
                    <a:cubicBezTo>
                      <a:pt x="1073068" y="1538599"/>
                      <a:pt x="1013308" y="1542993"/>
                      <a:pt x="974988" y="1508773"/>
                    </a:cubicBezTo>
                    <a:cubicBezTo>
                      <a:pt x="936668" y="1474555"/>
                      <a:pt x="934302" y="1414679"/>
                      <a:pt x="969701" y="1375038"/>
                    </a:cubicBezTo>
                    <a:cubicBezTo>
                      <a:pt x="987402" y="1355217"/>
                      <a:pt x="1011191" y="1344209"/>
                      <a:pt x="1035347" y="1342433"/>
                    </a:cubicBezTo>
                    <a:lnTo>
                      <a:pt x="1065073" y="1346015"/>
                    </a:lnTo>
                    <a:lnTo>
                      <a:pt x="1059572" y="1319381"/>
                    </a:lnTo>
                    <a:cubicBezTo>
                      <a:pt x="1047222" y="1284260"/>
                      <a:pt x="1016746" y="1258636"/>
                      <a:pt x="980026" y="1252499"/>
                    </a:cubicBezTo>
                    <a:cubicBezTo>
                      <a:pt x="943305" y="1246361"/>
                      <a:pt x="906154" y="1260683"/>
                      <a:pt x="883055" y="1289880"/>
                    </a:cubicBezTo>
                    <a:lnTo>
                      <a:pt x="880938" y="1288205"/>
                    </a:lnTo>
                    <a:lnTo>
                      <a:pt x="855386" y="1325870"/>
                    </a:lnTo>
                    <a:cubicBezTo>
                      <a:pt x="832438" y="1371837"/>
                      <a:pt x="828194" y="1425741"/>
                      <a:pt x="845076" y="1475733"/>
                    </a:cubicBezTo>
                    <a:cubicBezTo>
                      <a:pt x="867585" y="1542390"/>
                      <a:pt x="924179" y="1591810"/>
                      <a:pt x="993261" y="1605133"/>
                    </a:cubicBezTo>
                    <a:cubicBezTo>
                      <a:pt x="1045074" y="1615125"/>
                      <a:pt x="1097914" y="1603658"/>
                      <a:pt x="1140370" y="1574727"/>
                    </a:cubicBezTo>
                    <a:lnTo>
                      <a:pt x="1177591" y="1541335"/>
                    </a:lnTo>
                    <a:lnTo>
                      <a:pt x="1174570" y="1538637"/>
                    </a:lnTo>
                    <a:cubicBezTo>
                      <a:pt x="1253462" y="1450293"/>
                      <a:pt x="1250420" y="1299070"/>
                      <a:pt x="1166445" y="1134749"/>
                    </a:cubicBezTo>
                    <a:lnTo>
                      <a:pt x="1171279" y="1134905"/>
                    </a:lnTo>
                    <a:lnTo>
                      <a:pt x="1160409" y="1091114"/>
                    </a:lnTo>
                    <a:lnTo>
                      <a:pt x="1149681" y="1001423"/>
                    </a:lnTo>
                    <a:lnTo>
                      <a:pt x="1049821" y="955778"/>
                    </a:lnTo>
                    <a:cubicBezTo>
                      <a:pt x="945575" y="913278"/>
                      <a:pt x="836348" y="883833"/>
                      <a:pt x="729772" y="869837"/>
                    </a:cubicBezTo>
                    <a:cubicBezTo>
                      <a:pt x="466015" y="835202"/>
                      <a:pt x="252824" y="899030"/>
                      <a:pt x="166614" y="1032422"/>
                    </a:cubicBezTo>
                    <a:lnTo>
                      <a:pt x="140030" y="1088753"/>
                    </a:lnTo>
                    <a:lnTo>
                      <a:pt x="127068" y="1141393"/>
                    </a:lnTo>
                    <a:cubicBezTo>
                      <a:pt x="120340" y="1202836"/>
                      <a:pt x="137899" y="1265439"/>
                      <a:pt x="177582" y="1314967"/>
                    </a:cubicBezTo>
                    <a:cubicBezTo>
                      <a:pt x="230493" y="1381004"/>
                      <a:pt x="314664" y="1413728"/>
                      <a:pt x="398287" y="1400769"/>
                    </a:cubicBezTo>
                    <a:cubicBezTo>
                      <a:pt x="461004" y="1391051"/>
                      <a:pt x="516238" y="1356749"/>
                      <a:pt x="552778" y="1306895"/>
                    </a:cubicBezTo>
                    <a:lnTo>
                      <a:pt x="581970" y="1253479"/>
                    </a:lnTo>
                    <a:lnTo>
                      <a:pt x="589982" y="1226939"/>
                    </a:lnTo>
                    <a:cubicBezTo>
                      <a:pt x="595268" y="1193858"/>
                      <a:pt x="587213" y="1159491"/>
                      <a:pt x="566667" y="1131865"/>
                    </a:cubicBezTo>
                    <a:cubicBezTo>
                      <a:pt x="539273" y="1095030"/>
                      <a:pt x="494012" y="1076010"/>
                      <a:pt x="448529" y="1082222"/>
                    </a:cubicBezTo>
                    <a:lnTo>
                      <a:pt x="416211" y="1091171"/>
                    </a:lnTo>
                    <a:lnTo>
                      <a:pt x="436867" y="1121771"/>
                    </a:lnTo>
                    <a:cubicBezTo>
                      <a:pt x="448510" y="1149273"/>
                      <a:pt x="449816" y="1181569"/>
                      <a:pt x="438029" y="1212140"/>
                    </a:cubicBezTo>
                    <a:cubicBezTo>
                      <a:pt x="414455" y="1273283"/>
                      <a:pt x="347430" y="1304376"/>
                      <a:pt x="288325" y="1281587"/>
                    </a:cubicBezTo>
                    <a:cubicBezTo>
                      <a:pt x="229219" y="1258798"/>
                      <a:pt x="200417" y="1190758"/>
                      <a:pt x="223991" y="1129614"/>
                    </a:cubicBezTo>
                    <a:lnTo>
                      <a:pt x="231936" y="1116963"/>
                    </a:lnTo>
                    <a:lnTo>
                      <a:pt x="231228" y="1116689"/>
                    </a:lnTo>
                    <a:cubicBezTo>
                      <a:pt x="264152" y="1031299"/>
                      <a:pt x="340915" y="970576"/>
                      <a:pt x="431590" y="958193"/>
                    </a:cubicBezTo>
                    <a:cubicBezTo>
                      <a:pt x="454260" y="955098"/>
                      <a:pt x="476901" y="955145"/>
                      <a:pt x="498965" y="958106"/>
                    </a:cubicBezTo>
                    <a:cubicBezTo>
                      <a:pt x="565157" y="966989"/>
                      <a:pt x="626154" y="1002087"/>
                      <a:pt x="667113" y="1057163"/>
                    </a:cubicBezTo>
                    <a:cubicBezTo>
                      <a:pt x="708075" y="1112240"/>
                      <a:pt x="724134" y="1180756"/>
                      <a:pt x="713593" y="1246704"/>
                    </a:cubicBezTo>
                    <a:lnTo>
                      <a:pt x="698460" y="1296836"/>
                    </a:lnTo>
                    <a:lnTo>
                      <a:pt x="699921" y="1297401"/>
                    </a:lnTo>
                    <a:lnTo>
                      <a:pt x="696274" y="1304076"/>
                    </a:lnTo>
                    <a:lnTo>
                      <a:pt x="694123" y="1311204"/>
                    </a:lnTo>
                    <a:lnTo>
                      <a:pt x="692726" y="1310566"/>
                    </a:lnTo>
                    <a:lnTo>
                      <a:pt x="654140" y="1381178"/>
                    </a:lnTo>
                    <a:cubicBezTo>
                      <a:pt x="598177" y="1457530"/>
                      <a:pt x="513584" y="1510065"/>
                      <a:pt x="417530" y="1524950"/>
                    </a:cubicBezTo>
                    <a:cubicBezTo>
                      <a:pt x="289460" y="1544796"/>
                      <a:pt x="160548" y="1494679"/>
                      <a:pt x="79514" y="1393540"/>
                    </a:cubicBezTo>
                    <a:cubicBezTo>
                      <a:pt x="18737" y="1317686"/>
                      <a:pt x="-8155" y="1221807"/>
                      <a:pt x="2149" y="1127705"/>
                    </a:cubicBezTo>
                    <a:lnTo>
                      <a:pt x="20939" y="1051400"/>
                    </a:lnTo>
                    <a:lnTo>
                      <a:pt x="19352" y="1050824"/>
                    </a:lnTo>
                    <a:lnTo>
                      <a:pt x="23027" y="1042920"/>
                    </a:lnTo>
                    <a:lnTo>
                      <a:pt x="24976" y="1035002"/>
                    </a:lnTo>
                    <a:lnTo>
                      <a:pt x="26440" y="1035576"/>
                    </a:lnTo>
                    <a:lnTo>
                      <a:pt x="54783" y="974593"/>
                    </a:lnTo>
                    <a:cubicBezTo>
                      <a:pt x="120878" y="867146"/>
                      <a:pt x="243640" y="791488"/>
                      <a:pt x="401577" y="757494"/>
                    </a:cubicBezTo>
                    <a:lnTo>
                      <a:pt x="427789" y="754430"/>
                    </a:lnTo>
                    <a:lnTo>
                      <a:pt x="394375" y="715590"/>
                    </a:lnTo>
                    <a:cubicBezTo>
                      <a:pt x="282348" y="570641"/>
                      <a:pt x="237778" y="416753"/>
                      <a:pt x="268982" y="282640"/>
                    </a:cubicBezTo>
                    <a:lnTo>
                      <a:pt x="282524" y="242379"/>
                    </a:lnTo>
                    <a:lnTo>
                      <a:pt x="279048" y="245238"/>
                    </a:lnTo>
                    <a:cubicBezTo>
                      <a:pt x="242782" y="269079"/>
                      <a:pt x="189815" y="277140"/>
                      <a:pt x="135819" y="263024"/>
                    </a:cubicBezTo>
                    <a:cubicBezTo>
                      <a:pt x="81824" y="248908"/>
                      <a:pt x="39578" y="215956"/>
                      <a:pt x="19621" y="177417"/>
                    </a:cubicBezTo>
                    <a:lnTo>
                      <a:pt x="14577" y="164455"/>
                    </a:lnTo>
                    <a:lnTo>
                      <a:pt x="25319" y="155619"/>
                    </a:lnTo>
                    <a:cubicBezTo>
                      <a:pt x="52518" y="137738"/>
                      <a:pt x="89111" y="128734"/>
                      <a:pt x="128488" y="131305"/>
                    </a:cubicBezTo>
                    <a:cubicBezTo>
                      <a:pt x="141614" y="132162"/>
                      <a:pt x="155048" y="134304"/>
                      <a:pt x="168547" y="137833"/>
                    </a:cubicBezTo>
                    <a:cubicBezTo>
                      <a:pt x="222543" y="151949"/>
                      <a:pt x="264789" y="184901"/>
                      <a:pt x="284747" y="223440"/>
                    </a:cubicBezTo>
                    <a:lnTo>
                      <a:pt x="286802" y="228721"/>
                    </a:lnTo>
                    <a:lnTo>
                      <a:pt x="287644" y="227158"/>
                    </a:lnTo>
                    <a:lnTo>
                      <a:pt x="290938" y="217365"/>
                    </a:lnTo>
                    <a:lnTo>
                      <a:pt x="292565" y="218032"/>
                    </a:lnTo>
                    <a:lnTo>
                      <a:pt x="329423" y="149682"/>
                    </a:lnTo>
                    <a:cubicBezTo>
                      <a:pt x="384959" y="73019"/>
                      <a:pt x="469259" y="20012"/>
                      <a:pt x="565227" y="4592"/>
                    </a:cubicBezTo>
                    <a:cubicBezTo>
                      <a:pt x="597217" y="-548"/>
                      <a:pt x="629283" y="-1316"/>
                      <a:pt x="660663" y="199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BFAD9D4F-1EFF-41B5-BD3A-64390C682F15}"/>
                  </a:ext>
                </a:extLst>
              </p:cNvPr>
              <p:cNvSpPr/>
              <p:nvPr/>
            </p:nvSpPr>
            <p:spPr>
              <a:xfrm>
                <a:off x="714740" y="2299994"/>
                <a:ext cx="1111474" cy="1105194"/>
              </a:xfrm>
              <a:custGeom>
                <a:avLst/>
                <a:gdLst>
                  <a:gd name="connsiteX0" fmla="*/ 2851408 w 4918970"/>
                  <a:gd name="connsiteY0" fmla="*/ 4729883 h 4941646"/>
                  <a:gd name="connsiteX1" fmla="*/ 2935036 w 4918970"/>
                  <a:gd name="connsiteY1" fmla="*/ 4754440 h 4941646"/>
                  <a:gd name="connsiteX2" fmla="*/ 2949221 w 4918970"/>
                  <a:gd name="connsiteY2" fmla="*/ 4764825 h 4941646"/>
                  <a:gd name="connsiteX3" fmla="*/ 2943781 w 4918970"/>
                  <a:gd name="connsiteY3" fmla="*/ 4781542 h 4941646"/>
                  <a:gd name="connsiteX4" fmla="*/ 2803244 w 4918970"/>
                  <a:gd name="connsiteY4" fmla="*/ 4897848 h 4941646"/>
                  <a:gd name="connsiteX5" fmla="*/ 2621233 w 4918970"/>
                  <a:gd name="connsiteY5" fmla="*/ 4885605 h 4941646"/>
                  <a:gd name="connsiteX6" fmla="*/ 2607049 w 4918970"/>
                  <a:gd name="connsiteY6" fmla="*/ 4875219 h 4941646"/>
                  <a:gd name="connsiteX7" fmla="*/ 2612489 w 4918970"/>
                  <a:gd name="connsiteY7" fmla="*/ 4858502 h 4941646"/>
                  <a:gd name="connsiteX8" fmla="*/ 2753026 w 4918970"/>
                  <a:gd name="connsiteY8" fmla="*/ 4742197 h 4941646"/>
                  <a:gd name="connsiteX9" fmla="*/ 2851408 w 4918970"/>
                  <a:gd name="connsiteY9" fmla="*/ 4729883 h 4941646"/>
                  <a:gd name="connsiteX10" fmla="*/ 1910154 w 4918970"/>
                  <a:gd name="connsiteY10" fmla="*/ 4196020 h 4941646"/>
                  <a:gd name="connsiteX11" fmla="*/ 2128554 w 4918970"/>
                  <a:gd name="connsiteY11" fmla="*/ 4336324 h 4941646"/>
                  <a:gd name="connsiteX12" fmla="*/ 2111097 w 4918970"/>
                  <a:gd name="connsiteY12" fmla="*/ 4595319 h 4941646"/>
                  <a:gd name="connsiteX13" fmla="*/ 2110461 w 4918970"/>
                  <a:gd name="connsiteY13" fmla="*/ 4594884 h 4941646"/>
                  <a:gd name="connsiteX14" fmla="*/ 2104436 w 4918970"/>
                  <a:gd name="connsiteY14" fmla="*/ 4608817 h 4941646"/>
                  <a:gd name="connsiteX15" fmla="*/ 1940145 w 4918970"/>
                  <a:gd name="connsiteY15" fmla="*/ 4642379 h 4941646"/>
                  <a:gd name="connsiteX16" fmla="*/ 1912170 w 4918970"/>
                  <a:gd name="connsiteY16" fmla="*/ 4477045 h 4941646"/>
                  <a:gd name="connsiteX17" fmla="*/ 1988522 w 4918970"/>
                  <a:gd name="connsiteY17" fmla="*/ 4426024 h 4941646"/>
                  <a:gd name="connsiteX18" fmla="*/ 2026034 w 4918970"/>
                  <a:gd name="connsiteY18" fmla="*/ 4425715 h 4941646"/>
                  <a:gd name="connsiteX19" fmla="*/ 2014935 w 4918970"/>
                  <a:gd name="connsiteY19" fmla="*/ 4393500 h 4941646"/>
                  <a:gd name="connsiteX20" fmla="*/ 1905386 w 4918970"/>
                  <a:gd name="connsiteY20" fmla="*/ 4323125 h 4941646"/>
                  <a:gd name="connsiteX21" fmla="*/ 1812349 w 4918970"/>
                  <a:gd name="connsiteY21" fmla="*/ 4358302 h 4941646"/>
                  <a:gd name="connsiteX22" fmla="*/ 1794731 w 4918970"/>
                  <a:gd name="connsiteY22" fmla="*/ 4380282 h 4941646"/>
                  <a:gd name="connsiteX23" fmla="*/ 1766791 w 4918970"/>
                  <a:gd name="connsiteY23" fmla="*/ 4435464 h 4941646"/>
                  <a:gd name="connsiteX24" fmla="*/ 1777061 w 4918970"/>
                  <a:gd name="connsiteY24" fmla="*/ 4618861 h 4941646"/>
                  <a:gd name="connsiteX25" fmla="*/ 1975909 w 4918970"/>
                  <a:gd name="connsiteY25" fmla="*/ 4754331 h 4941646"/>
                  <a:gd name="connsiteX26" fmla="*/ 2192458 w 4918970"/>
                  <a:gd name="connsiteY26" fmla="*/ 4649455 h 4941646"/>
                  <a:gd name="connsiteX27" fmla="*/ 2298181 w 4918970"/>
                  <a:gd name="connsiteY27" fmla="*/ 4721053 h 4941646"/>
                  <a:gd name="connsiteX28" fmla="*/ 1966529 w 4918970"/>
                  <a:gd name="connsiteY28" fmla="*/ 4881672 h 4941646"/>
                  <a:gd name="connsiteX29" fmla="*/ 1661989 w 4918970"/>
                  <a:gd name="connsiteY29" fmla="*/ 4674197 h 4941646"/>
                  <a:gd name="connsiteX30" fmla="*/ 1646259 w 4918970"/>
                  <a:gd name="connsiteY30" fmla="*/ 4393316 h 4941646"/>
                  <a:gd name="connsiteX31" fmla="*/ 1683193 w 4918970"/>
                  <a:gd name="connsiteY31" fmla="*/ 4320372 h 4941646"/>
                  <a:gd name="connsiteX32" fmla="*/ 1681858 w 4918970"/>
                  <a:gd name="connsiteY32" fmla="*/ 4319569 h 4941646"/>
                  <a:gd name="connsiteX33" fmla="*/ 1686586 w 4918970"/>
                  <a:gd name="connsiteY33" fmla="*/ 4313670 h 4941646"/>
                  <a:gd name="connsiteX34" fmla="*/ 1690080 w 4918970"/>
                  <a:gd name="connsiteY34" fmla="*/ 4306769 h 4941646"/>
                  <a:gd name="connsiteX35" fmla="*/ 1691395 w 4918970"/>
                  <a:gd name="connsiteY35" fmla="*/ 4307670 h 4941646"/>
                  <a:gd name="connsiteX36" fmla="*/ 1724672 w 4918970"/>
                  <a:gd name="connsiteY36" fmla="*/ 4266152 h 4941646"/>
                  <a:gd name="connsiteX37" fmla="*/ 1910154 w 4918970"/>
                  <a:gd name="connsiteY37" fmla="*/ 4196020 h 4941646"/>
                  <a:gd name="connsiteX38" fmla="*/ 3572719 w 4918970"/>
                  <a:gd name="connsiteY38" fmla="*/ 3371574 h 4941646"/>
                  <a:gd name="connsiteX39" fmla="*/ 3480599 w 4918970"/>
                  <a:gd name="connsiteY39" fmla="*/ 3391307 h 4941646"/>
                  <a:gd name="connsiteX40" fmla="*/ 3337314 w 4918970"/>
                  <a:gd name="connsiteY40" fmla="*/ 3584598 h 4941646"/>
                  <a:gd name="connsiteX41" fmla="*/ 3387884 w 4918970"/>
                  <a:gd name="connsiteY41" fmla="*/ 3761186 h 4941646"/>
                  <a:gd name="connsiteX42" fmla="*/ 3416975 w 4918970"/>
                  <a:gd name="connsiteY42" fmla="*/ 3789240 h 4941646"/>
                  <a:gd name="connsiteX43" fmla="*/ 3474957 w 4918970"/>
                  <a:gd name="connsiteY43" fmla="*/ 3829358 h 4941646"/>
                  <a:gd name="connsiteX44" fmla="*/ 4001005 w 4918970"/>
                  <a:gd name="connsiteY44" fmla="*/ 3707667 h 4941646"/>
                  <a:gd name="connsiteX45" fmla="*/ 4018757 w 4918970"/>
                  <a:gd name="connsiteY45" fmla="*/ 3693244 h 4941646"/>
                  <a:gd name="connsiteX46" fmla="*/ 3973082 w 4918970"/>
                  <a:gd name="connsiteY46" fmla="*/ 3640028 h 4941646"/>
                  <a:gd name="connsiteX47" fmla="*/ 3919485 w 4918970"/>
                  <a:gd name="connsiteY47" fmla="*/ 3561407 h 4941646"/>
                  <a:gd name="connsiteX48" fmla="*/ 3896543 w 4918970"/>
                  <a:gd name="connsiteY48" fmla="*/ 3519130 h 4941646"/>
                  <a:gd name="connsiteX49" fmla="*/ 3897801 w 4918970"/>
                  <a:gd name="connsiteY49" fmla="*/ 3541143 h 4941646"/>
                  <a:gd name="connsiteX50" fmla="*/ 3748907 w 4918970"/>
                  <a:gd name="connsiteY50" fmla="*/ 3753779 h 4941646"/>
                  <a:gd name="connsiteX51" fmla="*/ 3490812 w 4918970"/>
                  <a:gd name="connsiteY51" fmla="*/ 3726016 h 4941646"/>
                  <a:gd name="connsiteX52" fmla="*/ 3491273 w 4918970"/>
                  <a:gd name="connsiteY52" fmla="*/ 3725398 h 4941646"/>
                  <a:gd name="connsiteX53" fmla="*/ 3477591 w 4918970"/>
                  <a:gd name="connsiteY53" fmla="*/ 3718822 h 4941646"/>
                  <a:gd name="connsiteX54" fmla="*/ 3450601 w 4918970"/>
                  <a:gd name="connsiteY54" fmla="*/ 3553325 h 4941646"/>
                  <a:gd name="connsiteX55" fmla="*/ 3616919 w 4918970"/>
                  <a:gd name="connsiteY55" fmla="*/ 3531961 h 4941646"/>
                  <a:gd name="connsiteX56" fmla="*/ 3664859 w 4918970"/>
                  <a:gd name="connsiteY56" fmla="*/ 3610284 h 4941646"/>
                  <a:gd name="connsiteX57" fmla="*/ 3663816 w 4918970"/>
                  <a:gd name="connsiteY57" fmla="*/ 3643202 h 4941646"/>
                  <a:gd name="connsiteX58" fmla="*/ 3696302 w 4918970"/>
                  <a:gd name="connsiteY58" fmla="*/ 3637973 h 4941646"/>
                  <a:gd name="connsiteX59" fmla="*/ 3770988 w 4918970"/>
                  <a:gd name="connsiteY59" fmla="*/ 3531315 h 4941646"/>
                  <a:gd name="connsiteX60" fmla="*/ 3739547 w 4918970"/>
                  <a:gd name="connsiteY60" fmla="*/ 3436950 h 4941646"/>
                  <a:gd name="connsiteX61" fmla="*/ 3718283 w 4918970"/>
                  <a:gd name="connsiteY61" fmla="*/ 3418468 h 4941646"/>
                  <a:gd name="connsiteX62" fmla="*/ 3664260 w 4918970"/>
                  <a:gd name="connsiteY62" fmla="*/ 3388353 h 4941646"/>
                  <a:gd name="connsiteX63" fmla="*/ 3572719 w 4918970"/>
                  <a:gd name="connsiteY63" fmla="*/ 3371574 h 4941646"/>
                  <a:gd name="connsiteX64" fmla="*/ 538989 w 4918970"/>
                  <a:gd name="connsiteY64" fmla="*/ 2854160 h 4941646"/>
                  <a:gd name="connsiteX65" fmla="*/ 498748 w 4918970"/>
                  <a:gd name="connsiteY65" fmla="*/ 2860880 h 4941646"/>
                  <a:gd name="connsiteX66" fmla="*/ 497651 w 4918970"/>
                  <a:gd name="connsiteY66" fmla="*/ 2856756 h 4941646"/>
                  <a:gd name="connsiteX67" fmla="*/ 448530 w 4918970"/>
                  <a:gd name="connsiteY67" fmla="*/ 2875839 h 4941646"/>
                  <a:gd name="connsiteX68" fmla="*/ 349870 w 4918970"/>
                  <a:gd name="connsiteY68" fmla="*/ 2999645 h 4941646"/>
                  <a:gd name="connsiteX69" fmla="*/ 400925 w 4918970"/>
                  <a:gd name="connsiteY69" fmla="*/ 3200587 h 4941646"/>
                  <a:gd name="connsiteX70" fmla="*/ 546717 w 4918970"/>
                  <a:gd name="connsiteY70" fmla="*/ 3262283 h 4941646"/>
                  <a:gd name="connsiteX71" fmla="*/ 594296 w 4918970"/>
                  <a:gd name="connsiteY71" fmla="*/ 3256204 h 4941646"/>
                  <a:gd name="connsiteX72" fmla="*/ 593730 w 4918970"/>
                  <a:gd name="connsiteY72" fmla="*/ 3253417 h 4941646"/>
                  <a:gd name="connsiteX73" fmla="*/ 675063 w 4918970"/>
                  <a:gd name="connsiteY73" fmla="*/ 3180064 h 4941646"/>
                  <a:gd name="connsiteX74" fmla="*/ 650082 w 4918970"/>
                  <a:gd name="connsiteY74" fmla="*/ 3073428 h 4941646"/>
                  <a:gd name="connsiteX75" fmla="*/ 627666 w 4918970"/>
                  <a:gd name="connsiteY75" fmla="*/ 3055569 h 4941646"/>
                  <a:gd name="connsiteX76" fmla="*/ 616872 w 4918970"/>
                  <a:gd name="connsiteY76" fmla="*/ 3085220 h 4941646"/>
                  <a:gd name="connsiteX77" fmla="*/ 554951 w 4918970"/>
                  <a:gd name="connsiteY77" fmla="*/ 3131399 h 4941646"/>
                  <a:gd name="connsiteX78" fmla="*/ 431749 w 4918970"/>
                  <a:gd name="connsiteY78" fmla="*/ 3062724 h 4941646"/>
                  <a:gd name="connsiteX79" fmla="*/ 504559 w 4918970"/>
                  <a:gd name="connsiteY79" fmla="*/ 2941921 h 4941646"/>
                  <a:gd name="connsiteX80" fmla="*/ 517299 w 4918970"/>
                  <a:gd name="connsiteY80" fmla="*/ 2941063 h 4941646"/>
                  <a:gd name="connsiteX81" fmla="*/ 517133 w 4918970"/>
                  <a:gd name="connsiteY81" fmla="*/ 2940437 h 4941646"/>
                  <a:gd name="connsiteX82" fmla="*/ 727362 w 4918970"/>
                  <a:gd name="connsiteY82" fmla="*/ 2999437 h 4941646"/>
                  <a:gd name="connsiteX83" fmla="*/ 777167 w 4918970"/>
                  <a:gd name="connsiteY83" fmla="*/ 3212031 h 4941646"/>
                  <a:gd name="connsiteX84" fmla="*/ 669407 w 4918970"/>
                  <a:gd name="connsiteY84" fmla="*/ 3339349 h 4941646"/>
                  <a:gd name="connsiteX85" fmla="*/ 627133 w 4918970"/>
                  <a:gd name="connsiteY85" fmla="*/ 3354054 h 4941646"/>
                  <a:gd name="connsiteX86" fmla="*/ 627477 w 4918970"/>
                  <a:gd name="connsiteY86" fmla="*/ 3355348 h 4941646"/>
                  <a:gd name="connsiteX87" fmla="*/ 621049 w 4918970"/>
                  <a:gd name="connsiteY87" fmla="*/ 3356169 h 4941646"/>
                  <a:gd name="connsiteX88" fmla="*/ 615019 w 4918970"/>
                  <a:gd name="connsiteY88" fmla="*/ 3358266 h 4941646"/>
                  <a:gd name="connsiteX89" fmla="*/ 614756 w 4918970"/>
                  <a:gd name="connsiteY89" fmla="*/ 3356973 h 4941646"/>
                  <a:gd name="connsiteX90" fmla="*/ 587773 w 4918970"/>
                  <a:gd name="connsiteY90" fmla="*/ 3360421 h 4941646"/>
                  <a:gd name="connsiteX91" fmla="*/ 592433 w 4918970"/>
                  <a:gd name="connsiteY91" fmla="*/ 3362518 h 4941646"/>
                  <a:gd name="connsiteX92" fmla="*/ 715887 w 4918970"/>
                  <a:gd name="connsiteY92" fmla="*/ 3525177 h 4941646"/>
                  <a:gd name="connsiteX93" fmla="*/ 636412 w 4918970"/>
                  <a:gd name="connsiteY93" fmla="*/ 3763512 h 4941646"/>
                  <a:gd name="connsiteX94" fmla="*/ 370180 w 4918970"/>
                  <a:gd name="connsiteY94" fmla="*/ 3801213 h 4941646"/>
                  <a:gd name="connsiteX95" fmla="*/ 370439 w 4918970"/>
                  <a:gd name="connsiteY95" fmla="*/ 3800512 h 4941646"/>
                  <a:gd name="connsiteX96" fmla="*/ 354672 w 4918970"/>
                  <a:gd name="connsiteY96" fmla="*/ 3797677 h 4941646"/>
                  <a:gd name="connsiteX97" fmla="*/ 274129 w 4918970"/>
                  <a:gd name="connsiteY97" fmla="*/ 3647606 h 4941646"/>
                  <a:gd name="connsiteX98" fmla="*/ 432967 w 4918970"/>
                  <a:gd name="connsiteY98" fmla="*/ 3586127 h 4941646"/>
                  <a:gd name="connsiteX99" fmla="*/ 506135 w 4918970"/>
                  <a:gd name="connsiteY99" fmla="*/ 3648431 h 4941646"/>
                  <a:gd name="connsiteX100" fmla="*/ 517104 w 4918970"/>
                  <a:gd name="connsiteY100" fmla="*/ 3684240 h 4941646"/>
                  <a:gd name="connsiteX101" fmla="*/ 546446 w 4918970"/>
                  <a:gd name="connsiteY101" fmla="*/ 3666861 h 4941646"/>
                  <a:gd name="connsiteX102" fmla="*/ 586311 w 4918970"/>
                  <a:gd name="connsiteY102" fmla="*/ 3547312 h 4941646"/>
                  <a:gd name="connsiteX103" fmla="*/ 491254 w 4918970"/>
                  <a:gd name="connsiteY103" fmla="*/ 3450811 h 4941646"/>
                  <a:gd name="connsiteX104" fmla="*/ 492188 w 4918970"/>
                  <a:gd name="connsiteY104" fmla="*/ 3447673 h 4941646"/>
                  <a:gd name="connsiteX105" fmla="*/ 433539 w 4918970"/>
                  <a:gd name="connsiteY105" fmla="*/ 3433762 h 4941646"/>
                  <a:gd name="connsiteX106" fmla="*/ 247194 w 4918970"/>
                  <a:gd name="connsiteY106" fmla="*/ 3483909 h 4941646"/>
                  <a:gd name="connsiteX107" fmla="*/ 167127 w 4918970"/>
                  <a:gd name="connsiteY107" fmla="*/ 3708605 h 4941646"/>
                  <a:gd name="connsiteX108" fmla="*/ 279557 w 4918970"/>
                  <a:gd name="connsiteY108" fmla="*/ 3865888 h 4941646"/>
                  <a:gd name="connsiteX109" fmla="*/ 339049 w 4918970"/>
                  <a:gd name="connsiteY109" fmla="*/ 3895044 h 4941646"/>
                  <a:gd name="connsiteX110" fmla="*/ 340753 w 4918970"/>
                  <a:gd name="connsiteY110" fmla="*/ 3890439 h 4941646"/>
                  <a:gd name="connsiteX111" fmla="*/ 765152 w 4918970"/>
                  <a:gd name="connsiteY111" fmla="*/ 3771025 h 4941646"/>
                  <a:gd name="connsiteX112" fmla="*/ 820295 w 4918970"/>
                  <a:gd name="connsiteY112" fmla="*/ 3717861 h 4941646"/>
                  <a:gd name="connsiteX113" fmla="*/ 824050 w 4918970"/>
                  <a:gd name="connsiteY113" fmla="*/ 3709820 h 4941646"/>
                  <a:gd name="connsiteX114" fmla="*/ 1030361 w 4918970"/>
                  <a:gd name="connsiteY114" fmla="*/ 3535038 h 4941646"/>
                  <a:gd name="connsiteX115" fmla="*/ 1035982 w 4918970"/>
                  <a:gd name="connsiteY115" fmla="*/ 3533010 h 4941646"/>
                  <a:gd name="connsiteX116" fmla="*/ 1022668 w 4918970"/>
                  <a:gd name="connsiteY116" fmla="*/ 3525691 h 4941646"/>
                  <a:gd name="connsiteX117" fmla="*/ 1024158 w 4918970"/>
                  <a:gd name="connsiteY117" fmla="*/ 3523282 h 4941646"/>
                  <a:gd name="connsiteX118" fmla="*/ 956228 w 4918970"/>
                  <a:gd name="connsiteY118" fmla="*/ 3471624 h 4941646"/>
                  <a:gd name="connsiteX119" fmla="*/ 824176 w 4918970"/>
                  <a:gd name="connsiteY119" fmla="*/ 3155772 h 4941646"/>
                  <a:gd name="connsiteX120" fmla="*/ 839294 w 4918970"/>
                  <a:gd name="connsiteY120" fmla="*/ 3038691 h 4941646"/>
                  <a:gd name="connsiteX121" fmla="*/ 845233 w 4918970"/>
                  <a:gd name="connsiteY121" fmla="*/ 3024279 h 4941646"/>
                  <a:gd name="connsiteX122" fmla="*/ 830489 w 4918970"/>
                  <a:gd name="connsiteY122" fmla="*/ 3005860 h 4941646"/>
                  <a:gd name="connsiteX123" fmla="*/ 538989 w 4918970"/>
                  <a:gd name="connsiteY123" fmla="*/ 2854160 h 4941646"/>
                  <a:gd name="connsiteX124" fmla="*/ 4464700 w 4918970"/>
                  <a:gd name="connsiteY124" fmla="*/ 1953579 h 4941646"/>
                  <a:gd name="connsiteX125" fmla="*/ 4415474 w 4918970"/>
                  <a:gd name="connsiteY125" fmla="*/ 1955127 h 4941646"/>
                  <a:gd name="connsiteX126" fmla="*/ 4416039 w 4918970"/>
                  <a:gd name="connsiteY126" fmla="*/ 1959075 h 4941646"/>
                  <a:gd name="connsiteX127" fmla="*/ 4206076 w 4918970"/>
                  <a:gd name="connsiteY127" fmla="*/ 2147801 h 4941646"/>
                  <a:gd name="connsiteX128" fmla="*/ 4200851 w 4918970"/>
                  <a:gd name="connsiteY128" fmla="*/ 2163525 h 4941646"/>
                  <a:gd name="connsiteX129" fmla="*/ 4248391 w 4918970"/>
                  <a:gd name="connsiteY129" fmla="*/ 2224110 h 4941646"/>
                  <a:gd name="connsiteX130" fmla="*/ 4259365 w 4918970"/>
                  <a:gd name="connsiteY130" fmla="*/ 2249771 h 4941646"/>
                  <a:gd name="connsiteX131" fmla="*/ 4257954 w 4918970"/>
                  <a:gd name="connsiteY131" fmla="*/ 2214274 h 4941646"/>
                  <a:gd name="connsiteX132" fmla="*/ 4270077 w 4918970"/>
                  <a:gd name="connsiteY132" fmla="*/ 2161840 h 4941646"/>
                  <a:gd name="connsiteX133" fmla="*/ 4429316 w 4918970"/>
                  <a:gd name="connsiteY133" fmla="*/ 2034224 h 4941646"/>
                  <a:gd name="connsiteX134" fmla="*/ 4429403 w 4918970"/>
                  <a:gd name="connsiteY134" fmla="*/ 2034823 h 4941646"/>
                  <a:gd name="connsiteX135" fmla="*/ 4440672 w 4918970"/>
                  <a:gd name="connsiteY135" fmla="*/ 2030903 h 4941646"/>
                  <a:gd name="connsiteX136" fmla="*/ 4547468 w 4918970"/>
                  <a:gd name="connsiteY136" fmla="*/ 2108179 h 4941646"/>
                  <a:gd name="connsiteX137" fmla="*/ 4466617 w 4918970"/>
                  <a:gd name="connsiteY137" fmla="*/ 2212294 h 4941646"/>
                  <a:gd name="connsiteX138" fmla="*/ 4396474 w 4918970"/>
                  <a:gd name="connsiteY138" fmla="*/ 2195219 h 4941646"/>
                  <a:gd name="connsiteX139" fmla="*/ 4376350 w 4918970"/>
                  <a:gd name="connsiteY139" fmla="*/ 2173664 h 4941646"/>
                  <a:gd name="connsiteX140" fmla="*/ 4363600 w 4918970"/>
                  <a:gd name="connsiteY140" fmla="*/ 2197220 h 4941646"/>
                  <a:gd name="connsiteX141" fmla="*/ 4381107 w 4918970"/>
                  <a:gd name="connsiteY141" fmla="*/ 2298071 h 4941646"/>
                  <a:gd name="connsiteX142" fmla="*/ 4477882 w 4918970"/>
                  <a:gd name="connsiteY142" fmla="*/ 2331419 h 4941646"/>
                  <a:gd name="connsiteX143" fmla="*/ 4478415 w 4918970"/>
                  <a:gd name="connsiteY143" fmla="*/ 2334025 h 4941646"/>
                  <a:gd name="connsiteX144" fmla="*/ 4521558 w 4918970"/>
                  <a:gd name="connsiteY144" fmla="*/ 2321855 h 4941646"/>
                  <a:gd name="connsiteX145" fmla="*/ 4624391 w 4918970"/>
                  <a:gd name="connsiteY145" fmla="*/ 2215481 h 4941646"/>
                  <a:gd name="connsiteX146" fmla="*/ 4594825 w 4918970"/>
                  <a:gd name="connsiteY146" fmla="*/ 2023986 h 4941646"/>
                  <a:gd name="connsiteX147" fmla="*/ 4464700 w 4918970"/>
                  <a:gd name="connsiteY147" fmla="*/ 1953579 h 4941646"/>
                  <a:gd name="connsiteX148" fmla="*/ 4140713 w 4918970"/>
                  <a:gd name="connsiteY148" fmla="*/ 1699948 h 4941646"/>
                  <a:gd name="connsiteX149" fmla="*/ 4136706 w 4918970"/>
                  <a:gd name="connsiteY149" fmla="*/ 1743047 h 4941646"/>
                  <a:gd name="connsiteX150" fmla="*/ 3973581 w 4918970"/>
                  <a:gd name="connsiteY150" fmla="*/ 2008654 h 4941646"/>
                  <a:gd name="connsiteX151" fmla="*/ 3963790 w 4918970"/>
                  <a:gd name="connsiteY151" fmla="*/ 2016415 h 4941646"/>
                  <a:gd name="connsiteX152" fmla="*/ 3970864 w 4918970"/>
                  <a:gd name="connsiteY152" fmla="*/ 2017682 h 4941646"/>
                  <a:gd name="connsiteX153" fmla="*/ 4081258 w 4918970"/>
                  <a:gd name="connsiteY153" fmla="*/ 2061255 h 4941646"/>
                  <a:gd name="connsiteX154" fmla="*/ 4124808 w 4918970"/>
                  <a:gd name="connsiteY154" fmla="*/ 2093790 h 4941646"/>
                  <a:gd name="connsiteX155" fmla="*/ 4130703 w 4918970"/>
                  <a:gd name="connsiteY155" fmla="*/ 2079275 h 4941646"/>
                  <a:gd name="connsiteX156" fmla="*/ 4350035 w 4918970"/>
                  <a:gd name="connsiteY156" fmla="*/ 1871538 h 4941646"/>
                  <a:gd name="connsiteX157" fmla="*/ 4397921 w 4918970"/>
                  <a:gd name="connsiteY157" fmla="*/ 1860084 h 4941646"/>
                  <a:gd name="connsiteX158" fmla="*/ 4397873 w 4918970"/>
                  <a:gd name="connsiteY158" fmla="*/ 1859794 h 4941646"/>
                  <a:gd name="connsiteX159" fmla="*/ 4400004 w 4918970"/>
                  <a:gd name="connsiteY159" fmla="*/ 1859587 h 4941646"/>
                  <a:gd name="connsiteX160" fmla="*/ 4401749 w 4918970"/>
                  <a:gd name="connsiteY160" fmla="*/ 1859168 h 4941646"/>
                  <a:gd name="connsiteX161" fmla="*/ 4401783 w 4918970"/>
                  <a:gd name="connsiteY161" fmla="*/ 1859412 h 4941646"/>
                  <a:gd name="connsiteX162" fmla="*/ 4413025 w 4918970"/>
                  <a:gd name="connsiteY162" fmla="*/ 1858313 h 4941646"/>
                  <a:gd name="connsiteX163" fmla="*/ 4333935 w 4918970"/>
                  <a:gd name="connsiteY163" fmla="*/ 1844691 h 4941646"/>
                  <a:gd name="connsiteX164" fmla="*/ 4247725 w 4918970"/>
                  <a:gd name="connsiteY164" fmla="*/ 1804695 h 4941646"/>
                  <a:gd name="connsiteX165" fmla="*/ 4144586 w 4918970"/>
                  <a:gd name="connsiteY165" fmla="*/ 1706333 h 4941646"/>
                  <a:gd name="connsiteX166" fmla="*/ 377948 w 4918970"/>
                  <a:gd name="connsiteY166" fmla="*/ 1526130 h 4941646"/>
                  <a:gd name="connsiteX167" fmla="*/ 383689 w 4918970"/>
                  <a:gd name="connsiteY167" fmla="*/ 1538799 h 4941646"/>
                  <a:gd name="connsiteX168" fmla="*/ 363647 w 4918970"/>
                  <a:gd name="connsiteY168" fmla="*/ 1681729 h 4941646"/>
                  <a:gd name="connsiteX169" fmla="*/ 250787 w 4918970"/>
                  <a:gd name="connsiteY169" fmla="*/ 1771692 h 4941646"/>
                  <a:gd name="connsiteX170" fmla="*/ 236960 w 4918970"/>
                  <a:gd name="connsiteY170" fmla="*/ 1773193 h 4941646"/>
                  <a:gd name="connsiteX171" fmla="*/ 231218 w 4918970"/>
                  <a:gd name="connsiteY171" fmla="*/ 1760524 h 4941646"/>
                  <a:gd name="connsiteX172" fmla="*/ 251260 w 4918970"/>
                  <a:gd name="connsiteY172" fmla="*/ 1617594 h 4941646"/>
                  <a:gd name="connsiteX173" fmla="*/ 364120 w 4918970"/>
                  <a:gd name="connsiteY173" fmla="*/ 1527631 h 4941646"/>
                  <a:gd name="connsiteX174" fmla="*/ 1771697 w 4918970"/>
                  <a:gd name="connsiteY174" fmla="*/ 116828 h 4941646"/>
                  <a:gd name="connsiteX175" fmla="*/ 1940384 w 4918970"/>
                  <a:gd name="connsiteY175" fmla="*/ 186271 h 4941646"/>
                  <a:gd name="connsiteX176" fmla="*/ 2011358 w 4918970"/>
                  <a:gd name="connsiteY176" fmla="*/ 310478 h 4941646"/>
                  <a:gd name="connsiteX177" fmla="*/ 2013859 w 4918970"/>
                  <a:gd name="connsiteY177" fmla="*/ 338973 h 4941646"/>
                  <a:gd name="connsiteX178" fmla="*/ 2070458 w 4918970"/>
                  <a:gd name="connsiteY178" fmla="*/ 313793 h 4941646"/>
                  <a:gd name="connsiteX179" fmla="*/ 2213639 w 4918970"/>
                  <a:gd name="connsiteY179" fmla="*/ 295973 h 4941646"/>
                  <a:gd name="connsiteX180" fmla="*/ 2518180 w 4918970"/>
                  <a:gd name="connsiteY180" fmla="*/ 503449 h 4941646"/>
                  <a:gd name="connsiteX181" fmla="*/ 2553998 w 4918970"/>
                  <a:gd name="connsiteY181" fmla="*/ 643217 h 4941646"/>
                  <a:gd name="connsiteX182" fmla="*/ 2552098 w 4918970"/>
                  <a:gd name="connsiteY182" fmla="*/ 686511 h 4941646"/>
                  <a:gd name="connsiteX183" fmla="*/ 2582965 w 4918970"/>
                  <a:gd name="connsiteY183" fmla="*/ 671537 h 4941646"/>
                  <a:gd name="connsiteX184" fmla="*/ 2725991 w 4918970"/>
                  <a:gd name="connsiteY184" fmla="*/ 668663 h 4941646"/>
                  <a:gd name="connsiteX185" fmla="*/ 2872197 w 4918970"/>
                  <a:gd name="connsiteY185" fmla="*/ 777758 h 4941646"/>
                  <a:gd name="connsiteX186" fmla="*/ 2878472 w 4918970"/>
                  <a:gd name="connsiteY186" fmla="*/ 794180 h 4941646"/>
                  <a:gd name="connsiteX187" fmla="*/ 2864827 w 4918970"/>
                  <a:gd name="connsiteY187" fmla="*/ 805265 h 4941646"/>
                  <a:gd name="connsiteX188" fmla="*/ 2683661 w 4918970"/>
                  <a:gd name="connsiteY188" fmla="*/ 826641 h 4941646"/>
                  <a:gd name="connsiteX189" fmla="*/ 2561235 w 4918970"/>
                  <a:gd name="connsiteY189" fmla="*/ 752639 h 4941646"/>
                  <a:gd name="connsiteX190" fmla="*/ 2546802 w 4918970"/>
                  <a:gd name="connsiteY190" fmla="*/ 731340 h 4941646"/>
                  <a:gd name="connsiteX191" fmla="*/ 2533909 w 4918970"/>
                  <a:gd name="connsiteY191" fmla="*/ 784330 h 4941646"/>
                  <a:gd name="connsiteX192" fmla="*/ 2496975 w 4918970"/>
                  <a:gd name="connsiteY192" fmla="*/ 857275 h 4941646"/>
                  <a:gd name="connsiteX193" fmla="*/ 2498309 w 4918970"/>
                  <a:gd name="connsiteY193" fmla="*/ 858077 h 4941646"/>
                  <a:gd name="connsiteX194" fmla="*/ 2493583 w 4918970"/>
                  <a:gd name="connsiteY194" fmla="*/ 863973 h 4941646"/>
                  <a:gd name="connsiteX195" fmla="*/ 2490088 w 4918970"/>
                  <a:gd name="connsiteY195" fmla="*/ 870878 h 4941646"/>
                  <a:gd name="connsiteX196" fmla="*/ 2488773 w 4918970"/>
                  <a:gd name="connsiteY196" fmla="*/ 869975 h 4941646"/>
                  <a:gd name="connsiteX197" fmla="*/ 2455495 w 4918970"/>
                  <a:gd name="connsiteY197" fmla="*/ 911496 h 4941646"/>
                  <a:gd name="connsiteX198" fmla="*/ 2270013 w 4918970"/>
                  <a:gd name="connsiteY198" fmla="*/ 981627 h 4941646"/>
                  <a:gd name="connsiteX199" fmla="*/ 2051613 w 4918970"/>
                  <a:gd name="connsiteY199" fmla="*/ 841323 h 4941646"/>
                  <a:gd name="connsiteX200" fmla="*/ 2069070 w 4918970"/>
                  <a:gd name="connsiteY200" fmla="*/ 582325 h 4941646"/>
                  <a:gd name="connsiteX201" fmla="*/ 2069706 w 4918970"/>
                  <a:gd name="connsiteY201" fmla="*/ 582762 h 4941646"/>
                  <a:gd name="connsiteX202" fmla="*/ 2075731 w 4918970"/>
                  <a:gd name="connsiteY202" fmla="*/ 568828 h 4941646"/>
                  <a:gd name="connsiteX203" fmla="*/ 2240022 w 4918970"/>
                  <a:gd name="connsiteY203" fmla="*/ 535266 h 4941646"/>
                  <a:gd name="connsiteX204" fmla="*/ 2267997 w 4918970"/>
                  <a:gd name="connsiteY204" fmla="*/ 700600 h 4941646"/>
                  <a:gd name="connsiteX205" fmla="*/ 2191645 w 4918970"/>
                  <a:gd name="connsiteY205" fmla="*/ 751624 h 4941646"/>
                  <a:gd name="connsiteX206" fmla="*/ 2154132 w 4918970"/>
                  <a:gd name="connsiteY206" fmla="*/ 751931 h 4941646"/>
                  <a:gd name="connsiteX207" fmla="*/ 2165232 w 4918970"/>
                  <a:gd name="connsiteY207" fmla="*/ 784146 h 4941646"/>
                  <a:gd name="connsiteX208" fmla="*/ 2274781 w 4918970"/>
                  <a:gd name="connsiteY208" fmla="*/ 854522 h 4941646"/>
                  <a:gd name="connsiteX209" fmla="*/ 2340505 w 4918970"/>
                  <a:gd name="connsiteY209" fmla="*/ 839183 h 4941646"/>
                  <a:gd name="connsiteX210" fmla="*/ 2386542 w 4918970"/>
                  <a:gd name="connsiteY210" fmla="*/ 795180 h 4941646"/>
                  <a:gd name="connsiteX211" fmla="*/ 2413377 w 4918970"/>
                  <a:gd name="connsiteY211" fmla="*/ 742182 h 4941646"/>
                  <a:gd name="connsiteX212" fmla="*/ 2403106 w 4918970"/>
                  <a:gd name="connsiteY212" fmla="*/ 558783 h 4941646"/>
                  <a:gd name="connsiteX213" fmla="*/ 2204259 w 4918970"/>
                  <a:gd name="connsiteY213" fmla="*/ 423315 h 4941646"/>
                  <a:gd name="connsiteX214" fmla="*/ 2029827 w 4918970"/>
                  <a:gd name="connsiteY214" fmla="*/ 480880 h 4941646"/>
                  <a:gd name="connsiteX215" fmla="*/ 1998238 w 4918970"/>
                  <a:gd name="connsiteY215" fmla="*/ 516363 h 4941646"/>
                  <a:gd name="connsiteX216" fmla="*/ 1961948 w 4918970"/>
                  <a:gd name="connsiteY216" fmla="*/ 578121 h 4941646"/>
                  <a:gd name="connsiteX217" fmla="*/ 2099857 w 4918970"/>
                  <a:gd name="connsiteY217" fmla="*/ 1081422 h 4941646"/>
                  <a:gd name="connsiteX218" fmla="*/ 2155983 w 4918970"/>
                  <a:gd name="connsiteY218" fmla="*/ 1145867 h 4941646"/>
                  <a:gd name="connsiteX219" fmla="*/ 2201387 w 4918970"/>
                  <a:gd name="connsiteY219" fmla="*/ 1166209 h 4941646"/>
                  <a:gd name="connsiteX220" fmla="*/ 2201998 w 4918970"/>
                  <a:gd name="connsiteY220" fmla="*/ 1165152 h 4941646"/>
                  <a:gd name="connsiteX221" fmla="*/ 2206531 w 4918970"/>
                  <a:gd name="connsiteY221" fmla="*/ 1168516 h 4941646"/>
                  <a:gd name="connsiteX222" fmla="*/ 2210419 w 4918970"/>
                  <a:gd name="connsiteY222" fmla="*/ 1170257 h 4941646"/>
                  <a:gd name="connsiteX223" fmla="*/ 2209934 w 4918970"/>
                  <a:gd name="connsiteY223" fmla="*/ 1171039 h 4941646"/>
                  <a:gd name="connsiteX224" fmla="*/ 2283952 w 4918970"/>
                  <a:gd name="connsiteY224" fmla="*/ 1225933 h 4941646"/>
                  <a:gd name="connsiteX225" fmla="*/ 2467511 w 4918970"/>
                  <a:gd name="connsiteY225" fmla="*/ 1675670 h 4941646"/>
                  <a:gd name="connsiteX226" fmla="*/ 2467608 w 4918970"/>
                  <a:gd name="connsiteY226" fmla="*/ 1709553 h 4941646"/>
                  <a:gd name="connsiteX227" fmla="*/ 2521215 w 4918970"/>
                  <a:gd name="connsiteY227" fmla="*/ 1676365 h 4941646"/>
                  <a:gd name="connsiteX228" fmla="*/ 2620398 w 4918970"/>
                  <a:gd name="connsiteY228" fmla="*/ 1632390 h 4941646"/>
                  <a:gd name="connsiteX229" fmla="*/ 2608266 w 4918970"/>
                  <a:gd name="connsiteY229" fmla="*/ 1625263 h 4941646"/>
                  <a:gd name="connsiteX230" fmla="*/ 2524851 w 4918970"/>
                  <a:gd name="connsiteY230" fmla="*/ 1463030 h 4941646"/>
                  <a:gd name="connsiteX231" fmla="*/ 2575891 w 4918970"/>
                  <a:gd name="connsiteY231" fmla="*/ 1287895 h 4941646"/>
                  <a:gd name="connsiteX232" fmla="*/ 2589080 w 4918970"/>
                  <a:gd name="connsiteY232" fmla="*/ 1276271 h 4941646"/>
                  <a:gd name="connsiteX233" fmla="*/ 2604239 w 4918970"/>
                  <a:gd name="connsiteY233" fmla="*/ 1285174 h 4941646"/>
                  <a:gd name="connsiteX234" fmla="*/ 2687653 w 4918970"/>
                  <a:gd name="connsiteY234" fmla="*/ 1447408 h 4941646"/>
                  <a:gd name="connsiteX235" fmla="*/ 2636614 w 4918970"/>
                  <a:gd name="connsiteY235" fmla="*/ 1622543 h 4941646"/>
                  <a:gd name="connsiteX236" fmla="*/ 2630546 w 4918970"/>
                  <a:gd name="connsiteY236" fmla="*/ 1627891 h 4941646"/>
                  <a:gd name="connsiteX237" fmla="*/ 2670619 w 4918970"/>
                  <a:gd name="connsiteY237" fmla="*/ 1610122 h 4941646"/>
                  <a:gd name="connsiteX238" fmla="*/ 2815660 w 4918970"/>
                  <a:gd name="connsiteY238" fmla="*/ 1576518 h 4941646"/>
                  <a:gd name="connsiteX239" fmla="*/ 2842885 w 4918970"/>
                  <a:gd name="connsiteY239" fmla="*/ 1576411 h 4941646"/>
                  <a:gd name="connsiteX240" fmla="*/ 2841924 w 4918970"/>
                  <a:gd name="connsiteY240" fmla="*/ 1574712 h 4941646"/>
                  <a:gd name="connsiteX241" fmla="*/ 3238062 w 4918970"/>
                  <a:gd name="connsiteY241" fmla="*/ 1415167 h 4941646"/>
                  <a:gd name="connsiteX242" fmla="*/ 3259346 w 4918970"/>
                  <a:gd name="connsiteY242" fmla="*/ 1373419 h 4941646"/>
                  <a:gd name="connsiteX243" fmla="*/ 3275408 w 4918970"/>
                  <a:gd name="connsiteY243" fmla="*/ 1324918 h 4941646"/>
                  <a:gd name="connsiteX244" fmla="*/ 3238045 w 4918970"/>
                  <a:gd name="connsiteY244" fmla="*/ 1145073 h 4941646"/>
                  <a:gd name="connsiteX245" fmla="*/ 3021302 w 4918970"/>
                  <a:gd name="connsiteY245" fmla="*/ 1040601 h 4941646"/>
                  <a:gd name="connsiteX246" fmla="*/ 2857340 w 4918970"/>
                  <a:gd name="connsiteY246" fmla="*/ 1123405 h 4941646"/>
                  <a:gd name="connsiteX247" fmla="*/ 2823524 w 4918970"/>
                  <a:gd name="connsiteY247" fmla="*/ 1175189 h 4941646"/>
                  <a:gd name="connsiteX248" fmla="*/ 2813295 w 4918970"/>
                  <a:gd name="connsiteY248" fmla="*/ 1201440 h 4941646"/>
                  <a:gd name="connsiteX249" fmla="*/ 2829349 w 4918970"/>
                  <a:gd name="connsiteY249" fmla="*/ 1299602 h 4941646"/>
                  <a:gd name="connsiteX250" fmla="*/ 2945071 w 4918970"/>
                  <a:gd name="connsiteY250" fmla="*/ 1359287 h 4941646"/>
                  <a:gd name="connsiteX251" fmla="*/ 2976262 w 4918970"/>
                  <a:gd name="connsiteY251" fmla="*/ 1348807 h 4941646"/>
                  <a:gd name="connsiteX252" fmla="*/ 2960029 w 4918970"/>
                  <a:gd name="connsiteY252" fmla="*/ 1320152 h 4941646"/>
                  <a:gd name="connsiteX253" fmla="*/ 2966040 w 4918970"/>
                  <a:gd name="connsiteY253" fmla="*/ 1228518 h 4941646"/>
                  <a:gd name="connsiteX254" fmla="*/ 3123211 w 4918970"/>
                  <a:gd name="connsiteY254" fmla="*/ 1170078 h 4941646"/>
                  <a:gd name="connsiteX255" fmla="*/ 3176291 w 4918970"/>
                  <a:gd name="connsiteY255" fmla="*/ 1329139 h 4941646"/>
                  <a:gd name="connsiteX256" fmla="*/ 3167237 w 4918970"/>
                  <a:gd name="connsiteY256" fmla="*/ 1341323 h 4941646"/>
                  <a:gd name="connsiteX257" fmla="*/ 3167933 w 4918970"/>
                  <a:gd name="connsiteY257" fmla="*/ 1341656 h 4941646"/>
                  <a:gd name="connsiteX258" fmla="*/ 2952363 w 4918970"/>
                  <a:gd name="connsiteY258" fmla="*/ 1486271 h 4941646"/>
                  <a:gd name="connsiteX259" fmla="*/ 2721658 w 4918970"/>
                  <a:gd name="connsiteY259" fmla="*/ 1367283 h 4941646"/>
                  <a:gd name="connsiteX260" fmla="*/ 2689652 w 4918970"/>
                  <a:gd name="connsiteY260" fmla="*/ 1171586 h 4941646"/>
                  <a:gd name="connsiteX261" fmla="*/ 2708970 w 4918970"/>
                  <a:gd name="connsiteY261" fmla="*/ 1122007 h 4941646"/>
                  <a:gd name="connsiteX262" fmla="*/ 2707532 w 4918970"/>
                  <a:gd name="connsiteY262" fmla="*/ 1121319 h 4941646"/>
                  <a:gd name="connsiteX263" fmla="*/ 2711763 w 4918970"/>
                  <a:gd name="connsiteY263" fmla="*/ 1114839 h 4941646"/>
                  <a:gd name="connsiteX264" fmla="*/ 2714507 w 4918970"/>
                  <a:gd name="connsiteY264" fmla="*/ 1107798 h 4941646"/>
                  <a:gd name="connsiteX265" fmla="*/ 2715868 w 4918970"/>
                  <a:gd name="connsiteY265" fmla="*/ 1108553 h 4941646"/>
                  <a:gd name="connsiteX266" fmla="*/ 2760573 w 4918970"/>
                  <a:gd name="connsiteY266" fmla="*/ 1040095 h 4941646"/>
                  <a:gd name="connsiteX267" fmla="*/ 3011687 w 4918970"/>
                  <a:gd name="connsiteY267" fmla="*/ 913277 h 4941646"/>
                  <a:gd name="connsiteX268" fmla="*/ 3343636 w 4918970"/>
                  <a:gd name="connsiteY268" fmla="*/ 1073280 h 4941646"/>
                  <a:gd name="connsiteX269" fmla="*/ 3378525 w 4918970"/>
                  <a:gd name="connsiteY269" fmla="*/ 1137483 h 4941646"/>
                  <a:gd name="connsiteX270" fmla="*/ 3396553 w 4918970"/>
                  <a:gd name="connsiteY270" fmla="*/ 1195718 h 4941646"/>
                  <a:gd name="connsiteX271" fmla="*/ 3410253 w 4918970"/>
                  <a:gd name="connsiteY271" fmla="*/ 1175498 h 4941646"/>
                  <a:gd name="connsiteX272" fmla="*/ 3532680 w 4918970"/>
                  <a:gd name="connsiteY272" fmla="*/ 1101496 h 4941646"/>
                  <a:gd name="connsiteX273" fmla="*/ 3713846 w 4918970"/>
                  <a:gd name="connsiteY273" fmla="*/ 1122872 h 4941646"/>
                  <a:gd name="connsiteX274" fmla="*/ 3727491 w 4918970"/>
                  <a:gd name="connsiteY274" fmla="*/ 1133957 h 4941646"/>
                  <a:gd name="connsiteX275" fmla="*/ 3721216 w 4918970"/>
                  <a:gd name="connsiteY275" fmla="*/ 1150379 h 4941646"/>
                  <a:gd name="connsiteX276" fmla="*/ 3575010 w 4918970"/>
                  <a:gd name="connsiteY276" fmla="*/ 1259474 h 4941646"/>
                  <a:gd name="connsiteX277" fmla="*/ 3431985 w 4918970"/>
                  <a:gd name="connsiteY277" fmla="*/ 1256600 h 4941646"/>
                  <a:gd name="connsiteX278" fmla="*/ 3403660 w 4918970"/>
                  <a:gd name="connsiteY278" fmla="*/ 1242859 h 4941646"/>
                  <a:gd name="connsiteX279" fmla="*/ 3407289 w 4918970"/>
                  <a:gd name="connsiteY279" fmla="*/ 1277298 h 4941646"/>
                  <a:gd name="connsiteX280" fmla="*/ 3400860 w 4918970"/>
                  <a:gd name="connsiteY280" fmla="*/ 1348718 h 4941646"/>
                  <a:gd name="connsiteX281" fmla="*/ 3377352 w 4918970"/>
                  <a:gd name="connsiteY281" fmla="*/ 1419703 h 4941646"/>
                  <a:gd name="connsiteX282" fmla="*/ 3379240 w 4918970"/>
                  <a:gd name="connsiteY282" fmla="*/ 1420547 h 4941646"/>
                  <a:gd name="connsiteX283" fmla="*/ 3373022 w 4918970"/>
                  <a:gd name="connsiteY283" fmla="*/ 1432777 h 4941646"/>
                  <a:gd name="connsiteX284" fmla="*/ 3370362 w 4918970"/>
                  <a:gd name="connsiteY284" fmla="*/ 1440807 h 4941646"/>
                  <a:gd name="connsiteX285" fmla="*/ 3369221 w 4918970"/>
                  <a:gd name="connsiteY285" fmla="*/ 1440252 h 4941646"/>
                  <a:gd name="connsiteX286" fmla="*/ 3350258 w 4918970"/>
                  <a:gd name="connsiteY286" fmla="*/ 1477552 h 4941646"/>
                  <a:gd name="connsiteX287" fmla="*/ 3208358 w 4918970"/>
                  <a:gd name="connsiteY287" fmla="*/ 1612788 h 4941646"/>
                  <a:gd name="connsiteX288" fmla="*/ 3144889 w 4918970"/>
                  <a:gd name="connsiteY288" fmla="*/ 1644698 h 4941646"/>
                  <a:gd name="connsiteX289" fmla="*/ 3154217 w 4918970"/>
                  <a:gd name="connsiteY289" fmla="*/ 1649724 h 4941646"/>
                  <a:gd name="connsiteX290" fmla="*/ 3152848 w 4918970"/>
                  <a:gd name="connsiteY290" fmla="*/ 1651953 h 4941646"/>
                  <a:gd name="connsiteX291" fmla="*/ 3223949 w 4918970"/>
                  <a:gd name="connsiteY291" fmla="*/ 1706023 h 4941646"/>
                  <a:gd name="connsiteX292" fmla="*/ 3356001 w 4918970"/>
                  <a:gd name="connsiteY292" fmla="*/ 2021867 h 4941646"/>
                  <a:gd name="connsiteX293" fmla="*/ 3132866 w 4918970"/>
                  <a:gd name="connsiteY293" fmla="*/ 2410848 h 4941646"/>
                  <a:gd name="connsiteX294" fmla="*/ 2737858 w 4918970"/>
                  <a:gd name="connsiteY294" fmla="*/ 2437548 h 4941646"/>
                  <a:gd name="connsiteX295" fmla="*/ 2701034 w 4918970"/>
                  <a:gd name="connsiteY295" fmla="*/ 2419433 h 4941646"/>
                  <a:gd name="connsiteX296" fmla="*/ 2700731 w 4918970"/>
                  <a:gd name="connsiteY296" fmla="*/ 2420039 h 4941646"/>
                  <a:gd name="connsiteX297" fmla="*/ 2696754 w 4918970"/>
                  <a:gd name="connsiteY297" fmla="*/ 2417327 h 4941646"/>
                  <a:gd name="connsiteX298" fmla="*/ 2684430 w 4918970"/>
                  <a:gd name="connsiteY298" fmla="*/ 2411265 h 4941646"/>
                  <a:gd name="connsiteX299" fmla="*/ 2685400 w 4918970"/>
                  <a:gd name="connsiteY299" fmla="*/ 2409585 h 4941646"/>
                  <a:gd name="connsiteX300" fmla="*/ 2631899 w 4918970"/>
                  <a:gd name="connsiteY300" fmla="*/ 2373108 h 4941646"/>
                  <a:gd name="connsiteX301" fmla="*/ 2529392 w 4918970"/>
                  <a:gd name="connsiteY301" fmla="*/ 2154648 h 4941646"/>
                  <a:gd name="connsiteX302" fmla="*/ 2679116 w 4918970"/>
                  <a:gd name="connsiteY302" fmla="*/ 1876497 h 4941646"/>
                  <a:gd name="connsiteX303" fmla="*/ 2994995 w 4918970"/>
                  <a:gd name="connsiteY303" fmla="*/ 1873358 h 4941646"/>
                  <a:gd name="connsiteX304" fmla="*/ 2994526 w 4918970"/>
                  <a:gd name="connsiteY304" fmla="*/ 1874172 h 4941646"/>
                  <a:gd name="connsiteX305" fmla="*/ 3011997 w 4918970"/>
                  <a:gd name="connsiteY305" fmla="*/ 1880172 h 4941646"/>
                  <a:gd name="connsiteX306" fmla="*/ 3068145 w 4918970"/>
                  <a:gd name="connsiteY306" fmla="*/ 2076348 h 4941646"/>
                  <a:gd name="connsiteX307" fmla="*/ 2870171 w 4918970"/>
                  <a:gd name="connsiteY307" fmla="*/ 2125814 h 4941646"/>
                  <a:gd name="connsiteX308" fmla="*/ 2801095 w 4918970"/>
                  <a:gd name="connsiteY308" fmla="*/ 2037967 h 4941646"/>
                  <a:gd name="connsiteX309" fmla="*/ 2797201 w 4918970"/>
                  <a:gd name="connsiteY309" fmla="*/ 1992482 h 4941646"/>
                  <a:gd name="connsiteX310" fmla="*/ 2759157 w 4918970"/>
                  <a:gd name="connsiteY310" fmla="*/ 2008973 h 4941646"/>
                  <a:gd name="connsiteX311" fmla="*/ 2684056 w 4918970"/>
                  <a:gd name="connsiteY311" fmla="*/ 2148498 h 4941646"/>
                  <a:gd name="connsiteX312" fmla="*/ 2735473 w 4918970"/>
                  <a:gd name="connsiteY312" fmla="*/ 2258077 h 4941646"/>
                  <a:gd name="connsiteX313" fmla="*/ 2763794 w 4918970"/>
                  <a:gd name="connsiteY313" fmla="*/ 2277388 h 4941646"/>
                  <a:gd name="connsiteX314" fmla="*/ 2833373 w 4918970"/>
                  <a:gd name="connsiteY314" fmla="*/ 2306107 h 4941646"/>
                  <a:gd name="connsiteX315" fmla="*/ 3054924 w 4918970"/>
                  <a:gd name="connsiteY315" fmla="*/ 2276426 h 4941646"/>
                  <a:gd name="connsiteX316" fmla="*/ 3200618 w 4918970"/>
                  <a:gd name="connsiteY316" fmla="*/ 2022445 h 4941646"/>
                  <a:gd name="connsiteX317" fmla="*/ 3114395 w 4918970"/>
                  <a:gd name="connsiteY317" fmla="*/ 1816222 h 4941646"/>
                  <a:gd name="connsiteX318" fmla="*/ 3066418 w 4918970"/>
                  <a:gd name="connsiteY318" fmla="*/ 1779737 h 4941646"/>
                  <a:gd name="connsiteX319" fmla="*/ 3010286 w 4918970"/>
                  <a:gd name="connsiteY319" fmla="*/ 1749573 h 4941646"/>
                  <a:gd name="connsiteX320" fmla="*/ 2536778 w 4918970"/>
                  <a:gd name="connsiteY320" fmla="*/ 1843873 h 4941646"/>
                  <a:gd name="connsiteX321" fmla="*/ 2456830 w 4918970"/>
                  <a:gd name="connsiteY321" fmla="*/ 1902128 h 4941646"/>
                  <a:gd name="connsiteX322" fmla="*/ 2455345 w 4918970"/>
                  <a:gd name="connsiteY322" fmla="*/ 1916822 h 4941646"/>
                  <a:gd name="connsiteX323" fmla="*/ 2429696 w 4918970"/>
                  <a:gd name="connsiteY323" fmla="*/ 2045788 h 4941646"/>
                  <a:gd name="connsiteX324" fmla="*/ 2229545 w 4918970"/>
                  <a:gd name="connsiteY324" fmla="*/ 2519902 h 4941646"/>
                  <a:gd name="connsiteX325" fmla="*/ 2197254 w 4918970"/>
                  <a:gd name="connsiteY325" fmla="*/ 2567245 h 4941646"/>
                  <a:gd name="connsiteX326" fmla="*/ 2210207 w 4918970"/>
                  <a:gd name="connsiteY326" fmla="*/ 2560344 h 4941646"/>
                  <a:gd name="connsiteX327" fmla="*/ 2307035 w 4918970"/>
                  <a:gd name="connsiteY327" fmla="*/ 2541967 h 4941646"/>
                  <a:gd name="connsiteX328" fmla="*/ 2475482 w 4918970"/>
                  <a:gd name="connsiteY328" fmla="*/ 2609099 h 4941646"/>
                  <a:gd name="connsiteX329" fmla="*/ 2485730 w 4918970"/>
                  <a:gd name="connsiteY329" fmla="*/ 2623253 h 4941646"/>
                  <a:gd name="connsiteX330" fmla="*/ 2475481 w 4918970"/>
                  <a:gd name="connsiteY330" fmla="*/ 2637407 h 4941646"/>
                  <a:gd name="connsiteX331" fmla="*/ 2307035 w 4918970"/>
                  <a:gd name="connsiteY331" fmla="*/ 2704540 h 4941646"/>
                  <a:gd name="connsiteX332" fmla="*/ 2170449 w 4918970"/>
                  <a:gd name="connsiteY332" fmla="*/ 2664984 h 4941646"/>
                  <a:gd name="connsiteX333" fmla="*/ 2146378 w 4918970"/>
                  <a:gd name="connsiteY333" fmla="*/ 2644149 h 4941646"/>
                  <a:gd name="connsiteX334" fmla="*/ 2079343 w 4918970"/>
                  <a:gd name="connsiteY334" fmla="*/ 2745459 h 4941646"/>
                  <a:gd name="connsiteX335" fmla="*/ 1913424 w 4918970"/>
                  <a:gd name="connsiteY335" fmla="*/ 3117982 h 4941646"/>
                  <a:gd name="connsiteX336" fmla="*/ 1998251 w 4918970"/>
                  <a:gd name="connsiteY336" fmla="*/ 3834996 h 4941646"/>
                  <a:gd name="connsiteX337" fmla="*/ 2063140 w 4918970"/>
                  <a:gd name="connsiteY337" fmla="*/ 3881282 h 4941646"/>
                  <a:gd name="connsiteX338" fmla="*/ 2128893 w 4918970"/>
                  <a:gd name="connsiteY338" fmla="*/ 3908853 h 4941646"/>
                  <a:gd name="connsiteX339" fmla="*/ 2350607 w 4918970"/>
                  <a:gd name="connsiteY339" fmla="*/ 3880408 h 4941646"/>
                  <a:gd name="connsiteX340" fmla="*/ 2497715 w 4918970"/>
                  <a:gd name="connsiteY340" fmla="*/ 3627243 h 4941646"/>
                  <a:gd name="connsiteX341" fmla="*/ 2412642 w 4918970"/>
                  <a:gd name="connsiteY341" fmla="*/ 3420533 h 4941646"/>
                  <a:gd name="connsiteX342" fmla="*/ 2352977 w 4918970"/>
                  <a:gd name="connsiteY342" fmla="*/ 3374633 h 4941646"/>
                  <a:gd name="connsiteX343" fmla="*/ 2322100 w 4918970"/>
                  <a:gd name="connsiteY343" fmla="*/ 3359763 h 4941646"/>
                  <a:gd name="connsiteX344" fmla="*/ 2201492 w 4918970"/>
                  <a:gd name="connsiteY344" fmla="*/ 3370025 h 4941646"/>
                  <a:gd name="connsiteX345" fmla="*/ 2118211 w 4918970"/>
                  <a:gd name="connsiteY345" fmla="*/ 3504827 h 4941646"/>
                  <a:gd name="connsiteX346" fmla="*/ 2122951 w 4918970"/>
                  <a:gd name="connsiteY346" fmla="*/ 3546019 h 4941646"/>
                  <a:gd name="connsiteX347" fmla="*/ 2164289 w 4918970"/>
                  <a:gd name="connsiteY347" fmla="*/ 3526650 h 4941646"/>
                  <a:gd name="connsiteX348" fmla="*/ 2274904 w 4918970"/>
                  <a:gd name="connsiteY348" fmla="*/ 3542548 h 4941646"/>
                  <a:gd name="connsiteX349" fmla="*/ 2331052 w 4918970"/>
                  <a:gd name="connsiteY349" fmla="*/ 3738732 h 4941646"/>
                  <a:gd name="connsiteX350" fmla="*/ 2133078 w 4918970"/>
                  <a:gd name="connsiteY350" fmla="*/ 3788198 h 4941646"/>
                  <a:gd name="connsiteX351" fmla="*/ 2119146 w 4918970"/>
                  <a:gd name="connsiteY351" fmla="*/ 3776068 h 4941646"/>
                  <a:gd name="connsiteX352" fmla="*/ 2118677 w 4918970"/>
                  <a:gd name="connsiteY352" fmla="*/ 3776880 h 4941646"/>
                  <a:gd name="connsiteX353" fmla="*/ 1963455 w 4918970"/>
                  <a:gd name="connsiteY353" fmla="*/ 3501751 h 4941646"/>
                  <a:gd name="connsiteX354" fmla="*/ 2129486 w 4918970"/>
                  <a:gd name="connsiteY354" fmla="*/ 3233007 h 4941646"/>
                  <a:gd name="connsiteX355" fmla="*/ 2207762 w 4918970"/>
                  <a:gd name="connsiteY355" fmla="*/ 3204486 h 4941646"/>
                  <a:gd name="connsiteX356" fmla="*/ 2247867 w 4918970"/>
                  <a:gd name="connsiteY356" fmla="*/ 3201172 h 4941646"/>
                  <a:gd name="connsiteX357" fmla="*/ 2232236 w 4918970"/>
                  <a:gd name="connsiteY357" fmla="*/ 3168950 h 4941646"/>
                  <a:gd name="connsiteX358" fmla="*/ 2229363 w 4918970"/>
                  <a:gd name="connsiteY358" fmla="*/ 3025925 h 4941646"/>
                  <a:gd name="connsiteX359" fmla="*/ 2338456 w 4918970"/>
                  <a:gd name="connsiteY359" fmla="*/ 2879719 h 4941646"/>
                  <a:gd name="connsiteX360" fmla="*/ 2354880 w 4918970"/>
                  <a:gd name="connsiteY360" fmla="*/ 2873445 h 4941646"/>
                  <a:gd name="connsiteX361" fmla="*/ 2365964 w 4918970"/>
                  <a:gd name="connsiteY361" fmla="*/ 2887090 h 4941646"/>
                  <a:gd name="connsiteX362" fmla="*/ 2387340 w 4918970"/>
                  <a:gd name="connsiteY362" fmla="*/ 3068255 h 4941646"/>
                  <a:gd name="connsiteX363" fmla="*/ 2313339 w 4918970"/>
                  <a:gd name="connsiteY363" fmla="*/ 3190681 h 4941646"/>
                  <a:gd name="connsiteX364" fmla="*/ 2300031 w 4918970"/>
                  <a:gd name="connsiteY364" fmla="*/ 3199699 h 4941646"/>
                  <a:gd name="connsiteX365" fmla="*/ 2369931 w 4918970"/>
                  <a:gd name="connsiteY365" fmla="*/ 3212550 h 4941646"/>
                  <a:gd name="connsiteX366" fmla="*/ 2428272 w 4918970"/>
                  <a:gd name="connsiteY366" fmla="*/ 3240645 h 4941646"/>
                  <a:gd name="connsiteX367" fmla="*/ 2429241 w 4918970"/>
                  <a:gd name="connsiteY367" fmla="*/ 3238966 h 4941646"/>
                  <a:gd name="connsiteX368" fmla="*/ 2436692 w 4918970"/>
                  <a:gd name="connsiteY368" fmla="*/ 3244699 h 4941646"/>
                  <a:gd name="connsiteX369" fmla="*/ 2444991 w 4918970"/>
                  <a:gd name="connsiteY369" fmla="*/ 3248696 h 4941646"/>
                  <a:gd name="connsiteX370" fmla="*/ 2443946 w 4918970"/>
                  <a:gd name="connsiteY370" fmla="*/ 3250279 h 4941646"/>
                  <a:gd name="connsiteX371" fmla="*/ 2522808 w 4918970"/>
                  <a:gd name="connsiteY371" fmla="*/ 3310948 h 4941646"/>
                  <a:gd name="connsiteX372" fmla="*/ 2653099 w 4918970"/>
                  <a:gd name="connsiteY372" fmla="*/ 3627532 h 4941646"/>
                  <a:gd name="connsiteX373" fmla="*/ 2592491 w 4918970"/>
                  <a:gd name="connsiteY373" fmla="*/ 3851638 h 4941646"/>
                  <a:gd name="connsiteX374" fmla="*/ 2549418 w 4918970"/>
                  <a:gd name="connsiteY374" fmla="*/ 3907558 h 4941646"/>
                  <a:gd name="connsiteX375" fmla="*/ 2562428 w 4918970"/>
                  <a:gd name="connsiteY375" fmla="*/ 3908496 h 4941646"/>
                  <a:gd name="connsiteX376" fmla="*/ 2687729 w 4918970"/>
                  <a:gd name="connsiteY376" fmla="*/ 3977518 h 4941646"/>
                  <a:gd name="connsiteX377" fmla="*/ 2759800 w 4918970"/>
                  <a:gd name="connsiteY377" fmla="*/ 4145101 h 4941646"/>
                  <a:gd name="connsiteX378" fmla="*/ 2757022 w 4918970"/>
                  <a:gd name="connsiteY378" fmla="*/ 4162460 h 4941646"/>
                  <a:gd name="connsiteX379" fmla="*/ 2739663 w 4918970"/>
                  <a:gd name="connsiteY379" fmla="*/ 4165237 h 4941646"/>
                  <a:gd name="connsiteX380" fmla="*/ 2572081 w 4918970"/>
                  <a:gd name="connsiteY380" fmla="*/ 4093167 h 4941646"/>
                  <a:gd name="connsiteX381" fmla="*/ 2503058 w 4918970"/>
                  <a:gd name="connsiteY381" fmla="*/ 3967867 h 4941646"/>
                  <a:gd name="connsiteX382" fmla="*/ 2502371 w 4918970"/>
                  <a:gd name="connsiteY382" fmla="*/ 3958335 h 4941646"/>
                  <a:gd name="connsiteX383" fmla="*/ 2427798 w 4918970"/>
                  <a:gd name="connsiteY383" fmla="*/ 4015263 h 4941646"/>
                  <a:gd name="connsiteX384" fmla="*/ 2232329 w 4918970"/>
                  <a:gd name="connsiteY384" fmla="*/ 4073606 h 4941646"/>
                  <a:gd name="connsiteX385" fmla="*/ 2218633 w 4918970"/>
                  <a:gd name="connsiteY385" fmla="*/ 4072875 h 4941646"/>
                  <a:gd name="connsiteX386" fmla="*/ 2272337 w 4918970"/>
                  <a:gd name="connsiteY386" fmla="*/ 4158898 h 4941646"/>
                  <a:gd name="connsiteX387" fmla="*/ 2364192 w 4918970"/>
                  <a:gd name="connsiteY387" fmla="*/ 4533287 h 4941646"/>
                  <a:gd name="connsiteX388" fmla="*/ 2359669 w 4918970"/>
                  <a:gd name="connsiteY388" fmla="*/ 4559743 h 4941646"/>
                  <a:gd name="connsiteX389" fmla="*/ 2379450 w 4918970"/>
                  <a:gd name="connsiteY389" fmla="*/ 4550148 h 4941646"/>
                  <a:gd name="connsiteX390" fmla="*/ 2522475 w 4918970"/>
                  <a:gd name="connsiteY390" fmla="*/ 4547273 h 4941646"/>
                  <a:gd name="connsiteX391" fmla="*/ 2668681 w 4918970"/>
                  <a:gd name="connsiteY391" fmla="*/ 4656368 h 4941646"/>
                  <a:gd name="connsiteX392" fmla="*/ 2674956 w 4918970"/>
                  <a:gd name="connsiteY392" fmla="*/ 4672791 h 4941646"/>
                  <a:gd name="connsiteX393" fmla="*/ 2661310 w 4918970"/>
                  <a:gd name="connsiteY393" fmla="*/ 4683876 h 4941646"/>
                  <a:gd name="connsiteX394" fmla="*/ 2480145 w 4918970"/>
                  <a:gd name="connsiteY394" fmla="*/ 4705251 h 4941646"/>
                  <a:gd name="connsiteX395" fmla="*/ 2357718 w 4918970"/>
                  <a:gd name="connsiteY395" fmla="*/ 4631251 h 4941646"/>
                  <a:gd name="connsiteX396" fmla="*/ 2347296 w 4918970"/>
                  <a:gd name="connsiteY396" fmla="*/ 4615869 h 4941646"/>
                  <a:gd name="connsiteX397" fmla="*/ 2331028 w 4918970"/>
                  <a:gd name="connsiteY397" fmla="*/ 4662657 h 4941646"/>
                  <a:gd name="connsiteX398" fmla="*/ 2298826 w 4918970"/>
                  <a:gd name="connsiteY398" fmla="*/ 4720121 h 4941646"/>
                  <a:gd name="connsiteX399" fmla="*/ 2192432 w 4918970"/>
                  <a:gd name="connsiteY399" fmla="*/ 4647203 h 4941646"/>
                  <a:gd name="connsiteX400" fmla="*/ 2077891 w 4918970"/>
                  <a:gd name="connsiteY400" fmla="*/ 4093146 h 4941646"/>
                  <a:gd name="connsiteX401" fmla="*/ 2030142 w 4918970"/>
                  <a:gd name="connsiteY401" fmla="*/ 4038512 h 4941646"/>
                  <a:gd name="connsiteX402" fmla="*/ 1990057 w 4918970"/>
                  <a:gd name="connsiteY402" fmla="*/ 4018513 h 4941646"/>
                  <a:gd name="connsiteX403" fmla="*/ 1989796 w 4918970"/>
                  <a:gd name="connsiteY403" fmla="*/ 4018975 h 4941646"/>
                  <a:gd name="connsiteX404" fmla="*/ 1986827 w 4918970"/>
                  <a:gd name="connsiteY404" fmla="*/ 4016902 h 4941646"/>
                  <a:gd name="connsiteX405" fmla="*/ 1979367 w 4918970"/>
                  <a:gd name="connsiteY405" fmla="*/ 4013180 h 4941646"/>
                  <a:gd name="connsiteX406" fmla="*/ 1979985 w 4918970"/>
                  <a:gd name="connsiteY406" fmla="*/ 4012124 h 4941646"/>
                  <a:gd name="connsiteX407" fmla="*/ 1905212 w 4918970"/>
                  <a:gd name="connsiteY407" fmla="*/ 3959905 h 4941646"/>
                  <a:gd name="connsiteX408" fmla="*/ 1713204 w 4918970"/>
                  <a:gd name="connsiteY408" fmla="*/ 3510714 h 4941646"/>
                  <a:gd name="connsiteX409" fmla="*/ 1712753 w 4918970"/>
                  <a:gd name="connsiteY409" fmla="*/ 3467954 h 4941646"/>
                  <a:gd name="connsiteX410" fmla="*/ 1658348 w 4918970"/>
                  <a:gd name="connsiteY410" fmla="*/ 3501613 h 4941646"/>
                  <a:gd name="connsiteX411" fmla="*/ 1362288 w 4918970"/>
                  <a:gd name="connsiteY411" fmla="*/ 3601394 h 4941646"/>
                  <a:gd name="connsiteX412" fmla="*/ 1338188 w 4918970"/>
                  <a:gd name="connsiteY412" fmla="*/ 3602827 h 4941646"/>
                  <a:gd name="connsiteX413" fmla="*/ 1338250 w 4918970"/>
                  <a:gd name="connsiteY413" fmla="*/ 3602937 h 4941646"/>
                  <a:gd name="connsiteX414" fmla="*/ 1333477 w 4918970"/>
                  <a:gd name="connsiteY414" fmla="*/ 3603107 h 4941646"/>
                  <a:gd name="connsiteX415" fmla="*/ 1292186 w 4918970"/>
                  <a:gd name="connsiteY415" fmla="*/ 3605562 h 4941646"/>
                  <a:gd name="connsiteX416" fmla="*/ 1282307 w 4918970"/>
                  <a:gd name="connsiteY416" fmla="*/ 3604941 h 4941646"/>
                  <a:gd name="connsiteX417" fmla="*/ 1259058 w 4918970"/>
                  <a:gd name="connsiteY417" fmla="*/ 3605775 h 4941646"/>
                  <a:gd name="connsiteX418" fmla="*/ 936958 w 4918970"/>
                  <a:gd name="connsiteY418" fmla="*/ 3770778 h 4941646"/>
                  <a:gd name="connsiteX419" fmla="*/ 918844 w 4918970"/>
                  <a:gd name="connsiteY419" fmla="*/ 3810221 h 4941646"/>
                  <a:gd name="connsiteX420" fmla="*/ 904767 w 4918970"/>
                  <a:gd name="connsiteY420" fmla="*/ 3852730 h 4941646"/>
                  <a:gd name="connsiteX421" fmla="*/ 942129 w 4918970"/>
                  <a:gd name="connsiteY421" fmla="*/ 4032575 h 4941646"/>
                  <a:gd name="connsiteX422" fmla="*/ 1158872 w 4918970"/>
                  <a:gd name="connsiteY422" fmla="*/ 4137047 h 4941646"/>
                  <a:gd name="connsiteX423" fmla="*/ 1322835 w 4918970"/>
                  <a:gd name="connsiteY423" fmla="*/ 4054243 h 4941646"/>
                  <a:gd name="connsiteX424" fmla="*/ 1356651 w 4918970"/>
                  <a:gd name="connsiteY424" fmla="*/ 4002458 h 4941646"/>
                  <a:gd name="connsiteX425" fmla="*/ 1366880 w 4918970"/>
                  <a:gd name="connsiteY425" fmla="*/ 3976207 h 4941646"/>
                  <a:gd name="connsiteX426" fmla="*/ 1350825 w 4918970"/>
                  <a:gd name="connsiteY426" fmla="*/ 3878046 h 4941646"/>
                  <a:gd name="connsiteX427" fmla="*/ 1235103 w 4918970"/>
                  <a:gd name="connsiteY427" fmla="*/ 3818361 h 4941646"/>
                  <a:gd name="connsiteX428" fmla="*/ 1201655 w 4918970"/>
                  <a:gd name="connsiteY428" fmla="*/ 3824857 h 4941646"/>
                  <a:gd name="connsiteX429" fmla="*/ 1220145 w 4918970"/>
                  <a:gd name="connsiteY429" fmla="*/ 3857497 h 4941646"/>
                  <a:gd name="connsiteX430" fmla="*/ 1214134 w 4918970"/>
                  <a:gd name="connsiteY430" fmla="*/ 3949131 h 4941646"/>
                  <a:gd name="connsiteX431" fmla="*/ 1056963 w 4918970"/>
                  <a:gd name="connsiteY431" fmla="*/ 4007571 h 4941646"/>
                  <a:gd name="connsiteX432" fmla="*/ 1003883 w 4918970"/>
                  <a:gd name="connsiteY432" fmla="*/ 3848509 h 4941646"/>
                  <a:gd name="connsiteX433" fmla="*/ 1012938 w 4918970"/>
                  <a:gd name="connsiteY433" fmla="*/ 3836325 h 4941646"/>
                  <a:gd name="connsiteX434" fmla="*/ 1012242 w 4918970"/>
                  <a:gd name="connsiteY434" fmla="*/ 3835992 h 4941646"/>
                  <a:gd name="connsiteX435" fmla="*/ 1227810 w 4918970"/>
                  <a:gd name="connsiteY435" fmla="*/ 3691376 h 4941646"/>
                  <a:gd name="connsiteX436" fmla="*/ 1458516 w 4918970"/>
                  <a:gd name="connsiteY436" fmla="*/ 3810364 h 4941646"/>
                  <a:gd name="connsiteX437" fmla="*/ 1497451 w 4918970"/>
                  <a:gd name="connsiteY437" fmla="*/ 3955959 h 4941646"/>
                  <a:gd name="connsiteX438" fmla="*/ 1496715 w 4918970"/>
                  <a:gd name="connsiteY438" fmla="*/ 3961274 h 4941646"/>
                  <a:gd name="connsiteX439" fmla="*/ 1513226 w 4918970"/>
                  <a:gd name="connsiteY439" fmla="*/ 3951183 h 4941646"/>
                  <a:gd name="connsiteX440" fmla="*/ 1561311 w 4918970"/>
                  <a:gd name="connsiteY440" fmla="*/ 3933306 h 4941646"/>
                  <a:gd name="connsiteX441" fmla="*/ 1742476 w 4918970"/>
                  <a:gd name="connsiteY441" fmla="*/ 3954683 h 4941646"/>
                  <a:gd name="connsiteX442" fmla="*/ 1756122 w 4918970"/>
                  <a:gd name="connsiteY442" fmla="*/ 3965768 h 4941646"/>
                  <a:gd name="connsiteX443" fmla="*/ 1749847 w 4918970"/>
                  <a:gd name="connsiteY443" fmla="*/ 3982190 h 4941646"/>
                  <a:gd name="connsiteX444" fmla="*/ 1603641 w 4918970"/>
                  <a:gd name="connsiteY444" fmla="*/ 4091284 h 4941646"/>
                  <a:gd name="connsiteX445" fmla="*/ 1460622 w 4918970"/>
                  <a:gd name="connsiteY445" fmla="*/ 4088411 h 4941646"/>
                  <a:gd name="connsiteX446" fmla="*/ 1453840 w 4918970"/>
                  <a:gd name="connsiteY446" fmla="*/ 4085121 h 4941646"/>
                  <a:gd name="connsiteX447" fmla="*/ 1419601 w 4918970"/>
                  <a:gd name="connsiteY447" fmla="*/ 4137552 h 4941646"/>
                  <a:gd name="connsiteX448" fmla="*/ 1168487 w 4918970"/>
                  <a:gd name="connsiteY448" fmla="*/ 4264371 h 4941646"/>
                  <a:gd name="connsiteX449" fmla="*/ 901176 w 4918970"/>
                  <a:gd name="connsiteY449" fmla="*/ 4176705 h 4941646"/>
                  <a:gd name="connsiteX450" fmla="*/ 847574 w 4918970"/>
                  <a:gd name="connsiteY450" fmla="*/ 4116718 h 4941646"/>
                  <a:gd name="connsiteX451" fmla="*/ 825259 w 4918970"/>
                  <a:gd name="connsiteY451" fmla="*/ 4119417 h 4941646"/>
                  <a:gd name="connsiteX452" fmla="*/ 458485 w 4918970"/>
                  <a:gd name="connsiteY452" fmla="*/ 4327754 h 4941646"/>
                  <a:gd name="connsiteX453" fmla="*/ 432251 w 4918970"/>
                  <a:gd name="connsiteY453" fmla="*/ 4381186 h 4941646"/>
                  <a:gd name="connsiteX454" fmla="*/ 413192 w 4918970"/>
                  <a:gd name="connsiteY454" fmla="*/ 4449178 h 4941646"/>
                  <a:gd name="connsiteX455" fmla="*/ 471614 w 4918970"/>
                  <a:gd name="connsiteY455" fmla="*/ 4670017 h 4941646"/>
                  <a:gd name="connsiteX456" fmla="*/ 749050 w 4918970"/>
                  <a:gd name="connsiteY456" fmla="*/ 4781711 h 4941646"/>
                  <a:gd name="connsiteX457" fmla="*/ 944190 w 4918970"/>
                  <a:gd name="connsiteY457" fmla="*/ 4662952 h 4941646"/>
                  <a:gd name="connsiteX458" fmla="*/ 980446 w 4918970"/>
                  <a:gd name="connsiteY458" fmla="*/ 4595335 h 4941646"/>
                  <a:gd name="connsiteX459" fmla="*/ 990196 w 4918970"/>
                  <a:gd name="connsiteY459" fmla="*/ 4561858 h 4941646"/>
                  <a:gd name="connsiteX460" fmla="*/ 959961 w 4918970"/>
                  <a:gd name="connsiteY460" fmla="*/ 4443579 h 4941646"/>
                  <a:gd name="connsiteX461" fmla="*/ 812026 w 4918970"/>
                  <a:gd name="connsiteY461" fmla="*/ 4383114 h 4941646"/>
                  <a:gd name="connsiteX462" fmla="*/ 771834 w 4918970"/>
                  <a:gd name="connsiteY462" fmla="*/ 4394668 h 4941646"/>
                  <a:gd name="connsiteX463" fmla="*/ 797967 w 4918970"/>
                  <a:gd name="connsiteY463" fmla="*/ 4432577 h 4941646"/>
                  <a:gd name="connsiteX464" fmla="*/ 800520 w 4918970"/>
                  <a:gd name="connsiteY464" fmla="*/ 4545260 h 4941646"/>
                  <a:gd name="connsiteX465" fmla="*/ 614674 w 4918970"/>
                  <a:gd name="connsiteY465" fmla="*/ 4633695 h 4941646"/>
                  <a:gd name="connsiteX466" fmla="*/ 532588 w 4918970"/>
                  <a:gd name="connsiteY466" fmla="*/ 4444960 h 4941646"/>
                  <a:gd name="connsiteX467" fmla="*/ 542341 w 4918970"/>
                  <a:gd name="connsiteY467" fmla="*/ 4429085 h 4941646"/>
                  <a:gd name="connsiteX468" fmla="*/ 541456 w 4918970"/>
                  <a:gd name="connsiteY468" fmla="*/ 4428753 h 4941646"/>
                  <a:gd name="connsiteX469" fmla="*/ 789387 w 4918970"/>
                  <a:gd name="connsiteY469" fmla="*/ 4228646 h 4941646"/>
                  <a:gd name="connsiteX470" fmla="*/ 873407 w 4918970"/>
                  <a:gd name="connsiteY470" fmla="*/ 4227715 h 4941646"/>
                  <a:gd name="connsiteX471" fmla="*/ 1084313 w 4918970"/>
                  <a:gd name="connsiteY471" fmla="*/ 4349192 h 4941646"/>
                  <a:gd name="connsiteX472" fmla="*/ 1144592 w 4918970"/>
                  <a:gd name="connsiteY472" fmla="*/ 4584998 h 4941646"/>
                  <a:gd name="connsiteX473" fmla="*/ 1133389 w 4918970"/>
                  <a:gd name="connsiteY473" fmla="*/ 4623469 h 4941646"/>
                  <a:gd name="connsiteX474" fmla="*/ 1165933 w 4918970"/>
                  <a:gd name="connsiteY474" fmla="*/ 4617024 h 4941646"/>
                  <a:gd name="connsiteX475" fmla="*/ 1336648 w 4918970"/>
                  <a:gd name="connsiteY475" fmla="*/ 4658088 h 4941646"/>
                  <a:gd name="connsiteX476" fmla="*/ 1476319 w 4918970"/>
                  <a:gd name="connsiteY476" fmla="*/ 4833086 h 4941646"/>
                  <a:gd name="connsiteX477" fmla="*/ 1478662 w 4918970"/>
                  <a:gd name="connsiteY477" fmla="*/ 4854536 h 4941646"/>
                  <a:gd name="connsiteX478" fmla="*/ 1459014 w 4918970"/>
                  <a:gd name="connsiteY478" fmla="*/ 4863455 h 4941646"/>
                  <a:gd name="connsiteX479" fmla="*/ 1237261 w 4918970"/>
                  <a:gd name="connsiteY479" fmla="*/ 4832499 h 4941646"/>
                  <a:gd name="connsiteX480" fmla="*/ 1114911 w 4918970"/>
                  <a:gd name="connsiteY480" fmla="*/ 4706563 h 4941646"/>
                  <a:gd name="connsiteX481" fmla="*/ 1107787 w 4918970"/>
                  <a:gd name="connsiteY481" fmla="*/ 4686386 h 4941646"/>
                  <a:gd name="connsiteX482" fmla="*/ 1071110 w 4918970"/>
                  <a:gd name="connsiteY482" fmla="*/ 4754786 h 4941646"/>
                  <a:gd name="connsiteX483" fmla="*/ 772312 w 4918970"/>
                  <a:gd name="connsiteY483" fmla="*/ 4936631 h 4941646"/>
                  <a:gd name="connsiteX484" fmla="*/ 347500 w 4918970"/>
                  <a:gd name="connsiteY484" fmla="*/ 4765606 h 4941646"/>
                  <a:gd name="connsiteX485" fmla="*/ 332275 w 4918970"/>
                  <a:gd name="connsiteY485" fmla="*/ 4740143 h 4941646"/>
                  <a:gd name="connsiteX486" fmla="*/ 325130 w 4918970"/>
                  <a:gd name="connsiteY486" fmla="*/ 4762098 h 4941646"/>
                  <a:gd name="connsiteX487" fmla="*/ 233543 w 4918970"/>
                  <a:gd name="connsiteY487" fmla="*/ 4861170 h 4941646"/>
                  <a:gd name="connsiteX488" fmla="*/ 63786 w 4918970"/>
                  <a:gd name="connsiteY488" fmla="*/ 4889174 h 4941646"/>
                  <a:gd name="connsiteX489" fmla="*/ 48522 w 4918970"/>
                  <a:gd name="connsiteY489" fmla="*/ 4882697 h 4941646"/>
                  <a:gd name="connsiteX490" fmla="*/ 49913 w 4918970"/>
                  <a:gd name="connsiteY490" fmla="*/ 4866175 h 4941646"/>
                  <a:gd name="connsiteX491" fmla="*/ 153873 w 4918970"/>
                  <a:gd name="connsiteY491" fmla="*/ 4729084 h 4941646"/>
                  <a:gd name="connsiteX492" fmla="*/ 284231 w 4918970"/>
                  <a:gd name="connsiteY492" fmla="*/ 4694287 h 4941646"/>
                  <a:gd name="connsiteX493" fmla="*/ 307227 w 4918970"/>
                  <a:gd name="connsiteY493" fmla="*/ 4698253 h 4941646"/>
                  <a:gd name="connsiteX494" fmla="*/ 293168 w 4918970"/>
                  <a:gd name="connsiteY494" fmla="*/ 4674739 h 4941646"/>
                  <a:gd name="connsiteX495" fmla="*/ 270323 w 4918970"/>
                  <a:gd name="connsiteY495" fmla="*/ 4368629 h 4941646"/>
                  <a:gd name="connsiteX496" fmla="*/ 284548 w 4918970"/>
                  <a:gd name="connsiteY496" fmla="*/ 4328406 h 4941646"/>
                  <a:gd name="connsiteX497" fmla="*/ 283726 w 4918970"/>
                  <a:gd name="connsiteY497" fmla="*/ 4328098 h 4941646"/>
                  <a:gd name="connsiteX498" fmla="*/ 287408 w 4918970"/>
                  <a:gd name="connsiteY498" fmla="*/ 4320319 h 4941646"/>
                  <a:gd name="connsiteX499" fmla="*/ 290630 w 4918970"/>
                  <a:gd name="connsiteY499" fmla="*/ 4311206 h 4941646"/>
                  <a:gd name="connsiteX500" fmla="*/ 291536 w 4918970"/>
                  <a:gd name="connsiteY500" fmla="*/ 4311597 h 4941646"/>
                  <a:gd name="connsiteX501" fmla="*/ 315794 w 4918970"/>
                  <a:gd name="connsiteY501" fmla="*/ 4260335 h 4941646"/>
                  <a:gd name="connsiteX502" fmla="*/ 719506 w 4918970"/>
                  <a:gd name="connsiteY502" fmla="*/ 3985998 h 4941646"/>
                  <a:gd name="connsiteX503" fmla="*/ 780948 w 4918970"/>
                  <a:gd name="connsiteY503" fmla="*/ 3973295 h 4941646"/>
                  <a:gd name="connsiteX504" fmla="*/ 780381 w 4918970"/>
                  <a:gd name="connsiteY504" fmla="*/ 3971460 h 4941646"/>
                  <a:gd name="connsiteX505" fmla="*/ 775378 w 4918970"/>
                  <a:gd name="connsiteY505" fmla="*/ 3924003 h 4941646"/>
                  <a:gd name="connsiteX506" fmla="*/ 752527 w 4918970"/>
                  <a:gd name="connsiteY506" fmla="*/ 3939676 h 4941646"/>
                  <a:gd name="connsiteX507" fmla="*/ 366592 w 4918970"/>
                  <a:gd name="connsiteY507" fmla="*/ 4026020 h 4941646"/>
                  <a:gd name="connsiteX508" fmla="*/ 302733 w 4918970"/>
                  <a:gd name="connsiteY508" fmla="*/ 4008370 h 4941646"/>
                  <a:gd name="connsiteX509" fmla="*/ 302616 w 4918970"/>
                  <a:gd name="connsiteY509" fmla="*/ 4008711 h 4941646"/>
                  <a:gd name="connsiteX510" fmla="*/ 299957 w 4918970"/>
                  <a:gd name="connsiteY510" fmla="*/ 4007602 h 4941646"/>
                  <a:gd name="connsiteX511" fmla="*/ 297629 w 4918970"/>
                  <a:gd name="connsiteY511" fmla="*/ 4006959 h 4941646"/>
                  <a:gd name="connsiteX512" fmla="*/ 297734 w 4918970"/>
                  <a:gd name="connsiteY512" fmla="*/ 4006674 h 4941646"/>
                  <a:gd name="connsiteX513" fmla="*/ 286645 w 4918970"/>
                  <a:gd name="connsiteY513" fmla="*/ 4002049 h 4941646"/>
                  <a:gd name="connsiteX514" fmla="*/ 287455 w 4918970"/>
                  <a:gd name="connsiteY514" fmla="*/ 4013393 h 4941646"/>
                  <a:gd name="connsiteX515" fmla="*/ 247552 w 4918970"/>
                  <a:gd name="connsiteY515" fmla="*/ 4119307 h 4941646"/>
                  <a:gd name="connsiteX516" fmla="*/ 124460 w 4918970"/>
                  <a:gd name="connsiteY516" fmla="*/ 4194665 h 4941646"/>
                  <a:gd name="connsiteX517" fmla="*/ 110552 w 4918970"/>
                  <a:gd name="connsiteY517" fmla="*/ 4194450 h 4941646"/>
                  <a:gd name="connsiteX518" fmla="*/ 106417 w 4918970"/>
                  <a:gd name="connsiteY518" fmla="*/ 4181170 h 4941646"/>
                  <a:gd name="connsiteX519" fmla="*/ 143933 w 4918970"/>
                  <a:gd name="connsiteY519" fmla="*/ 4041803 h 4941646"/>
                  <a:gd name="connsiteX520" fmla="*/ 201808 w 4918970"/>
                  <a:gd name="connsiteY520" fmla="*/ 3988849 h 4941646"/>
                  <a:gd name="connsiteX521" fmla="*/ 231767 w 4918970"/>
                  <a:gd name="connsiteY521" fmla="*/ 3974775 h 4941646"/>
                  <a:gd name="connsiteX522" fmla="*/ 189176 w 4918970"/>
                  <a:gd name="connsiteY522" fmla="*/ 3948821 h 4941646"/>
                  <a:gd name="connsiteX523" fmla="*/ 133166 w 4918970"/>
                  <a:gd name="connsiteY523" fmla="*/ 3898689 h 4941646"/>
                  <a:gd name="connsiteX524" fmla="*/ 41109 w 4918970"/>
                  <a:gd name="connsiteY524" fmla="*/ 3727050 h 4941646"/>
                  <a:gd name="connsiteX525" fmla="*/ 161388 w 4918970"/>
                  <a:gd name="connsiteY525" fmla="*/ 3389507 h 4941646"/>
                  <a:gd name="connsiteX526" fmla="*/ 365829 w 4918970"/>
                  <a:gd name="connsiteY526" fmla="*/ 3312723 h 4941646"/>
                  <a:gd name="connsiteX527" fmla="*/ 375070 w 4918970"/>
                  <a:gd name="connsiteY527" fmla="*/ 3312901 h 4941646"/>
                  <a:gd name="connsiteX528" fmla="*/ 374562 w 4918970"/>
                  <a:gd name="connsiteY528" fmla="*/ 3312625 h 4941646"/>
                  <a:gd name="connsiteX529" fmla="*/ 327092 w 4918970"/>
                  <a:gd name="connsiteY529" fmla="*/ 3273063 h 4941646"/>
                  <a:gd name="connsiteX530" fmla="*/ 250395 w 4918970"/>
                  <a:gd name="connsiteY530" fmla="*/ 2971203 h 4941646"/>
                  <a:gd name="connsiteX531" fmla="*/ 333621 w 4918970"/>
                  <a:gd name="connsiteY531" fmla="*/ 2833033 h 4941646"/>
                  <a:gd name="connsiteX532" fmla="*/ 435592 w 4918970"/>
                  <a:gd name="connsiteY532" fmla="*/ 2767916 h 4941646"/>
                  <a:gd name="connsiteX533" fmla="*/ 471059 w 4918970"/>
                  <a:gd name="connsiteY533" fmla="*/ 2756771 h 4941646"/>
                  <a:gd name="connsiteX534" fmla="*/ 470992 w 4918970"/>
                  <a:gd name="connsiteY534" fmla="*/ 2756517 h 4941646"/>
                  <a:gd name="connsiteX535" fmla="*/ 472886 w 4918970"/>
                  <a:gd name="connsiteY535" fmla="*/ 2756198 h 4941646"/>
                  <a:gd name="connsiteX536" fmla="*/ 475071 w 4918970"/>
                  <a:gd name="connsiteY536" fmla="*/ 2755511 h 4941646"/>
                  <a:gd name="connsiteX537" fmla="*/ 475144 w 4918970"/>
                  <a:gd name="connsiteY537" fmla="*/ 2755816 h 4941646"/>
                  <a:gd name="connsiteX538" fmla="*/ 527092 w 4918970"/>
                  <a:gd name="connsiteY538" fmla="*/ 2747047 h 4941646"/>
                  <a:gd name="connsiteX539" fmla="*/ 830038 w 4918970"/>
                  <a:gd name="connsiteY539" fmla="*/ 2859786 h 4941646"/>
                  <a:gd name="connsiteX540" fmla="*/ 891461 w 4918970"/>
                  <a:gd name="connsiteY540" fmla="*/ 2920919 h 4941646"/>
                  <a:gd name="connsiteX541" fmla="*/ 953876 w 4918970"/>
                  <a:gd name="connsiteY541" fmla="*/ 2838945 h 4941646"/>
                  <a:gd name="connsiteX542" fmla="*/ 1047311 w 4918970"/>
                  <a:gd name="connsiteY542" fmla="*/ 2766790 h 4941646"/>
                  <a:gd name="connsiteX543" fmla="*/ 1271471 w 4918970"/>
                  <a:gd name="connsiteY543" fmla="*/ 2706391 h 4941646"/>
                  <a:gd name="connsiteX544" fmla="*/ 1442318 w 4918970"/>
                  <a:gd name="connsiteY544" fmla="*/ 2740090 h 4941646"/>
                  <a:gd name="connsiteX545" fmla="*/ 1474465 w 4918970"/>
                  <a:gd name="connsiteY545" fmla="*/ 2755904 h 4941646"/>
                  <a:gd name="connsiteX546" fmla="*/ 1482100 w 4918970"/>
                  <a:gd name="connsiteY546" fmla="*/ 2725130 h 4941646"/>
                  <a:gd name="connsiteX547" fmla="*/ 1571467 w 4918970"/>
                  <a:gd name="connsiteY547" fmla="*/ 2613425 h 4941646"/>
                  <a:gd name="connsiteX548" fmla="*/ 1748880 w 4918970"/>
                  <a:gd name="connsiteY548" fmla="*/ 2570968 h 4941646"/>
                  <a:gd name="connsiteX549" fmla="*/ 1765513 w 4918970"/>
                  <a:gd name="connsiteY549" fmla="*/ 2576663 h 4941646"/>
                  <a:gd name="connsiteX550" fmla="*/ 1765291 w 4918970"/>
                  <a:gd name="connsiteY550" fmla="*/ 2594242 h 4941646"/>
                  <a:gd name="connsiteX551" fmla="*/ 1665714 w 4918970"/>
                  <a:gd name="connsiteY551" fmla="*/ 2747090 h 4941646"/>
                  <a:gd name="connsiteX552" fmla="*/ 1575449 w 4918970"/>
                  <a:gd name="connsiteY552" fmla="*/ 2788114 h 4941646"/>
                  <a:gd name="connsiteX553" fmla="*/ 1532152 w 4918970"/>
                  <a:gd name="connsiteY553" fmla="*/ 2793541 h 4941646"/>
                  <a:gd name="connsiteX554" fmla="*/ 1548269 w 4918970"/>
                  <a:gd name="connsiteY554" fmla="*/ 2804530 h 4941646"/>
                  <a:gd name="connsiteX555" fmla="*/ 1650776 w 4918970"/>
                  <a:gd name="connsiteY555" fmla="*/ 3022990 h 4941646"/>
                  <a:gd name="connsiteX556" fmla="*/ 1501052 w 4918970"/>
                  <a:gd name="connsiteY556" fmla="*/ 3301149 h 4941646"/>
                  <a:gd name="connsiteX557" fmla="*/ 1185181 w 4918970"/>
                  <a:gd name="connsiteY557" fmla="*/ 3304288 h 4941646"/>
                  <a:gd name="connsiteX558" fmla="*/ 1185650 w 4918970"/>
                  <a:gd name="connsiteY558" fmla="*/ 3303475 h 4941646"/>
                  <a:gd name="connsiteX559" fmla="*/ 1168179 w 4918970"/>
                  <a:gd name="connsiteY559" fmla="*/ 3297475 h 4941646"/>
                  <a:gd name="connsiteX560" fmla="*/ 1112032 w 4918970"/>
                  <a:gd name="connsiteY560" fmla="*/ 3101290 h 4941646"/>
                  <a:gd name="connsiteX561" fmla="*/ 1310004 w 4918970"/>
                  <a:gd name="connsiteY561" fmla="*/ 3051824 h 4941646"/>
                  <a:gd name="connsiteX562" fmla="*/ 1379081 w 4918970"/>
                  <a:gd name="connsiteY562" fmla="*/ 3139671 h 4941646"/>
                  <a:gd name="connsiteX563" fmla="*/ 1382976 w 4918970"/>
                  <a:gd name="connsiteY563" fmla="*/ 3185155 h 4941646"/>
                  <a:gd name="connsiteX564" fmla="*/ 1421019 w 4918970"/>
                  <a:gd name="connsiteY564" fmla="*/ 3168665 h 4941646"/>
                  <a:gd name="connsiteX565" fmla="*/ 1496112 w 4918970"/>
                  <a:gd name="connsiteY565" fmla="*/ 3029140 h 4941646"/>
                  <a:gd name="connsiteX566" fmla="*/ 1444703 w 4918970"/>
                  <a:gd name="connsiteY566" fmla="*/ 2919561 h 4941646"/>
                  <a:gd name="connsiteX567" fmla="*/ 1416382 w 4918970"/>
                  <a:gd name="connsiteY567" fmla="*/ 2900250 h 4941646"/>
                  <a:gd name="connsiteX568" fmla="*/ 1346804 w 4918970"/>
                  <a:gd name="connsiteY568" fmla="*/ 2871532 h 4941646"/>
                  <a:gd name="connsiteX569" fmla="*/ 1125252 w 4918970"/>
                  <a:gd name="connsiteY569" fmla="*/ 2901212 h 4941646"/>
                  <a:gd name="connsiteX570" fmla="*/ 979558 w 4918970"/>
                  <a:gd name="connsiteY570" fmla="*/ 3155193 h 4941646"/>
                  <a:gd name="connsiteX571" fmla="*/ 1065781 w 4918970"/>
                  <a:gd name="connsiteY571" fmla="*/ 3361426 h 4941646"/>
                  <a:gd name="connsiteX572" fmla="*/ 1112129 w 4918970"/>
                  <a:gd name="connsiteY572" fmla="*/ 3396670 h 4941646"/>
                  <a:gd name="connsiteX573" fmla="*/ 1167119 w 4918970"/>
                  <a:gd name="connsiteY573" fmla="*/ 3426954 h 4941646"/>
                  <a:gd name="connsiteX574" fmla="*/ 1642841 w 4918970"/>
                  <a:gd name="connsiteY574" fmla="*/ 3334132 h 4941646"/>
                  <a:gd name="connsiteX575" fmla="*/ 1723066 w 4918970"/>
                  <a:gd name="connsiteY575" fmla="*/ 3275705 h 4941646"/>
                  <a:gd name="connsiteX576" fmla="*/ 1723871 w 4918970"/>
                  <a:gd name="connsiteY576" fmla="*/ 3267252 h 4941646"/>
                  <a:gd name="connsiteX577" fmla="*/ 1749278 w 4918970"/>
                  <a:gd name="connsiteY577" fmla="*/ 3136731 h 4941646"/>
                  <a:gd name="connsiteX578" fmla="*/ 1885391 w 4918970"/>
                  <a:gd name="connsiteY578" fmla="*/ 2774066 h 4941646"/>
                  <a:gd name="connsiteX579" fmla="*/ 1892863 w 4918970"/>
                  <a:gd name="connsiteY579" fmla="*/ 2760730 h 4941646"/>
                  <a:gd name="connsiteX580" fmla="*/ 1883647 w 4918970"/>
                  <a:gd name="connsiteY580" fmla="*/ 2755317 h 4941646"/>
                  <a:gd name="connsiteX581" fmla="*/ 1800233 w 4918970"/>
                  <a:gd name="connsiteY581" fmla="*/ 2593083 h 4941646"/>
                  <a:gd name="connsiteX582" fmla="*/ 1851273 w 4918970"/>
                  <a:gd name="connsiteY582" fmla="*/ 2417948 h 4941646"/>
                  <a:gd name="connsiteX583" fmla="*/ 1864461 w 4918970"/>
                  <a:gd name="connsiteY583" fmla="*/ 2406324 h 4941646"/>
                  <a:gd name="connsiteX584" fmla="*/ 1879621 w 4918970"/>
                  <a:gd name="connsiteY584" fmla="*/ 2415227 h 4941646"/>
                  <a:gd name="connsiteX585" fmla="*/ 1963035 w 4918970"/>
                  <a:gd name="connsiteY585" fmla="*/ 2577461 h 4941646"/>
                  <a:gd name="connsiteX586" fmla="*/ 1963114 w 4918970"/>
                  <a:gd name="connsiteY586" fmla="*/ 2628761 h 4941646"/>
                  <a:gd name="connsiteX587" fmla="*/ 1960205 w 4918970"/>
                  <a:gd name="connsiteY587" fmla="*/ 2643795 h 4941646"/>
                  <a:gd name="connsiteX588" fmla="*/ 2025217 w 4918970"/>
                  <a:gd name="connsiteY588" fmla="*/ 2548400 h 4941646"/>
                  <a:gd name="connsiteX589" fmla="*/ 2024468 w 4918970"/>
                  <a:gd name="connsiteY589" fmla="*/ 2547577 h 4941646"/>
                  <a:gd name="connsiteX590" fmla="*/ 2265586 w 4918970"/>
                  <a:gd name="connsiteY590" fmla="*/ 2063542 h 4941646"/>
                  <a:gd name="connsiteX591" fmla="*/ 2124212 w 4918970"/>
                  <a:gd name="connsiteY591" fmla="*/ 1299884 h 4941646"/>
                  <a:gd name="connsiteX592" fmla="*/ 2124792 w 4918970"/>
                  <a:gd name="connsiteY592" fmla="*/ 1298877 h 4941646"/>
                  <a:gd name="connsiteX593" fmla="*/ 2058300 w 4918970"/>
                  <a:gd name="connsiteY593" fmla="*/ 1269084 h 4941646"/>
                  <a:gd name="connsiteX594" fmla="*/ 1833426 w 4918970"/>
                  <a:gd name="connsiteY594" fmla="*/ 1293197 h 4941646"/>
                  <a:gd name="connsiteX595" fmla="*/ 1680840 w 4918970"/>
                  <a:gd name="connsiteY595" fmla="*/ 1547045 h 4941646"/>
                  <a:gd name="connsiteX596" fmla="*/ 1765051 w 4918970"/>
                  <a:gd name="connsiteY596" fmla="*/ 1756945 h 4941646"/>
                  <a:gd name="connsiteX597" fmla="*/ 1820301 w 4918970"/>
                  <a:gd name="connsiteY597" fmla="*/ 1799930 h 4941646"/>
                  <a:gd name="connsiteX598" fmla="*/ 1820419 w 4918970"/>
                  <a:gd name="connsiteY598" fmla="*/ 1799752 h 4941646"/>
                  <a:gd name="connsiteX599" fmla="*/ 1978676 w 4918970"/>
                  <a:gd name="connsiteY599" fmla="*/ 1807621 h 4941646"/>
                  <a:gd name="connsiteX600" fmla="*/ 2061957 w 4918970"/>
                  <a:gd name="connsiteY600" fmla="*/ 1672820 h 4941646"/>
                  <a:gd name="connsiteX601" fmla="*/ 2057217 w 4918970"/>
                  <a:gd name="connsiteY601" fmla="*/ 1631628 h 4941646"/>
                  <a:gd name="connsiteX602" fmla="*/ 2015879 w 4918970"/>
                  <a:gd name="connsiteY602" fmla="*/ 1650997 h 4941646"/>
                  <a:gd name="connsiteX603" fmla="*/ 1905264 w 4918970"/>
                  <a:gd name="connsiteY603" fmla="*/ 1635099 h 4941646"/>
                  <a:gd name="connsiteX604" fmla="*/ 1849116 w 4918970"/>
                  <a:gd name="connsiteY604" fmla="*/ 1438916 h 4941646"/>
                  <a:gd name="connsiteX605" fmla="*/ 2047090 w 4918970"/>
                  <a:gd name="connsiteY605" fmla="*/ 1389450 h 4941646"/>
                  <a:gd name="connsiteX606" fmla="*/ 2061022 w 4918970"/>
                  <a:gd name="connsiteY606" fmla="*/ 1401579 h 4941646"/>
                  <a:gd name="connsiteX607" fmla="*/ 2061491 w 4918970"/>
                  <a:gd name="connsiteY607" fmla="*/ 1400767 h 4941646"/>
                  <a:gd name="connsiteX608" fmla="*/ 2216713 w 4918970"/>
                  <a:gd name="connsiteY608" fmla="*/ 1675895 h 4941646"/>
                  <a:gd name="connsiteX609" fmla="*/ 2050681 w 4918970"/>
                  <a:gd name="connsiteY609" fmla="*/ 1944630 h 4941646"/>
                  <a:gd name="connsiteX610" fmla="*/ 1992462 w 4918970"/>
                  <a:gd name="connsiteY610" fmla="*/ 1968071 h 4941646"/>
                  <a:gd name="connsiteX611" fmla="*/ 1933487 w 4918970"/>
                  <a:gd name="connsiteY611" fmla="*/ 1978911 h 4941646"/>
                  <a:gd name="connsiteX612" fmla="*/ 1947932 w 4918970"/>
                  <a:gd name="connsiteY612" fmla="*/ 2008688 h 4941646"/>
                  <a:gd name="connsiteX613" fmla="*/ 1950805 w 4918970"/>
                  <a:gd name="connsiteY613" fmla="*/ 2151713 h 4941646"/>
                  <a:gd name="connsiteX614" fmla="*/ 1841712 w 4918970"/>
                  <a:gd name="connsiteY614" fmla="*/ 2297919 h 4941646"/>
                  <a:gd name="connsiteX615" fmla="*/ 1825288 w 4918970"/>
                  <a:gd name="connsiteY615" fmla="*/ 2304193 h 4941646"/>
                  <a:gd name="connsiteX616" fmla="*/ 1814204 w 4918970"/>
                  <a:gd name="connsiteY616" fmla="*/ 2290548 h 4941646"/>
                  <a:gd name="connsiteX617" fmla="*/ 1792828 w 4918970"/>
                  <a:gd name="connsiteY617" fmla="*/ 2109383 h 4941646"/>
                  <a:gd name="connsiteX618" fmla="*/ 1866829 w 4918970"/>
                  <a:gd name="connsiteY618" fmla="*/ 1986956 h 4941646"/>
                  <a:gd name="connsiteX619" fmla="*/ 1879518 w 4918970"/>
                  <a:gd name="connsiteY619" fmla="*/ 1978359 h 4941646"/>
                  <a:gd name="connsiteX620" fmla="*/ 1870375 w 4918970"/>
                  <a:gd name="connsiteY620" fmla="*/ 1978207 h 4941646"/>
                  <a:gd name="connsiteX621" fmla="*/ 1810237 w 4918970"/>
                  <a:gd name="connsiteY621" fmla="*/ 1965088 h 4941646"/>
                  <a:gd name="connsiteX622" fmla="*/ 1750045 w 4918970"/>
                  <a:gd name="connsiteY622" fmla="*/ 1936101 h 4941646"/>
                  <a:gd name="connsiteX623" fmla="*/ 1749147 w 4918970"/>
                  <a:gd name="connsiteY623" fmla="*/ 1937640 h 4941646"/>
                  <a:gd name="connsiteX624" fmla="*/ 1742500 w 4918970"/>
                  <a:gd name="connsiteY624" fmla="*/ 1932468 h 4941646"/>
                  <a:gd name="connsiteX625" fmla="*/ 1735176 w 4918970"/>
                  <a:gd name="connsiteY625" fmla="*/ 1928942 h 4941646"/>
                  <a:gd name="connsiteX626" fmla="*/ 1736124 w 4918970"/>
                  <a:gd name="connsiteY626" fmla="*/ 1927507 h 4941646"/>
                  <a:gd name="connsiteX627" fmla="*/ 1655361 w 4918970"/>
                  <a:gd name="connsiteY627" fmla="*/ 1864680 h 4941646"/>
                  <a:gd name="connsiteX628" fmla="*/ 1559676 w 4918970"/>
                  <a:gd name="connsiteY628" fmla="*/ 1718695 h 4941646"/>
                  <a:gd name="connsiteX629" fmla="*/ 1551680 w 4918970"/>
                  <a:gd name="connsiteY629" fmla="*/ 1691464 h 4941646"/>
                  <a:gd name="connsiteX630" fmla="*/ 1548839 w 4918970"/>
                  <a:gd name="connsiteY630" fmla="*/ 1699861 h 4941646"/>
                  <a:gd name="connsiteX631" fmla="*/ 1406967 w 4918970"/>
                  <a:gd name="connsiteY631" fmla="*/ 1814530 h 4941646"/>
                  <a:gd name="connsiteX632" fmla="*/ 1225111 w 4918970"/>
                  <a:gd name="connsiteY632" fmla="*/ 1800177 h 4941646"/>
                  <a:gd name="connsiteX633" fmla="*/ 1211047 w 4918970"/>
                  <a:gd name="connsiteY633" fmla="*/ 1789629 h 4941646"/>
                  <a:gd name="connsiteX634" fmla="*/ 1216682 w 4918970"/>
                  <a:gd name="connsiteY634" fmla="*/ 1772975 h 4941646"/>
                  <a:gd name="connsiteX635" fmla="*/ 1358558 w 4918970"/>
                  <a:gd name="connsiteY635" fmla="*/ 1658308 h 4941646"/>
                  <a:gd name="connsiteX636" fmla="*/ 1540410 w 4918970"/>
                  <a:gd name="connsiteY636" fmla="*/ 1672659 h 4941646"/>
                  <a:gd name="connsiteX637" fmla="*/ 1547783 w 4918970"/>
                  <a:gd name="connsiteY637" fmla="*/ 1678190 h 4941646"/>
                  <a:gd name="connsiteX638" fmla="*/ 1534861 w 4918970"/>
                  <a:gd name="connsiteY638" fmla="*/ 1634179 h 4941646"/>
                  <a:gd name="connsiteX639" fmla="*/ 1527107 w 4918970"/>
                  <a:gd name="connsiteY639" fmla="*/ 1545003 h 4941646"/>
                  <a:gd name="connsiteX640" fmla="*/ 1759495 w 4918970"/>
                  <a:gd name="connsiteY640" fmla="*/ 1158392 h 4941646"/>
                  <a:gd name="connsiteX641" fmla="*/ 1870340 w 4918970"/>
                  <a:gd name="connsiteY641" fmla="*/ 1115575 h 4941646"/>
                  <a:gd name="connsiteX642" fmla="*/ 1962100 w 4918970"/>
                  <a:gd name="connsiteY642" fmla="*/ 1105952 h 4941646"/>
                  <a:gd name="connsiteX643" fmla="*/ 1904225 w 4918970"/>
                  <a:gd name="connsiteY643" fmla="*/ 1012071 h 4941646"/>
                  <a:gd name="connsiteX644" fmla="*/ 1847799 w 4918970"/>
                  <a:gd name="connsiteY644" fmla="*/ 517974 h 4941646"/>
                  <a:gd name="connsiteX645" fmla="*/ 1883586 w 4918970"/>
                  <a:gd name="connsiteY645" fmla="*/ 457675 h 4941646"/>
                  <a:gd name="connsiteX646" fmla="*/ 1881986 w 4918970"/>
                  <a:gd name="connsiteY646" fmla="*/ 456591 h 4941646"/>
                  <a:gd name="connsiteX647" fmla="*/ 1888714 w 4918970"/>
                  <a:gd name="connsiteY647" fmla="*/ 449036 h 4941646"/>
                  <a:gd name="connsiteX648" fmla="*/ 1893876 w 4918970"/>
                  <a:gd name="connsiteY648" fmla="*/ 440336 h 4941646"/>
                  <a:gd name="connsiteX649" fmla="*/ 1895449 w 4918970"/>
                  <a:gd name="connsiteY649" fmla="*/ 441470 h 4941646"/>
                  <a:gd name="connsiteX650" fmla="*/ 1946490 w 4918970"/>
                  <a:gd name="connsiteY650" fmla="*/ 384136 h 4941646"/>
                  <a:gd name="connsiteX651" fmla="*/ 1968652 w 4918970"/>
                  <a:gd name="connsiteY651" fmla="*/ 368534 h 4941646"/>
                  <a:gd name="connsiteX652" fmla="*/ 1909373 w 4918970"/>
                  <a:gd name="connsiteY652" fmla="*/ 358232 h 4941646"/>
                  <a:gd name="connsiteX653" fmla="*/ 1826558 w 4918970"/>
                  <a:gd name="connsiteY653" fmla="*/ 303712 h 4941646"/>
                  <a:gd name="connsiteX654" fmla="*/ 1751877 w 4918970"/>
                  <a:gd name="connsiteY654" fmla="*/ 137278 h 4941646"/>
                  <a:gd name="connsiteX655" fmla="*/ 1754383 w 4918970"/>
                  <a:gd name="connsiteY655" fmla="*/ 119877 h 4941646"/>
                  <a:gd name="connsiteX656" fmla="*/ 4511458 w 4918970"/>
                  <a:gd name="connsiteY656" fmla="*/ 4639 h 4941646"/>
                  <a:gd name="connsiteX657" fmla="*/ 4799030 w 4918970"/>
                  <a:gd name="connsiteY657" fmla="*/ 177844 h 4941646"/>
                  <a:gd name="connsiteX658" fmla="*/ 4826415 w 4918970"/>
                  <a:gd name="connsiteY658" fmla="*/ 432711 h 4941646"/>
                  <a:gd name="connsiteX659" fmla="*/ 4795970 w 4918970"/>
                  <a:gd name="connsiteY659" fmla="*/ 500816 h 4941646"/>
                  <a:gd name="connsiteX660" fmla="*/ 4797223 w 4918970"/>
                  <a:gd name="connsiteY660" fmla="*/ 501491 h 4941646"/>
                  <a:gd name="connsiteX661" fmla="*/ 4793180 w 4918970"/>
                  <a:gd name="connsiteY661" fmla="*/ 507059 h 4941646"/>
                  <a:gd name="connsiteX662" fmla="*/ 4790329 w 4918970"/>
                  <a:gd name="connsiteY662" fmla="*/ 513436 h 4941646"/>
                  <a:gd name="connsiteX663" fmla="*/ 4789101 w 4918970"/>
                  <a:gd name="connsiteY663" fmla="*/ 512678 h 4941646"/>
                  <a:gd name="connsiteX664" fmla="*/ 4760754 w 4918970"/>
                  <a:gd name="connsiteY664" fmla="*/ 551715 h 4941646"/>
                  <a:gd name="connsiteX665" fmla="*/ 4595801 w 4918970"/>
                  <a:gd name="connsiteY665" fmla="*/ 623232 h 4941646"/>
                  <a:gd name="connsiteX666" fmla="*/ 4391957 w 4918970"/>
                  <a:gd name="connsiteY666" fmla="*/ 505591 h 4941646"/>
                  <a:gd name="connsiteX667" fmla="*/ 4396591 w 4918970"/>
                  <a:gd name="connsiteY667" fmla="*/ 270283 h 4941646"/>
                  <a:gd name="connsiteX668" fmla="*/ 4397185 w 4918970"/>
                  <a:gd name="connsiteY668" fmla="*/ 270650 h 4941646"/>
                  <a:gd name="connsiteX669" fmla="*/ 4402039 w 4918970"/>
                  <a:gd name="connsiteY669" fmla="*/ 257772 h 4941646"/>
                  <a:gd name="connsiteX670" fmla="*/ 4549379 w 4918970"/>
                  <a:gd name="connsiteY670" fmla="*/ 220288 h 4941646"/>
                  <a:gd name="connsiteX671" fmla="*/ 4581849 w 4918970"/>
                  <a:gd name="connsiteY671" fmla="*/ 368813 h 4941646"/>
                  <a:gd name="connsiteX672" fmla="*/ 4514904 w 4918970"/>
                  <a:gd name="connsiteY672" fmla="*/ 418316 h 4941646"/>
                  <a:gd name="connsiteX673" fmla="*/ 4480945 w 4918970"/>
                  <a:gd name="connsiteY673" fmla="*/ 420212 h 4941646"/>
                  <a:gd name="connsiteX674" fmla="*/ 4492386 w 4918970"/>
                  <a:gd name="connsiteY674" fmla="*/ 448907 h 4941646"/>
                  <a:gd name="connsiteX675" fmla="*/ 4594635 w 4918970"/>
                  <a:gd name="connsiteY675" fmla="*/ 507915 h 4941646"/>
                  <a:gd name="connsiteX676" fmla="*/ 4695668 w 4918970"/>
                  <a:gd name="connsiteY676" fmla="*/ 446851 h 4941646"/>
                  <a:gd name="connsiteX677" fmla="*/ 4698368 w 4918970"/>
                  <a:gd name="connsiteY677" fmla="*/ 448304 h 4941646"/>
                  <a:gd name="connsiteX678" fmla="*/ 4719468 w 4918970"/>
                  <a:gd name="connsiteY678" fmla="*/ 401104 h 4941646"/>
                  <a:gd name="connsiteX679" fmla="*/ 4701238 w 4918970"/>
                  <a:gd name="connsiteY679" fmla="*/ 231444 h 4941646"/>
                  <a:gd name="connsiteX680" fmla="*/ 4509807 w 4918970"/>
                  <a:gd name="connsiteY680" fmla="*/ 116144 h 4941646"/>
                  <a:gd name="connsiteX681" fmla="*/ 4351314 w 4918970"/>
                  <a:gd name="connsiteY681" fmla="*/ 179365 h 4941646"/>
                  <a:gd name="connsiteX682" fmla="*/ 4316316 w 4918970"/>
                  <a:gd name="connsiteY682" fmla="*/ 224102 h 4941646"/>
                  <a:gd name="connsiteX683" fmla="*/ 4320229 w 4918970"/>
                  <a:gd name="connsiteY683" fmla="*/ 226520 h 4941646"/>
                  <a:gd name="connsiteX684" fmla="*/ 4366449 w 4918970"/>
                  <a:gd name="connsiteY684" fmla="*/ 614005 h 4941646"/>
                  <a:gd name="connsiteX685" fmla="*/ 4402394 w 4918970"/>
                  <a:gd name="connsiteY685" fmla="*/ 666270 h 4941646"/>
                  <a:gd name="connsiteX686" fmla="*/ 4407067 w 4918970"/>
                  <a:gd name="connsiteY686" fmla="*/ 672547 h 4941646"/>
                  <a:gd name="connsiteX687" fmla="*/ 4407686 w 4918970"/>
                  <a:gd name="connsiteY687" fmla="*/ 673963 h 4941646"/>
                  <a:gd name="connsiteX688" fmla="*/ 4409518 w 4918970"/>
                  <a:gd name="connsiteY688" fmla="*/ 676628 h 4941646"/>
                  <a:gd name="connsiteX689" fmla="*/ 4408889 w 4918970"/>
                  <a:gd name="connsiteY689" fmla="*/ 676719 h 4941646"/>
                  <a:gd name="connsiteX690" fmla="*/ 4445081 w 4918970"/>
                  <a:gd name="connsiteY690" fmla="*/ 759651 h 4941646"/>
                  <a:gd name="connsiteX691" fmla="*/ 4459298 w 4918970"/>
                  <a:gd name="connsiteY691" fmla="*/ 855235 h 4941646"/>
                  <a:gd name="connsiteX692" fmla="*/ 4355512 w 4918970"/>
                  <a:gd name="connsiteY692" fmla="*/ 1115441 h 4941646"/>
                  <a:gd name="connsiteX693" fmla="*/ 4349161 w 4918970"/>
                  <a:gd name="connsiteY693" fmla="*/ 1120410 h 4941646"/>
                  <a:gd name="connsiteX694" fmla="*/ 4356461 w 4918970"/>
                  <a:gd name="connsiteY694" fmla="*/ 1121858 h 4941646"/>
                  <a:gd name="connsiteX695" fmla="*/ 4233195 w 4918970"/>
                  <a:gd name="connsiteY695" fmla="*/ 1607970 h 4941646"/>
                  <a:gd name="connsiteX696" fmla="*/ 4228785 w 4918970"/>
                  <a:gd name="connsiteY696" fmla="*/ 1610383 h 4941646"/>
                  <a:gd name="connsiteX697" fmla="*/ 4264415 w 4918970"/>
                  <a:gd name="connsiteY697" fmla="*/ 1661217 h 4941646"/>
                  <a:gd name="connsiteX698" fmla="*/ 4433762 w 4918970"/>
                  <a:gd name="connsiteY698" fmla="*/ 1739304 h 4941646"/>
                  <a:gd name="connsiteX699" fmla="*/ 4649298 w 4918970"/>
                  <a:gd name="connsiteY699" fmla="*/ 1624450 h 4941646"/>
                  <a:gd name="connsiteX700" fmla="*/ 4678925 w 4918970"/>
                  <a:gd name="connsiteY700" fmla="*/ 1440335 h 4941646"/>
                  <a:gd name="connsiteX701" fmla="*/ 4658605 w 4918970"/>
                  <a:gd name="connsiteY701" fmla="*/ 1387613 h 4941646"/>
                  <a:gd name="connsiteX702" fmla="*/ 4655574 w 4918970"/>
                  <a:gd name="connsiteY702" fmla="*/ 1389044 h 4941646"/>
                  <a:gd name="connsiteX703" fmla="*/ 4548812 w 4918970"/>
                  <a:gd name="connsiteY703" fmla="*/ 1316605 h 4941646"/>
                  <a:gd name="connsiteX704" fmla="*/ 4433837 w 4918970"/>
                  <a:gd name="connsiteY704" fmla="*/ 1375139 h 4941646"/>
                  <a:gd name="connsiteX705" fmla="*/ 4419705 w 4918970"/>
                  <a:gd name="connsiteY705" fmla="*/ 1405799 h 4941646"/>
                  <a:gd name="connsiteX706" fmla="*/ 4456658 w 4918970"/>
                  <a:gd name="connsiteY706" fmla="*/ 1409817 h 4941646"/>
                  <a:gd name="connsiteX707" fmla="*/ 4526879 w 4918970"/>
                  <a:gd name="connsiteY707" fmla="*/ 1467682 h 4941646"/>
                  <a:gd name="connsiteX708" fmla="*/ 4482924 w 4918970"/>
                  <a:gd name="connsiteY708" fmla="*/ 1627916 h 4941646"/>
                  <a:gd name="connsiteX709" fmla="*/ 4324272 w 4918970"/>
                  <a:gd name="connsiteY709" fmla="*/ 1578555 h 4941646"/>
                  <a:gd name="connsiteX710" fmla="*/ 4319713 w 4918970"/>
                  <a:gd name="connsiteY710" fmla="*/ 1564222 h 4941646"/>
                  <a:gd name="connsiteX711" fmla="*/ 4319043 w 4918970"/>
                  <a:gd name="connsiteY711" fmla="*/ 1564589 h 4941646"/>
                  <a:gd name="connsiteX712" fmla="*/ 4327483 w 4918970"/>
                  <a:gd name="connsiteY712" fmla="*/ 1307515 h 4941646"/>
                  <a:gd name="connsiteX713" fmla="*/ 4556701 w 4918970"/>
                  <a:gd name="connsiteY713" fmla="*/ 1190819 h 4941646"/>
                  <a:gd name="connsiteX714" fmla="*/ 4601450 w 4918970"/>
                  <a:gd name="connsiteY714" fmla="*/ 1198211 h 4941646"/>
                  <a:gd name="connsiteX715" fmla="*/ 4599262 w 4918970"/>
                  <a:gd name="connsiteY715" fmla="*/ 1194560 h 4941646"/>
                  <a:gd name="connsiteX716" fmla="*/ 4603780 w 4918970"/>
                  <a:gd name="connsiteY716" fmla="*/ 1013286 h 4941646"/>
                  <a:gd name="connsiteX717" fmla="*/ 4731746 w 4918970"/>
                  <a:gd name="connsiteY717" fmla="*/ 884812 h 4941646"/>
                  <a:gd name="connsiteX718" fmla="*/ 4748789 w 4918970"/>
                  <a:gd name="connsiteY718" fmla="*/ 880953 h 4941646"/>
                  <a:gd name="connsiteX719" fmla="*/ 4757773 w 4918970"/>
                  <a:gd name="connsiteY719" fmla="*/ 895944 h 4941646"/>
                  <a:gd name="connsiteX720" fmla="*/ 4753254 w 4918970"/>
                  <a:gd name="connsiteY720" fmla="*/ 1077218 h 4941646"/>
                  <a:gd name="connsiteX721" fmla="*/ 4625289 w 4918970"/>
                  <a:gd name="connsiteY721" fmla="*/ 1205693 h 4941646"/>
                  <a:gd name="connsiteX722" fmla="*/ 4624645 w 4918970"/>
                  <a:gd name="connsiteY722" fmla="*/ 1205839 h 4941646"/>
                  <a:gd name="connsiteX723" fmla="*/ 4654085 w 4918970"/>
                  <a:gd name="connsiteY723" fmla="*/ 1217079 h 4941646"/>
                  <a:gd name="connsiteX724" fmla="*/ 4732622 w 4918970"/>
                  <a:gd name="connsiteY724" fmla="*/ 1278332 h 4941646"/>
                  <a:gd name="connsiteX725" fmla="*/ 4761319 w 4918970"/>
                  <a:gd name="connsiteY725" fmla="*/ 1322562 h 4941646"/>
                  <a:gd name="connsiteX726" fmla="*/ 4762703 w 4918970"/>
                  <a:gd name="connsiteY726" fmla="*/ 1321804 h 4941646"/>
                  <a:gd name="connsiteX727" fmla="*/ 4765449 w 4918970"/>
                  <a:gd name="connsiteY727" fmla="*/ 1328927 h 4941646"/>
                  <a:gd name="connsiteX728" fmla="*/ 4769542 w 4918970"/>
                  <a:gd name="connsiteY728" fmla="*/ 1335237 h 4941646"/>
                  <a:gd name="connsiteX729" fmla="*/ 4768136 w 4918970"/>
                  <a:gd name="connsiteY729" fmla="*/ 1335901 h 4941646"/>
                  <a:gd name="connsiteX730" fmla="*/ 4797456 w 4918970"/>
                  <a:gd name="connsiteY730" fmla="*/ 1411974 h 4941646"/>
                  <a:gd name="connsiteX731" fmla="*/ 4752950 w 4918970"/>
                  <a:gd name="connsiteY731" fmla="*/ 1688557 h 4941646"/>
                  <a:gd name="connsiteX732" fmla="*/ 4525367 w 4918970"/>
                  <a:gd name="connsiteY732" fmla="*/ 1851912 h 4941646"/>
                  <a:gd name="connsiteX733" fmla="*/ 4463072 w 4918970"/>
                  <a:gd name="connsiteY733" fmla="*/ 1857857 h 4941646"/>
                  <a:gd name="connsiteX734" fmla="*/ 4493298 w 4918970"/>
                  <a:gd name="connsiteY734" fmla="*/ 1859926 h 4941646"/>
                  <a:gd name="connsiteX735" fmla="*/ 4547877 w 4918970"/>
                  <a:gd name="connsiteY735" fmla="*/ 1874748 h 4941646"/>
                  <a:gd name="connsiteX736" fmla="*/ 4669981 w 4918970"/>
                  <a:gd name="connsiteY736" fmla="*/ 1963149 h 4941646"/>
                  <a:gd name="connsiteX737" fmla="*/ 4714395 w 4918970"/>
                  <a:gd name="connsiteY737" fmla="*/ 2250817 h 4941646"/>
                  <a:gd name="connsiteX738" fmla="*/ 4559918 w 4918970"/>
                  <a:gd name="connsiteY738" fmla="*/ 2410616 h 4941646"/>
                  <a:gd name="connsiteX739" fmla="*/ 4497665 w 4918970"/>
                  <a:gd name="connsiteY739" fmla="*/ 2428174 h 4941646"/>
                  <a:gd name="connsiteX740" fmla="*/ 4497912 w 4918970"/>
                  <a:gd name="connsiteY740" fmla="*/ 2429383 h 4941646"/>
                  <a:gd name="connsiteX741" fmla="*/ 4491958 w 4918970"/>
                  <a:gd name="connsiteY741" fmla="*/ 2429783 h 4941646"/>
                  <a:gd name="connsiteX742" fmla="*/ 4486128 w 4918970"/>
                  <a:gd name="connsiteY742" fmla="*/ 2431428 h 4941646"/>
                  <a:gd name="connsiteX743" fmla="*/ 4485951 w 4918970"/>
                  <a:gd name="connsiteY743" fmla="*/ 2430189 h 4941646"/>
                  <a:gd name="connsiteX744" fmla="*/ 4444216 w 4918970"/>
                  <a:gd name="connsiteY744" fmla="*/ 2433000 h 4941646"/>
                  <a:gd name="connsiteX745" fmla="*/ 4304979 w 4918970"/>
                  <a:gd name="connsiteY745" fmla="*/ 2362900 h 4941646"/>
                  <a:gd name="connsiteX746" fmla="*/ 4298913 w 4918970"/>
                  <a:gd name="connsiteY746" fmla="*/ 2353458 h 4941646"/>
                  <a:gd name="connsiteX747" fmla="*/ 4306437 w 4918970"/>
                  <a:gd name="connsiteY747" fmla="*/ 2389244 h 4941646"/>
                  <a:gd name="connsiteX748" fmla="*/ 4310875 w 4918970"/>
                  <a:gd name="connsiteY748" fmla="*/ 2448946 h 4941646"/>
                  <a:gd name="connsiteX749" fmla="*/ 4181044 w 4918970"/>
                  <a:gd name="connsiteY749" fmla="*/ 2767565 h 4941646"/>
                  <a:gd name="connsiteX750" fmla="*/ 4101726 w 4918970"/>
                  <a:gd name="connsiteY750" fmla="*/ 2828674 h 4941646"/>
                  <a:gd name="connsiteX751" fmla="*/ 4102777 w 4918970"/>
                  <a:gd name="connsiteY751" fmla="*/ 2830268 h 4941646"/>
                  <a:gd name="connsiteX752" fmla="*/ 4094455 w 4918970"/>
                  <a:gd name="connsiteY752" fmla="*/ 2834276 h 4941646"/>
                  <a:gd name="connsiteX753" fmla="*/ 4087028 w 4918970"/>
                  <a:gd name="connsiteY753" fmla="*/ 2839998 h 4941646"/>
                  <a:gd name="connsiteX754" fmla="*/ 4086059 w 4918970"/>
                  <a:gd name="connsiteY754" fmla="*/ 2838318 h 4941646"/>
                  <a:gd name="connsiteX755" fmla="*/ 4027718 w 4918970"/>
                  <a:gd name="connsiteY755" fmla="*/ 2866413 h 4941646"/>
                  <a:gd name="connsiteX756" fmla="*/ 3787273 w 4918970"/>
                  <a:gd name="connsiteY756" fmla="*/ 2845955 h 4941646"/>
                  <a:gd name="connsiteX757" fmla="*/ 3621242 w 4918970"/>
                  <a:gd name="connsiteY757" fmla="*/ 2577213 h 4941646"/>
                  <a:gd name="connsiteX758" fmla="*/ 3776463 w 4918970"/>
                  <a:gd name="connsiteY758" fmla="*/ 2302084 h 4941646"/>
                  <a:gd name="connsiteX759" fmla="*/ 3776933 w 4918970"/>
                  <a:gd name="connsiteY759" fmla="*/ 2302895 h 4941646"/>
                  <a:gd name="connsiteX760" fmla="*/ 3790865 w 4918970"/>
                  <a:gd name="connsiteY760" fmla="*/ 2290766 h 4941646"/>
                  <a:gd name="connsiteX761" fmla="*/ 3988838 w 4918970"/>
                  <a:gd name="connsiteY761" fmla="*/ 2340233 h 4941646"/>
                  <a:gd name="connsiteX762" fmla="*/ 3932691 w 4918970"/>
                  <a:gd name="connsiteY762" fmla="*/ 2536416 h 4941646"/>
                  <a:gd name="connsiteX763" fmla="*/ 3822075 w 4918970"/>
                  <a:gd name="connsiteY763" fmla="*/ 2552314 h 4941646"/>
                  <a:gd name="connsiteX764" fmla="*/ 3780737 w 4918970"/>
                  <a:gd name="connsiteY764" fmla="*/ 2532945 h 4941646"/>
                  <a:gd name="connsiteX765" fmla="*/ 3775997 w 4918970"/>
                  <a:gd name="connsiteY765" fmla="*/ 2574137 h 4941646"/>
                  <a:gd name="connsiteX766" fmla="*/ 3859279 w 4918970"/>
                  <a:gd name="connsiteY766" fmla="*/ 2708938 h 4941646"/>
                  <a:gd name="connsiteX767" fmla="*/ 4017535 w 4918970"/>
                  <a:gd name="connsiteY767" fmla="*/ 2701069 h 4941646"/>
                  <a:gd name="connsiteX768" fmla="*/ 4019802 w 4918970"/>
                  <a:gd name="connsiteY768" fmla="*/ 2704504 h 4941646"/>
                  <a:gd name="connsiteX769" fmla="*/ 4074773 w 4918970"/>
                  <a:gd name="connsiteY769" fmla="*/ 2662154 h 4941646"/>
                  <a:gd name="connsiteX770" fmla="*/ 4161198 w 4918970"/>
                  <a:gd name="connsiteY770" fmla="*/ 2450056 h 4941646"/>
                  <a:gd name="connsiteX771" fmla="*/ 4008347 w 4918970"/>
                  <a:gd name="connsiteY771" fmla="*/ 2191978 h 4941646"/>
                  <a:gd name="connsiteX772" fmla="*/ 3780815 w 4918970"/>
                  <a:gd name="connsiteY772" fmla="*/ 2165827 h 4941646"/>
                  <a:gd name="connsiteX773" fmla="*/ 3710985 w 4918970"/>
                  <a:gd name="connsiteY773" fmla="*/ 2196425 h 4941646"/>
                  <a:gd name="connsiteX774" fmla="*/ 3714072 w 4918970"/>
                  <a:gd name="connsiteY774" fmla="*/ 2201772 h 4941646"/>
                  <a:gd name="connsiteX775" fmla="*/ 3522106 w 4918970"/>
                  <a:gd name="connsiteY775" fmla="*/ 2689097 h 4941646"/>
                  <a:gd name="connsiteX776" fmla="*/ 3532307 w 4918970"/>
                  <a:gd name="connsiteY776" fmla="*/ 2782745 h 4941646"/>
                  <a:gd name="connsiteX777" fmla="*/ 3562072 w 4918970"/>
                  <a:gd name="connsiteY777" fmla="*/ 2805592 h 4941646"/>
                  <a:gd name="connsiteX778" fmla="*/ 3634829 w 4918970"/>
                  <a:gd name="connsiteY778" fmla="*/ 2869938 h 4941646"/>
                  <a:gd name="connsiteX779" fmla="*/ 3724413 w 4918970"/>
                  <a:gd name="connsiteY779" fmla="*/ 2962086 h 4941646"/>
                  <a:gd name="connsiteX780" fmla="*/ 3797434 w 4918970"/>
                  <a:gd name="connsiteY780" fmla="*/ 3050432 h 4941646"/>
                  <a:gd name="connsiteX781" fmla="*/ 3816294 w 4918970"/>
                  <a:gd name="connsiteY781" fmla="*/ 3019338 h 4941646"/>
                  <a:gd name="connsiteX782" fmla="*/ 3934847 w 4918970"/>
                  <a:gd name="connsiteY782" fmla="*/ 2939277 h 4941646"/>
                  <a:gd name="connsiteX783" fmla="*/ 4116857 w 4918970"/>
                  <a:gd name="connsiteY783" fmla="*/ 2951520 h 4941646"/>
                  <a:gd name="connsiteX784" fmla="*/ 4131042 w 4918970"/>
                  <a:gd name="connsiteY784" fmla="*/ 2961904 h 4941646"/>
                  <a:gd name="connsiteX785" fmla="*/ 4125601 w 4918970"/>
                  <a:gd name="connsiteY785" fmla="*/ 2978622 h 4941646"/>
                  <a:gd name="connsiteX786" fmla="*/ 3985064 w 4918970"/>
                  <a:gd name="connsiteY786" fmla="*/ 3094927 h 4941646"/>
                  <a:gd name="connsiteX787" fmla="*/ 3842075 w 4918970"/>
                  <a:gd name="connsiteY787" fmla="*/ 3099246 h 4941646"/>
                  <a:gd name="connsiteX788" fmla="*/ 3829598 w 4918970"/>
                  <a:gd name="connsiteY788" fmla="*/ 3093950 h 4941646"/>
                  <a:gd name="connsiteX789" fmla="*/ 3883909 w 4918970"/>
                  <a:gd name="connsiteY789" fmla="*/ 3171086 h 4941646"/>
                  <a:gd name="connsiteX790" fmla="*/ 3952198 w 4918970"/>
                  <a:gd name="connsiteY790" fmla="*/ 3285565 h 4941646"/>
                  <a:gd name="connsiteX791" fmla="*/ 3978288 w 4918970"/>
                  <a:gd name="connsiteY791" fmla="*/ 3339647 h 4941646"/>
                  <a:gd name="connsiteX792" fmla="*/ 3979775 w 4918970"/>
                  <a:gd name="connsiteY792" fmla="*/ 3337792 h 4941646"/>
                  <a:gd name="connsiteX793" fmla="*/ 4003845 w 4918970"/>
                  <a:gd name="connsiteY793" fmla="*/ 3392625 h 4941646"/>
                  <a:gd name="connsiteX794" fmla="*/ 4025450 w 4918970"/>
                  <a:gd name="connsiteY794" fmla="*/ 3437411 h 4941646"/>
                  <a:gd name="connsiteX795" fmla="*/ 4058529 w 4918970"/>
                  <a:gd name="connsiteY795" fmla="*/ 3496224 h 4941646"/>
                  <a:gd name="connsiteX796" fmla="*/ 4389625 w 4918970"/>
                  <a:gd name="connsiteY796" fmla="*/ 3722024 h 4941646"/>
                  <a:gd name="connsiteX797" fmla="*/ 4389615 w 4918970"/>
                  <a:gd name="connsiteY797" fmla="*/ 3722221 h 4941646"/>
                  <a:gd name="connsiteX798" fmla="*/ 4462143 w 4918970"/>
                  <a:gd name="connsiteY798" fmla="*/ 3717792 h 4941646"/>
                  <a:gd name="connsiteX799" fmla="*/ 4650029 w 4918970"/>
                  <a:gd name="connsiteY799" fmla="*/ 3593182 h 4941646"/>
                  <a:gd name="connsiteX800" fmla="*/ 4670204 w 4918970"/>
                  <a:gd name="connsiteY800" fmla="*/ 3298554 h 4941646"/>
                  <a:gd name="connsiteX801" fmla="*/ 4501059 w 4918970"/>
                  <a:gd name="connsiteY801" fmla="*/ 3149494 h 4941646"/>
                  <a:gd name="connsiteX802" fmla="*/ 4426620 w 4918970"/>
                  <a:gd name="connsiteY802" fmla="*/ 3134582 h 4941646"/>
                  <a:gd name="connsiteX803" fmla="*/ 4392049 w 4918970"/>
                  <a:gd name="connsiteY803" fmla="*/ 3134901 h 4941646"/>
                  <a:gd name="connsiteX804" fmla="*/ 4287518 w 4918970"/>
                  <a:gd name="connsiteY804" fmla="*/ 3197970 h 4941646"/>
                  <a:gd name="connsiteX805" fmla="*/ 4272296 w 4918970"/>
                  <a:gd name="connsiteY805" fmla="*/ 3357058 h 4941646"/>
                  <a:gd name="connsiteX806" fmla="*/ 4294955 w 4918970"/>
                  <a:gd name="connsiteY806" fmla="*/ 3392208 h 4941646"/>
                  <a:gd name="connsiteX807" fmla="*/ 4323712 w 4918970"/>
                  <a:gd name="connsiteY807" fmla="*/ 3356251 h 4941646"/>
                  <a:gd name="connsiteX808" fmla="*/ 4430869 w 4918970"/>
                  <a:gd name="connsiteY808" fmla="*/ 3321301 h 4941646"/>
                  <a:gd name="connsiteX809" fmla="*/ 4569156 w 4918970"/>
                  <a:gd name="connsiteY809" fmla="*/ 3473737 h 4941646"/>
                  <a:gd name="connsiteX810" fmla="*/ 4412121 w 4918970"/>
                  <a:gd name="connsiteY810" fmla="*/ 3606776 h 4941646"/>
                  <a:gd name="connsiteX811" fmla="*/ 4394107 w 4918970"/>
                  <a:gd name="connsiteY811" fmla="*/ 3602017 h 4941646"/>
                  <a:gd name="connsiteX812" fmla="*/ 4394045 w 4918970"/>
                  <a:gd name="connsiteY812" fmla="*/ 3602961 h 4941646"/>
                  <a:gd name="connsiteX813" fmla="*/ 4130926 w 4918970"/>
                  <a:gd name="connsiteY813" fmla="*/ 3423292 h 4941646"/>
                  <a:gd name="connsiteX814" fmla="*/ 4161274 w 4918970"/>
                  <a:gd name="connsiteY814" fmla="*/ 3106130 h 4941646"/>
                  <a:gd name="connsiteX815" fmla="*/ 4369668 w 4918970"/>
                  <a:gd name="connsiteY815" fmla="*/ 2980392 h 4941646"/>
                  <a:gd name="connsiteX816" fmla="*/ 4429834 w 4918970"/>
                  <a:gd name="connsiteY816" fmla="*/ 2979836 h 4941646"/>
                  <a:gd name="connsiteX817" fmla="*/ 4434981 w 4918970"/>
                  <a:gd name="connsiteY817" fmla="*/ 2979670 h 4941646"/>
                  <a:gd name="connsiteX818" fmla="*/ 4435102 w 4918970"/>
                  <a:gd name="connsiteY818" fmla="*/ 2977839 h 4941646"/>
                  <a:gd name="connsiteX819" fmla="*/ 4446169 w 4918970"/>
                  <a:gd name="connsiteY819" fmla="*/ 2979309 h 4941646"/>
                  <a:gd name="connsiteX820" fmla="*/ 4555338 w 4918970"/>
                  <a:gd name="connsiteY820" fmla="*/ 2975780 h 4941646"/>
                  <a:gd name="connsiteX821" fmla="*/ 4796000 w 4918970"/>
                  <a:gd name="connsiteY821" fmla="*/ 2828189 h 4941646"/>
                  <a:gd name="connsiteX822" fmla="*/ 4799625 w 4918970"/>
                  <a:gd name="connsiteY822" fmla="*/ 2829853 h 4941646"/>
                  <a:gd name="connsiteX823" fmla="*/ 4815114 w 4918970"/>
                  <a:gd name="connsiteY823" fmla="*/ 2783102 h 4941646"/>
                  <a:gd name="connsiteX824" fmla="*/ 4784639 w 4918970"/>
                  <a:gd name="connsiteY824" fmla="*/ 2638323 h 4941646"/>
                  <a:gd name="connsiteX825" fmla="*/ 4609469 w 4918970"/>
                  <a:gd name="connsiteY825" fmla="*/ 2555498 h 4941646"/>
                  <a:gd name="connsiteX826" fmla="*/ 4478235 w 4918970"/>
                  <a:gd name="connsiteY826" fmla="*/ 2623814 h 4941646"/>
                  <a:gd name="connsiteX827" fmla="*/ 4454293 w 4918970"/>
                  <a:gd name="connsiteY827" fmla="*/ 2661714 h 4941646"/>
                  <a:gd name="connsiteX828" fmla="*/ 4456640 w 4918970"/>
                  <a:gd name="connsiteY828" fmla="*/ 2662966 h 4941646"/>
                  <a:gd name="connsiteX829" fmla="*/ 4461076 w 4918970"/>
                  <a:gd name="connsiteY829" fmla="*/ 2765229 h 4941646"/>
                  <a:gd name="connsiteX830" fmla="*/ 4552778 w 4918970"/>
                  <a:gd name="connsiteY830" fmla="*/ 2810706 h 4941646"/>
                  <a:gd name="connsiteX831" fmla="*/ 4578988 w 4918970"/>
                  <a:gd name="connsiteY831" fmla="*/ 2805185 h 4941646"/>
                  <a:gd name="connsiteX832" fmla="*/ 4564050 w 4918970"/>
                  <a:gd name="connsiteY832" fmla="*/ 2779758 h 4941646"/>
                  <a:gd name="connsiteX833" fmla="*/ 4567636 w 4918970"/>
                  <a:gd name="connsiteY833" fmla="*/ 2707657 h 4941646"/>
                  <a:gd name="connsiteX834" fmla="*/ 4690452 w 4918970"/>
                  <a:gd name="connsiteY834" fmla="*/ 2659769 h 4941646"/>
                  <a:gd name="connsiteX835" fmla="*/ 4734149 w 4918970"/>
                  <a:gd name="connsiteY835" fmla="*/ 2784137 h 4941646"/>
                  <a:gd name="connsiteX836" fmla="*/ 4727184 w 4918970"/>
                  <a:gd name="connsiteY836" fmla="*/ 2793826 h 4941646"/>
                  <a:gd name="connsiteX837" fmla="*/ 4727735 w 4918970"/>
                  <a:gd name="connsiteY837" fmla="*/ 2794079 h 4941646"/>
                  <a:gd name="connsiteX838" fmla="*/ 4560088 w 4918970"/>
                  <a:gd name="connsiteY838" fmla="*/ 2910429 h 4941646"/>
                  <a:gd name="connsiteX839" fmla="*/ 4377268 w 4918970"/>
                  <a:gd name="connsiteY839" fmla="*/ 2819766 h 4941646"/>
                  <a:gd name="connsiteX840" fmla="*/ 4349678 w 4918970"/>
                  <a:gd name="connsiteY840" fmla="*/ 2666339 h 4941646"/>
                  <a:gd name="connsiteX841" fmla="*/ 4364247 w 4918970"/>
                  <a:gd name="connsiteY841" fmla="*/ 2627128 h 4941646"/>
                  <a:gd name="connsiteX842" fmla="*/ 4363110 w 4918970"/>
                  <a:gd name="connsiteY842" fmla="*/ 2626606 h 4941646"/>
                  <a:gd name="connsiteX843" fmla="*/ 4366345 w 4918970"/>
                  <a:gd name="connsiteY843" fmla="*/ 2621485 h 4941646"/>
                  <a:gd name="connsiteX844" fmla="*/ 4368423 w 4918970"/>
                  <a:gd name="connsiteY844" fmla="*/ 2615892 h 4941646"/>
                  <a:gd name="connsiteX845" fmla="*/ 4369511 w 4918970"/>
                  <a:gd name="connsiteY845" fmla="*/ 2616473 h 4941646"/>
                  <a:gd name="connsiteX846" fmla="*/ 4404056 w 4918970"/>
                  <a:gd name="connsiteY846" fmla="*/ 2561787 h 4941646"/>
                  <a:gd name="connsiteX847" fmla="*/ 4601201 w 4918970"/>
                  <a:gd name="connsiteY847" fmla="*/ 2459159 h 4941646"/>
                  <a:gd name="connsiteX848" fmla="*/ 4864344 w 4918970"/>
                  <a:gd name="connsiteY848" fmla="*/ 2583582 h 4941646"/>
                  <a:gd name="connsiteX849" fmla="*/ 4914355 w 4918970"/>
                  <a:gd name="connsiteY849" fmla="*/ 2725790 h 4941646"/>
                  <a:gd name="connsiteX850" fmla="*/ 4900573 w 4918970"/>
                  <a:gd name="connsiteY850" fmla="*/ 2838021 h 4941646"/>
                  <a:gd name="connsiteX851" fmla="*/ 4887492 w 4918970"/>
                  <a:gd name="connsiteY851" fmla="*/ 2870210 h 4941646"/>
                  <a:gd name="connsiteX852" fmla="*/ 4887715 w 4918970"/>
                  <a:gd name="connsiteY852" fmla="*/ 2870313 h 4941646"/>
                  <a:gd name="connsiteX853" fmla="*/ 4886818 w 4918970"/>
                  <a:gd name="connsiteY853" fmla="*/ 2871868 h 4941646"/>
                  <a:gd name="connsiteX854" fmla="*/ 4886011 w 4918970"/>
                  <a:gd name="connsiteY854" fmla="*/ 2873850 h 4941646"/>
                  <a:gd name="connsiteX855" fmla="*/ 4885748 w 4918970"/>
                  <a:gd name="connsiteY855" fmla="*/ 2873722 h 4941646"/>
                  <a:gd name="connsiteX856" fmla="*/ 4861144 w 4918970"/>
                  <a:gd name="connsiteY856" fmla="*/ 2916370 h 4941646"/>
                  <a:gd name="connsiteX857" fmla="*/ 4707094 w 4918970"/>
                  <a:gd name="connsiteY857" fmla="*/ 3035317 h 4941646"/>
                  <a:gd name="connsiteX858" fmla="*/ 4650554 w 4918970"/>
                  <a:gd name="connsiteY858" fmla="*/ 3052260 h 4941646"/>
                  <a:gd name="connsiteX859" fmla="*/ 4680574 w 4918970"/>
                  <a:gd name="connsiteY859" fmla="*/ 3070314 h 4941646"/>
                  <a:gd name="connsiteX860" fmla="*/ 4810900 w 4918970"/>
                  <a:gd name="connsiteY860" fmla="*/ 3229518 h 4941646"/>
                  <a:gd name="connsiteX861" fmla="*/ 4780000 w 4918970"/>
                  <a:gd name="connsiteY861" fmla="*/ 3680752 h 4941646"/>
                  <a:gd name="connsiteX862" fmla="*/ 4535097 w 4918970"/>
                  <a:gd name="connsiteY862" fmla="*/ 3861008 h 4941646"/>
                  <a:gd name="connsiteX863" fmla="*/ 4504921 w 4918970"/>
                  <a:gd name="connsiteY863" fmla="*/ 3866391 h 4941646"/>
                  <a:gd name="connsiteX864" fmla="*/ 4520290 w 4918970"/>
                  <a:gd name="connsiteY864" fmla="*/ 3900658 h 4941646"/>
                  <a:gd name="connsiteX865" fmla="*/ 4518984 w 4918970"/>
                  <a:gd name="connsiteY865" fmla="*/ 4032086 h 4941646"/>
                  <a:gd name="connsiteX866" fmla="*/ 4414762 w 4918970"/>
                  <a:gd name="connsiteY866" fmla="*/ 4163346 h 4941646"/>
                  <a:gd name="connsiteX867" fmla="*/ 4399507 w 4918970"/>
                  <a:gd name="connsiteY867" fmla="*/ 4168655 h 4941646"/>
                  <a:gd name="connsiteX868" fmla="*/ 4389704 w 4918970"/>
                  <a:gd name="connsiteY868" fmla="*/ 4155818 h 4941646"/>
                  <a:gd name="connsiteX869" fmla="*/ 4375070 w 4918970"/>
                  <a:gd name="connsiteY869" fmla="*/ 3988853 h 4941646"/>
                  <a:gd name="connsiteX870" fmla="*/ 4446408 w 4918970"/>
                  <a:gd name="connsiteY870" fmla="*/ 3878463 h 4941646"/>
                  <a:gd name="connsiteX871" fmla="*/ 4449993 w 4918970"/>
                  <a:gd name="connsiteY871" fmla="*/ 3876189 h 4941646"/>
                  <a:gd name="connsiteX872" fmla="*/ 4433455 w 4918970"/>
                  <a:gd name="connsiteY872" fmla="*/ 3879138 h 4941646"/>
                  <a:gd name="connsiteX873" fmla="*/ 4380512 w 4918970"/>
                  <a:gd name="connsiteY873" fmla="*/ 3878887 h 4941646"/>
                  <a:gd name="connsiteX874" fmla="*/ 4380490 w 4918970"/>
                  <a:gd name="connsiteY874" fmla="*/ 3879245 h 4941646"/>
                  <a:gd name="connsiteX875" fmla="*/ 4377689 w 4918970"/>
                  <a:gd name="connsiteY875" fmla="*/ 3878874 h 4941646"/>
                  <a:gd name="connsiteX876" fmla="*/ 4373401 w 4918970"/>
                  <a:gd name="connsiteY876" fmla="*/ 3878853 h 4941646"/>
                  <a:gd name="connsiteX877" fmla="*/ 4373439 w 4918970"/>
                  <a:gd name="connsiteY877" fmla="*/ 3878311 h 4941646"/>
                  <a:gd name="connsiteX878" fmla="*/ 4305148 w 4918970"/>
                  <a:gd name="connsiteY878" fmla="*/ 3869271 h 4941646"/>
                  <a:gd name="connsiteX879" fmla="*/ 4161728 w 4918970"/>
                  <a:gd name="connsiteY879" fmla="*/ 3812118 h 4941646"/>
                  <a:gd name="connsiteX880" fmla="*/ 4114852 w 4918970"/>
                  <a:gd name="connsiteY880" fmla="*/ 3779717 h 4941646"/>
                  <a:gd name="connsiteX881" fmla="*/ 4035414 w 4918970"/>
                  <a:gd name="connsiteY881" fmla="*/ 3838239 h 4941646"/>
                  <a:gd name="connsiteX882" fmla="*/ 3620350 w 4918970"/>
                  <a:gd name="connsiteY882" fmla="*/ 3985330 h 4941646"/>
                  <a:gd name="connsiteX883" fmla="*/ 3590871 w 4918970"/>
                  <a:gd name="connsiteY883" fmla="*/ 3983905 h 4941646"/>
                  <a:gd name="connsiteX884" fmla="*/ 3592641 w 4918970"/>
                  <a:gd name="connsiteY884" fmla="*/ 4076359 h 4941646"/>
                  <a:gd name="connsiteX885" fmla="*/ 3963464 w 4918970"/>
                  <a:gd name="connsiteY885" fmla="*/ 4693449 h 4941646"/>
                  <a:gd name="connsiteX886" fmla="*/ 4005538 w 4918970"/>
                  <a:gd name="connsiteY886" fmla="*/ 4696181 h 4941646"/>
                  <a:gd name="connsiteX887" fmla="*/ 4053396 w 4918970"/>
                  <a:gd name="connsiteY887" fmla="*/ 4692671 h 4941646"/>
                  <a:gd name="connsiteX888" fmla="*/ 4202813 w 4918970"/>
                  <a:gd name="connsiteY888" fmla="*/ 4590915 h 4941646"/>
                  <a:gd name="connsiteX889" fmla="*/ 4216094 w 4918970"/>
                  <a:gd name="connsiteY889" fmla="*/ 4354492 h 4941646"/>
                  <a:gd name="connsiteX890" fmla="*/ 4079013 w 4918970"/>
                  <a:gd name="connsiteY890" fmla="*/ 4236641 h 4941646"/>
                  <a:gd name="connsiteX891" fmla="*/ 4019186 w 4918970"/>
                  <a:gd name="connsiteY891" fmla="*/ 4225417 h 4941646"/>
                  <a:gd name="connsiteX892" fmla="*/ 3991467 w 4918970"/>
                  <a:gd name="connsiteY892" fmla="*/ 4226012 h 4941646"/>
                  <a:gd name="connsiteX893" fmla="*/ 3908278 w 4918970"/>
                  <a:gd name="connsiteY893" fmla="*/ 4277608 h 4941646"/>
                  <a:gd name="connsiteX894" fmla="*/ 3897637 w 4918970"/>
                  <a:gd name="connsiteY894" fmla="*/ 4405309 h 4941646"/>
                  <a:gd name="connsiteX895" fmla="*/ 3916150 w 4918970"/>
                  <a:gd name="connsiteY895" fmla="*/ 4433270 h 4941646"/>
                  <a:gd name="connsiteX896" fmla="*/ 3938854 w 4918970"/>
                  <a:gd name="connsiteY896" fmla="*/ 4404158 h 4941646"/>
                  <a:gd name="connsiteX897" fmla="*/ 4024425 w 4918970"/>
                  <a:gd name="connsiteY897" fmla="*/ 4375083 h 4941646"/>
                  <a:gd name="connsiteX898" fmla="*/ 4136797 w 4918970"/>
                  <a:gd name="connsiteY898" fmla="*/ 4495942 h 4941646"/>
                  <a:gd name="connsiteX899" fmla="*/ 4012198 w 4918970"/>
                  <a:gd name="connsiteY899" fmla="*/ 4604153 h 4941646"/>
                  <a:gd name="connsiteX900" fmla="*/ 3997708 w 4918970"/>
                  <a:gd name="connsiteY900" fmla="*/ 4600513 h 4941646"/>
                  <a:gd name="connsiteX901" fmla="*/ 3997668 w 4918970"/>
                  <a:gd name="connsiteY901" fmla="*/ 4601271 h 4941646"/>
                  <a:gd name="connsiteX902" fmla="*/ 3784940 w 4918970"/>
                  <a:gd name="connsiteY902" fmla="*/ 4459803 h 4941646"/>
                  <a:gd name="connsiteX903" fmla="*/ 3806155 w 4918970"/>
                  <a:gd name="connsiteY903" fmla="*/ 4205214 h 4941646"/>
                  <a:gd name="connsiteX904" fmla="*/ 3972004 w 4918970"/>
                  <a:gd name="connsiteY904" fmla="*/ 4102352 h 4941646"/>
                  <a:gd name="connsiteX905" fmla="*/ 4024359 w 4918970"/>
                  <a:gd name="connsiteY905" fmla="*/ 4101227 h 4941646"/>
                  <a:gd name="connsiteX906" fmla="*/ 4024443 w 4918970"/>
                  <a:gd name="connsiteY906" fmla="*/ 4099661 h 4941646"/>
                  <a:gd name="connsiteX907" fmla="*/ 4031923 w 4918970"/>
                  <a:gd name="connsiteY907" fmla="*/ 4101065 h 4941646"/>
                  <a:gd name="connsiteX908" fmla="*/ 4039361 w 4918970"/>
                  <a:gd name="connsiteY908" fmla="*/ 4100905 h 4941646"/>
                  <a:gd name="connsiteX909" fmla="*/ 4039189 w 4918970"/>
                  <a:gd name="connsiteY909" fmla="*/ 4102428 h 4941646"/>
                  <a:gd name="connsiteX910" fmla="*/ 4118277 w 4918970"/>
                  <a:gd name="connsiteY910" fmla="*/ 4117267 h 4941646"/>
                  <a:gd name="connsiteX911" fmla="*/ 4328221 w 4918970"/>
                  <a:gd name="connsiteY911" fmla="*/ 4297758 h 4941646"/>
                  <a:gd name="connsiteX912" fmla="*/ 4359724 w 4918970"/>
                  <a:gd name="connsiteY912" fmla="*/ 4387882 h 4941646"/>
                  <a:gd name="connsiteX913" fmla="*/ 4360584 w 4918970"/>
                  <a:gd name="connsiteY913" fmla="*/ 4399515 h 4941646"/>
                  <a:gd name="connsiteX914" fmla="*/ 4379487 w 4918970"/>
                  <a:gd name="connsiteY914" fmla="*/ 4385054 h 4941646"/>
                  <a:gd name="connsiteX915" fmla="*/ 4680947 w 4918970"/>
                  <a:gd name="connsiteY915" fmla="*/ 4315655 h 4941646"/>
                  <a:gd name="connsiteX916" fmla="*/ 4688875 w 4918970"/>
                  <a:gd name="connsiteY916" fmla="*/ 4318084 h 4941646"/>
                  <a:gd name="connsiteX917" fmla="*/ 4684979 w 4918970"/>
                  <a:gd name="connsiteY917" fmla="*/ 4312981 h 4941646"/>
                  <a:gd name="connsiteX918" fmla="*/ 4670346 w 4918970"/>
                  <a:gd name="connsiteY918" fmla="*/ 4146016 h 4941646"/>
                  <a:gd name="connsiteX919" fmla="*/ 4774568 w 4918970"/>
                  <a:gd name="connsiteY919" fmla="*/ 4014756 h 4941646"/>
                  <a:gd name="connsiteX920" fmla="*/ 4789822 w 4918970"/>
                  <a:gd name="connsiteY920" fmla="*/ 4009447 h 4941646"/>
                  <a:gd name="connsiteX921" fmla="*/ 4799626 w 4918970"/>
                  <a:gd name="connsiteY921" fmla="*/ 4022284 h 4941646"/>
                  <a:gd name="connsiteX922" fmla="*/ 4814259 w 4918970"/>
                  <a:gd name="connsiteY922" fmla="*/ 4189249 h 4941646"/>
                  <a:gd name="connsiteX923" fmla="*/ 4710037 w 4918970"/>
                  <a:gd name="connsiteY923" fmla="*/ 4320509 h 4941646"/>
                  <a:gd name="connsiteX924" fmla="*/ 4703839 w 4918970"/>
                  <a:gd name="connsiteY924" fmla="*/ 4322666 h 4941646"/>
                  <a:gd name="connsiteX925" fmla="*/ 4729154 w 4918970"/>
                  <a:gd name="connsiteY925" fmla="*/ 4330420 h 4941646"/>
                  <a:gd name="connsiteX926" fmla="*/ 4729261 w 4918970"/>
                  <a:gd name="connsiteY926" fmla="*/ 4330140 h 4941646"/>
                  <a:gd name="connsiteX927" fmla="*/ 4731250 w 4918970"/>
                  <a:gd name="connsiteY927" fmla="*/ 4331063 h 4941646"/>
                  <a:gd name="connsiteX928" fmla="*/ 4733007 w 4918970"/>
                  <a:gd name="connsiteY928" fmla="*/ 4331600 h 4941646"/>
                  <a:gd name="connsiteX929" fmla="*/ 4732911 w 4918970"/>
                  <a:gd name="connsiteY929" fmla="*/ 4331834 h 4941646"/>
                  <a:gd name="connsiteX930" fmla="*/ 4765184 w 4918970"/>
                  <a:gd name="connsiteY930" fmla="*/ 4346810 h 4941646"/>
                  <a:gd name="connsiteX931" fmla="*/ 4853870 w 4918970"/>
                  <a:gd name="connsiteY931" fmla="*/ 4421251 h 4941646"/>
                  <a:gd name="connsiteX932" fmla="*/ 4915705 w 4918970"/>
                  <a:gd name="connsiteY932" fmla="*/ 4562689 h 4941646"/>
                  <a:gd name="connsiteX933" fmla="*/ 4805478 w 4918970"/>
                  <a:gd name="connsiteY933" fmla="*/ 4839618 h 4941646"/>
                  <a:gd name="connsiteX934" fmla="*/ 4586153 w 4918970"/>
                  <a:gd name="connsiteY934" fmla="*/ 4900398 h 4941646"/>
                  <a:gd name="connsiteX935" fmla="*/ 4522095 w 4918970"/>
                  <a:gd name="connsiteY935" fmla="*/ 4883556 h 4941646"/>
                  <a:gd name="connsiteX936" fmla="*/ 4521685 w 4918970"/>
                  <a:gd name="connsiteY936" fmla="*/ 4884752 h 4941646"/>
                  <a:gd name="connsiteX937" fmla="*/ 4516223 w 4918970"/>
                  <a:gd name="connsiteY937" fmla="*/ 4882013 h 4941646"/>
                  <a:gd name="connsiteX938" fmla="*/ 4510225 w 4918970"/>
                  <a:gd name="connsiteY938" fmla="*/ 4880436 h 4941646"/>
                  <a:gd name="connsiteX939" fmla="*/ 4510713 w 4918970"/>
                  <a:gd name="connsiteY939" fmla="*/ 4879251 h 4941646"/>
                  <a:gd name="connsiteX940" fmla="*/ 4472422 w 4918970"/>
                  <a:gd name="connsiteY940" fmla="*/ 4860053 h 4941646"/>
                  <a:gd name="connsiteX941" fmla="*/ 4385960 w 4918970"/>
                  <a:gd name="connsiteY941" fmla="*/ 4725867 h 4941646"/>
                  <a:gd name="connsiteX942" fmla="*/ 4459594 w 4918970"/>
                  <a:gd name="connsiteY942" fmla="*/ 4530310 h 4941646"/>
                  <a:gd name="connsiteX943" fmla="*/ 4666406 w 4918970"/>
                  <a:gd name="connsiteY943" fmla="*/ 4500403 h 4941646"/>
                  <a:gd name="connsiteX944" fmla="*/ 4666171 w 4918970"/>
                  <a:gd name="connsiteY944" fmla="*/ 4500978 h 4941646"/>
                  <a:gd name="connsiteX945" fmla="*/ 4678153 w 4918970"/>
                  <a:gd name="connsiteY945" fmla="*/ 4503371 h 4941646"/>
                  <a:gd name="connsiteX946" fmla="*/ 4732258 w 4918970"/>
                  <a:gd name="connsiteY946" fmla="*/ 4627038 h 4941646"/>
                  <a:gd name="connsiteX947" fmla="*/ 4606829 w 4918970"/>
                  <a:gd name="connsiteY947" fmla="*/ 4676922 h 4941646"/>
                  <a:gd name="connsiteX948" fmla="*/ 4553800 w 4918970"/>
                  <a:gd name="connsiteY948" fmla="*/ 4625420 h 4941646"/>
                  <a:gd name="connsiteX949" fmla="*/ 4547237 w 4918970"/>
                  <a:gd name="connsiteY949" fmla="*/ 4595943 h 4941646"/>
                  <a:gd name="connsiteX950" fmla="*/ 4523749 w 4918970"/>
                  <a:gd name="connsiteY950" fmla="*/ 4610109 h 4941646"/>
                  <a:gd name="connsiteX951" fmla="*/ 4486815 w 4918970"/>
                  <a:gd name="connsiteY951" fmla="*/ 4708201 h 4941646"/>
                  <a:gd name="connsiteX952" fmla="*/ 4554894 w 4918970"/>
                  <a:gd name="connsiteY952" fmla="*/ 4787897 h 4941646"/>
                  <a:gd name="connsiteX953" fmla="*/ 4554011 w 4918970"/>
                  <a:gd name="connsiteY953" fmla="*/ 4790472 h 4941646"/>
                  <a:gd name="connsiteX954" fmla="*/ 4598406 w 4918970"/>
                  <a:gd name="connsiteY954" fmla="*/ 4802144 h 4941646"/>
                  <a:gd name="connsiteX955" fmla="*/ 4744405 w 4918970"/>
                  <a:gd name="connsiteY955" fmla="*/ 4761685 h 4941646"/>
                  <a:gd name="connsiteX956" fmla="*/ 4817781 w 4918970"/>
                  <a:gd name="connsiteY956" fmla="*/ 4577338 h 4941646"/>
                  <a:gd name="connsiteX957" fmla="*/ 4739520 w 4918970"/>
                  <a:gd name="connsiteY957" fmla="*/ 4447615 h 4941646"/>
                  <a:gd name="connsiteX958" fmla="*/ 4695275 w 4918970"/>
                  <a:gd name="connsiteY958" fmla="*/ 4423413 h 4941646"/>
                  <a:gd name="connsiteX959" fmla="*/ 4693723 w 4918970"/>
                  <a:gd name="connsiteY959" fmla="*/ 4427190 h 4941646"/>
                  <a:gd name="connsiteX960" fmla="*/ 4360937 w 4918970"/>
                  <a:gd name="connsiteY960" fmla="*/ 4523612 h 4941646"/>
                  <a:gd name="connsiteX961" fmla="*/ 4358243 w 4918970"/>
                  <a:gd name="connsiteY961" fmla="*/ 4526202 h 4941646"/>
                  <a:gd name="connsiteX962" fmla="*/ 4349279 w 4918970"/>
                  <a:gd name="connsiteY962" fmla="*/ 4573821 h 4941646"/>
                  <a:gd name="connsiteX963" fmla="*/ 4307881 w 4918970"/>
                  <a:gd name="connsiteY963" fmla="*/ 4659849 h 4941646"/>
                  <a:gd name="connsiteX964" fmla="*/ 4079043 w 4918970"/>
                  <a:gd name="connsiteY964" fmla="*/ 4815692 h 4941646"/>
                  <a:gd name="connsiteX965" fmla="*/ 4005620 w 4918970"/>
                  <a:gd name="connsiteY965" fmla="*/ 4821079 h 4941646"/>
                  <a:gd name="connsiteX966" fmla="*/ 4005563 w 4918970"/>
                  <a:gd name="connsiteY966" fmla="*/ 4823110 h 4941646"/>
                  <a:gd name="connsiteX967" fmla="*/ 3991451 w 4918970"/>
                  <a:gd name="connsiteY967" fmla="*/ 4822118 h 4941646"/>
                  <a:gd name="connsiteX968" fmla="*/ 3983828 w 4918970"/>
                  <a:gd name="connsiteY968" fmla="*/ 4822678 h 4941646"/>
                  <a:gd name="connsiteX969" fmla="*/ 3983892 w 4918970"/>
                  <a:gd name="connsiteY969" fmla="*/ 4821587 h 4941646"/>
                  <a:gd name="connsiteX970" fmla="*/ 3947102 w 4918970"/>
                  <a:gd name="connsiteY970" fmla="*/ 4819001 h 4941646"/>
                  <a:gd name="connsiteX971" fmla="*/ 3627707 w 4918970"/>
                  <a:gd name="connsiteY971" fmla="*/ 4589600 h 4941646"/>
                  <a:gd name="connsiteX972" fmla="*/ 3592283 w 4918970"/>
                  <a:gd name="connsiteY972" fmla="*/ 4526580 h 4941646"/>
                  <a:gd name="connsiteX973" fmla="*/ 3565383 w 4918970"/>
                  <a:gd name="connsiteY973" fmla="*/ 4570845 h 4941646"/>
                  <a:gd name="connsiteX974" fmla="*/ 3189438 w 4918970"/>
                  <a:gd name="connsiteY974" fmla="*/ 4823795 h 4941646"/>
                  <a:gd name="connsiteX975" fmla="*/ 3141752 w 4918970"/>
                  <a:gd name="connsiteY975" fmla="*/ 4822834 h 4941646"/>
                  <a:gd name="connsiteX976" fmla="*/ 3141684 w 4918970"/>
                  <a:gd name="connsiteY976" fmla="*/ 4824272 h 4941646"/>
                  <a:gd name="connsiteX977" fmla="*/ 3132775 w 4918970"/>
                  <a:gd name="connsiteY977" fmla="*/ 4822652 h 4941646"/>
                  <a:gd name="connsiteX978" fmla="*/ 3120088 w 4918970"/>
                  <a:gd name="connsiteY978" fmla="*/ 4822397 h 4941646"/>
                  <a:gd name="connsiteX979" fmla="*/ 3120247 w 4918970"/>
                  <a:gd name="connsiteY979" fmla="*/ 4820375 h 4941646"/>
                  <a:gd name="connsiteX980" fmla="*/ 3047753 w 4918970"/>
                  <a:gd name="connsiteY980" fmla="*/ 4807191 h 4941646"/>
                  <a:gd name="connsiteX981" fmla="*/ 2836804 w 4918970"/>
                  <a:gd name="connsiteY981" fmla="*/ 4627873 h 4941646"/>
                  <a:gd name="connsiteX982" fmla="*/ 2797349 w 4918970"/>
                  <a:gd name="connsiteY982" fmla="*/ 4444315 h 4941646"/>
                  <a:gd name="connsiteX983" fmla="*/ 2802541 w 4918970"/>
                  <a:gd name="connsiteY983" fmla="*/ 4415864 h 4941646"/>
                  <a:gd name="connsiteX984" fmla="*/ 2754657 w 4918970"/>
                  <a:gd name="connsiteY984" fmla="*/ 4423760 h 4941646"/>
                  <a:gd name="connsiteX985" fmla="*/ 2672563 w 4918970"/>
                  <a:gd name="connsiteY985" fmla="*/ 4408525 h 4941646"/>
                  <a:gd name="connsiteX986" fmla="*/ 2551796 w 4918970"/>
                  <a:gd name="connsiteY986" fmla="*/ 4318402 h 4941646"/>
                  <a:gd name="connsiteX987" fmla="*/ 2546688 w 4918970"/>
                  <a:gd name="connsiteY987" fmla="*/ 4306454 h 4941646"/>
                  <a:gd name="connsiteX988" fmla="*/ 2558094 w 4918970"/>
                  <a:gd name="connsiteY988" fmla="*/ 4300230 h 4941646"/>
                  <a:gd name="connsiteX989" fmla="*/ 2708730 w 4918970"/>
                  <a:gd name="connsiteY989" fmla="*/ 4304163 h 4941646"/>
                  <a:gd name="connsiteX990" fmla="*/ 2809965 w 4918970"/>
                  <a:gd name="connsiteY990" fmla="*/ 4367688 h 4941646"/>
                  <a:gd name="connsiteX991" fmla="*/ 2811061 w 4918970"/>
                  <a:gd name="connsiteY991" fmla="*/ 4369180 h 4941646"/>
                  <a:gd name="connsiteX992" fmla="*/ 2814207 w 4918970"/>
                  <a:gd name="connsiteY992" fmla="*/ 4351934 h 4941646"/>
                  <a:gd name="connsiteX993" fmla="*/ 2855126 w 4918970"/>
                  <a:gd name="connsiteY993" fmla="*/ 4265676 h 4941646"/>
                  <a:gd name="connsiteX994" fmla="*/ 3083092 w 4918970"/>
                  <a:gd name="connsiteY994" fmla="*/ 4108559 h 4941646"/>
                  <a:gd name="connsiteX995" fmla="*/ 3163309 w 4918970"/>
                  <a:gd name="connsiteY995" fmla="*/ 4102224 h 4941646"/>
                  <a:gd name="connsiteX996" fmla="*/ 3163299 w 4918970"/>
                  <a:gd name="connsiteY996" fmla="*/ 4100690 h 4941646"/>
                  <a:gd name="connsiteX997" fmla="*/ 3170683 w 4918970"/>
                  <a:gd name="connsiteY997" fmla="*/ 4101642 h 4941646"/>
                  <a:gd name="connsiteX998" fmla="*/ 3178267 w 4918970"/>
                  <a:gd name="connsiteY998" fmla="*/ 4101042 h 4941646"/>
                  <a:gd name="connsiteX999" fmla="*/ 3178183 w 4918970"/>
                  <a:gd name="connsiteY999" fmla="*/ 4102607 h 4941646"/>
                  <a:gd name="connsiteX1000" fmla="*/ 3230121 w 4918970"/>
                  <a:gd name="connsiteY1000" fmla="*/ 4109300 h 4941646"/>
                  <a:gd name="connsiteX1001" fmla="*/ 3384077 w 4918970"/>
                  <a:gd name="connsiteY1001" fmla="*/ 4229231 h 4941646"/>
                  <a:gd name="connsiteX1002" fmla="*/ 3378068 w 4918970"/>
                  <a:gd name="connsiteY1002" fmla="*/ 4484632 h 4941646"/>
                  <a:gd name="connsiteX1003" fmla="*/ 3151490 w 4918970"/>
                  <a:gd name="connsiteY1003" fmla="*/ 4602651 h 4941646"/>
                  <a:gd name="connsiteX1004" fmla="*/ 3151531 w 4918970"/>
                  <a:gd name="connsiteY1004" fmla="*/ 4601893 h 4941646"/>
                  <a:gd name="connsiteX1005" fmla="*/ 3136736 w 4918970"/>
                  <a:gd name="connsiteY1005" fmla="*/ 4603968 h 4941646"/>
                  <a:gd name="connsiteX1006" fmla="*/ 3024366 w 4918970"/>
                  <a:gd name="connsiteY1006" fmla="*/ 4483109 h 4941646"/>
                  <a:gd name="connsiteX1007" fmla="*/ 3148964 w 4918970"/>
                  <a:gd name="connsiteY1007" fmla="*/ 4374899 h 4941646"/>
                  <a:gd name="connsiteX1008" fmla="*/ 3230953 w 4918970"/>
                  <a:gd name="connsiteY1008" fmla="*/ 4412917 h 4941646"/>
                  <a:gd name="connsiteX1009" fmla="*/ 3250430 w 4918970"/>
                  <a:gd name="connsiteY1009" fmla="*/ 4444282 h 4941646"/>
                  <a:gd name="connsiteX1010" fmla="*/ 3271814 w 4918970"/>
                  <a:gd name="connsiteY1010" fmla="*/ 4418452 h 4941646"/>
                  <a:gd name="connsiteX1011" fmla="*/ 3274827 w 4918970"/>
                  <a:gd name="connsiteY1011" fmla="*/ 4290343 h 4941646"/>
                  <a:gd name="connsiteX1012" fmla="*/ 3197603 w 4918970"/>
                  <a:gd name="connsiteY1012" fmla="*/ 4230185 h 4941646"/>
                  <a:gd name="connsiteX1013" fmla="*/ 3170100 w 4918970"/>
                  <a:gd name="connsiteY1013" fmla="*/ 4226641 h 4941646"/>
                  <a:gd name="connsiteX1014" fmla="*/ 3109424 w 4918970"/>
                  <a:gd name="connsiteY1014" fmla="*/ 4231432 h 4941646"/>
                  <a:gd name="connsiteX1015" fmla="*/ 2960577 w 4918970"/>
                  <a:gd name="connsiteY1015" fmla="*/ 4334021 h 4941646"/>
                  <a:gd name="connsiteX1016" fmla="*/ 2948614 w 4918970"/>
                  <a:gd name="connsiteY1016" fmla="*/ 4570515 h 4941646"/>
                  <a:gd name="connsiteX1017" fmla="*/ 3086350 w 4918970"/>
                  <a:gd name="connsiteY1017" fmla="*/ 4687599 h 4941646"/>
                  <a:gd name="connsiteX1018" fmla="*/ 3135027 w 4918970"/>
                  <a:gd name="connsiteY1018" fmla="*/ 4696450 h 4941646"/>
                  <a:gd name="connsiteX1019" fmla="*/ 3186909 w 4918970"/>
                  <a:gd name="connsiteY1019" fmla="*/ 4697395 h 4941646"/>
                  <a:gd name="connsiteX1020" fmla="*/ 3492757 w 4918970"/>
                  <a:gd name="connsiteY1020" fmla="*/ 4455786 h 4941646"/>
                  <a:gd name="connsiteX1021" fmla="*/ 3529094 w 4918970"/>
                  <a:gd name="connsiteY1021" fmla="*/ 4384360 h 4941646"/>
                  <a:gd name="connsiteX1022" fmla="*/ 3523158 w 4918970"/>
                  <a:gd name="connsiteY1022" fmla="*/ 4369461 h 4941646"/>
                  <a:gd name="connsiteX1023" fmla="*/ 3468082 w 4918970"/>
                  <a:gd name="connsiteY1023" fmla="*/ 4100240 h 4941646"/>
                  <a:gd name="connsiteX1024" fmla="*/ 3464193 w 4918970"/>
                  <a:gd name="connsiteY1024" fmla="*/ 3962584 h 4941646"/>
                  <a:gd name="connsiteX1025" fmla="*/ 3409200 w 4918970"/>
                  <a:gd name="connsiteY1025" fmla="*/ 3940291 h 4941646"/>
                  <a:gd name="connsiteX1026" fmla="*/ 3359250 w 4918970"/>
                  <a:gd name="connsiteY1026" fmla="*/ 3905871 h 4941646"/>
                  <a:gd name="connsiteX1027" fmla="*/ 3357725 w 4918970"/>
                  <a:gd name="connsiteY1027" fmla="*/ 3907940 h 4941646"/>
                  <a:gd name="connsiteX1028" fmla="*/ 3346384 w 4918970"/>
                  <a:gd name="connsiteY1028" fmla="*/ 3897005 h 4941646"/>
                  <a:gd name="connsiteX1029" fmla="*/ 3333740 w 4918970"/>
                  <a:gd name="connsiteY1029" fmla="*/ 3888292 h 4941646"/>
                  <a:gd name="connsiteX1030" fmla="*/ 3335314 w 4918970"/>
                  <a:gd name="connsiteY1030" fmla="*/ 3886330 h 4941646"/>
                  <a:gd name="connsiteX1031" fmla="*/ 3287896 w 4918970"/>
                  <a:gd name="connsiteY1031" fmla="*/ 3840601 h 4941646"/>
                  <a:gd name="connsiteX1032" fmla="*/ 3248987 w 4918970"/>
                  <a:gd name="connsiteY1032" fmla="*/ 3780366 h 4941646"/>
                  <a:gd name="connsiteX1033" fmla="*/ 3242988 w 4918970"/>
                  <a:gd name="connsiteY1033" fmla="*/ 3765293 h 4941646"/>
                  <a:gd name="connsiteX1034" fmla="*/ 3232761 w 4918970"/>
                  <a:gd name="connsiteY1034" fmla="*/ 3794848 h 4941646"/>
                  <a:gd name="connsiteX1035" fmla="*/ 3133719 w 4918970"/>
                  <a:gd name="connsiteY1035" fmla="*/ 3898073 h 4941646"/>
                  <a:gd name="connsiteX1036" fmla="*/ 2953210 w 4918970"/>
                  <a:gd name="connsiteY1036" fmla="*/ 3924419 h 4941646"/>
                  <a:gd name="connsiteX1037" fmla="*/ 2937156 w 4918970"/>
                  <a:gd name="connsiteY1037" fmla="*/ 3917253 h 4941646"/>
                  <a:gd name="connsiteX1038" fmla="*/ 2938956 w 4918970"/>
                  <a:gd name="connsiteY1038" fmla="*/ 3899765 h 4941646"/>
                  <a:gd name="connsiteX1039" fmla="*/ 3051861 w 4918970"/>
                  <a:gd name="connsiteY1039" fmla="*/ 3756481 h 4941646"/>
                  <a:gd name="connsiteX1040" fmla="*/ 3145447 w 4918970"/>
                  <a:gd name="connsiteY1040" fmla="*/ 3723732 h 4941646"/>
                  <a:gd name="connsiteX1041" fmla="*/ 3228896 w 4918970"/>
                  <a:gd name="connsiteY1041" fmla="*/ 3729878 h 4941646"/>
                  <a:gd name="connsiteX1042" fmla="*/ 3222549 w 4918970"/>
                  <a:gd name="connsiteY1042" fmla="*/ 3713929 h 4941646"/>
                  <a:gd name="connsiteX1043" fmla="*/ 3210448 w 4918970"/>
                  <a:gd name="connsiteY1043" fmla="*/ 3570152 h 4941646"/>
                  <a:gd name="connsiteX1044" fmla="*/ 3429893 w 4918970"/>
                  <a:gd name="connsiteY1044" fmla="*/ 3274120 h 4941646"/>
                  <a:gd name="connsiteX1045" fmla="*/ 3711178 w 4918970"/>
                  <a:gd name="connsiteY1045" fmla="*/ 3269596 h 4941646"/>
                  <a:gd name="connsiteX1046" fmla="*/ 3782593 w 4918970"/>
                  <a:gd name="connsiteY1046" fmla="*/ 3309407 h 4941646"/>
                  <a:gd name="connsiteX1047" fmla="*/ 3783447 w 4918970"/>
                  <a:gd name="connsiteY1047" fmla="*/ 3308105 h 4941646"/>
                  <a:gd name="connsiteX1048" fmla="*/ 3785382 w 4918970"/>
                  <a:gd name="connsiteY1048" fmla="*/ 3309787 h 4941646"/>
                  <a:gd name="connsiteX1049" fmla="*/ 3740197 w 4918970"/>
                  <a:gd name="connsiteY1049" fmla="*/ 3235481 h 4941646"/>
                  <a:gd name="connsiteX1050" fmla="*/ 3570082 w 4918970"/>
                  <a:gd name="connsiteY1050" fmla="*/ 3022141 h 4941646"/>
                  <a:gd name="connsiteX1051" fmla="*/ 2897637 w 4918970"/>
                  <a:gd name="connsiteY1051" fmla="*/ 2745027 h 4941646"/>
                  <a:gd name="connsiteX1052" fmla="*/ 2831115 w 4918970"/>
                  <a:gd name="connsiteY1052" fmla="*/ 2779004 h 4941646"/>
                  <a:gd name="connsiteX1053" fmla="*/ 2781035 w 4918970"/>
                  <a:gd name="connsiteY1053" fmla="*/ 2817087 h 4941646"/>
                  <a:gd name="connsiteX1054" fmla="*/ 2694811 w 4918970"/>
                  <a:gd name="connsiteY1054" fmla="*/ 3023320 h 4941646"/>
                  <a:gd name="connsiteX1055" fmla="*/ 2840505 w 4918970"/>
                  <a:gd name="connsiteY1055" fmla="*/ 3277301 h 4941646"/>
                  <a:gd name="connsiteX1056" fmla="*/ 3062057 w 4918970"/>
                  <a:gd name="connsiteY1056" fmla="*/ 3306983 h 4941646"/>
                  <a:gd name="connsiteX1057" fmla="*/ 3131625 w 4918970"/>
                  <a:gd name="connsiteY1057" fmla="*/ 3278268 h 4941646"/>
                  <a:gd name="connsiteX1058" fmla="*/ 3159954 w 4918970"/>
                  <a:gd name="connsiteY1058" fmla="*/ 3258952 h 4941646"/>
                  <a:gd name="connsiteX1059" fmla="*/ 3211372 w 4918970"/>
                  <a:gd name="connsiteY1059" fmla="*/ 3149373 h 4941646"/>
                  <a:gd name="connsiteX1060" fmla="*/ 3136271 w 4918970"/>
                  <a:gd name="connsiteY1060" fmla="*/ 3009848 h 4941646"/>
                  <a:gd name="connsiteX1061" fmla="*/ 3097753 w 4918970"/>
                  <a:gd name="connsiteY1061" fmla="*/ 2998910 h 4941646"/>
                  <a:gd name="connsiteX1062" fmla="*/ 3094333 w 4918970"/>
                  <a:gd name="connsiteY1062" fmla="*/ 3038842 h 4941646"/>
                  <a:gd name="connsiteX1063" fmla="*/ 3025258 w 4918970"/>
                  <a:gd name="connsiteY1063" fmla="*/ 3126689 h 4941646"/>
                  <a:gd name="connsiteX1064" fmla="*/ 2827284 w 4918970"/>
                  <a:gd name="connsiteY1064" fmla="*/ 3077222 h 4941646"/>
                  <a:gd name="connsiteX1065" fmla="*/ 2883432 w 4918970"/>
                  <a:gd name="connsiteY1065" fmla="*/ 2881039 h 4941646"/>
                  <a:gd name="connsiteX1066" fmla="*/ 2900902 w 4918970"/>
                  <a:gd name="connsiteY1066" fmla="*/ 2875038 h 4941646"/>
                  <a:gd name="connsiteX1067" fmla="*/ 2900433 w 4918970"/>
                  <a:gd name="connsiteY1067" fmla="*/ 2874225 h 4941646"/>
                  <a:gd name="connsiteX1068" fmla="*/ 3216312 w 4918970"/>
                  <a:gd name="connsiteY1068" fmla="*/ 2877364 h 4941646"/>
                  <a:gd name="connsiteX1069" fmla="*/ 3366036 w 4918970"/>
                  <a:gd name="connsiteY1069" fmla="*/ 3155523 h 4941646"/>
                  <a:gd name="connsiteX1070" fmla="*/ 3263529 w 4918970"/>
                  <a:gd name="connsiteY1070" fmla="*/ 3373983 h 4941646"/>
                  <a:gd name="connsiteX1071" fmla="*/ 3210029 w 4918970"/>
                  <a:gd name="connsiteY1071" fmla="*/ 3410460 h 4941646"/>
                  <a:gd name="connsiteX1072" fmla="*/ 3210999 w 4918970"/>
                  <a:gd name="connsiteY1072" fmla="*/ 3412140 h 4941646"/>
                  <a:gd name="connsiteX1073" fmla="*/ 3202297 w 4918970"/>
                  <a:gd name="connsiteY1073" fmla="*/ 3415732 h 4941646"/>
                  <a:gd name="connsiteX1074" fmla="*/ 3194697 w 4918970"/>
                  <a:gd name="connsiteY1074" fmla="*/ 3420914 h 4941646"/>
                  <a:gd name="connsiteX1075" fmla="*/ 3193849 w 4918970"/>
                  <a:gd name="connsiteY1075" fmla="*/ 3419219 h 4941646"/>
                  <a:gd name="connsiteX1076" fmla="*/ 3101878 w 4918970"/>
                  <a:gd name="connsiteY1076" fmla="*/ 3457182 h 4941646"/>
                  <a:gd name="connsiteX1077" fmla="*/ 2762564 w 4918970"/>
                  <a:gd name="connsiteY1077" fmla="*/ 3411724 h 4941646"/>
                  <a:gd name="connsiteX1078" fmla="*/ 2539429 w 4918970"/>
                  <a:gd name="connsiteY1078" fmla="*/ 3022743 h 4941646"/>
                  <a:gd name="connsiteX1079" fmla="*/ 2671481 w 4918970"/>
                  <a:gd name="connsiteY1079" fmla="*/ 2706889 h 4941646"/>
                  <a:gd name="connsiteX1080" fmla="*/ 2742251 w 4918970"/>
                  <a:gd name="connsiteY1080" fmla="*/ 2653071 h 4941646"/>
                  <a:gd name="connsiteX1081" fmla="*/ 2740868 w 4918970"/>
                  <a:gd name="connsiteY1081" fmla="*/ 2650820 h 4941646"/>
                  <a:gd name="connsiteX1082" fmla="*/ 2754235 w 4918970"/>
                  <a:gd name="connsiteY1082" fmla="*/ 2643959 h 4941646"/>
                  <a:gd name="connsiteX1083" fmla="*/ 2765448 w 4918970"/>
                  <a:gd name="connsiteY1083" fmla="*/ 2635431 h 4941646"/>
                  <a:gd name="connsiteX1084" fmla="*/ 2766671 w 4918970"/>
                  <a:gd name="connsiteY1084" fmla="*/ 2637576 h 4941646"/>
                  <a:gd name="connsiteX1085" fmla="*/ 2834007 w 4918970"/>
                  <a:gd name="connsiteY1085" fmla="*/ 2603014 h 4941646"/>
                  <a:gd name="connsiteX1086" fmla="*/ 3045763 w 4918970"/>
                  <a:gd name="connsiteY1086" fmla="*/ 2574191 h 4941646"/>
                  <a:gd name="connsiteX1087" fmla="*/ 3338577 w 4918970"/>
                  <a:gd name="connsiteY1087" fmla="*/ 2658575 h 4941646"/>
                  <a:gd name="connsiteX1088" fmla="*/ 3370762 w 4918970"/>
                  <a:gd name="connsiteY1088" fmla="*/ 2676288 h 4941646"/>
                  <a:gd name="connsiteX1089" fmla="*/ 3368871 w 4918970"/>
                  <a:gd name="connsiteY1089" fmla="*/ 2619088 h 4941646"/>
                  <a:gd name="connsiteX1090" fmla="*/ 3568788 w 4918970"/>
                  <a:gd name="connsiteY1090" fmla="*/ 2114047 h 4941646"/>
                  <a:gd name="connsiteX1091" fmla="*/ 3630985 w 4918970"/>
                  <a:gd name="connsiteY1091" fmla="*/ 2069991 h 4941646"/>
                  <a:gd name="connsiteX1092" fmla="*/ 3630749 w 4918970"/>
                  <a:gd name="connsiteY1092" fmla="*/ 2069603 h 4941646"/>
                  <a:gd name="connsiteX1093" fmla="*/ 3633689 w 4918970"/>
                  <a:gd name="connsiteY1093" fmla="*/ 2068076 h 4941646"/>
                  <a:gd name="connsiteX1094" fmla="*/ 3635956 w 4918970"/>
                  <a:gd name="connsiteY1094" fmla="*/ 2066470 h 4941646"/>
                  <a:gd name="connsiteX1095" fmla="*/ 3636147 w 4918970"/>
                  <a:gd name="connsiteY1095" fmla="*/ 2066799 h 4941646"/>
                  <a:gd name="connsiteX1096" fmla="*/ 3676756 w 4918970"/>
                  <a:gd name="connsiteY1096" fmla="*/ 2045706 h 4941646"/>
                  <a:gd name="connsiteX1097" fmla="*/ 3674207 w 4918970"/>
                  <a:gd name="connsiteY1097" fmla="*/ 2043574 h 4941646"/>
                  <a:gd name="connsiteX1098" fmla="*/ 4015700 w 4918970"/>
                  <a:gd name="connsiteY1098" fmla="*/ 1676316 h 4941646"/>
                  <a:gd name="connsiteX1099" fmla="*/ 4020727 w 4918970"/>
                  <a:gd name="connsiteY1099" fmla="*/ 1676316 h 4941646"/>
                  <a:gd name="connsiteX1100" fmla="*/ 4013874 w 4918970"/>
                  <a:gd name="connsiteY1100" fmla="*/ 1614618 h 4941646"/>
                  <a:gd name="connsiteX1101" fmla="*/ 3902802 w 4918970"/>
                  <a:gd name="connsiteY1101" fmla="*/ 1464821 h 4941646"/>
                  <a:gd name="connsiteX1102" fmla="*/ 3658590 w 4918970"/>
                  <a:gd name="connsiteY1102" fmla="*/ 1462107 h 4941646"/>
                  <a:gd name="connsiteX1103" fmla="*/ 3544215 w 4918970"/>
                  <a:gd name="connsiteY1103" fmla="*/ 1609398 h 4941646"/>
                  <a:gd name="connsiteX1104" fmla="*/ 3536731 w 4918970"/>
                  <a:gd name="connsiteY1104" fmla="*/ 1665403 h 4941646"/>
                  <a:gd name="connsiteX1105" fmla="*/ 3540076 w 4918970"/>
                  <a:gd name="connsiteY1105" fmla="*/ 1665602 h 4941646"/>
                  <a:gd name="connsiteX1106" fmla="*/ 3598957 w 4918970"/>
                  <a:gd name="connsiteY1106" fmla="*/ 1780400 h 4941646"/>
                  <a:gd name="connsiteX1107" fmla="*/ 3727917 w 4918970"/>
                  <a:gd name="connsiteY1107" fmla="*/ 1784246 h 4941646"/>
                  <a:gd name="connsiteX1108" fmla="*/ 3755034 w 4918970"/>
                  <a:gd name="connsiteY1108" fmla="*/ 1764133 h 4941646"/>
                  <a:gd name="connsiteX1109" fmla="*/ 3724546 w 4918970"/>
                  <a:gd name="connsiteY1109" fmla="*/ 1742870 h 4941646"/>
                  <a:gd name="connsiteX1110" fmla="*/ 3690723 w 4918970"/>
                  <a:gd name="connsiteY1110" fmla="*/ 1658398 h 4941646"/>
                  <a:gd name="connsiteX1111" fmla="*/ 3806203 w 4918970"/>
                  <a:gd name="connsiteY1111" fmla="*/ 1538936 h 4941646"/>
                  <a:gd name="connsiteX1112" fmla="*/ 3921682 w 4918970"/>
                  <a:gd name="connsiteY1112" fmla="*/ 1658398 h 4941646"/>
                  <a:gd name="connsiteX1113" fmla="*/ 3918802 w 4918970"/>
                  <a:gd name="connsiteY1113" fmla="*/ 1673160 h 4941646"/>
                  <a:gd name="connsiteX1114" fmla="*/ 3919565 w 4918970"/>
                  <a:gd name="connsiteY1114" fmla="*/ 1673160 h 4941646"/>
                  <a:gd name="connsiteX1115" fmla="*/ 3788752 w 4918970"/>
                  <a:gd name="connsiteY1115" fmla="*/ 1894621 h 4941646"/>
                  <a:gd name="connsiteX1116" fmla="*/ 3531654 w 4918970"/>
                  <a:gd name="connsiteY1116" fmla="*/ 1886958 h 4941646"/>
                  <a:gd name="connsiteX1117" fmla="*/ 3419338 w 4918970"/>
                  <a:gd name="connsiteY1117" fmla="*/ 1725736 h 4941646"/>
                  <a:gd name="connsiteX1118" fmla="*/ 3415397 w 4918970"/>
                  <a:gd name="connsiteY1118" fmla="*/ 1673160 h 4941646"/>
                  <a:gd name="connsiteX1119" fmla="*/ 3413819 w 4918970"/>
                  <a:gd name="connsiteY1119" fmla="*/ 1673160 h 4941646"/>
                  <a:gd name="connsiteX1120" fmla="*/ 3414831 w 4918970"/>
                  <a:gd name="connsiteY1120" fmla="*/ 1665593 h 4941646"/>
                  <a:gd name="connsiteX1121" fmla="*/ 3414269 w 4918970"/>
                  <a:gd name="connsiteY1121" fmla="*/ 1658093 h 4941646"/>
                  <a:gd name="connsiteX1122" fmla="*/ 3415821 w 4918970"/>
                  <a:gd name="connsiteY1122" fmla="*/ 1658186 h 4941646"/>
                  <a:gd name="connsiteX1123" fmla="*/ 3426619 w 4918970"/>
                  <a:gd name="connsiteY1123" fmla="*/ 1577375 h 4941646"/>
                  <a:gd name="connsiteX1124" fmla="*/ 3598437 w 4918970"/>
                  <a:gd name="connsiteY1124" fmla="*/ 1356111 h 4941646"/>
                  <a:gd name="connsiteX1125" fmla="*/ 3782418 w 4918970"/>
                  <a:gd name="connsiteY1125" fmla="*/ 1308636 h 4941646"/>
                  <a:gd name="connsiteX1126" fmla="*/ 3965296 w 4918970"/>
                  <a:gd name="connsiteY1126" fmla="*/ 1360189 h 4941646"/>
                  <a:gd name="connsiteX1127" fmla="*/ 4040966 w 4918970"/>
                  <a:gd name="connsiteY1127" fmla="*/ 1420294 h 4941646"/>
                  <a:gd name="connsiteX1128" fmla="*/ 4076804 w 4918970"/>
                  <a:gd name="connsiteY1128" fmla="*/ 1468863 h 4941646"/>
                  <a:gd name="connsiteX1129" fmla="*/ 4078947 w 4918970"/>
                  <a:gd name="connsiteY1129" fmla="*/ 1426895 h 4941646"/>
                  <a:gd name="connsiteX1130" fmla="*/ 4138882 w 4918970"/>
                  <a:gd name="connsiteY1130" fmla="*/ 1229283 h 4941646"/>
                  <a:gd name="connsiteX1131" fmla="*/ 4142864 w 4918970"/>
                  <a:gd name="connsiteY1131" fmla="*/ 1221936 h 4941646"/>
                  <a:gd name="connsiteX1132" fmla="*/ 4072388 w 4918970"/>
                  <a:gd name="connsiteY1132" fmla="*/ 1224496 h 4941646"/>
                  <a:gd name="connsiteX1133" fmla="*/ 4001871 w 4918970"/>
                  <a:gd name="connsiteY1133" fmla="*/ 1213151 h 4941646"/>
                  <a:gd name="connsiteX1134" fmla="*/ 3926488 w 4918970"/>
                  <a:gd name="connsiteY1134" fmla="*/ 1182098 h 4941646"/>
                  <a:gd name="connsiteX1135" fmla="*/ 3925792 w 4918970"/>
                  <a:gd name="connsiteY1135" fmla="*/ 1183487 h 4941646"/>
                  <a:gd name="connsiteX1136" fmla="*/ 3919577 w 4918970"/>
                  <a:gd name="connsiteY1136" fmla="*/ 1179251 h 4941646"/>
                  <a:gd name="connsiteX1137" fmla="*/ 3912520 w 4918970"/>
                  <a:gd name="connsiteY1137" fmla="*/ 1176343 h 4941646"/>
                  <a:gd name="connsiteX1138" fmla="*/ 3913309 w 4918970"/>
                  <a:gd name="connsiteY1138" fmla="*/ 1174977 h 4941646"/>
                  <a:gd name="connsiteX1139" fmla="*/ 3869746 w 4918970"/>
                  <a:gd name="connsiteY1139" fmla="*/ 1145275 h 4941646"/>
                  <a:gd name="connsiteX1140" fmla="*/ 3786283 w 4918970"/>
                  <a:gd name="connsiteY1140" fmla="*/ 967396 h 4941646"/>
                  <a:gd name="connsiteX1141" fmla="*/ 3908192 w 4918970"/>
                  <a:gd name="connsiteY1141" fmla="*/ 740909 h 4941646"/>
                  <a:gd name="connsiteX1142" fmla="*/ 4165392 w 4918970"/>
                  <a:gd name="connsiteY1142" fmla="*/ 738354 h 4941646"/>
                  <a:gd name="connsiteX1143" fmla="*/ 4165010 w 4918970"/>
                  <a:gd name="connsiteY1143" fmla="*/ 739015 h 4941646"/>
                  <a:gd name="connsiteX1144" fmla="*/ 4179235 w 4918970"/>
                  <a:gd name="connsiteY1144" fmla="*/ 743901 h 4941646"/>
                  <a:gd name="connsiteX1145" fmla="*/ 4224952 w 4918970"/>
                  <a:gd name="connsiteY1145" fmla="*/ 903641 h 4941646"/>
                  <a:gd name="connsiteX1146" fmla="*/ 4063755 w 4918970"/>
                  <a:gd name="connsiteY1146" fmla="*/ 943919 h 4941646"/>
                  <a:gd name="connsiteX1147" fmla="*/ 4007512 w 4918970"/>
                  <a:gd name="connsiteY1147" fmla="*/ 872390 h 4941646"/>
                  <a:gd name="connsiteX1148" fmla="*/ 4004341 w 4918970"/>
                  <a:gd name="connsiteY1148" fmla="*/ 835355 h 4941646"/>
                  <a:gd name="connsiteX1149" fmla="*/ 3973364 w 4918970"/>
                  <a:gd name="connsiteY1149" fmla="*/ 848783 h 4941646"/>
                  <a:gd name="connsiteX1150" fmla="*/ 3912215 w 4918970"/>
                  <a:gd name="connsiteY1150" fmla="*/ 962389 h 4941646"/>
                  <a:gd name="connsiteX1151" fmla="*/ 3982192 w 4918970"/>
                  <a:gd name="connsiteY1151" fmla="*/ 1070781 h 4941646"/>
                  <a:gd name="connsiteX1152" fmla="*/ 3980693 w 4918970"/>
                  <a:gd name="connsiteY1152" fmla="*/ 1073778 h 4941646"/>
                  <a:gd name="connsiteX1153" fmla="*/ 4032936 w 4918970"/>
                  <a:gd name="connsiteY1153" fmla="*/ 1095298 h 4941646"/>
                  <a:gd name="connsiteX1154" fmla="*/ 4217681 w 4918970"/>
                  <a:gd name="connsiteY1154" fmla="*/ 1069892 h 4941646"/>
                  <a:gd name="connsiteX1155" fmla="*/ 4337436 w 4918970"/>
                  <a:gd name="connsiteY1155" fmla="*/ 857041 h 4941646"/>
                  <a:gd name="connsiteX1156" fmla="*/ 4263244 w 4918970"/>
                  <a:gd name="connsiteY1156" fmla="*/ 685950 h 4941646"/>
                  <a:gd name="connsiteX1157" fmla="*/ 4213240 w 4918970"/>
                  <a:gd name="connsiteY1157" fmla="*/ 649166 h 4941646"/>
                  <a:gd name="connsiteX1158" fmla="*/ 4210727 w 4918970"/>
                  <a:gd name="connsiteY1158" fmla="*/ 653520 h 4941646"/>
                  <a:gd name="connsiteX1159" fmla="*/ 3721921 w 4918970"/>
                  <a:gd name="connsiteY1159" fmla="*/ 765631 h 4941646"/>
                  <a:gd name="connsiteX1160" fmla="*/ 3720888 w 4918970"/>
                  <a:gd name="connsiteY1160" fmla="*/ 759716 h 4941646"/>
                  <a:gd name="connsiteX1161" fmla="*/ 3670419 w 4918970"/>
                  <a:gd name="connsiteY1161" fmla="*/ 784012 h 4941646"/>
                  <a:gd name="connsiteX1162" fmla="*/ 3218076 w 4918970"/>
                  <a:gd name="connsiteY1162" fmla="*/ 802753 h 4941646"/>
                  <a:gd name="connsiteX1163" fmla="*/ 3165008 w 4918970"/>
                  <a:gd name="connsiteY1163" fmla="*/ 770579 h 4941646"/>
                  <a:gd name="connsiteX1164" fmla="*/ 3164794 w 4918970"/>
                  <a:gd name="connsiteY1164" fmla="*/ 770882 h 4941646"/>
                  <a:gd name="connsiteX1165" fmla="*/ 3162700 w 4918970"/>
                  <a:gd name="connsiteY1165" fmla="*/ 769180 h 4941646"/>
                  <a:gd name="connsiteX1166" fmla="*/ 3160766 w 4918970"/>
                  <a:gd name="connsiteY1166" fmla="*/ 768008 h 4941646"/>
                  <a:gd name="connsiteX1167" fmla="*/ 3160950 w 4918970"/>
                  <a:gd name="connsiteY1167" fmla="*/ 767758 h 4941646"/>
                  <a:gd name="connsiteX1168" fmla="*/ 3126960 w 4918970"/>
                  <a:gd name="connsiteY1168" fmla="*/ 740145 h 4941646"/>
                  <a:gd name="connsiteX1169" fmla="*/ 3043604 w 4918970"/>
                  <a:gd name="connsiteY1169" fmla="*/ 624540 h 4941646"/>
                  <a:gd name="connsiteX1170" fmla="*/ 3012515 w 4918970"/>
                  <a:gd name="connsiteY1170" fmla="*/ 437093 h 4941646"/>
                  <a:gd name="connsiteX1171" fmla="*/ 3015501 w 4918970"/>
                  <a:gd name="connsiteY1171" fmla="*/ 424463 h 4941646"/>
                  <a:gd name="connsiteX1172" fmla="*/ 3007456 w 4918970"/>
                  <a:gd name="connsiteY1172" fmla="*/ 431695 h 4941646"/>
                  <a:gd name="connsiteX1173" fmla="*/ 2815007 w 4918970"/>
                  <a:gd name="connsiteY1173" fmla="*/ 193551 h 4941646"/>
                  <a:gd name="connsiteX1174" fmla="*/ 2815442 w 4918970"/>
                  <a:gd name="connsiteY1174" fmla="*/ 190512 h 4941646"/>
                  <a:gd name="connsiteX1175" fmla="*/ 2777560 w 4918970"/>
                  <a:gd name="connsiteY1175" fmla="*/ 189321 h 4941646"/>
                  <a:gd name="connsiteX1176" fmla="*/ 2677422 w 4918970"/>
                  <a:gd name="connsiteY1176" fmla="*/ 243503 h 4941646"/>
                  <a:gd name="connsiteX1177" fmla="*/ 2654669 w 4918970"/>
                  <a:gd name="connsiteY1177" fmla="*/ 390867 h 4941646"/>
                  <a:gd name="connsiteX1178" fmla="*/ 2733804 w 4918970"/>
                  <a:gd name="connsiteY1178" fmla="*/ 472727 h 4941646"/>
                  <a:gd name="connsiteX1179" fmla="*/ 2767006 w 4918970"/>
                  <a:gd name="connsiteY1179" fmla="*/ 482093 h 4941646"/>
                  <a:gd name="connsiteX1180" fmla="*/ 2767416 w 4918970"/>
                  <a:gd name="connsiteY1180" fmla="*/ 480087 h 4941646"/>
                  <a:gd name="connsiteX1181" fmla="*/ 2841889 w 4918970"/>
                  <a:gd name="connsiteY1181" fmla="*/ 454424 h 4941646"/>
                  <a:gd name="connsiteX1182" fmla="*/ 2855361 w 4918970"/>
                  <a:gd name="connsiteY1182" fmla="*/ 376815 h 4941646"/>
                  <a:gd name="connsiteX1183" fmla="*/ 2845550 w 4918970"/>
                  <a:gd name="connsiteY1183" fmla="*/ 358687 h 4941646"/>
                  <a:gd name="connsiteX1184" fmla="*/ 2830063 w 4918970"/>
                  <a:gd name="connsiteY1184" fmla="*/ 375275 h 4941646"/>
                  <a:gd name="connsiteX1185" fmla="*/ 2776084 w 4918970"/>
                  <a:gd name="connsiteY1185" fmla="*/ 388415 h 4941646"/>
                  <a:gd name="connsiteX1186" fmla="*/ 2713866 w 4918970"/>
                  <a:gd name="connsiteY1186" fmla="*/ 308293 h 4941646"/>
                  <a:gd name="connsiteX1187" fmla="*/ 2796050 w 4918970"/>
                  <a:gd name="connsiteY1187" fmla="*/ 248825 h 4941646"/>
                  <a:gd name="connsiteX1188" fmla="*/ 2804723 w 4918970"/>
                  <a:gd name="connsiteY1188" fmla="*/ 251843 h 4941646"/>
                  <a:gd name="connsiteX1189" fmla="*/ 2804789 w 4918970"/>
                  <a:gd name="connsiteY1189" fmla="*/ 251381 h 4941646"/>
                  <a:gd name="connsiteX1190" fmla="*/ 2927332 w 4918970"/>
                  <a:gd name="connsiteY1190" fmla="*/ 349588 h 4941646"/>
                  <a:gd name="connsiteX1191" fmla="*/ 2900473 w 4918970"/>
                  <a:gd name="connsiteY1191" fmla="*/ 504313 h 4941646"/>
                  <a:gd name="connsiteX1192" fmla="*/ 2793323 w 4918970"/>
                  <a:gd name="connsiteY1192" fmla="*/ 558258 h 4941646"/>
                  <a:gd name="connsiteX1193" fmla="*/ 2761206 w 4918970"/>
                  <a:gd name="connsiteY1193" fmla="*/ 556095 h 4941646"/>
                  <a:gd name="connsiteX1194" fmla="*/ 2761069 w 4918970"/>
                  <a:gd name="connsiteY1194" fmla="*/ 557050 h 4941646"/>
                  <a:gd name="connsiteX1195" fmla="*/ 2756583 w 4918970"/>
                  <a:gd name="connsiteY1195" fmla="*/ 555784 h 4941646"/>
                  <a:gd name="connsiteX1196" fmla="*/ 2752002 w 4918970"/>
                  <a:gd name="connsiteY1196" fmla="*/ 555475 h 4941646"/>
                  <a:gd name="connsiteX1197" fmla="*/ 2752192 w 4918970"/>
                  <a:gd name="connsiteY1197" fmla="*/ 554545 h 4941646"/>
                  <a:gd name="connsiteX1198" fmla="*/ 2704285 w 4918970"/>
                  <a:gd name="connsiteY1198" fmla="*/ 541033 h 4941646"/>
                  <a:gd name="connsiteX1199" fmla="*/ 2585408 w 4918970"/>
                  <a:gd name="connsiteY1199" fmla="*/ 418061 h 4941646"/>
                  <a:gd name="connsiteX1200" fmla="*/ 2619585 w 4918970"/>
                  <a:gd name="connsiteY1200" fmla="*/ 196686 h 4941646"/>
                  <a:gd name="connsiteX1201" fmla="*/ 2713551 w 4918970"/>
                  <a:gd name="connsiteY1201" fmla="*/ 128654 h 4941646"/>
                  <a:gd name="connsiteX1202" fmla="*/ 2799366 w 4918970"/>
                  <a:gd name="connsiteY1202" fmla="*/ 114250 h 4941646"/>
                  <a:gd name="connsiteX1203" fmla="*/ 2825976 w 4918970"/>
                  <a:gd name="connsiteY1203" fmla="*/ 116853 h 4941646"/>
                  <a:gd name="connsiteX1204" fmla="*/ 2826004 w 4918970"/>
                  <a:gd name="connsiteY1204" fmla="*/ 116666 h 4941646"/>
                  <a:gd name="connsiteX1205" fmla="*/ 2827347 w 4918970"/>
                  <a:gd name="connsiteY1205" fmla="*/ 116987 h 4941646"/>
                  <a:gd name="connsiteX1206" fmla="*/ 2828987 w 4918970"/>
                  <a:gd name="connsiteY1206" fmla="*/ 117147 h 4941646"/>
                  <a:gd name="connsiteX1207" fmla="*/ 2828949 w 4918970"/>
                  <a:gd name="connsiteY1207" fmla="*/ 117370 h 4941646"/>
                  <a:gd name="connsiteX1208" fmla="*/ 2865800 w 4918970"/>
                  <a:gd name="connsiteY1208" fmla="*/ 126184 h 4941646"/>
                  <a:gd name="connsiteX1209" fmla="*/ 3034586 w 4918970"/>
                  <a:gd name="connsiteY1209" fmla="*/ 286050 h 4941646"/>
                  <a:gd name="connsiteX1210" fmla="*/ 3047879 w 4918970"/>
                  <a:gd name="connsiteY1210" fmla="*/ 318780 h 4941646"/>
                  <a:gd name="connsiteX1211" fmla="*/ 3079973 w 4918970"/>
                  <a:gd name="connsiteY1211" fmla="*/ 259464 h 4941646"/>
                  <a:gd name="connsiteX1212" fmla="*/ 3227652 w 4918970"/>
                  <a:gd name="connsiteY1212" fmla="*/ 139909 h 4941646"/>
                  <a:gd name="connsiteX1213" fmla="*/ 3367954 w 4918970"/>
                  <a:gd name="connsiteY1213" fmla="*/ 108756 h 4941646"/>
                  <a:gd name="connsiteX1214" fmla="*/ 3507723 w 4918970"/>
                  <a:gd name="connsiteY1214" fmla="*/ 133592 h 4941646"/>
                  <a:gd name="connsiteX1215" fmla="*/ 3579079 w 4918970"/>
                  <a:gd name="connsiteY1215" fmla="*/ 173027 h 4941646"/>
                  <a:gd name="connsiteX1216" fmla="*/ 3579929 w 4918970"/>
                  <a:gd name="connsiteY1216" fmla="*/ 171725 h 4941646"/>
                  <a:gd name="connsiteX1217" fmla="*/ 3585620 w 4918970"/>
                  <a:gd name="connsiteY1217" fmla="*/ 176642 h 4941646"/>
                  <a:gd name="connsiteX1218" fmla="*/ 3592302 w 4918970"/>
                  <a:gd name="connsiteY1218" fmla="*/ 180335 h 4941646"/>
                  <a:gd name="connsiteX1219" fmla="*/ 3591363 w 4918970"/>
                  <a:gd name="connsiteY1219" fmla="*/ 181602 h 4941646"/>
                  <a:gd name="connsiteX1220" fmla="*/ 3631260 w 4918970"/>
                  <a:gd name="connsiteY1220" fmla="*/ 216070 h 4941646"/>
                  <a:gd name="connsiteX1221" fmla="*/ 3657117 w 4918970"/>
                  <a:gd name="connsiteY1221" fmla="*/ 251964 h 4941646"/>
                  <a:gd name="connsiteX1222" fmla="*/ 3675180 w 4918970"/>
                  <a:gd name="connsiteY1222" fmla="*/ 216821 h 4941646"/>
                  <a:gd name="connsiteX1223" fmla="*/ 3787801 w 4918970"/>
                  <a:gd name="connsiteY1223" fmla="*/ 128612 h 4941646"/>
                  <a:gd name="connsiteX1224" fmla="*/ 3970223 w 4918970"/>
                  <a:gd name="connsiteY1224" fmla="*/ 128010 h 4941646"/>
                  <a:gd name="connsiteX1225" fmla="*/ 3985104 w 4918970"/>
                  <a:gd name="connsiteY1225" fmla="*/ 137370 h 4941646"/>
                  <a:gd name="connsiteX1226" fmla="*/ 3980853 w 4918970"/>
                  <a:gd name="connsiteY1226" fmla="*/ 154430 h 4941646"/>
                  <a:gd name="connsiteX1227" fmla="*/ 3848852 w 4918970"/>
                  <a:gd name="connsiteY1227" fmla="*/ 280340 h 4941646"/>
                  <a:gd name="connsiteX1228" fmla="*/ 3706522 w 4918970"/>
                  <a:gd name="connsiteY1228" fmla="*/ 294716 h 4941646"/>
                  <a:gd name="connsiteX1229" fmla="*/ 3672488 w 4918970"/>
                  <a:gd name="connsiteY1229" fmla="*/ 283024 h 4941646"/>
                  <a:gd name="connsiteX1230" fmla="*/ 3681211 w 4918970"/>
                  <a:gd name="connsiteY1230" fmla="*/ 302237 h 4941646"/>
                  <a:gd name="connsiteX1231" fmla="*/ 3693925 w 4918970"/>
                  <a:gd name="connsiteY1231" fmla="*/ 402295 h 4941646"/>
                  <a:gd name="connsiteX1232" fmla="*/ 3547019 w 4918970"/>
                  <a:gd name="connsiteY1232" fmla="*/ 613427 h 4941646"/>
                  <a:gd name="connsiteX1233" fmla="*/ 3291201 w 4918970"/>
                  <a:gd name="connsiteY1233" fmla="*/ 586680 h 4941646"/>
                  <a:gd name="connsiteX1234" fmla="*/ 3291655 w 4918970"/>
                  <a:gd name="connsiteY1234" fmla="*/ 586066 h 4941646"/>
                  <a:gd name="connsiteX1235" fmla="*/ 3278079 w 4918970"/>
                  <a:gd name="connsiteY1235" fmla="*/ 579592 h 4941646"/>
                  <a:gd name="connsiteX1236" fmla="*/ 3250849 w 4918970"/>
                  <a:gd name="connsiteY1236" fmla="*/ 415686 h 4941646"/>
                  <a:gd name="connsiteX1237" fmla="*/ 3415584 w 4918970"/>
                  <a:gd name="connsiteY1237" fmla="*/ 394026 h 4941646"/>
                  <a:gd name="connsiteX1238" fmla="*/ 3463316 w 4918970"/>
                  <a:gd name="connsiteY1238" fmla="*/ 471492 h 4941646"/>
                  <a:gd name="connsiteX1239" fmla="*/ 3462250 w 4918970"/>
                  <a:gd name="connsiteY1239" fmla="*/ 508647 h 4941646"/>
                  <a:gd name="connsiteX1240" fmla="*/ 3494554 w 4918970"/>
                  <a:gd name="connsiteY1240" fmla="*/ 498835 h 4941646"/>
                  <a:gd name="connsiteX1241" fmla="*/ 3568241 w 4918970"/>
                  <a:gd name="connsiteY1241" fmla="*/ 392931 h 4941646"/>
                  <a:gd name="connsiteX1242" fmla="*/ 3511060 w 4918970"/>
                  <a:gd name="connsiteY1242" fmla="*/ 277277 h 4941646"/>
                  <a:gd name="connsiteX1243" fmla="*/ 3512892 w 4918970"/>
                  <a:gd name="connsiteY1243" fmla="*/ 274470 h 4941646"/>
                  <a:gd name="connsiteX1244" fmla="*/ 3463439 w 4918970"/>
                  <a:gd name="connsiteY1244" fmla="*/ 247140 h 4941646"/>
                  <a:gd name="connsiteX1245" fmla="*/ 3277003 w 4918970"/>
                  <a:gd name="connsiteY1245" fmla="*/ 251345 h 4941646"/>
                  <a:gd name="connsiteX1246" fmla="*/ 3133789 w 4918970"/>
                  <a:gd name="connsiteY1246" fmla="*/ 449175 h 4941646"/>
                  <a:gd name="connsiteX1247" fmla="*/ 3188018 w 4918970"/>
                  <a:gd name="connsiteY1247" fmla="*/ 627600 h 4941646"/>
                  <a:gd name="connsiteX1248" fmla="*/ 3233509 w 4918970"/>
                  <a:gd name="connsiteY1248" fmla="*/ 669838 h 4941646"/>
                  <a:gd name="connsiteX1249" fmla="*/ 3236501 w 4918970"/>
                  <a:gd name="connsiteY1249" fmla="*/ 665799 h 4941646"/>
                  <a:gd name="connsiteX1250" fmla="*/ 3662727 w 4918970"/>
                  <a:gd name="connsiteY1250" fmla="*/ 651203 h 4941646"/>
                  <a:gd name="connsiteX1251" fmla="*/ 3698389 w 4918970"/>
                  <a:gd name="connsiteY1251" fmla="*/ 630880 h 4941646"/>
                  <a:gd name="connsiteX1252" fmla="*/ 3697975 w 4918970"/>
                  <a:gd name="connsiteY1252" fmla="*/ 628504 h 4941646"/>
                  <a:gd name="connsiteX1253" fmla="*/ 4156285 w 4918970"/>
                  <a:gd name="connsiteY1253" fmla="*/ 500107 h 4941646"/>
                  <a:gd name="connsiteX1254" fmla="*/ 4195024 w 4918970"/>
                  <a:gd name="connsiteY1254" fmla="*/ 510446 h 4941646"/>
                  <a:gd name="connsiteX1255" fmla="*/ 4193237 w 4918970"/>
                  <a:gd name="connsiteY1255" fmla="*/ 505509 h 4941646"/>
                  <a:gd name="connsiteX1256" fmla="*/ 4193939 w 4918970"/>
                  <a:gd name="connsiteY1256" fmla="*/ 220295 h 4941646"/>
                  <a:gd name="connsiteX1257" fmla="*/ 4219175 w 4918970"/>
                  <a:gd name="connsiteY1257" fmla="*/ 169424 h 4941646"/>
                  <a:gd name="connsiteX1258" fmla="*/ 4218883 w 4918970"/>
                  <a:gd name="connsiteY1258" fmla="*/ 169254 h 4941646"/>
                  <a:gd name="connsiteX1259" fmla="*/ 4220273 w 4918970"/>
                  <a:gd name="connsiteY1259" fmla="*/ 167213 h 4941646"/>
                  <a:gd name="connsiteX1260" fmla="*/ 4221192 w 4918970"/>
                  <a:gd name="connsiteY1260" fmla="*/ 165359 h 4941646"/>
                  <a:gd name="connsiteX1261" fmla="*/ 4221434 w 4918970"/>
                  <a:gd name="connsiteY1261" fmla="*/ 165507 h 4941646"/>
                  <a:gd name="connsiteX1262" fmla="*/ 4243986 w 4918970"/>
                  <a:gd name="connsiteY1262" fmla="*/ 132385 h 4941646"/>
                  <a:gd name="connsiteX1263" fmla="*/ 4342954 w 4918970"/>
                  <a:gd name="connsiteY1263" fmla="*/ 47457 h 4941646"/>
                  <a:gd name="connsiteX1264" fmla="*/ 4511458 w 4918970"/>
                  <a:gd name="connsiteY1264" fmla="*/ 4639 h 4941646"/>
                  <a:gd name="connsiteX1265" fmla="*/ 660663 w 4918970"/>
                  <a:gd name="connsiteY1265" fmla="*/ 1998 h 4941646"/>
                  <a:gd name="connsiteX1266" fmla="*/ 903970 w 4918970"/>
                  <a:gd name="connsiteY1266" fmla="*/ 134116 h 4941646"/>
                  <a:gd name="connsiteX1267" fmla="*/ 983228 w 4918970"/>
                  <a:gd name="connsiteY1267" fmla="*/ 328943 h 4941646"/>
                  <a:gd name="connsiteX1268" fmla="*/ 982983 w 4918970"/>
                  <a:gd name="connsiteY1268" fmla="*/ 370766 h 4941646"/>
                  <a:gd name="connsiteX1269" fmla="*/ 998600 w 4918970"/>
                  <a:gd name="connsiteY1269" fmla="*/ 415354 h 4941646"/>
                  <a:gd name="connsiteX1270" fmla="*/ 1185896 w 4918970"/>
                  <a:gd name="connsiteY1270" fmla="*/ 578343 h 4941646"/>
                  <a:gd name="connsiteX1271" fmla="*/ 1185455 w 4918970"/>
                  <a:gd name="connsiteY1271" fmla="*/ 581823 h 4941646"/>
                  <a:gd name="connsiteX1272" fmla="*/ 1228764 w 4918970"/>
                  <a:gd name="connsiteY1272" fmla="*/ 582488 h 4941646"/>
                  <a:gd name="connsiteX1273" fmla="*/ 1342194 w 4918970"/>
                  <a:gd name="connsiteY1273" fmla="*/ 518737 h 4941646"/>
                  <a:gd name="connsiteX1274" fmla="*/ 1365486 w 4918970"/>
                  <a:gd name="connsiteY1274" fmla="*/ 349929 h 4941646"/>
                  <a:gd name="connsiteX1275" fmla="*/ 1273558 w 4918970"/>
                  <a:gd name="connsiteY1275" fmla="*/ 257843 h 4941646"/>
                  <a:gd name="connsiteX1276" fmla="*/ 1235447 w 4918970"/>
                  <a:gd name="connsiteY1276" fmla="*/ 247752 h 4941646"/>
                  <a:gd name="connsiteX1277" fmla="*/ 1235016 w 4918970"/>
                  <a:gd name="connsiteY1277" fmla="*/ 250050 h 4941646"/>
                  <a:gd name="connsiteX1278" fmla="*/ 1150389 w 4918970"/>
                  <a:gd name="connsiteY1278" fmla="*/ 280742 h 4941646"/>
                  <a:gd name="connsiteX1279" fmla="*/ 1136419 w 4918970"/>
                  <a:gd name="connsiteY1279" fmla="*/ 369672 h 4941646"/>
                  <a:gd name="connsiteX1280" fmla="*/ 1147964 w 4918970"/>
                  <a:gd name="connsiteY1280" fmla="*/ 390206 h 4941646"/>
                  <a:gd name="connsiteX1281" fmla="*/ 1165356 w 4918970"/>
                  <a:gd name="connsiteY1281" fmla="*/ 370966 h 4941646"/>
                  <a:gd name="connsiteX1282" fmla="*/ 1226794 w 4918970"/>
                  <a:gd name="connsiteY1282" fmla="*/ 354961 h 4941646"/>
                  <a:gd name="connsiteX1283" fmla="*/ 1299361 w 4918970"/>
                  <a:gd name="connsiteY1283" fmla="*/ 445372 h 4941646"/>
                  <a:gd name="connsiteX1284" fmla="*/ 1206543 w 4918970"/>
                  <a:gd name="connsiteY1284" fmla="*/ 514834 h 4941646"/>
                  <a:gd name="connsiteX1285" fmla="*/ 1196577 w 4918970"/>
                  <a:gd name="connsiteY1285" fmla="*/ 511545 h 4941646"/>
                  <a:gd name="connsiteX1286" fmla="*/ 1196510 w 4918970"/>
                  <a:gd name="connsiteY1286" fmla="*/ 512073 h 4941646"/>
                  <a:gd name="connsiteX1287" fmla="*/ 1054680 w 4918970"/>
                  <a:gd name="connsiteY1287" fmla="*/ 402104 h 4941646"/>
                  <a:gd name="connsiteX1288" fmla="*/ 1082530 w 4918970"/>
                  <a:gd name="connsiteY1288" fmla="*/ 224810 h 4941646"/>
                  <a:gd name="connsiteX1289" fmla="*/ 1203977 w 4918970"/>
                  <a:gd name="connsiteY1289" fmla="*/ 161201 h 4941646"/>
                  <a:gd name="connsiteX1290" fmla="*/ 1240717 w 4918970"/>
                  <a:gd name="connsiteY1290" fmla="*/ 163083 h 4941646"/>
                  <a:gd name="connsiteX1291" fmla="*/ 1240855 w 4918970"/>
                  <a:gd name="connsiteY1291" fmla="*/ 161990 h 4941646"/>
                  <a:gd name="connsiteX1292" fmla="*/ 1246004 w 4918970"/>
                  <a:gd name="connsiteY1292" fmla="*/ 163354 h 4941646"/>
                  <a:gd name="connsiteX1293" fmla="*/ 1251244 w 4918970"/>
                  <a:gd name="connsiteY1293" fmla="*/ 163623 h 4941646"/>
                  <a:gd name="connsiteX1294" fmla="*/ 1251045 w 4918970"/>
                  <a:gd name="connsiteY1294" fmla="*/ 164689 h 4941646"/>
                  <a:gd name="connsiteX1295" fmla="*/ 1306036 w 4918970"/>
                  <a:gd name="connsiteY1295" fmla="*/ 179249 h 4941646"/>
                  <a:gd name="connsiteX1296" fmla="*/ 1444132 w 4918970"/>
                  <a:gd name="connsiteY1296" fmla="*/ 317584 h 4941646"/>
                  <a:gd name="connsiteX1297" fmla="*/ 1409142 w 4918970"/>
                  <a:gd name="connsiteY1297" fmla="*/ 571171 h 4941646"/>
                  <a:gd name="connsiteX1298" fmla="*/ 1303020 w 4918970"/>
                  <a:gd name="connsiteY1298" fmla="*/ 650635 h 4941646"/>
                  <a:gd name="connsiteX1299" fmla="*/ 1205225 w 4918970"/>
                  <a:gd name="connsiteY1299" fmla="*/ 668671 h 4941646"/>
                  <a:gd name="connsiteX1300" fmla="*/ 1174770 w 4918970"/>
                  <a:gd name="connsiteY1300" fmla="*/ 666184 h 4941646"/>
                  <a:gd name="connsiteX1301" fmla="*/ 1174742 w 4918970"/>
                  <a:gd name="connsiteY1301" fmla="*/ 666399 h 4941646"/>
                  <a:gd name="connsiteX1302" fmla="*/ 1173202 w 4918970"/>
                  <a:gd name="connsiteY1302" fmla="*/ 666056 h 4941646"/>
                  <a:gd name="connsiteX1303" fmla="*/ 1171325 w 4918970"/>
                  <a:gd name="connsiteY1303" fmla="*/ 665903 h 4941646"/>
                  <a:gd name="connsiteX1304" fmla="*/ 1171363 w 4918970"/>
                  <a:gd name="connsiteY1304" fmla="*/ 665648 h 4941646"/>
                  <a:gd name="connsiteX1305" fmla="*/ 1129093 w 4918970"/>
                  <a:gd name="connsiteY1305" fmla="*/ 656253 h 4941646"/>
                  <a:gd name="connsiteX1306" fmla="*/ 988672 w 4918970"/>
                  <a:gd name="connsiteY1306" fmla="*/ 558376 h 4941646"/>
                  <a:gd name="connsiteX1307" fmla="*/ 952656 w 4918970"/>
                  <a:gd name="connsiteY1307" fmla="*/ 505247 h 4941646"/>
                  <a:gd name="connsiteX1308" fmla="*/ 936604 w 4918970"/>
                  <a:gd name="connsiteY1308" fmla="*/ 539096 h 4941646"/>
                  <a:gd name="connsiteX1309" fmla="*/ 774911 w 4918970"/>
                  <a:gd name="connsiteY1309" fmla="*/ 648372 h 4941646"/>
                  <a:gd name="connsiteX1310" fmla="*/ 533911 w 4918970"/>
                  <a:gd name="connsiteY1310" fmla="*/ 563611 h 4941646"/>
                  <a:gd name="connsiteX1311" fmla="*/ 491813 w 4918970"/>
                  <a:gd name="connsiteY1311" fmla="*/ 311632 h 4941646"/>
                  <a:gd name="connsiteX1312" fmla="*/ 492522 w 4918970"/>
                  <a:gd name="connsiteY1312" fmla="*/ 311905 h 4941646"/>
                  <a:gd name="connsiteX1313" fmla="*/ 495127 w 4918970"/>
                  <a:gd name="connsiteY1313" fmla="*/ 297195 h 4941646"/>
                  <a:gd name="connsiteX1314" fmla="*/ 644832 w 4918970"/>
                  <a:gd name="connsiteY1314" fmla="*/ 227749 h 4941646"/>
                  <a:gd name="connsiteX1315" fmla="*/ 709165 w 4918970"/>
                  <a:gd name="connsiteY1315" fmla="*/ 379721 h 4941646"/>
                  <a:gd name="connsiteX1316" fmla="*/ 647636 w 4918970"/>
                  <a:gd name="connsiteY1316" fmla="*/ 445917 h 4941646"/>
                  <a:gd name="connsiteX1317" fmla="*/ 611784 w 4918970"/>
                  <a:gd name="connsiteY1317" fmla="*/ 454730 h 4941646"/>
                  <a:gd name="connsiteX1318" fmla="*/ 629728 w 4918970"/>
                  <a:gd name="connsiteY1318" fmla="*/ 483058 h 4941646"/>
                  <a:gd name="connsiteX1319" fmla="*/ 750613 w 4918970"/>
                  <a:gd name="connsiteY1319" fmla="*/ 525574 h 4941646"/>
                  <a:gd name="connsiteX1320" fmla="*/ 831719 w 4918970"/>
                  <a:gd name="connsiteY1320" fmla="*/ 470761 h 4941646"/>
                  <a:gd name="connsiteX1321" fmla="*/ 843603 w 4918970"/>
                  <a:gd name="connsiteY1321" fmla="*/ 445703 h 4941646"/>
                  <a:gd name="connsiteX1322" fmla="*/ 857824 w 4918970"/>
                  <a:gd name="connsiteY1322" fmla="*/ 386526 h 4941646"/>
                  <a:gd name="connsiteX1323" fmla="*/ 806344 w 4918970"/>
                  <a:gd name="connsiteY1323" fmla="*/ 213235 h 4941646"/>
                  <a:gd name="connsiteX1324" fmla="*/ 585164 w 4918970"/>
                  <a:gd name="connsiteY1324" fmla="*/ 128664 h 4941646"/>
                  <a:gd name="connsiteX1325" fmla="*/ 431198 w 4918970"/>
                  <a:gd name="connsiteY1325" fmla="*/ 223399 h 4941646"/>
                  <a:gd name="connsiteX1326" fmla="*/ 406778 w 4918970"/>
                  <a:gd name="connsiteY1326" fmla="*/ 268683 h 4941646"/>
                  <a:gd name="connsiteX1327" fmla="*/ 390123 w 4918970"/>
                  <a:gd name="connsiteY1327" fmla="*/ 318901 h 4941646"/>
                  <a:gd name="connsiteX1328" fmla="*/ 526281 w 4918970"/>
                  <a:gd name="connsiteY1328" fmla="*/ 682080 h 4941646"/>
                  <a:gd name="connsiteX1329" fmla="*/ 582331 w 4918970"/>
                  <a:gd name="connsiteY1329" fmla="*/ 738077 h 4941646"/>
                  <a:gd name="connsiteX1330" fmla="*/ 693689 w 4918970"/>
                  <a:gd name="connsiteY1330" fmla="*/ 741107 h 4941646"/>
                  <a:gd name="connsiteX1331" fmla="*/ 1102644 w 4918970"/>
                  <a:gd name="connsiteY1331" fmla="*/ 841470 h 4941646"/>
                  <a:gd name="connsiteX1332" fmla="*/ 1159798 w 4918970"/>
                  <a:gd name="connsiteY1332" fmla="*/ 868542 h 4941646"/>
                  <a:gd name="connsiteX1333" fmla="*/ 1177985 w 4918970"/>
                  <a:gd name="connsiteY1333" fmla="*/ 804044 h 4941646"/>
                  <a:gd name="connsiteX1334" fmla="*/ 1219927 w 4918970"/>
                  <a:gd name="connsiteY1334" fmla="*/ 731316 h 4941646"/>
                  <a:gd name="connsiteX1335" fmla="*/ 1254015 w 4918970"/>
                  <a:gd name="connsiteY1335" fmla="*/ 694750 h 4941646"/>
                  <a:gd name="connsiteX1336" fmla="*/ 1253813 w 4918970"/>
                  <a:gd name="connsiteY1336" fmla="*/ 694532 h 4941646"/>
                  <a:gd name="connsiteX1337" fmla="*/ 1255498 w 4918970"/>
                  <a:gd name="connsiteY1337" fmla="*/ 693161 h 4941646"/>
                  <a:gd name="connsiteX1338" fmla="*/ 1256740 w 4918970"/>
                  <a:gd name="connsiteY1338" fmla="*/ 691828 h 4941646"/>
                  <a:gd name="connsiteX1339" fmla="*/ 1256907 w 4918970"/>
                  <a:gd name="connsiteY1339" fmla="*/ 692013 h 4941646"/>
                  <a:gd name="connsiteX1340" fmla="*/ 1284267 w 4918970"/>
                  <a:gd name="connsiteY1340" fmla="*/ 669745 h 4941646"/>
                  <a:gd name="connsiteX1341" fmla="*/ 1389124 w 4918970"/>
                  <a:gd name="connsiteY1341" fmla="*/ 622997 h 4941646"/>
                  <a:gd name="connsiteX1342" fmla="*/ 1542048 w 4918970"/>
                  <a:gd name="connsiteY1342" fmla="*/ 629268 h 4941646"/>
                  <a:gd name="connsiteX1343" fmla="*/ 1741072 w 4918970"/>
                  <a:gd name="connsiteY1343" fmla="*/ 847742 h 4941646"/>
                  <a:gd name="connsiteX1344" fmla="*/ 1742596 w 4918970"/>
                  <a:gd name="connsiteY1344" fmla="*/ 963501 h 4941646"/>
                  <a:gd name="connsiteX1345" fmla="*/ 1700052 w 4918970"/>
                  <a:gd name="connsiteY1345" fmla="*/ 1069643 h 4941646"/>
                  <a:gd name="connsiteX1346" fmla="*/ 1657234 w 4918970"/>
                  <a:gd name="connsiteY1346" fmla="*/ 1119439 h 4941646"/>
                  <a:gd name="connsiteX1347" fmla="*/ 1658121 w 4918970"/>
                  <a:gd name="connsiteY1347" fmla="*/ 1120322 h 4941646"/>
                  <a:gd name="connsiteX1348" fmla="*/ 1653309 w 4918970"/>
                  <a:gd name="connsiteY1348" fmla="*/ 1124003 h 4941646"/>
                  <a:gd name="connsiteX1349" fmla="*/ 1649299 w 4918970"/>
                  <a:gd name="connsiteY1349" fmla="*/ 1128666 h 4941646"/>
                  <a:gd name="connsiteX1350" fmla="*/ 1648453 w 4918970"/>
                  <a:gd name="connsiteY1350" fmla="*/ 1127717 h 4941646"/>
                  <a:gd name="connsiteX1351" fmla="*/ 1614719 w 4918970"/>
                  <a:gd name="connsiteY1351" fmla="*/ 1153518 h 4941646"/>
                  <a:gd name="connsiteX1352" fmla="*/ 1457572 w 4918970"/>
                  <a:gd name="connsiteY1352" fmla="*/ 1172349 h 4941646"/>
                  <a:gd name="connsiteX1353" fmla="*/ 1315202 w 4918970"/>
                  <a:gd name="connsiteY1353" fmla="*/ 1021819 h 4941646"/>
                  <a:gd name="connsiteX1354" fmla="*/ 1378312 w 4918970"/>
                  <a:gd name="connsiteY1354" fmla="*/ 824473 h 4941646"/>
                  <a:gd name="connsiteX1355" fmla="*/ 1378721 w 4918970"/>
                  <a:gd name="connsiteY1355" fmla="*/ 824932 h 4941646"/>
                  <a:gd name="connsiteX1356" fmla="*/ 1386057 w 4918970"/>
                  <a:gd name="connsiteY1356" fmla="*/ 815289 h 4941646"/>
                  <a:gd name="connsiteX1357" fmla="*/ 1519783 w 4918970"/>
                  <a:gd name="connsiteY1357" fmla="*/ 820737 h 4941646"/>
                  <a:gd name="connsiteX1358" fmla="*/ 1509807 w 4918970"/>
                  <a:gd name="connsiteY1358" fmla="*/ 954207 h 4941646"/>
                  <a:gd name="connsiteX1359" fmla="*/ 1440879 w 4918970"/>
                  <a:gd name="connsiteY1359" fmla="*/ 979124 h 4941646"/>
                  <a:gd name="connsiteX1360" fmla="*/ 1411754 w 4918970"/>
                  <a:gd name="connsiteY1360" fmla="*/ 972180 h 4941646"/>
                  <a:gd name="connsiteX1361" fmla="*/ 1414186 w 4918970"/>
                  <a:gd name="connsiteY1361" fmla="*/ 999267 h 4941646"/>
                  <a:gd name="connsiteX1362" fmla="*/ 1485597 w 4918970"/>
                  <a:gd name="connsiteY1362" fmla="*/ 1074772 h 4941646"/>
                  <a:gd name="connsiteX1363" fmla="*/ 1586194 w 4918970"/>
                  <a:gd name="connsiteY1363" fmla="*/ 1048675 h 4941646"/>
                  <a:gd name="connsiteX1364" fmla="*/ 1588106 w 4918970"/>
                  <a:gd name="connsiteY1364" fmla="*/ 1050582 h 4941646"/>
                  <a:gd name="connsiteX1365" fmla="*/ 1617781 w 4918970"/>
                  <a:gd name="connsiteY1365" fmla="*/ 1016071 h 4941646"/>
                  <a:gd name="connsiteX1366" fmla="*/ 1645088 w 4918970"/>
                  <a:gd name="connsiteY1366" fmla="*/ 868356 h 4941646"/>
                  <a:gd name="connsiteX1367" fmla="*/ 1512600 w 4918970"/>
                  <a:gd name="connsiteY1367" fmla="*/ 722923 h 4941646"/>
                  <a:gd name="connsiteX1368" fmla="*/ 1362990 w 4918970"/>
                  <a:gd name="connsiteY1368" fmla="*/ 736381 h 4941646"/>
                  <a:gd name="connsiteX1369" fmla="*/ 1322209 w 4918970"/>
                  <a:gd name="connsiteY1369" fmla="*/ 765317 h 4941646"/>
                  <a:gd name="connsiteX1370" fmla="*/ 1324903 w 4918970"/>
                  <a:gd name="connsiteY1370" fmla="*/ 768341 h 4941646"/>
                  <a:gd name="connsiteX1371" fmla="*/ 1266406 w 4918970"/>
                  <a:gd name="connsiteY1371" fmla="*/ 1106862 h 4941646"/>
                  <a:gd name="connsiteX1372" fmla="*/ 1276575 w 4918970"/>
                  <a:gd name="connsiteY1372" fmla="*/ 1138325 h 4941646"/>
                  <a:gd name="connsiteX1373" fmla="*/ 1278517 w 4918970"/>
                  <a:gd name="connsiteY1373" fmla="*/ 1138387 h 4941646"/>
                  <a:gd name="connsiteX1374" fmla="*/ 1283079 w 4918970"/>
                  <a:gd name="connsiteY1374" fmla="*/ 1563468 h 4941646"/>
                  <a:gd name="connsiteX1375" fmla="*/ 1253376 w 4918970"/>
                  <a:gd name="connsiteY1375" fmla="*/ 1603678 h 4941646"/>
                  <a:gd name="connsiteX1376" fmla="*/ 1253602 w 4918970"/>
                  <a:gd name="connsiteY1376" fmla="*/ 1603871 h 4941646"/>
                  <a:gd name="connsiteX1377" fmla="*/ 1252083 w 4918970"/>
                  <a:gd name="connsiteY1377" fmla="*/ 1605425 h 4941646"/>
                  <a:gd name="connsiteX1378" fmla="*/ 1251001 w 4918970"/>
                  <a:gd name="connsiteY1378" fmla="*/ 1606892 h 4941646"/>
                  <a:gd name="connsiteX1379" fmla="*/ 1250815 w 4918970"/>
                  <a:gd name="connsiteY1379" fmla="*/ 1606725 h 4941646"/>
                  <a:gd name="connsiteX1380" fmla="*/ 1226169 w 4918970"/>
                  <a:gd name="connsiteY1380" fmla="*/ 1631965 h 4941646"/>
                  <a:gd name="connsiteX1381" fmla="*/ 1127317 w 4918970"/>
                  <a:gd name="connsiteY1381" fmla="*/ 1690348 h 4941646"/>
                  <a:gd name="connsiteX1382" fmla="*/ 974671 w 4918970"/>
                  <a:gd name="connsiteY1382" fmla="*/ 1701531 h 4941646"/>
                  <a:gd name="connsiteX1383" fmla="*/ 900862 w 4918970"/>
                  <a:gd name="connsiteY1383" fmla="*/ 1676795 h 4941646"/>
                  <a:gd name="connsiteX1384" fmla="*/ 870384 w 4918970"/>
                  <a:gd name="connsiteY1384" fmla="*/ 1656512 h 4941646"/>
                  <a:gd name="connsiteX1385" fmla="*/ 866179 w 4918970"/>
                  <a:gd name="connsiteY1385" fmla="*/ 1693280 h 4941646"/>
                  <a:gd name="connsiteX1386" fmla="*/ 883890 w 4918970"/>
                  <a:gd name="connsiteY1386" fmla="*/ 2025531 h 4941646"/>
                  <a:gd name="connsiteX1387" fmla="*/ 1217005 w 4918970"/>
                  <a:gd name="connsiteY1387" fmla="*/ 2510068 h 4941646"/>
                  <a:gd name="connsiteX1388" fmla="*/ 1277242 w 4918970"/>
                  <a:gd name="connsiteY1388" fmla="*/ 2516524 h 4941646"/>
                  <a:gd name="connsiteX1389" fmla="*/ 1328310 w 4918970"/>
                  <a:gd name="connsiteY1389" fmla="*/ 2512778 h 4941646"/>
                  <a:gd name="connsiteX1390" fmla="*/ 1477727 w 4918970"/>
                  <a:gd name="connsiteY1390" fmla="*/ 2411022 h 4941646"/>
                  <a:gd name="connsiteX1391" fmla="*/ 1491001 w 4918970"/>
                  <a:gd name="connsiteY1391" fmla="*/ 2174599 h 4941646"/>
                  <a:gd name="connsiteX1392" fmla="*/ 1353927 w 4918970"/>
                  <a:gd name="connsiteY1392" fmla="*/ 2056748 h 4941646"/>
                  <a:gd name="connsiteX1393" fmla="*/ 1294099 w 4918970"/>
                  <a:gd name="connsiteY1393" fmla="*/ 2045523 h 4941646"/>
                  <a:gd name="connsiteX1394" fmla="*/ 1266381 w 4918970"/>
                  <a:gd name="connsiteY1394" fmla="*/ 2046119 h 4941646"/>
                  <a:gd name="connsiteX1395" fmla="*/ 1183192 w 4918970"/>
                  <a:gd name="connsiteY1395" fmla="*/ 2097715 h 4941646"/>
                  <a:gd name="connsiteX1396" fmla="*/ 1172551 w 4918970"/>
                  <a:gd name="connsiteY1396" fmla="*/ 2225416 h 4941646"/>
                  <a:gd name="connsiteX1397" fmla="*/ 1191064 w 4918970"/>
                  <a:gd name="connsiteY1397" fmla="*/ 2253377 h 4941646"/>
                  <a:gd name="connsiteX1398" fmla="*/ 1213768 w 4918970"/>
                  <a:gd name="connsiteY1398" fmla="*/ 2224264 h 4941646"/>
                  <a:gd name="connsiteX1399" fmla="*/ 1299339 w 4918970"/>
                  <a:gd name="connsiteY1399" fmla="*/ 2195190 h 4941646"/>
                  <a:gd name="connsiteX1400" fmla="*/ 1411710 w 4918970"/>
                  <a:gd name="connsiteY1400" fmla="*/ 2316049 h 4941646"/>
                  <a:gd name="connsiteX1401" fmla="*/ 1287112 w 4918970"/>
                  <a:gd name="connsiteY1401" fmla="*/ 2424260 h 4941646"/>
                  <a:gd name="connsiteX1402" fmla="*/ 1272623 w 4918970"/>
                  <a:gd name="connsiteY1402" fmla="*/ 2420621 h 4941646"/>
                  <a:gd name="connsiteX1403" fmla="*/ 1272582 w 4918970"/>
                  <a:gd name="connsiteY1403" fmla="*/ 2421377 h 4941646"/>
                  <a:gd name="connsiteX1404" fmla="*/ 1059855 w 4918970"/>
                  <a:gd name="connsiteY1404" fmla="*/ 2279910 h 4941646"/>
                  <a:gd name="connsiteX1405" fmla="*/ 1081070 w 4918970"/>
                  <a:gd name="connsiteY1405" fmla="*/ 2025321 h 4941646"/>
                  <a:gd name="connsiteX1406" fmla="*/ 1246917 w 4918970"/>
                  <a:gd name="connsiteY1406" fmla="*/ 1922460 h 4941646"/>
                  <a:gd name="connsiteX1407" fmla="*/ 1299273 w 4918970"/>
                  <a:gd name="connsiteY1407" fmla="*/ 1921334 h 4941646"/>
                  <a:gd name="connsiteX1408" fmla="*/ 1299358 w 4918970"/>
                  <a:gd name="connsiteY1408" fmla="*/ 1919769 h 4941646"/>
                  <a:gd name="connsiteX1409" fmla="*/ 1306836 w 4918970"/>
                  <a:gd name="connsiteY1409" fmla="*/ 1921172 h 4941646"/>
                  <a:gd name="connsiteX1410" fmla="*/ 1314275 w 4918970"/>
                  <a:gd name="connsiteY1410" fmla="*/ 1921012 h 4941646"/>
                  <a:gd name="connsiteX1411" fmla="*/ 1314103 w 4918970"/>
                  <a:gd name="connsiteY1411" fmla="*/ 1922536 h 4941646"/>
                  <a:gd name="connsiteX1412" fmla="*/ 1393191 w 4918970"/>
                  <a:gd name="connsiteY1412" fmla="*/ 1937374 h 4941646"/>
                  <a:gd name="connsiteX1413" fmla="*/ 1603128 w 4918970"/>
                  <a:gd name="connsiteY1413" fmla="*/ 2117866 h 4941646"/>
                  <a:gd name="connsiteX1414" fmla="*/ 1582788 w 4918970"/>
                  <a:gd name="connsiteY1414" fmla="*/ 2479956 h 4941646"/>
                  <a:gd name="connsiteX1415" fmla="*/ 1353957 w 4918970"/>
                  <a:gd name="connsiteY1415" fmla="*/ 2635799 h 4941646"/>
                  <a:gd name="connsiteX1416" fmla="*/ 1281612 w 4918970"/>
                  <a:gd name="connsiteY1416" fmla="*/ 2641107 h 4941646"/>
                  <a:gd name="connsiteX1417" fmla="*/ 1281556 w 4918970"/>
                  <a:gd name="connsiteY1417" fmla="*/ 2643205 h 4941646"/>
                  <a:gd name="connsiteX1418" fmla="*/ 1269805 w 4918970"/>
                  <a:gd name="connsiteY1418" fmla="*/ 2641973 h 4941646"/>
                  <a:gd name="connsiteX1419" fmla="*/ 1258742 w 4918970"/>
                  <a:gd name="connsiteY1419" fmla="*/ 2642785 h 4941646"/>
                  <a:gd name="connsiteX1420" fmla="*/ 1258857 w 4918970"/>
                  <a:gd name="connsiteY1420" fmla="*/ 2640826 h 4941646"/>
                  <a:gd name="connsiteX1421" fmla="*/ 1197407 w 4918970"/>
                  <a:gd name="connsiteY1421" fmla="*/ 2634387 h 4941646"/>
                  <a:gd name="connsiteX1422" fmla="*/ 887183 w 4918970"/>
                  <a:gd name="connsiteY1422" fmla="*/ 2385472 h 4941646"/>
                  <a:gd name="connsiteX1423" fmla="*/ 866803 w 4918970"/>
                  <a:gd name="connsiteY1423" fmla="*/ 2347287 h 4941646"/>
                  <a:gd name="connsiteX1424" fmla="*/ 839741 w 4918970"/>
                  <a:gd name="connsiteY1424" fmla="*/ 2391765 h 4941646"/>
                  <a:gd name="connsiteX1425" fmla="*/ 459400 w 4918970"/>
                  <a:gd name="connsiteY1425" fmla="*/ 2644248 h 4941646"/>
                  <a:gd name="connsiteX1426" fmla="*/ 416674 w 4918970"/>
                  <a:gd name="connsiteY1426" fmla="*/ 2642751 h 4941646"/>
                  <a:gd name="connsiteX1427" fmla="*/ 416596 w 4918970"/>
                  <a:gd name="connsiteY1427" fmla="*/ 2644380 h 4941646"/>
                  <a:gd name="connsiteX1428" fmla="*/ 405502 w 4918970"/>
                  <a:gd name="connsiteY1428" fmla="*/ 2642360 h 4941646"/>
                  <a:gd name="connsiteX1429" fmla="*/ 389359 w 4918970"/>
                  <a:gd name="connsiteY1429" fmla="*/ 2641794 h 4941646"/>
                  <a:gd name="connsiteX1430" fmla="*/ 389558 w 4918970"/>
                  <a:gd name="connsiteY1430" fmla="*/ 2639456 h 4941646"/>
                  <a:gd name="connsiteX1431" fmla="*/ 322459 w 4918970"/>
                  <a:gd name="connsiteY1431" fmla="*/ 2627232 h 4941646"/>
                  <a:gd name="connsiteX1432" fmla="*/ 266334 w 4918970"/>
                  <a:gd name="connsiteY1432" fmla="*/ 2602792 h 4941646"/>
                  <a:gd name="connsiteX1433" fmla="*/ 268603 w 4918970"/>
                  <a:gd name="connsiteY1433" fmla="*/ 2634566 h 4941646"/>
                  <a:gd name="connsiteX1434" fmla="*/ 228699 w 4918970"/>
                  <a:gd name="connsiteY1434" fmla="*/ 2740480 h 4941646"/>
                  <a:gd name="connsiteX1435" fmla="*/ 105606 w 4918970"/>
                  <a:gd name="connsiteY1435" fmla="*/ 2815838 h 4941646"/>
                  <a:gd name="connsiteX1436" fmla="*/ 91700 w 4918970"/>
                  <a:gd name="connsiteY1436" fmla="*/ 2815623 h 4941646"/>
                  <a:gd name="connsiteX1437" fmla="*/ 87564 w 4918970"/>
                  <a:gd name="connsiteY1437" fmla="*/ 2802343 h 4941646"/>
                  <a:gd name="connsiteX1438" fmla="*/ 125080 w 4918970"/>
                  <a:gd name="connsiteY1438" fmla="*/ 2662975 h 4941646"/>
                  <a:gd name="connsiteX1439" fmla="*/ 215407 w 4918970"/>
                  <a:gd name="connsiteY1439" fmla="*/ 2594777 h 4941646"/>
                  <a:gd name="connsiteX1440" fmla="*/ 242869 w 4918970"/>
                  <a:gd name="connsiteY1440" fmla="*/ 2588777 h 4941646"/>
                  <a:gd name="connsiteX1441" fmla="*/ 199646 w 4918970"/>
                  <a:gd name="connsiteY1441" fmla="*/ 2558829 h 4941646"/>
                  <a:gd name="connsiteX1442" fmla="*/ 111333 w 4918970"/>
                  <a:gd name="connsiteY1442" fmla="*/ 2447233 h 4941646"/>
                  <a:gd name="connsiteX1443" fmla="*/ 130955 w 4918970"/>
                  <a:gd name="connsiteY1443" fmla="*/ 2084374 h 4941646"/>
                  <a:gd name="connsiteX1444" fmla="*/ 360260 w 4918970"/>
                  <a:gd name="connsiteY1444" fmla="*/ 1928190 h 4941646"/>
                  <a:gd name="connsiteX1445" fmla="*/ 438223 w 4918970"/>
                  <a:gd name="connsiteY1445" fmla="*/ 1922556 h 4941646"/>
                  <a:gd name="connsiteX1446" fmla="*/ 438213 w 4918970"/>
                  <a:gd name="connsiteY1446" fmla="*/ 1920797 h 4941646"/>
                  <a:gd name="connsiteX1447" fmla="*/ 446960 w 4918970"/>
                  <a:gd name="connsiteY1447" fmla="*/ 1921925 h 4941646"/>
                  <a:gd name="connsiteX1448" fmla="*/ 455697 w 4918970"/>
                  <a:gd name="connsiteY1448" fmla="*/ 1921293 h 4941646"/>
                  <a:gd name="connsiteX1449" fmla="*/ 455591 w 4918970"/>
                  <a:gd name="connsiteY1449" fmla="*/ 1923036 h 4941646"/>
                  <a:gd name="connsiteX1450" fmla="*/ 505034 w 4918970"/>
                  <a:gd name="connsiteY1450" fmla="*/ 1929407 h 4941646"/>
                  <a:gd name="connsiteX1451" fmla="*/ 658991 w 4918970"/>
                  <a:gd name="connsiteY1451" fmla="*/ 2049338 h 4941646"/>
                  <a:gd name="connsiteX1452" fmla="*/ 652983 w 4918970"/>
                  <a:gd name="connsiteY1452" fmla="*/ 2304740 h 4941646"/>
                  <a:gd name="connsiteX1453" fmla="*/ 426403 w 4918970"/>
                  <a:gd name="connsiteY1453" fmla="*/ 2422758 h 4941646"/>
                  <a:gd name="connsiteX1454" fmla="*/ 426444 w 4918970"/>
                  <a:gd name="connsiteY1454" fmla="*/ 2422000 h 4941646"/>
                  <a:gd name="connsiteX1455" fmla="*/ 411649 w 4918970"/>
                  <a:gd name="connsiteY1455" fmla="*/ 2424075 h 4941646"/>
                  <a:gd name="connsiteX1456" fmla="*/ 299278 w 4918970"/>
                  <a:gd name="connsiteY1456" fmla="*/ 2303216 h 4941646"/>
                  <a:gd name="connsiteX1457" fmla="*/ 423876 w 4918970"/>
                  <a:gd name="connsiteY1457" fmla="*/ 2195005 h 4941646"/>
                  <a:gd name="connsiteX1458" fmla="*/ 505867 w 4918970"/>
                  <a:gd name="connsiteY1458" fmla="*/ 2233025 h 4941646"/>
                  <a:gd name="connsiteX1459" fmla="*/ 525344 w 4918970"/>
                  <a:gd name="connsiteY1459" fmla="*/ 2264389 h 4941646"/>
                  <a:gd name="connsiteX1460" fmla="*/ 546728 w 4918970"/>
                  <a:gd name="connsiteY1460" fmla="*/ 2238559 h 4941646"/>
                  <a:gd name="connsiteX1461" fmla="*/ 549741 w 4918970"/>
                  <a:gd name="connsiteY1461" fmla="*/ 2110450 h 4941646"/>
                  <a:gd name="connsiteX1462" fmla="*/ 472517 w 4918970"/>
                  <a:gd name="connsiteY1462" fmla="*/ 2050292 h 4941646"/>
                  <a:gd name="connsiteX1463" fmla="*/ 446025 w 4918970"/>
                  <a:gd name="connsiteY1463" fmla="*/ 2046879 h 4941646"/>
                  <a:gd name="connsiteX1464" fmla="*/ 385810 w 4918970"/>
                  <a:gd name="connsiteY1464" fmla="*/ 2051230 h 4941646"/>
                  <a:gd name="connsiteX1465" fmla="*/ 236087 w 4918970"/>
                  <a:gd name="connsiteY1465" fmla="*/ 2153208 h 4941646"/>
                  <a:gd name="connsiteX1466" fmla="*/ 223276 w 4918970"/>
                  <a:gd name="connsiteY1466" fmla="*/ 2390134 h 4941646"/>
                  <a:gd name="connsiteX1467" fmla="*/ 361129 w 4918970"/>
                  <a:gd name="connsiteY1467" fmla="*/ 2507662 h 4941646"/>
                  <a:gd name="connsiteX1468" fmla="*/ 407084 w 4918970"/>
                  <a:gd name="connsiteY1468" fmla="*/ 2516033 h 4941646"/>
                  <a:gd name="connsiteX1469" fmla="*/ 457565 w 4918970"/>
                  <a:gd name="connsiteY1469" fmla="*/ 2517871 h 4941646"/>
                  <a:gd name="connsiteX1470" fmla="*/ 767205 w 4918970"/>
                  <a:gd name="connsiteY1470" fmla="*/ 2276704 h 4941646"/>
                  <a:gd name="connsiteX1471" fmla="*/ 803536 w 4918970"/>
                  <a:gd name="connsiteY1471" fmla="*/ 2205386 h 4941646"/>
                  <a:gd name="connsiteX1472" fmla="*/ 803280 w 4918970"/>
                  <a:gd name="connsiteY1472" fmla="*/ 2204749 h 4941646"/>
                  <a:gd name="connsiteX1473" fmla="*/ 772843 w 4918970"/>
                  <a:gd name="connsiteY1473" fmla="*/ 2100094 h 4941646"/>
                  <a:gd name="connsiteX1474" fmla="*/ 747903 w 4918970"/>
                  <a:gd name="connsiteY1474" fmla="*/ 1963434 h 4941646"/>
                  <a:gd name="connsiteX1475" fmla="*/ 739655 w 4918970"/>
                  <a:gd name="connsiteY1475" fmla="*/ 1853328 h 4941646"/>
                  <a:gd name="connsiteX1476" fmla="*/ 729500 w 4918970"/>
                  <a:gd name="connsiteY1476" fmla="*/ 1856848 h 4941646"/>
                  <a:gd name="connsiteX1477" fmla="*/ 589009 w 4918970"/>
                  <a:gd name="connsiteY1477" fmla="*/ 1823791 h 4941646"/>
                  <a:gd name="connsiteX1478" fmla="*/ 509768 w 4918970"/>
                  <a:gd name="connsiteY1478" fmla="*/ 1703160 h 4941646"/>
                  <a:gd name="connsiteX1479" fmla="*/ 509540 w 4918970"/>
                  <a:gd name="connsiteY1479" fmla="*/ 1689254 h 4941646"/>
                  <a:gd name="connsiteX1480" fmla="*/ 522682 w 4918970"/>
                  <a:gd name="connsiteY1480" fmla="*/ 1684697 h 4941646"/>
                  <a:gd name="connsiteX1481" fmla="*/ 663173 w 4918970"/>
                  <a:gd name="connsiteY1481" fmla="*/ 1717755 h 4941646"/>
                  <a:gd name="connsiteX1482" fmla="*/ 734214 w 4918970"/>
                  <a:gd name="connsiteY1482" fmla="*/ 1805864 h 4941646"/>
                  <a:gd name="connsiteX1483" fmla="*/ 737401 w 4918970"/>
                  <a:gd name="connsiteY1483" fmla="*/ 1818503 h 4941646"/>
                  <a:gd name="connsiteX1484" fmla="*/ 741125 w 4918970"/>
                  <a:gd name="connsiteY1484" fmla="*/ 1678550 h 4941646"/>
                  <a:gd name="connsiteX1485" fmla="*/ 759416 w 4918970"/>
                  <a:gd name="connsiteY1485" fmla="*/ 1535829 h 4941646"/>
                  <a:gd name="connsiteX1486" fmla="*/ 767783 w 4918970"/>
                  <a:gd name="connsiteY1486" fmla="*/ 1538991 h 4941646"/>
                  <a:gd name="connsiteX1487" fmla="*/ 752063 w 4918970"/>
                  <a:gd name="connsiteY1487" fmla="*/ 1507143 h 4941646"/>
                  <a:gd name="connsiteX1488" fmla="*/ 767549 w 4918970"/>
                  <a:gd name="connsiteY1488" fmla="*/ 1282013 h 4941646"/>
                  <a:gd name="connsiteX1489" fmla="*/ 804419 w 4918970"/>
                  <a:gd name="connsiteY1489" fmla="*/ 1227667 h 4941646"/>
                  <a:gd name="connsiteX1490" fmla="*/ 803437 w 4918970"/>
                  <a:gd name="connsiteY1490" fmla="*/ 1226890 h 4941646"/>
                  <a:gd name="connsiteX1491" fmla="*/ 807798 w 4918970"/>
                  <a:gd name="connsiteY1491" fmla="*/ 1222686 h 4941646"/>
                  <a:gd name="connsiteX1492" fmla="*/ 811250 w 4918970"/>
                  <a:gd name="connsiteY1492" fmla="*/ 1217597 h 4941646"/>
                  <a:gd name="connsiteX1493" fmla="*/ 812200 w 4918970"/>
                  <a:gd name="connsiteY1493" fmla="*/ 1218443 h 4941646"/>
                  <a:gd name="connsiteX1494" fmla="*/ 842776 w 4918970"/>
                  <a:gd name="connsiteY1494" fmla="*/ 1188968 h 4941646"/>
                  <a:gd name="connsiteX1495" fmla="*/ 996762 w 4918970"/>
                  <a:gd name="connsiteY1495" fmla="*/ 1152364 h 4941646"/>
                  <a:gd name="connsiteX1496" fmla="*/ 1155346 w 4918970"/>
                  <a:gd name="connsiteY1496" fmla="*/ 1285704 h 4941646"/>
                  <a:gd name="connsiteX1497" fmla="*/ 1115117 w 4918970"/>
                  <a:gd name="connsiteY1497" fmla="*/ 1488953 h 4941646"/>
                  <a:gd name="connsiteX1498" fmla="*/ 1114658 w 4918970"/>
                  <a:gd name="connsiteY1498" fmla="*/ 1488544 h 4941646"/>
                  <a:gd name="connsiteX1499" fmla="*/ 1108468 w 4918970"/>
                  <a:gd name="connsiteY1499" fmla="*/ 1498958 h 4941646"/>
                  <a:gd name="connsiteX1500" fmla="*/ 974988 w 4918970"/>
                  <a:gd name="connsiteY1500" fmla="*/ 1508773 h 4941646"/>
                  <a:gd name="connsiteX1501" fmla="*/ 969701 w 4918970"/>
                  <a:gd name="connsiteY1501" fmla="*/ 1375038 h 4941646"/>
                  <a:gd name="connsiteX1502" fmla="*/ 1035347 w 4918970"/>
                  <a:gd name="connsiteY1502" fmla="*/ 1342433 h 4941646"/>
                  <a:gd name="connsiteX1503" fmla="*/ 1065073 w 4918970"/>
                  <a:gd name="connsiteY1503" fmla="*/ 1346015 h 4941646"/>
                  <a:gd name="connsiteX1504" fmla="*/ 1059572 w 4918970"/>
                  <a:gd name="connsiteY1504" fmla="*/ 1319381 h 4941646"/>
                  <a:gd name="connsiteX1505" fmla="*/ 980026 w 4918970"/>
                  <a:gd name="connsiteY1505" fmla="*/ 1252499 h 4941646"/>
                  <a:gd name="connsiteX1506" fmla="*/ 883055 w 4918970"/>
                  <a:gd name="connsiteY1506" fmla="*/ 1289880 h 4941646"/>
                  <a:gd name="connsiteX1507" fmla="*/ 880938 w 4918970"/>
                  <a:gd name="connsiteY1507" fmla="*/ 1288205 h 4941646"/>
                  <a:gd name="connsiteX1508" fmla="*/ 855386 w 4918970"/>
                  <a:gd name="connsiteY1508" fmla="*/ 1325870 h 4941646"/>
                  <a:gd name="connsiteX1509" fmla="*/ 845076 w 4918970"/>
                  <a:gd name="connsiteY1509" fmla="*/ 1475733 h 4941646"/>
                  <a:gd name="connsiteX1510" fmla="*/ 993261 w 4918970"/>
                  <a:gd name="connsiteY1510" fmla="*/ 1605133 h 4941646"/>
                  <a:gd name="connsiteX1511" fmla="*/ 1140370 w 4918970"/>
                  <a:gd name="connsiteY1511" fmla="*/ 1574727 h 4941646"/>
                  <a:gd name="connsiteX1512" fmla="*/ 1177591 w 4918970"/>
                  <a:gd name="connsiteY1512" fmla="*/ 1541335 h 4941646"/>
                  <a:gd name="connsiteX1513" fmla="*/ 1174570 w 4918970"/>
                  <a:gd name="connsiteY1513" fmla="*/ 1538637 h 4941646"/>
                  <a:gd name="connsiteX1514" fmla="*/ 1166445 w 4918970"/>
                  <a:gd name="connsiteY1514" fmla="*/ 1134749 h 4941646"/>
                  <a:gd name="connsiteX1515" fmla="*/ 1171279 w 4918970"/>
                  <a:gd name="connsiteY1515" fmla="*/ 1134905 h 4941646"/>
                  <a:gd name="connsiteX1516" fmla="*/ 1160409 w 4918970"/>
                  <a:gd name="connsiteY1516" fmla="*/ 1091114 h 4941646"/>
                  <a:gd name="connsiteX1517" fmla="*/ 1149681 w 4918970"/>
                  <a:gd name="connsiteY1517" fmla="*/ 1001423 h 4941646"/>
                  <a:gd name="connsiteX1518" fmla="*/ 1049821 w 4918970"/>
                  <a:gd name="connsiteY1518" fmla="*/ 955778 h 4941646"/>
                  <a:gd name="connsiteX1519" fmla="*/ 729772 w 4918970"/>
                  <a:gd name="connsiteY1519" fmla="*/ 869837 h 4941646"/>
                  <a:gd name="connsiteX1520" fmla="*/ 166614 w 4918970"/>
                  <a:gd name="connsiteY1520" fmla="*/ 1032422 h 4941646"/>
                  <a:gd name="connsiteX1521" fmla="*/ 140030 w 4918970"/>
                  <a:gd name="connsiteY1521" fmla="*/ 1088753 h 4941646"/>
                  <a:gd name="connsiteX1522" fmla="*/ 127068 w 4918970"/>
                  <a:gd name="connsiteY1522" fmla="*/ 1141393 h 4941646"/>
                  <a:gd name="connsiteX1523" fmla="*/ 177582 w 4918970"/>
                  <a:gd name="connsiteY1523" fmla="*/ 1314967 h 4941646"/>
                  <a:gd name="connsiteX1524" fmla="*/ 398287 w 4918970"/>
                  <a:gd name="connsiteY1524" fmla="*/ 1400769 h 4941646"/>
                  <a:gd name="connsiteX1525" fmla="*/ 552778 w 4918970"/>
                  <a:gd name="connsiteY1525" fmla="*/ 1306895 h 4941646"/>
                  <a:gd name="connsiteX1526" fmla="*/ 581970 w 4918970"/>
                  <a:gd name="connsiteY1526" fmla="*/ 1253479 h 4941646"/>
                  <a:gd name="connsiteX1527" fmla="*/ 589982 w 4918970"/>
                  <a:gd name="connsiteY1527" fmla="*/ 1226939 h 4941646"/>
                  <a:gd name="connsiteX1528" fmla="*/ 566667 w 4918970"/>
                  <a:gd name="connsiteY1528" fmla="*/ 1131865 h 4941646"/>
                  <a:gd name="connsiteX1529" fmla="*/ 448529 w 4918970"/>
                  <a:gd name="connsiteY1529" fmla="*/ 1082222 h 4941646"/>
                  <a:gd name="connsiteX1530" fmla="*/ 416211 w 4918970"/>
                  <a:gd name="connsiteY1530" fmla="*/ 1091171 h 4941646"/>
                  <a:gd name="connsiteX1531" fmla="*/ 436867 w 4918970"/>
                  <a:gd name="connsiteY1531" fmla="*/ 1121771 h 4941646"/>
                  <a:gd name="connsiteX1532" fmla="*/ 438029 w 4918970"/>
                  <a:gd name="connsiteY1532" fmla="*/ 1212140 h 4941646"/>
                  <a:gd name="connsiteX1533" fmla="*/ 288325 w 4918970"/>
                  <a:gd name="connsiteY1533" fmla="*/ 1281587 h 4941646"/>
                  <a:gd name="connsiteX1534" fmla="*/ 223991 w 4918970"/>
                  <a:gd name="connsiteY1534" fmla="*/ 1129614 h 4941646"/>
                  <a:gd name="connsiteX1535" fmla="*/ 231936 w 4918970"/>
                  <a:gd name="connsiteY1535" fmla="*/ 1116963 h 4941646"/>
                  <a:gd name="connsiteX1536" fmla="*/ 231228 w 4918970"/>
                  <a:gd name="connsiteY1536" fmla="*/ 1116689 h 4941646"/>
                  <a:gd name="connsiteX1537" fmla="*/ 431590 w 4918970"/>
                  <a:gd name="connsiteY1537" fmla="*/ 958193 h 4941646"/>
                  <a:gd name="connsiteX1538" fmla="*/ 498965 w 4918970"/>
                  <a:gd name="connsiteY1538" fmla="*/ 958106 h 4941646"/>
                  <a:gd name="connsiteX1539" fmla="*/ 667113 w 4918970"/>
                  <a:gd name="connsiteY1539" fmla="*/ 1057163 h 4941646"/>
                  <a:gd name="connsiteX1540" fmla="*/ 713593 w 4918970"/>
                  <a:gd name="connsiteY1540" fmla="*/ 1246704 h 4941646"/>
                  <a:gd name="connsiteX1541" fmla="*/ 698460 w 4918970"/>
                  <a:gd name="connsiteY1541" fmla="*/ 1296836 h 4941646"/>
                  <a:gd name="connsiteX1542" fmla="*/ 699921 w 4918970"/>
                  <a:gd name="connsiteY1542" fmla="*/ 1297401 h 4941646"/>
                  <a:gd name="connsiteX1543" fmla="*/ 696274 w 4918970"/>
                  <a:gd name="connsiteY1543" fmla="*/ 1304076 h 4941646"/>
                  <a:gd name="connsiteX1544" fmla="*/ 694123 w 4918970"/>
                  <a:gd name="connsiteY1544" fmla="*/ 1311204 h 4941646"/>
                  <a:gd name="connsiteX1545" fmla="*/ 692726 w 4918970"/>
                  <a:gd name="connsiteY1545" fmla="*/ 1310566 h 4941646"/>
                  <a:gd name="connsiteX1546" fmla="*/ 654140 w 4918970"/>
                  <a:gd name="connsiteY1546" fmla="*/ 1381178 h 4941646"/>
                  <a:gd name="connsiteX1547" fmla="*/ 417530 w 4918970"/>
                  <a:gd name="connsiteY1547" fmla="*/ 1524950 h 4941646"/>
                  <a:gd name="connsiteX1548" fmla="*/ 79514 w 4918970"/>
                  <a:gd name="connsiteY1548" fmla="*/ 1393540 h 4941646"/>
                  <a:gd name="connsiteX1549" fmla="*/ 2149 w 4918970"/>
                  <a:gd name="connsiteY1549" fmla="*/ 1127705 h 4941646"/>
                  <a:gd name="connsiteX1550" fmla="*/ 20939 w 4918970"/>
                  <a:gd name="connsiteY1550" fmla="*/ 1051400 h 4941646"/>
                  <a:gd name="connsiteX1551" fmla="*/ 19352 w 4918970"/>
                  <a:gd name="connsiteY1551" fmla="*/ 1050824 h 4941646"/>
                  <a:gd name="connsiteX1552" fmla="*/ 23027 w 4918970"/>
                  <a:gd name="connsiteY1552" fmla="*/ 1042920 h 4941646"/>
                  <a:gd name="connsiteX1553" fmla="*/ 24976 w 4918970"/>
                  <a:gd name="connsiteY1553" fmla="*/ 1035002 h 4941646"/>
                  <a:gd name="connsiteX1554" fmla="*/ 26440 w 4918970"/>
                  <a:gd name="connsiteY1554" fmla="*/ 1035576 h 4941646"/>
                  <a:gd name="connsiteX1555" fmla="*/ 54783 w 4918970"/>
                  <a:gd name="connsiteY1555" fmla="*/ 974593 h 4941646"/>
                  <a:gd name="connsiteX1556" fmla="*/ 401577 w 4918970"/>
                  <a:gd name="connsiteY1556" fmla="*/ 757494 h 4941646"/>
                  <a:gd name="connsiteX1557" fmla="*/ 427789 w 4918970"/>
                  <a:gd name="connsiteY1557" fmla="*/ 754430 h 4941646"/>
                  <a:gd name="connsiteX1558" fmla="*/ 394375 w 4918970"/>
                  <a:gd name="connsiteY1558" fmla="*/ 715590 h 4941646"/>
                  <a:gd name="connsiteX1559" fmla="*/ 268982 w 4918970"/>
                  <a:gd name="connsiteY1559" fmla="*/ 282640 h 4941646"/>
                  <a:gd name="connsiteX1560" fmla="*/ 282524 w 4918970"/>
                  <a:gd name="connsiteY1560" fmla="*/ 242379 h 4941646"/>
                  <a:gd name="connsiteX1561" fmla="*/ 279048 w 4918970"/>
                  <a:gd name="connsiteY1561" fmla="*/ 245238 h 4941646"/>
                  <a:gd name="connsiteX1562" fmla="*/ 135819 w 4918970"/>
                  <a:gd name="connsiteY1562" fmla="*/ 263024 h 4941646"/>
                  <a:gd name="connsiteX1563" fmla="*/ 19621 w 4918970"/>
                  <a:gd name="connsiteY1563" fmla="*/ 177417 h 4941646"/>
                  <a:gd name="connsiteX1564" fmla="*/ 14577 w 4918970"/>
                  <a:gd name="connsiteY1564" fmla="*/ 164455 h 4941646"/>
                  <a:gd name="connsiteX1565" fmla="*/ 25319 w 4918970"/>
                  <a:gd name="connsiteY1565" fmla="*/ 155619 h 4941646"/>
                  <a:gd name="connsiteX1566" fmla="*/ 128488 w 4918970"/>
                  <a:gd name="connsiteY1566" fmla="*/ 131305 h 4941646"/>
                  <a:gd name="connsiteX1567" fmla="*/ 168547 w 4918970"/>
                  <a:gd name="connsiteY1567" fmla="*/ 137833 h 4941646"/>
                  <a:gd name="connsiteX1568" fmla="*/ 284747 w 4918970"/>
                  <a:gd name="connsiteY1568" fmla="*/ 223440 h 4941646"/>
                  <a:gd name="connsiteX1569" fmla="*/ 286802 w 4918970"/>
                  <a:gd name="connsiteY1569" fmla="*/ 228721 h 4941646"/>
                  <a:gd name="connsiteX1570" fmla="*/ 287644 w 4918970"/>
                  <a:gd name="connsiteY1570" fmla="*/ 227158 h 4941646"/>
                  <a:gd name="connsiteX1571" fmla="*/ 290938 w 4918970"/>
                  <a:gd name="connsiteY1571" fmla="*/ 217365 h 4941646"/>
                  <a:gd name="connsiteX1572" fmla="*/ 292565 w 4918970"/>
                  <a:gd name="connsiteY1572" fmla="*/ 218032 h 4941646"/>
                  <a:gd name="connsiteX1573" fmla="*/ 329423 w 4918970"/>
                  <a:gd name="connsiteY1573" fmla="*/ 149682 h 4941646"/>
                  <a:gd name="connsiteX1574" fmla="*/ 565227 w 4918970"/>
                  <a:gd name="connsiteY1574" fmla="*/ 4592 h 4941646"/>
                  <a:gd name="connsiteX1575" fmla="*/ 660663 w 4918970"/>
                  <a:gd name="connsiteY1575" fmla="*/ 1998 h 4941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</a:cxnLst>
                <a:rect l="l" t="t" r="r" b="b"/>
                <a:pathLst>
                  <a:path w="4918970" h="4941646">
                    <a:moveTo>
                      <a:pt x="2851408" y="4729883"/>
                    </a:moveTo>
                    <a:cubicBezTo>
                      <a:pt x="2882587" y="4732212"/>
                      <a:pt x="2911306" y="4740688"/>
                      <a:pt x="2935036" y="4754440"/>
                    </a:cubicBezTo>
                    <a:lnTo>
                      <a:pt x="2949221" y="4764825"/>
                    </a:lnTo>
                    <a:lnTo>
                      <a:pt x="2943781" y="4781542"/>
                    </a:lnTo>
                    <a:cubicBezTo>
                      <a:pt x="2921341" y="4831596"/>
                      <a:pt x="2870377" y="4876189"/>
                      <a:pt x="2803244" y="4897848"/>
                    </a:cubicBezTo>
                    <a:cubicBezTo>
                      <a:pt x="2736110" y="4919506"/>
                      <a:pt x="2668696" y="4913107"/>
                      <a:pt x="2621233" y="4885605"/>
                    </a:cubicBezTo>
                    <a:lnTo>
                      <a:pt x="2607049" y="4875219"/>
                    </a:lnTo>
                    <a:lnTo>
                      <a:pt x="2612489" y="4858502"/>
                    </a:lnTo>
                    <a:cubicBezTo>
                      <a:pt x="2634930" y="4808448"/>
                      <a:pt x="2685893" y="4763856"/>
                      <a:pt x="2753026" y="4742197"/>
                    </a:cubicBezTo>
                    <a:cubicBezTo>
                      <a:pt x="2786593" y="4731367"/>
                      <a:pt x="2820230" y="4727552"/>
                      <a:pt x="2851408" y="4729883"/>
                    </a:cubicBezTo>
                    <a:close/>
                    <a:moveTo>
                      <a:pt x="1910154" y="4196020"/>
                    </a:moveTo>
                    <a:cubicBezTo>
                      <a:pt x="2003078" y="4199506"/>
                      <a:pt x="2086753" y="4253258"/>
                      <a:pt x="2128554" y="4336324"/>
                    </a:cubicBezTo>
                    <a:cubicBezTo>
                      <a:pt x="2170355" y="4419388"/>
                      <a:pt x="2163667" y="4518615"/>
                      <a:pt x="2111097" y="4595319"/>
                    </a:cubicBezTo>
                    <a:lnTo>
                      <a:pt x="2110461" y="4594884"/>
                    </a:lnTo>
                    <a:lnTo>
                      <a:pt x="2104436" y="4608817"/>
                    </a:lnTo>
                    <a:cubicBezTo>
                      <a:pt x="2066794" y="4663742"/>
                      <a:pt x="1993237" y="4678767"/>
                      <a:pt x="1940145" y="4642379"/>
                    </a:cubicBezTo>
                    <a:cubicBezTo>
                      <a:pt x="1887053" y="4605992"/>
                      <a:pt x="1874528" y="4531970"/>
                      <a:pt x="1912170" y="4477045"/>
                    </a:cubicBezTo>
                    <a:cubicBezTo>
                      <a:pt x="1930992" y="4449584"/>
                      <a:pt x="1958792" y="4432097"/>
                      <a:pt x="1988522" y="4426024"/>
                    </a:cubicBezTo>
                    <a:lnTo>
                      <a:pt x="2026034" y="4425715"/>
                    </a:lnTo>
                    <a:lnTo>
                      <a:pt x="2014935" y="4393500"/>
                    </a:lnTo>
                    <a:cubicBezTo>
                      <a:pt x="1993967" y="4351836"/>
                      <a:pt x="1951996" y="4324873"/>
                      <a:pt x="1905386" y="4323125"/>
                    </a:cubicBezTo>
                    <a:cubicBezTo>
                      <a:pt x="1870428" y="4321813"/>
                      <a:pt x="1837010" y="4334840"/>
                      <a:pt x="1812349" y="4358302"/>
                    </a:cubicBezTo>
                    <a:lnTo>
                      <a:pt x="1794731" y="4380282"/>
                    </a:lnTo>
                    <a:lnTo>
                      <a:pt x="1766791" y="4435464"/>
                    </a:lnTo>
                    <a:cubicBezTo>
                      <a:pt x="1746063" y="4494750"/>
                      <a:pt x="1749116" y="4560744"/>
                      <a:pt x="1777061" y="4618861"/>
                    </a:cubicBezTo>
                    <a:cubicBezTo>
                      <a:pt x="1814323" y="4696351"/>
                      <a:pt x="1890159" y="4748016"/>
                      <a:pt x="1975909" y="4754331"/>
                    </a:cubicBezTo>
                    <a:cubicBezTo>
                      <a:pt x="2061659" y="4760646"/>
                      <a:pt x="2144245" y="4720649"/>
                      <a:pt x="2192458" y="4649455"/>
                    </a:cubicBezTo>
                    <a:lnTo>
                      <a:pt x="2298181" y="4721053"/>
                    </a:lnTo>
                    <a:cubicBezTo>
                      <a:pt x="2224342" y="4830089"/>
                      <a:pt x="2097858" y="4891345"/>
                      <a:pt x="1966529" y="4881672"/>
                    </a:cubicBezTo>
                    <a:cubicBezTo>
                      <a:pt x="1835201" y="4871999"/>
                      <a:pt x="1719055" y="4792873"/>
                      <a:pt x="1661989" y="4674197"/>
                    </a:cubicBezTo>
                    <a:cubicBezTo>
                      <a:pt x="1619189" y="4585188"/>
                      <a:pt x="1614514" y="4484115"/>
                      <a:pt x="1646259" y="4393316"/>
                    </a:cubicBezTo>
                    <a:lnTo>
                      <a:pt x="1683193" y="4320372"/>
                    </a:lnTo>
                    <a:lnTo>
                      <a:pt x="1681858" y="4319569"/>
                    </a:lnTo>
                    <a:lnTo>
                      <a:pt x="1686586" y="4313670"/>
                    </a:lnTo>
                    <a:lnTo>
                      <a:pt x="1690080" y="4306769"/>
                    </a:lnTo>
                    <a:lnTo>
                      <a:pt x="1691395" y="4307670"/>
                    </a:lnTo>
                    <a:lnTo>
                      <a:pt x="1724672" y="4266152"/>
                    </a:lnTo>
                    <a:cubicBezTo>
                      <a:pt x="1773838" y="4219378"/>
                      <a:pt x="1840460" y="4193405"/>
                      <a:pt x="1910154" y="4196020"/>
                    </a:cubicBezTo>
                    <a:close/>
                    <a:moveTo>
                      <a:pt x="3572719" y="3371574"/>
                    </a:moveTo>
                    <a:cubicBezTo>
                      <a:pt x="3541503" y="3371996"/>
                      <a:pt x="3510192" y="3378503"/>
                      <a:pt x="3480599" y="3391307"/>
                    </a:cubicBezTo>
                    <a:cubicBezTo>
                      <a:pt x="3401687" y="3425451"/>
                      <a:pt x="3347042" y="3499168"/>
                      <a:pt x="3337314" y="3584598"/>
                    </a:cubicBezTo>
                    <a:cubicBezTo>
                      <a:pt x="3330020" y="3648671"/>
                      <a:pt x="3348825" y="3712003"/>
                      <a:pt x="3387884" y="3761186"/>
                    </a:cubicBezTo>
                    <a:lnTo>
                      <a:pt x="3416975" y="3789240"/>
                    </a:lnTo>
                    <a:lnTo>
                      <a:pt x="3474957" y="3829358"/>
                    </a:lnTo>
                    <a:cubicBezTo>
                      <a:pt x="3609274" y="3896268"/>
                      <a:pt x="3806818" y="3850824"/>
                      <a:pt x="4001005" y="3707667"/>
                    </a:cubicBezTo>
                    <a:lnTo>
                      <a:pt x="4018757" y="3693244"/>
                    </a:lnTo>
                    <a:lnTo>
                      <a:pt x="3973082" y="3640028"/>
                    </a:lnTo>
                    <a:cubicBezTo>
                      <a:pt x="3954350" y="3615518"/>
                      <a:pt x="3936454" y="3589286"/>
                      <a:pt x="3919485" y="3561407"/>
                    </a:cubicBezTo>
                    <a:lnTo>
                      <a:pt x="3896543" y="3519130"/>
                    </a:lnTo>
                    <a:lnTo>
                      <a:pt x="3897801" y="3541143"/>
                    </a:lnTo>
                    <a:cubicBezTo>
                      <a:pt x="3890616" y="3633855"/>
                      <a:pt x="3833572" y="3715321"/>
                      <a:pt x="3748907" y="3753779"/>
                    </a:cubicBezTo>
                    <a:cubicBezTo>
                      <a:pt x="3664242" y="3792238"/>
                      <a:pt x="3565361" y="3781600"/>
                      <a:pt x="3490812" y="3726016"/>
                    </a:cubicBezTo>
                    <a:lnTo>
                      <a:pt x="3491273" y="3725398"/>
                    </a:lnTo>
                    <a:lnTo>
                      <a:pt x="3477591" y="3718822"/>
                    </a:lnTo>
                    <a:cubicBezTo>
                      <a:pt x="3424211" y="3679021"/>
                      <a:pt x="3412127" y="3604925"/>
                      <a:pt x="3450601" y="3553325"/>
                    </a:cubicBezTo>
                    <a:cubicBezTo>
                      <a:pt x="3489076" y="3501725"/>
                      <a:pt x="3563539" y="3492160"/>
                      <a:pt x="3616919" y="3531961"/>
                    </a:cubicBezTo>
                    <a:cubicBezTo>
                      <a:pt x="3643609" y="3551861"/>
                      <a:pt x="3659975" y="3580336"/>
                      <a:pt x="3664859" y="3610284"/>
                    </a:cubicBezTo>
                    <a:lnTo>
                      <a:pt x="3663816" y="3643202"/>
                    </a:lnTo>
                    <a:lnTo>
                      <a:pt x="3696302" y="3637973"/>
                    </a:lnTo>
                    <a:cubicBezTo>
                      <a:pt x="3738770" y="3618682"/>
                      <a:pt x="3767384" y="3577818"/>
                      <a:pt x="3770988" y="3531315"/>
                    </a:cubicBezTo>
                    <a:cubicBezTo>
                      <a:pt x="3773691" y="3496437"/>
                      <a:pt x="3762006" y="3462526"/>
                      <a:pt x="3739547" y="3436950"/>
                    </a:cubicBezTo>
                    <a:lnTo>
                      <a:pt x="3718283" y="3418468"/>
                    </a:lnTo>
                    <a:lnTo>
                      <a:pt x="3664260" y="3388353"/>
                    </a:lnTo>
                    <a:cubicBezTo>
                      <a:pt x="3635054" y="3376816"/>
                      <a:pt x="3603936" y="3371152"/>
                      <a:pt x="3572719" y="3371574"/>
                    </a:cubicBezTo>
                    <a:close/>
                    <a:moveTo>
                      <a:pt x="538989" y="2854160"/>
                    </a:moveTo>
                    <a:cubicBezTo>
                      <a:pt x="525375" y="2855141"/>
                      <a:pt x="511940" y="2857371"/>
                      <a:pt x="498748" y="2860880"/>
                    </a:cubicBezTo>
                    <a:lnTo>
                      <a:pt x="497651" y="2856756"/>
                    </a:lnTo>
                    <a:lnTo>
                      <a:pt x="448530" y="2875839"/>
                    </a:lnTo>
                    <a:cubicBezTo>
                      <a:pt x="401108" y="2901968"/>
                      <a:pt x="365157" y="2946179"/>
                      <a:pt x="349870" y="2999645"/>
                    </a:cubicBezTo>
                    <a:cubicBezTo>
                      <a:pt x="329487" y="3070933"/>
                      <a:pt x="348986" y="3147675"/>
                      <a:pt x="400925" y="3200587"/>
                    </a:cubicBezTo>
                    <a:cubicBezTo>
                      <a:pt x="439880" y="3240272"/>
                      <a:pt x="492575" y="3261960"/>
                      <a:pt x="546717" y="3262283"/>
                    </a:cubicBezTo>
                    <a:lnTo>
                      <a:pt x="594296" y="3256204"/>
                    </a:lnTo>
                    <a:lnTo>
                      <a:pt x="593730" y="3253417"/>
                    </a:lnTo>
                    <a:cubicBezTo>
                      <a:pt x="632180" y="3245610"/>
                      <a:pt x="663341" y="3217507"/>
                      <a:pt x="675063" y="3180064"/>
                    </a:cubicBezTo>
                    <a:cubicBezTo>
                      <a:pt x="686786" y="3142622"/>
                      <a:pt x="677214" y="3101767"/>
                      <a:pt x="650082" y="3073428"/>
                    </a:cubicBezTo>
                    <a:lnTo>
                      <a:pt x="627666" y="3055569"/>
                    </a:lnTo>
                    <a:lnTo>
                      <a:pt x="616872" y="3085220"/>
                    </a:lnTo>
                    <a:cubicBezTo>
                      <a:pt x="603696" y="3107081"/>
                      <a:pt x="582014" y="3124201"/>
                      <a:pt x="554951" y="3131399"/>
                    </a:cubicBezTo>
                    <a:cubicBezTo>
                      <a:pt x="500824" y="3145794"/>
                      <a:pt x="445664" y="3115047"/>
                      <a:pt x="431749" y="3062724"/>
                    </a:cubicBezTo>
                    <a:cubicBezTo>
                      <a:pt x="417835" y="3010401"/>
                      <a:pt x="450432" y="2956316"/>
                      <a:pt x="504559" y="2941921"/>
                    </a:cubicBezTo>
                    <a:lnTo>
                      <a:pt x="517299" y="2941063"/>
                    </a:lnTo>
                    <a:lnTo>
                      <a:pt x="517133" y="2940437"/>
                    </a:lnTo>
                    <a:cubicBezTo>
                      <a:pt x="592724" y="2920333"/>
                      <a:pt x="673268" y="2942937"/>
                      <a:pt x="727362" y="2999437"/>
                    </a:cubicBezTo>
                    <a:cubicBezTo>
                      <a:pt x="781455" y="3055935"/>
                      <a:pt x="800537" y="3137385"/>
                      <a:pt x="777167" y="3212031"/>
                    </a:cubicBezTo>
                    <a:cubicBezTo>
                      <a:pt x="759638" y="3268016"/>
                      <a:pt x="720313" y="3313527"/>
                      <a:pt x="669407" y="3339349"/>
                    </a:cubicBezTo>
                    <a:lnTo>
                      <a:pt x="627133" y="3354054"/>
                    </a:lnTo>
                    <a:lnTo>
                      <a:pt x="627477" y="3355348"/>
                    </a:lnTo>
                    <a:lnTo>
                      <a:pt x="621049" y="3356169"/>
                    </a:lnTo>
                    <a:lnTo>
                      <a:pt x="615019" y="3358266"/>
                    </a:lnTo>
                    <a:lnTo>
                      <a:pt x="614756" y="3356973"/>
                    </a:lnTo>
                    <a:lnTo>
                      <a:pt x="587773" y="3360421"/>
                    </a:lnTo>
                    <a:lnTo>
                      <a:pt x="592433" y="3362518"/>
                    </a:lnTo>
                    <a:cubicBezTo>
                      <a:pt x="653587" y="3399716"/>
                      <a:pt x="698720" y="3457975"/>
                      <a:pt x="715887" y="3525177"/>
                    </a:cubicBezTo>
                    <a:cubicBezTo>
                      <a:pt x="738777" y="3614777"/>
                      <a:pt x="708329" y="3706089"/>
                      <a:pt x="636412" y="3763512"/>
                    </a:cubicBezTo>
                    <a:cubicBezTo>
                      <a:pt x="564496" y="3820935"/>
                      <a:pt x="462498" y="3835379"/>
                      <a:pt x="370180" y="3801213"/>
                    </a:cubicBezTo>
                    <a:lnTo>
                      <a:pt x="370439" y="3800512"/>
                    </a:lnTo>
                    <a:lnTo>
                      <a:pt x="354672" y="3797677"/>
                    </a:lnTo>
                    <a:cubicBezTo>
                      <a:pt x="288569" y="3773213"/>
                      <a:pt x="252509" y="3706023"/>
                      <a:pt x="274129" y="3647606"/>
                    </a:cubicBezTo>
                    <a:cubicBezTo>
                      <a:pt x="295750" y="3589188"/>
                      <a:pt x="366863" y="3561662"/>
                      <a:pt x="432967" y="3586127"/>
                    </a:cubicBezTo>
                    <a:cubicBezTo>
                      <a:pt x="466019" y="3598360"/>
                      <a:pt x="491558" y="3621273"/>
                      <a:pt x="506135" y="3648431"/>
                    </a:cubicBezTo>
                    <a:lnTo>
                      <a:pt x="517104" y="3684240"/>
                    </a:lnTo>
                    <a:lnTo>
                      <a:pt x="546446" y="3666861"/>
                    </a:lnTo>
                    <a:cubicBezTo>
                      <a:pt x="582519" y="3638057"/>
                      <a:pt x="597793" y="3592256"/>
                      <a:pt x="586311" y="3547312"/>
                    </a:cubicBezTo>
                    <a:cubicBezTo>
                      <a:pt x="574829" y="3502369"/>
                      <a:pt x="538411" y="3465397"/>
                      <a:pt x="491254" y="3450811"/>
                    </a:cubicBezTo>
                    <a:lnTo>
                      <a:pt x="492188" y="3447673"/>
                    </a:lnTo>
                    <a:lnTo>
                      <a:pt x="433539" y="3433762"/>
                    </a:lnTo>
                    <a:cubicBezTo>
                      <a:pt x="366202" y="3426296"/>
                      <a:pt x="298900" y="3443715"/>
                      <a:pt x="247194" y="3483909"/>
                    </a:cubicBezTo>
                    <a:cubicBezTo>
                      <a:pt x="178254" y="3537502"/>
                      <a:pt x="147674" y="3623316"/>
                      <a:pt x="167127" y="3708605"/>
                    </a:cubicBezTo>
                    <a:cubicBezTo>
                      <a:pt x="181717" y="3772572"/>
                      <a:pt x="222761" y="3828842"/>
                      <a:pt x="279557" y="3865888"/>
                    </a:cubicBezTo>
                    <a:lnTo>
                      <a:pt x="339049" y="3895044"/>
                    </a:lnTo>
                    <a:lnTo>
                      <a:pt x="340753" y="3890439"/>
                    </a:lnTo>
                    <a:cubicBezTo>
                      <a:pt x="469656" y="3938145"/>
                      <a:pt x="624437" y="3893479"/>
                      <a:pt x="765152" y="3771025"/>
                    </a:cubicBezTo>
                    <a:lnTo>
                      <a:pt x="820295" y="3717861"/>
                    </a:lnTo>
                    <a:lnTo>
                      <a:pt x="824050" y="3709820"/>
                    </a:lnTo>
                    <a:cubicBezTo>
                      <a:pt x="867932" y="3634434"/>
                      <a:pt x="938768" y="3574910"/>
                      <a:pt x="1030361" y="3535038"/>
                    </a:cubicBezTo>
                    <a:lnTo>
                      <a:pt x="1035982" y="3533010"/>
                    </a:lnTo>
                    <a:lnTo>
                      <a:pt x="1022668" y="3525691"/>
                    </a:lnTo>
                    <a:lnTo>
                      <a:pt x="1024158" y="3523282"/>
                    </a:lnTo>
                    <a:lnTo>
                      <a:pt x="956228" y="3471624"/>
                    </a:lnTo>
                    <a:cubicBezTo>
                      <a:pt x="873221" y="3389093"/>
                      <a:pt x="824622" y="3275958"/>
                      <a:pt x="824176" y="3155772"/>
                    </a:cubicBezTo>
                    <a:cubicBezTo>
                      <a:pt x="824027" y="3115709"/>
                      <a:pt x="829234" y="3076391"/>
                      <a:pt x="839294" y="3038691"/>
                    </a:cubicBezTo>
                    <a:lnTo>
                      <a:pt x="845233" y="3024279"/>
                    </a:lnTo>
                    <a:lnTo>
                      <a:pt x="830489" y="3005860"/>
                    </a:lnTo>
                    <a:cubicBezTo>
                      <a:pt x="738380" y="2901544"/>
                      <a:pt x="634283" y="2847289"/>
                      <a:pt x="538989" y="2854160"/>
                    </a:cubicBezTo>
                    <a:close/>
                    <a:moveTo>
                      <a:pt x="4464700" y="1953579"/>
                    </a:moveTo>
                    <a:lnTo>
                      <a:pt x="4415474" y="1955127"/>
                    </a:lnTo>
                    <a:lnTo>
                      <a:pt x="4416039" y="1959075"/>
                    </a:lnTo>
                    <a:cubicBezTo>
                      <a:pt x="4329428" y="1971463"/>
                      <a:pt x="4255105" y="2039736"/>
                      <a:pt x="4206076" y="2147801"/>
                    </a:cubicBezTo>
                    <a:lnTo>
                      <a:pt x="4200851" y="2163525"/>
                    </a:lnTo>
                    <a:lnTo>
                      <a:pt x="4248391" y="2224110"/>
                    </a:lnTo>
                    <a:lnTo>
                      <a:pt x="4259365" y="2249771"/>
                    </a:lnTo>
                    <a:lnTo>
                      <a:pt x="4257954" y="2214274"/>
                    </a:lnTo>
                    <a:cubicBezTo>
                      <a:pt x="4259597" y="2196568"/>
                      <a:pt x="4263611" y="2178934"/>
                      <a:pt x="4270077" y="2161840"/>
                    </a:cubicBezTo>
                    <a:cubicBezTo>
                      <a:pt x="4295943" y="2093466"/>
                      <a:pt x="4356951" y="2044574"/>
                      <a:pt x="4429316" y="2034224"/>
                    </a:cubicBezTo>
                    <a:lnTo>
                      <a:pt x="4429403" y="2034823"/>
                    </a:lnTo>
                    <a:lnTo>
                      <a:pt x="4440672" y="2030903"/>
                    </a:lnTo>
                    <a:cubicBezTo>
                      <a:pt x="4492490" y="2023491"/>
                      <a:pt x="4540304" y="2058089"/>
                      <a:pt x="4547468" y="2108179"/>
                    </a:cubicBezTo>
                    <a:cubicBezTo>
                      <a:pt x="4554633" y="2158269"/>
                      <a:pt x="4518435" y="2204883"/>
                      <a:pt x="4466617" y="2212294"/>
                    </a:cubicBezTo>
                    <a:cubicBezTo>
                      <a:pt x="4440708" y="2216000"/>
                      <a:pt x="4415800" y="2209204"/>
                      <a:pt x="4396474" y="2195219"/>
                    </a:cubicBezTo>
                    <a:lnTo>
                      <a:pt x="4376350" y="2173664"/>
                    </a:lnTo>
                    <a:lnTo>
                      <a:pt x="4363600" y="2197220"/>
                    </a:lnTo>
                    <a:cubicBezTo>
                      <a:pt x="4350626" y="2231516"/>
                      <a:pt x="4357333" y="2270154"/>
                      <a:pt x="4381107" y="2298071"/>
                    </a:cubicBezTo>
                    <a:cubicBezTo>
                      <a:pt x="4404880" y="2325988"/>
                      <a:pt x="4441957" y="2338764"/>
                      <a:pt x="4477882" y="2331419"/>
                    </a:cubicBezTo>
                    <a:lnTo>
                      <a:pt x="4478415" y="2334025"/>
                    </a:lnTo>
                    <a:lnTo>
                      <a:pt x="4521558" y="2321855"/>
                    </a:lnTo>
                    <a:cubicBezTo>
                      <a:pt x="4568007" y="2301779"/>
                      <a:pt x="4605397" y="2263856"/>
                      <a:pt x="4624391" y="2215481"/>
                    </a:cubicBezTo>
                    <a:cubicBezTo>
                      <a:pt x="4649714" y="2150980"/>
                      <a:pt x="4638423" y="2077846"/>
                      <a:pt x="4594825" y="2023986"/>
                    </a:cubicBezTo>
                    <a:cubicBezTo>
                      <a:pt x="4562126" y="1983591"/>
                      <a:pt x="4515040" y="1958712"/>
                      <a:pt x="4464700" y="1953579"/>
                    </a:cubicBezTo>
                    <a:close/>
                    <a:moveTo>
                      <a:pt x="4140713" y="1699948"/>
                    </a:moveTo>
                    <a:lnTo>
                      <a:pt x="4136706" y="1743047"/>
                    </a:lnTo>
                    <a:cubicBezTo>
                      <a:pt x="4118724" y="1839365"/>
                      <a:pt x="4062158" y="1930662"/>
                      <a:pt x="3973581" y="2008654"/>
                    </a:cubicBezTo>
                    <a:lnTo>
                      <a:pt x="3963790" y="2016415"/>
                    </a:lnTo>
                    <a:lnTo>
                      <a:pt x="3970864" y="2017682"/>
                    </a:lnTo>
                    <a:cubicBezTo>
                      <a:pt x="4008935" y="2027115"/>
                      <a:pt x="4046076" y="2041633"/>
                      <a:pt x="4081258" y="2061255"/>
                    </a:cubicBezTo>
                    <a:lnTo>
                      <a:pt x="4124808" y="2093790"/>
                    </a:lnTo>
                    <a:lnTo>
                      <a:pt x="4130703" y="2079275"/>
                    </a:lnTo>
                    <a:cubicBezTo>
                      <a:pt x="4185247" y="1974223"/>
                      <a:pt x="4261684" y="1901467"/>
                      <a:pt x="4350035" y="1871538"/>
                    </a:cubicBezTo>
                    <a:lnTo>
                      <a:pt x="4397921" y="1860084"/>
                    </a:lnTo>
                    <a:lnTo>
                      <a:pt x="4397873" y="1859794"/>
                    </a:lnTo>
                    <a:lnTo>
                      <a:pt x="4400004" y="1859587"/>
                    </a:lnTo>
                    <a:lnTo>
                      <a:pt x="4401749" y="1859168"/>
                    </a:lnTo>
                    <a:lnTo>
                      <a:pt x="4401783" y="1859412"/>
                    </a:lnTo>
                    <a:lnTo>
                      <a:pt x="4413025" y="1858313"/>
                    </a:lnTo>
                    <a:lnTo>
                      <a:pt x="4333935" y="1844691"/>
                    </a:lnTo>
                    <a:cubicBezTo>
                      <a:pt x="4303459" y="1835142"/>
                      <a:pt x="4274487" y="1821661"/>
                      <a:pt x="4247725" y="1804695"/>
                    </a:cubicBezTo>
                    <a:cubicBezTo>
                      <a:pt x="4207580" y="1779246"/>
                      <a:pt x="4172407" y="1745955"/>
                      <a:pt x="4144586" y="1706333"/>
                    </a:cubicBezTo>
                    <a:close/>
                    <a:moveTo>
                      <a:pt x="377948" y="1526130"/>
                    </a:moveTo>
                    <a:lnTo>
                      <a:pt x="383689" y="1538799"/>
                    </a:lnTo>
                    <a:cubicBezTo>
                      <a:pt x="397288" y="1580013"/>
                      <a:pt x="391309" y="1633255"/>
                      <a:pt x="363647" y="1681729"/>
                    </a:cubicBezTo>
                    <a:cubicBezTo>
                      <a:pt x="335985" y="1730202"/>
                      <a:pt x="293188" y="1762434"/>
                      <a:pt x="250787" y="1771692"/>
                    </a:cubicBezTo>
                    <a:lnTo>
                      <a:pt x="236960" y="1773193"/>
                    </a:lnTo>
                    <a:lnTo>
                      <a:pt x="231218" y="1760524"/>
                    </a:lnTo>
                    <a:cubicBezTo>
                      <a:pt x="217619" y="1719310"/>
                      <a:pt x="223599" y="1666068"/>
                      <a:pt x="251260" y="1617594"/>
                    </a:cubicBezTo>
                    <a:cubicBezTo>
                      <a:pt x="278921" y="1569122"/>
                      <a:pt x="321719" y="1536889"/>
                      <a:pt x="364120" y="1527631"/>
                    </a:cubicBezTo>
                    <a:close/>
                    <a:moveTo>
                      <a:pt x="1771697" y="116828"/>
                    </a:moveTo>
                    <a:cubicBezTo>
                      <a:pt x="1826426" y="113129"/>
                      <a:pt x="1889730" y="137177"/>
                      <a:pt x="1940384" y="186271"/>
                    </a:cubicBezTo>
                    <a:cubicBezTo>
                      <a:pt x="1978374" y="223092"/>
                      <a:pt x="2002506" y="267466"/>
                      <a:pt x="2011358" y="310478"/>
                    </a:cubicBezTo>
                    <a:lnTo>
                      <a:pt x="2013859" y="338973"/>
                    </a:lnTo>
                    <a:lnTo>
                      <a:pt x="2070458" y="313793"/>
                    </a:lnTo>
                    <a:cubicBezTo>
                      <a:pt x="2115823" y="298692"/>
                      <a:pt x="2164390" y="292346"/>
                      <a:pt x="2213639" y="295973"/>
                    </a:cubicBezTo>
                    <a:cubicBezTo>
                      <a:pt x="2344968" y="305646"/>
                      <a:pt x="2461112" y="384772"/>
                      <a:pt x="2518180" y="503449"/>
                    </a:cubicBezTo>
                    <a:cubicBezTo>
                      <a:pt x="2539580" y="547953"/>
                      <a:pt x="2551447" y="595473"/>
                      <a:pt x="2553998" y="643217"/>
                    </a:cubicBezTo>
                    <a:lnTo>
                      <a:pt x="2552098" y="686511"/>
                    </a:lnTo>
                    <a:lnTo>
                      <a:pt x="2582965" y="671537"/>
                    </a:lnTo>
                    <a:cubicBezTo>
                      <a:pt x="2624420" y="657048"/>
                      <a:pt x="2674888" y="654970"/>
                      <a:pt x="2725991" y="668663"/>
                    </a:cubicBezTo>
                    <a:cubicBezTo>
                      <a:pt x="2794129" y="686921"/>
                      <a:pt x="2847269" y="728894"/>
                      <a:pt x="2872197" y="777758"/>
                    </a:cubicBezTo>
                    <a:lnTo>
                      <a:pt x="2878472" y="794180"/>
                    </a:lnTo>
                    <a:lnTo>
                      <a:pt x="2864827" y="805265"/>
                    </a:lnTo>
                    <a:cubicBezTo>
                      <a:pt x="2818807" y="835119"/>
                      <a:pt x="2751799" y="844899"/>
                      <a:pt x="2683661" y="826641"/>
                    </a:cubicBezTo>
                    <a:cubicBezTo>
                      <a:pt x="2632558" y="812948"/>
                      <a:pt x="2589890" y="785914"/>
                      <a:pt x="2561235" y="752639"/>
                    </a:cubicBezTo>
                    <a:lnTo>
                      <a:pt x="2546802" y="731340"/>
                    </a:lnTo>
                    <a:lnTo>
                      <a:pt x="2533909" y="784330"/>
                    </a:lnTo>
                    <a:lnTo>
                      <a:pt x="2496975" y="857275"/>
                    </a:lnTo>
                    <a:lnTo>
                      <a:pt x="2498309" y="858077"/>
                    </a:lnTo>
                    <a:lnTo>
                      <a:pt x="2493583" y="863973"/>
                    </a:lnTo>
                    <a:lnTo>
                      <a:pt x="2490088" y="870878"/>
                    </a:lnTo>
                    <a:lnTo>
                      <a:pt x="2488773" y="869975"/>
                    </a:lnTo>
                    <a:lnTo>
                      <a:pt x="2455495" y="911496"/>
                    </a:lnTo>
                    <a:cubicBezTo>
                      <a:pt x="2406330" y="958269"/>
                      <a:pt x="2339707" y="984241"/>
                      <a:pt x="2270013" y="981627"/>
                    </a:cubicBezTo>
                    <a:cubicBezTo>
                      <a:pt x="2177089" y="978142"/>
                      <a:pt x="2093415" y="924388"/>
                      <a:pt x="2051613" y="841323"/>
                    </a:cubicBezTo>
                    <a:cubicBezTo>
                      <a:pt x="2009811" y="758258"/>
                      <a:pt x="2016499" y="659030"/>
                      <a:pt x="2069070" y="582325"/>
                    </a:cubicBezTo>
                    <a:lnTo>
                      <a:pt x="2069706" y="582762"/>
                    </a:lnTo>
                    <a:lnTo>
                      <a:pt x="2075731" y="568828"/>
                    </a:lnTo>
                    <a:cubicBezTo>
                      <a:pt x="2113373" y="513905"/>
                      <a:pt x="2186929" y="498879"/>
                      <a:pt x="2240022" y="535266"/>
                    </a:cubicBezTo>
                    <a:cubicBezTo>
                      <a:pt x="2293114" y="571654"/>
                      <a:pt x="2305639" y="645677"/>
                      <a:pt x="2267997" y="700600"/>
                    </a:cubicBezTo>
                    <a:cubicBezTo>
                      <a:pt x="2249176" y="728063"/>
                      <a:pt x="2221376" y="745550"/>
                      <a:pt x="2191645" y="751624"/>
                    </a:cubicBezTo>
                    <a:lnTo>
                      <a:pt x="2154132" y="751931"/>
                    </a:lnTo>
                    <a:lnTo>
                      <a:pt x="2165232" y="784146"/>
                    </a:lnTo>
                    <a:cubicBezTo>
                      <a:pt x="2186200" y="825811"/>
                      <a:pt x="2228170" y="852774"/>
                      <a:pt x="2274781" y="854522"/>
                    </a:cubicBezTo>
                    <a:cubicBezTo>
                      <a:pt x="2298087" y="855397"/>
                      <a:pt x="2320707" y="849898"/>
                      <a:pt x="2340505" y="839183"/>
                    </a:cubicBezTo>
                    <a:lnTo>
                      <a:pt x="2386542" y="795180"/>
                    </a:lnTo>
                    <a:lnTo>
                      <a:pt x="2413377" y="742182"/>
                    </a:lnTo>
                    <a:cubicBezTo>
                      <a:pt x="2434104" y="682896"/>
                      <a:pt x="2431053" y="616901"/>
                      <a:pt x="2403106" y="558783"/>
                    </a:cubicBezTo>
                    <a:cubicBezTo>
                      <a:pt x="2365845" y="481294"/>
                      <a:pt x="2290009" y="429629"/>
                      <a:pt x="2204259" y="423315"/>
                    </a:cubicBezTo>
                    <a:cubicBezTo>
                      <a:pt x="2139947" y="418579"/>
                      <a:pt x="2077414" y="439892"/>
                      <a:pt x="2029827" y="480880"/>
                    </a:cubicBezTo>
                    <a:lnTo>
                      <a:pt x="1998238" y="516363"/>
                    </a:lnTo>
                    <a:lnTo>
                      <a:pt x="1961948" y="578121"/>
                    </a:lnTo>
                    <a:cubicBezTo>
                      <a:pt x="1906582" y="712311"/>
                      <a:pt x="1957959" y="899815"/>
                      <a:pt x="2099857" y="1081422"/>
                    </a:cubicBezTo>
                    <a:lnTo>
                      <a:pt x="2155983" y="1145867"/>
                    </a:lnTo>
                    <a:lnTo>
                      <a:pt x="2201387" y="1166209"/>
                    </a:lnTo>
                    <a:lnTo>
                      <a:pt x="2201998" y="1165152"/>
                    </a:lnTo>
                    <a:lnTo>
                      <a:pt x="2206531" y="1168516"/>
                    </a:lnTo>
                    <a:lnTo>
                      <a:pt x="2210419" y="1170257"/>
                    </a:lnTo>
                    <a:lnTo>
                      <a:pt x="2209934" y="1171039"/>
                    </a:lnTo>
                    <a:lnTo>
                      <a:pt x="2283952" y="1225933"/>
                    </a:lnTo>
                    <a:cubicBezTo>
                      <a:pt x="2393104" y="1327851"/>
                      <a:pt x="2456419" y="1485997"/>
                      <a:pt x="2467511" y="1675670"/>
                    </a:cubicBezTo>
                    <a:lnTo>
                      <a:pt x="2467608" y="1709553"/>
                    </a:lnTo>
                    <a:lnTo>
                      <a:pt x="2521215" y="1676365"/>
                    </a:lnTo>
                    <a:lnTo>
                      <a:pt x="2620398" y="1632390"/>
                    </a:lnTo>
                    <a:lnTo>
                      <a:pt x="2608266" y="1625263"/>
                    </a:lnTo>
                    <a:cubicBezTo>
                      <a:pt x="2564197" y="1592599"/>
                      <a:pt x="2531589" y="1533249"/>
                      <a:pt x="2524851" y="1463030"/>
                    </a:cubicBezTo>
                    <a:cubicBezTo>
                      <a:pt x="2518112" y="1392812"/>
                      <a:pt x="2538839" y="1328343"/>
                      <a:pt x="2575891" y="1287895"/>
                    </a:cubicBezTo>
                    <a:lnTo>
                      <a:pt x="2589080" y="1276271"/>
                    </a:lnTo>
                    <a:lnTo>
                      <a:pt x="2604239" y="1285174"/>
                    </a:lnTo>
                    <a:cubicBezTo>
                      <a:pt x="2648307" y="1317839"/>
                      <a:pt x="2680916" y="1377190"/>
                      <a:pt x="2687653" y="1447408"/>
                    </a:cubicBezTo>
                    <a:cubicBezTo>
                      <a:pt x="2694392" y="1517626"/>
                      <a:pt x="2673665" y="1582094"/>
                      <a:pt x="2636614" y="1622543"/>
                    </a:cubicBezTo>
                    <a:lnTo>
                      <a:pt x="2630546" y="1627891"/>
                    </a:lnTo>
                    <a:lnTo>
                      <a:pt x="2670619" y="1610122"/>
                    </a:lnTo>
                    <a:cubicBezTo>
                      <a:pt x="2719889" y="1593458"/>
                      <a:pt x="2768434" y="1582232"/>
                      <a:pt x="2815660" y="1576518"/>
                    </a:cubicBezTo>
                    <a:lnTo>
                      <a:pt x="2842885" y="1576411"/>
                    </a:lnTo>
                    <a:lnTo>
                      <a:pt x="2841924" y="1574712"/>
                    </a:lnTo>
                    <a:cubicBezTo>
                      <a:pt x="3028417" y="1577067"/>
                      <a:pt x="3171035" y="1518684"/>
                      <a:pt x="3238062" y="1415167"/>
                    </a:cubicBezTo>
                    <a:lnTo>
                      <a:pt x="3259346" y="1373419"/>
                    </a:lnTo>
                    <a:lnTo>
                      <a:pt x="3275408" y="1324918"/>
                    </a:lnTo>
                    <a:cubicBezTo>
                      <a:pt x="3287111" y="1263212"/>
                      <a:pt x="3274304" y="1198402"/>
                      <a:pt x="3238045" y="1145073"/>
                    </a:cubicBezTo>
                    <a:cubicBezTo>
                      <a:pt x="3189702" y="1073969"/>
                      <a:pt x="3107041" y="1034125"/>
                      <a:pt x="3021302" y="1040601"/>
                    </a:cubicBezTo>
                    <a:cubicBezTo>
                      <a:pt x="2956998" y="1045457"/>
                      <a:pt x="2898319" y="1075812"/>
                      <a:pt x="2857340" y="1123405"/>
                    </a:cubicBezTo>
                    <a:lnTo>
                      <a:pt x="2823524" y="1175189"/>
                    </a:lnTo>
                    <a:lnTo>
                      <a:pt x="2813295" y="1201440"/>
                    </a:lnTo>
                    <a:cubicBezTo>
                      <a:pt x="2805308" y="1234529"/>
                      <a:pt x="2810734" y="1269983"/>
                      <a:pt x="2829349" y="1299602"/>
                    </a:cubicBezTo>
                    <a:cubicBezTo>
                      <a:pt x="2854168" y="1339093"/>
                      <a:pt x="2898504" y="1361961"/>
                      <a:pt x="2945071" y="1359287"/>
                    </a:cubicBezTo>
                    <a:lnTo>
                      <a:pt x="2976262" y="1348807"/>
                    </a:lnTo>
                    <a:lnTo>
                      <a:pt x="2960029" y="1320152"/>
                    </a:lnTo>
                    <a:cubicBezTo>
                      <a:pt x="2950423" y="1291367"/>
                      <a:pt x="2951668" y="1258548"/>
                      <a:pt x="2966040" y="1228518"/>
                    </a:cubicBezTo>
                    <a:cubicBezTo>
                      <a:pt x="2994784" y="1168456"/>
                      <a:pt x="3065153" y="1142292"/>
                      <a:pt x="3123211" y="1170078"/>
                    </a:cubicBezTo>
                    <a:cubicBezTo>
                      <a:pt x="3181270" y="1197864"/>
                      <a:pt x="3205035" y="1269077"/>
                      <a:pt x="3176291" y="1329139"/>
                    </a:cubicBezTo>
                    <a:lnTo>
                      <a:pt x="3167237" y="1341323"/>
                    </a:lnTo>
                    <a:lnTo>
                      <a:pt x="3167933" y="1341656"/>
                    </a:lnTo>
                    <a:cubicBezTo>
                      <a:pt x="3127790" y="1425535"/>
                      <a:pt x="3045201" y="1480940"/>
                      <a:pt x="2952363" y="1486271"/>
                    </a:cubicBezTo>
                    <a:cubicBezTo>
                      <a:pt x="2859527" y="1491603"/>
                      <a:pt x="2771138" y="1446015"/>
                      <a:pt x="2721658" y="1367283"/>
                    </a:cubicBezTo>
                    <a:cubicBezTo>
                      <a:pt x="2684547" y="1308234"/>
                      <a:pt x="2673728" y="1237551"/>
                      <a:pt x="2689652" y="1171586"/>
                    </a:cubicBezTo>
                    <a:lnTo>
                      <a:pt x="2708970" y="1122007"/>
                    </a:lnTo>
                    <a:lnTo>
                      <a:pt x="2707532" y="1121319"/>
                    </a:lnTo>
                    <a:lnTo>
                      <a:pt x="2711763" y="1114839"/>
                    </a:lnTo>
                    <a:lnTo>
                      <a:pt x="2714507" y="1107798"/>
                    </a:lnTo>
                    <a:lnTo>
                      <a:pt x="2715868" y="1108553"/>
                    </a:lnTo>
                    <a:lnTo>
                      <a:pt x="2760573" y="1040095"/>
                    </a:lnTo>
                    <a:cubicBezTo>
                      <a:pt x="2823334" y="967203"/>
                      <a:pt x="2913204" y="920713"/>
                      <a:pt x="3011687" y="913277"/>
                    </a:cubicBezTo>
                    <a:cubicBezTo>
                      <a:pt x="3142997" y="903359"/>
                      <a:pt x="3269595" y="964381"/>
                      <a:pt x="3343636" y="1073280"/>
                    </a:cubicBezTo>
                    <a:cubicBezTo>
                      <a:pt x="3357519" y="1093698"/>
                      <a:pt x="3369157" y="1115215"/>
                      <a:pt x="3378525" y="1137483"/>
                    </a:cubicBezTo>
                    <a:lnTo>
                      <a:pt x="3396553" y="1195718"/>
                    </a:lnTo>
                    <a:lnTo>
                      <a:pt x="3410253" y="1175498"/>
                    </a:lnTo>
                    <a:cubicBezTo>
                      <a:pt x="3438910" y="1142223"/>
                      <a:pt x="3481577" y="1115189"/>
                      <a:pt x="3532680" y="1101496"/>
                    </a:cubicBezTo>
                    <a:cubicBezTo>
                      <a:pt x="3600818" y="1083239"/>
                      <a:pt x="3667826" y="1093018"/>
                      <a:pt x="3713846" y="1122872"/>
                    </a:cubicBezTo>
                    <a:lnTo>
                      <a:pt x="3727491" y="1133957"/>
                    </a:lnTo>
                    <a:lnTo>
                      <a:pt x="3721216" y="1150379"/>
                    </a:lnTo>
                    <a:cubicBezTo>
                      <a:pt x="3696288" y="1199243"/>
                      <a:pt x="3643148" y="1241217"/>
                      <a:pt x="3575010" y="1259474"/>
                    </a:cubicBezTo>
                    <a:cubicBezTo>
                      <a:pt x="3523907" y="1273167"/>
                      <a:pt x="3473439" y="1271090"/>
                      <a:pt x="3431985" y="1256600"/>
                    </a:cubicBezTo>
                    <a:lnTo>
                      <a:pt x="3403660" y="1242859"/>
                    </a:lnTo>
                    <a:lnTo>
                      <a:pt x="3407289" y="1277298"/>
                    </a:lnTo>
                    <a:cubicBezTo>
                      <a:pt x="3407476" y="1301169"/>
                      <a:pt x="3405341" y="1325093"/>
                      <a:pt x="3400860" y="1348718"/>
                    </a:cubicBezTo>
                    <a:lnTo>
                      <a:pt x="3377352" y="1419703"/>
                    </a:lnTo>
                    <a:lnTo>
                      <a:pt x="3379240" y="1420547"/>
                    </a:lnTo>
                    <a:lnTo>
                      <a:pt x="3373022" y="1432777"/>
                    </a:lnTo>
                    <a:lnTo>
                      <a:pt x="3370362" y="1440807"/>
                    </a:lnTo>
                    <a:lnTo>
                      <a:pt x="3369221" y="1440252"/>
                    </a:lnTo>
                    <a:lnTo>
                      <a:pt x="3350258" y="1477552"/>
                    </a:lnTo>
                    <a:cubicBezTo>
                      <a:pt x="3316423" y="1531738"/>
                      <a:pt x="3268305" y="1577301"/>
                      <a:pt x="3208358" y="1612788"/>
                    </a:cubicBezTo>
                    <a:lnTo>
                      <a:pt x="3144889" y="1644698"/>
                    </a:lnTo>
                    <a:lnTo>
                      <a:pt x="3154217" y="1649724"/>
                    </a:lnTo>
                    <a:lnTo>
                      <a:pt x="3152848" y="1651953"/>
                    </a:lnTo>
                    <a:lnTo>
                      <a:pt x="3223949" y="1706023"/>
                    </a:lnTo>
                    <a:cubicBezTo>
                      <a:pt x="3306956" y="1788553"/>
                      <a:pt x="3355554" y="1901679"/>
                      <a:pt x="3356001" y="2021867"/>
                    </a:cubicBezTo>
                    <a:cubicBezTo>
                      <a:pt x="3356596" y="2182117"/>
                      <a:pt x="3271498" y="2330465"/>
                      <a:pt x="3132866" y="2410848"/>
                    </a:cubicBezTo>
                    <a:cubicBezTo>
                      <a:pt x="3011564" y="2481183"/>
                      <a:pt x="2865462" y="2490097"/>
                      <a:pt x="2737858" y="2437548"/>
                    </a:cubicBezTo>
                    <a:lnTo>
                      <a:pt x="2701034" y="2419433"/>
                    </a:lnTo>
                    <a:lnTo>
                      <a:pt x="2700731" y="2420039"/>
                    </a:lnTo>
                    <a:lnTo>
                      <a:pt x="2696754" y="2417327"/>
                    </a:lnTo>
                    <a:lnTo>
                      <a:pt x="2684430" y="2411265"/>
                    </a:lnTo>
                    <a:lnTo>
                      <a:pt x="2685400" y="2409585"/>
                    </a:lnTo>
                    <a:lnTo>
                      <a:pt x="2631899" y="2373108"/>
                    </a:lnTo>
                    <a:cubicBezTo>
                      <a:pt x="2570532" y="2317847"/>
                      <a:pt x="2532764" y="2239452"/>
                      <a:pt x="2529392" y="2154648"/>
                    </a:cubicBezTo>
                    <a:cubicBezTo>
                      <a:pt x="2524896" y="2041576"/>
                      <a:pt x="2582259" y="1935007"/>
                      <a:pt x="2679116" y="1876497"/>
                    </a:cubicBezTo>
                    <a:cubicBezTo>
                      <a:pt x="2775974" y="1817980"/>
                      <a:pt x="2896993" y="1816778"/>
                      <a:pt x="2994995" y="1873358"/>
                    </a:cubicBezTo>
                    <a:lnTo>
                      <a:pt x="2994526" y="1874172"/>
                    </a:lnTo>
                    <a:lnTo>
                      <a:pt x="3011997" y="1880172"/>
                    </a:lnTo>
                    <a:cubicBezTo>
                      <a:pt x="3082171" y="1920679"/>
                      <a:pt x="3107309" y="2008514"/>
                      <a:pt x="3068145" y="2076348"/>
                    </a:cubicBezTo>
                    <a:cubicBezTo>
                      <a:pt x="3028981" y="2144182"/>
                      <a:pt x="2940345" y="2166329"/>
                      <a:pt x="2870171" y="2125814"/>
                    </a:cubicBezTo>
                    <a:cubicBezTo>
                      <a:pt x="2835084" y="2105557"/>
                      <a:pt x="2811256" y="2073469"/>
                      <a:pt x="2801095" y="2037967"/>
                    </a:cubicBezTo>
                    <a:lnTo>
                      <a:pt x="2797201" y="1992482"/>
                    </a:lnTo>
                    <a:lnTo>
                      <a:pt x="2759157" y="2008973"/>
                    </a:lnTo>
                    <a:cubicBezTo>
                      <a:pt x="2710574" y="2038326"/>
                      <a:pt x="2681801" y="2091780"/>
                      <a:pt x="2684056" y="2148498"/>
                    </a:cubicBezTo>
                    <a:cubicBezTo>
                      <a:pt x="2685748" y="2191036"/>
                      <a:pt x="2704692" y="2230359"/>
                      <a:pt x="2735473" y="2258077"/>
                    </a:cubicBezTo>
                    <a:lnTo>
                      <a:pt x="2763794" y="2277388"/>
                    </a:lnTo>
                    <a:lnTo>
                      <a:pt x="2833373" y="2306107"/>
                    </a:lnTo>
                    <a:cubicBezTo>
                      <a:pt x="2907250" y="2325689"/>
                      <a:pt x="2987036" y="2315790"/>
                      <a:pt x="3054924" y="2276426"/>
                    </a:cubicBezTo>
                    <a:cubicBezTo>
                      <a:pt x="3145443" y="2223941"/>
                      <a:pt x="3201007" y="2127079"/>
                      <a:pt x="3200618" y="2022445"/>
                    </a:cubicBezTo>
                    <a:cubicBezTo>
                      <a:pt x="3200326" y="1943970"/>
                      <a:pt x="3168594" y="1870108"/>
                      <a:pt x="3114395" y="1816222"/>
                    </a:cubicBezTo>
                    <a:lnTo>
                      <a:pt x="3066418" y="1779737"/>
                    </a:lnTo>
                    <a:lnTo>
                      <a:pt x="3010286" y="1749573"/>
                    </a:lnTo>
                    <a:cubicBezTo>
                      <a:pt x="2879214" y="1697206"/>
                      <a:pt x="2709476" y="1731011"/>
                      <a:pt x="2536778" y="1843873"/>
                    </a:cubicBezTo>
                    <a:lnTo>
                      <a:pt x="2456830" y="1902128"/>
                    </a:lnTo>
                    <a:lnTo>
                      <a:pt x="2455345" y="1916822"/>
                    </a:lnTo>
                    <a:cubicBezTo>
                      <a:pt x="2449004" y="1959011"/>
                      <a:pt x="2440470" y="2002066"/>
                      <a:pt x="2429696" y="2045788"/>
                    </a:cubicBezTo>
                    <a:cubicBezTo>
                      <a:pt x="2389687" y="2208132"/>
                      <a:pt x="2320858" y="2370544"/>
                      <a:pt x="2229545" y="2519902"/>
                    </a:cubicBezTo>
                    <a:lnTo>
                      <a:pt x="2197254" y="2567245"/>
                    </a:lnTo>
                    <a:lnTo>
                      <a:pt x="2210207" y="2560344"/>
                    </a:lnTo>
                    <a:cubicBezTo>
                      <a:pt x="2238991" y="2548624"/>
                      <a:pt x="2271976" y="2541966"/>
                      <a:pt x="2307035" y="2541967"/>
                    </a:cubicBezTo>
                    <a:cubicBezTo>
                      <a:pt x="2377154" y="2541966"/>
                      <a:pt x="2438976" y="2568596"/>
                      <a:pt x="2475482" y="2609099"/>
                    </a:cubicBezTo>
                    <a:lnTo>
                      <a:pt x="2485730" y="2623253"/>
                    </a:lnTo>
                    <a:lnTo>
                      <a:pt x="2475481" y="2637407"/>
                    </a:lnTo>
                    <a:cubicBezTo>
                      <a:pt x="2438976" y="2677910"/>
                      <a:pt x="2377155" y="2704539"/>
                      <a:pt x="2307035" y="2704540"/>
                    </a:cubicBezTo>
                    <a:cubicBezTo>
                      <a:pt x="2254445" y="2704540"/>
                      <a:pt x="2206524" y="2689560"/>
                      <a:pt x="2170449" y="2664984"/>
                    </a:cubicBezTo>
                    <a:lnTo>
                      <a:pt x="2146378" y="2644149"/>
                    </a:lnTo>
                    <a:lnTo>
                      <a:pt x="2079343" y="2745459"/>
                    </a:lnTo>
                    <a:cubicBezTo>
                      <a:pt x="2007768" y="2864019"/>
                      <a:pt x="1951018" y="2991101"/>
                      <a:pt x="1913424" y="3117982"/>
                    </a:cubicBezTo>
                    <a:cubicBezTo>
                      <a:pt x="1820805" y="3430575"/>
                      <a:pt x="1855518" y="3701872"/>
                      <a:pt x="1998251" y="3834996"/>
                    </a:cubicBezTo>
                    <a:lnTo>
                      <a:pt x="2063140" y="3881282"/>
                    </a:lnTo>
                    <a:lnTo>
                      <a:pt x="2128893" y="3908853"/>
                    </a:lnTo>
                    <a:cubicBezTo>
                      <a:pt x="2202661" y="3928847"/>
                      <a:pt x="2282500" y="3919392"/>
                      <a:pt x="2350607" y="3880408"/>
                    </a:cubicBezTo>
                    <a:cubicBezTo>
                      <a:pt x="2441418" y="3828428"/>
                      <a:pt x="2497520" y="3731877"/>
                      <a:pt x="2497715" y="3627243"/>
                    </a:cubicBezTo>
                    <a:cubicBezTo>
                      <a:pt x="2497860" y="3548767"/>
                      <a:pt x="2466541" y="3474722"/>
                      <a:pt x="2412642" y="3420533"/>
                    </a:cubicBezTo>
                    <a:lnTo>
                      <a:pt x="2352977" y="3374633"/>
                    </a:lnTo>
                    <a:lnTo>
                      <a:pt x="2322100" y="3359763"/>
                    </a:lnTo>
                    <a:cubicBezTo>
                      <a:pt x="2282703" y="3346966"/>
                      <a:pt x="2239178" y="3350221"/>
                      <a:pt x="2201492" y="3370025"/>
                    </a:cubicBezTo>
                    <a:cubicBezTo>
                      <a:pt x="2151246" y="3396431"/>
                      <a:pt x="2119340" y="3448076"/>
                      <a:pt x="2118211" y="3504827"/>
                    </a:cubicBezTo>
                    <a:lnTo>
                      <a:pt x="2122951" y="3546019"/>
                    </a:lnTo>
                    <a:lnTo>
                      <a:pt x="2164289" y="3526650"/>
                    </a:lnTo>
                    <a:cubicBezTo>
                      <a:pt x="2200115" y="3517698"/>
                      <a:pt x="2239817" y="3522291"/>
                      <a:pt x="2274904" y="3542548"/>
                    </a:cubicBezTo>
                    <a:cubicBezTo>
                      <a:pt x="2345078" y="3583063"/>
                      <a:pt x="2370216" y="3670897"/>
                      <a:pt x="2331052" y="3738732"/>
                    </a:cubicBezTo>
                    <a:cubicBezTo>
                      <a:pt x="2291888" y="3806566"/>
                      <a:pt x="2203252" y="3828713"/>
                      <a:pt x="2133078" y="3788198"/>
                    </a:cubicBezTo>
                    <a:lnTo>
                      <a:pt x="2119146" y="3776068"/>
                    </a:lnTo>
                    <a:lnTo>
                      <a:pt x="2118677" y="3776880"/>
                    </a:lnTo>
                    <a:cubicBezTo>
                      <a:pt x="2020675" y="3720299"/>
                      <a:pt x="1961207" y="3614892"/>
                      <a:pt x="1963455" y="3501751"/>
                    </a:cubicBezTo>
                    <a:cubicBezTo>
                      <a:pt x="1965704" y="3388612"/>
                      <a:pt x="2029315" y="3285649"/>
                      <a:pt x="2129486" y="3233007"/>
                    </a:cubicBezTo>
                    <a:cubicBezTo>
                      <a:pt x="2154530" y="3219847"/>
                      <a:pt x="2180867" y="3210352"/>
                      <a:pt x="2207762" y="3204486"/>
                    </a:cubicBezTo>
                    <a:lnTo>
                      <a:pt x="2247867" y="3201172"/>
                    </a:lnTo>
                    <a:lnTo>
                      <a:pt x="2232236" y="3168950"/>
                    </a:lnTo>
                    <a:cubicBezTo>
                      <a:pt x="2217747" y="3127496"/>
                      <a:pt x="2215669" y="3077028"/>
                      <a:pt x="2229363" y="3025925"/>
                    </a:cubicBezTo>
                    <a:cubicBezTo>
                      <a:pt x="2247619" y="2957787"/>
                      <a:pt x="2289593" y="2904647"/>
                      <a:pt x="2338456" y="2879719"/>
                    </a:cubicBezTo>
                    <a:lnTo>
                      <a:pt x="2354880" y="2873445"/>
                    </a:lnTo>
                    <a:lnTo>
                      <a:pt x="2365964" y="2887090"/>
                    </a:lnTo>
                    <a:cubicBezTo>
                      <a:pt x="2395818" y="2933110"/>
                      <a:pt x="2405598" y="3000118"/>
                      <a:pt x="2387340" y="3068255"/>
                    </a:cubicBezTo>
                    <a:cubicBezTo>
                      <a:pt x="2373647" y="3119358"/>
                      <a:pt x="2346614" y="3162025"/>
                      <a:pt x="2313339" y="3190681"/>
                    </a:cubicBezTo>
                    <a:lnTo>
                      <a:pt x="2300031" y="3199699"/>
                    </a:lnTo>
                    <a:lnTo>
                      <a:pt x="2369931" y="3212550"/>
                    </a:lnTo>
                    <a:lnTo>
                      <a:pt x="2428272" y="3240645"/>
                    </a:lnTo>
                    <a:lnTo>
                      <a:pt x="2429241" y="3238966"/>
                    </a:lnTo>
                    <a:lnTo>
                      <a:pt x="2436692" y="3244699"/>
                    </a:lnTo>
                    <a:lnTo>
                      <a:pt x="2444991" y="3248696"/>
                    </a:lnTo>
                    <a:lnTo>
                      <a:pt x="2443946" y="3250279"/>
                    </a:lnTo>
                    <a:lnTo>
                      <a:pt x="2522808" y="3310948"/>
                    </a:lnTo>
                    <a:cubicBezTo>
                      <a:pt x="2605355" y="3393941"/>
                      <a:pt x="2653322" y="3507344"/>
                      <a:pt x="2653099" y="3627532"/>
                    </a:cubicBezTo>
                    <a:cubicBezTo>
                      <a:pt x="2652949" y="3707657"/>
                      <a:pt x="2631394" y="3784688"/>
                      <a:pt x="2592491" y="3851638"/>
                    </a:cubicBezTo>
                    <a:lnTo>
                      <a:pt x="2549418" y="3907558"/>
                    </a:lnTo>
                    <a:lnTo>
                      <a:pt x="2562428" y="3908496"/>
                    </a:lnTo>
                    <a:cubicBezTo>
                      <a:pt x="2605574" y="3916675"/>
                      <a:pt x="2650319" y="3940109"/>
                      <a:pt x="2687729" y="3977518"/>
                    </a:cubicBezTo>
                    <a:cubicBezTo>
                      <a:pt x="2737609" y="4027400"/>
                      <a:pt x="2762643" y="4090319"/>
                      <a:pt x="2759800" y="4145101"/>
                    </a:cubicBezTo>
                    <a:lnTo>
                      <a:pt x="2757022" y="4162460"/>
                    </a:lnTo>
                    <a:lnTo>
                      <a:pt x="2739663" y="4165237"/>
                    </a:lnTo>
                    <a:cubicBezTo>
                      <a:pt x="2684881" y="4168081"/>
                      <a:pt x="2621961" y="4143047"/>
                      <a:pt x="2572081" y="4093167"/>
                    </a:cubicBezTo>
                    <a:cubicBezTo>
                      <a:pt x="2534671" y="4055757"/>
                      <a:pt x="2511237" y="4011012"/>
                      <a:pt x="2503058" y="3967867"/>
                    </a:cubicBezTo>
                    <a:lnTo>
                      <a:pt x="2502371" y="3958335"/>
                    </a:lnTo>
                    <a:lnTo>
                      <a:pt x="2427798" y="4015263"/>
                    </a:lnTo>
                    <a:cubicBezTo>
                      <a:pt x="2366952" y="4050092"/>
                      <a:pt x="2299991" y="4069531"/>
                      <a:pt x="2232329" y="4073606"/>
                    </a:cubicBezTo>
                    <a:lnTo>
                      <a:pt x="2218633" y="4072875"/>
                    </a:lnTo>
                    <a:lnTo>
                      <a:pt x="2272337" y="4158898"/>
                    </a:lnTo>
                    <a:cubicBezTo>
                      <a:pt x="2343008" y="4288895"/>
                      <a:pt x="2374739" y="4418644"/>
                      <a:pt x="2364192" y="4533287"/>
                    </a:cubicBezTo>
                    <a:lnTo>
                      <a:pt x="2359669" y="4559743"/>
                    </a:lnTo>
                    <a:lnTo>
                      <a:pt x="2379450" y="4550148"/>
                    </a:lnTo>
                    <a:cubicBezTo>
                      <a:pt x="2420904" y="4535659"/>
                      <a:pt x="2471372" y="4533581"/>
                      <a:pt x="2522475" y="4547273"/>
                    </a:cubicBezTo>
                    <a:cubicBezTo>
                      <a:pt x="2590613" y="4565531"/>
                      <a:pt x="2643753" y="4607505"/>
                      <a:pt x="2668681" y="4656368"/>
                    </a:cubicBezTo>
                    <a:lnTo>
                      <a:pt x="2674956" y="4672791"/>
                    </a:lnTo>
                    <a:lnTo>
                      <a:pt x="2661310" y="4683876"/>
                    </a:lnTo>
                    <a:cubicBezTo>
                      <a:pt x="2615291" y="4713729"/>
                      <a:pt x="2548283" y="4723509"/>
                      <a:pt x="2480145" y="4705251"/>
                    </a:cubicBezTo>
                    <a:cubicBezTo>
                      <a:pt x="2429042" y="4691558"/>
                      <a:pt x="2386375" y="4664525"/>
                      <a:pt x="2357718" y="4631251"/>
                    </a:cubicBezTo>
                    <a:lnTo>
                      <a:pt x="2347296" y="4615869"/>
                    </a:lnTo>
                    <a:lnTo>
                      <a:pt x="2331028" y="4662657"/>
                    </a:lnTo>
                    <a:cubicBezTo>
                      <a:pt x="2322048" y="4682693"/>
                      <a:pt x="2311321" y="4701888"/>
                      <a:pt x="2298826" y="4720121"/>
                    </a:cubicBezTo>
                    <a:lnTo>
                      <a:pt x="2192432" y="4647203"/>
                    </a:lnTo>
                    <a:cubicBezTo>
                      <a:pt x="2285709" y="4511104"/>
                      <a:pt x="2239037" y="4297853"/>
                      <a:pt x="2077891" y="4093146"/>
                    </a:cubicBezTo>
                    <a:lnTo>
                      <a:pt x="2030142" y="4038512"/>
                    </a:lnTo>
                    <a:lnTo>
                      <a:pt x="1990057" y="4018513"/>
                    </a:lnTo>
                    <a:lnTo>
                      <a:pt x="1989796" y="4018975"/>
                    </a:lnTo>
                    <a:lnTo>
                      <a:pt x="1986827" y="4016902"/>
                    </a:lnTo>
                    <a:lnTo>
                      <a:pt x="1979367" y="4013180"/>
                    </a:lnTo>
                    <a:lnTo>
                      <a:pt x="1979985" y="4012124"/>
                    </a:lnTo>
                    <a:lnTo>
                      <a:pt x="1905212" y="3959905"/>
                    </a:lnTo>
                    <a:cubicBezTo>
                      <a:pt x="1792375" y="3859997"/>
                      <a:pt x="1726063" y="3701798"/>
                      <a:pt x="1713204" y="3510714"/>
                    </a:cubicBezTo>
                    <a:lnTo>
                      <a:pt x="1712753" y="3467954"/>
                    </a:lnTo>
                    <a:lnTo>
                      <a:pt x="1658348" y="3501613"/>
                    </a:lnTo>
                    <a:cubicBezTo>
                      <a:pt x="1557480" y="3556801"/>
                      <a:pt x="1457200" y="3590249"/>
                      <a:pt x="1362288" y="3601394"/>
                    </a:cubicBezTo>
                    <a:lnTo>
                      <a:pt x="1338188" y="3602827"/>
                    </a:lnTo>
                    <a:lnTo>
                      <a:pt x="1338250" y="3602937"/>
                    </a:lnTo>
                    <a:lnTo>
                      <a:pt x="1333477" y="3603107"/>
                    </a:lnTo>
                    <a:lnTo>
                      <a:pt x="1292186" y="3605562"/>
                    </a:lnTo>
                    <a:lnTo>
                      <a:pt x="1282307" y="3604941"/>
                    </a:lnTo>
                    <a:lnTo>
                      <a:pt x="1259058" y="3605775"/>
                    </a:lnTo>
                    <a:cubicBezTo>
                      <a:pt x="1106781" y="3619106"/>
                      <a:pt x="992318" y="3677743"/>
                      <a:pt x="936958" y="3770778"/>
                    </a:cubicBezTo>
                    <a:lnTo>
                      <a:pt x="918844" y="3810221"/>
                    </a:lnTo>
                    <a:lnTo>
                      <a:pt x="904767" y="3852730"/>
                    </a:lnTo>
                    <a:cubicBezTo>
                      <a:pt x="893063" y="3914435"/>
                      <a:pt x="905872" y="3979247"/>
                      <a:pt x="942129" y="4032575"/>
                    </a:cubicBezTo>
                    <a:cubicBezTo>
                      <a:pt x="990473" y="4103679"/>
                      <a:pt x="1073134" y="4143523"/>
                      <a:pt x="1158872" y="4137047"/>
                    </a:cubicBezTo>
                    <a:cubicBezTo>
                      <a:pt x="1223176" y="4132191"/>
                      <a:pt x="1281855" y="4101836"/>
                      <a:pt x="1322835" y="4054243"/>
                    </a:cubicBezTo>
                    <a:lnTo>
                      <a:pt x="1356651" y="4002458"/>
                    </a:lnTo>
                    <a:lnTo>
                      <a:pt x="1366880" y="3976207"/>
                    </a:lnTo>
                    <a:cubicBezTo>
                      <a:pt x="1374865" y="3943119"/>
                      <a:pt x="1369440" y="3907664"/>
                      <a:pt x="1350825" y="3878046"/>
                    </a:cubicBezTo>
                    <a:cubicBezTo>
                      <a:pt x="1326005" y="3838554"/>
                      <a:pt x="1281669" y="3815687"/>
                      <a:pt x="1235103" y="3818361"/>
                    </a:cubicBezTo>
                    <a:lnTo>
                      <a:pt x="1201655" y="3824857"/>
                    </a:lnTo>
                    <a:lnTo>
                      <a:pt x="1220145" y="3857497"/>
                    </a:lnTo>
                    <a:cubicBezTo>
                      <a:pt x="1229751" y="3886281"/>
                      <a:pt x="1228506" y="3919099"/>
                      <a:pt x="1214134" y="3949131"/>
                    </a:cubicBezTo>
                    <a:cubicBezTo>
                      <a:pt x="1185389" y="4009191"/>
                      <a:pt x="1115022" y="4035356"/>
                      <a:pt x="1056963" y="4007571"/>
                    </a:cubicBezTo>
                    <a:cubicBezTo>
                      <a:pt x="998904" y="3979785"/>
                      <a:pt x="975140" y="3908570"/>
                      <a:pt x="1003883" y="3848509"/>
                    </a:cubicBezTo>
                    <a:lnTo>
                      <a:pt x="1012938" y="3836325"/>
                    </a:lnTo>
                    <a:lnTo>
                      <a:pt x="1012242" y="3835992"/>
                    </a:lnTo>
                    <a:cubicBezTo>
                      <a:pt x="1052385" y="3752113"/>
                      <a:pt x="1134973" y="3696707"/>
                      <a:pt x="1227810" y="3691376"/>
                    </a:cubicBezTo>
                    <a:cubicBezTo>
                      <a:pt x="1320648" y="3686045"/>
                      <a:pt x="1409036" y="3731633"/>
                      <a:pt x="1458516" y="3810364"/>
                    </a:cubicBezTo>
                    <a:cubicBezTo>
                      <a:pt x="1486342" y="3854651"/>
                      <a:pt x="1499386" y="3905482"/>
                      <a:pt x="1497451" y="3955959"/>
                    </a:cubicBezTo>
                    <a:lnTo>
                      <a:pt x="1496715" y="3961274"/>
                    </a:lnTo>
                    <a:lnTo>
                      <a:pt x="1513226" y="3951183"/>
                    </a:lnTo>
                    <a:cubicBezTo>
                      <a:pt x="1528179" y="3943917"/>
                      <a:pt x="1544276" y="3937870"/>
                      <a:pt x="1561311" y="3933306"/>
                    </a:cubicBezTo>
                    <a:cubicBezTo>
                      <a:pt x="1629448" y="3915049"/>
                      <a:pt x="1696456" y="3924829"/>
                      <a:pt x="1742476" y="3954683"/>
                    </a:cubicBezTo>
                    <a:lnTo>
                      <a:pt x="1756122" y="3965768"/>
                    </a:lnTo>
                    <a:lnTo>
                      <a:pt x="1749847" y="3982190"/>
                    </a:lnTo>
                    <a:cubicBezTo>
                      <a:pt x="1724919" y="4031054"/>
                      <a:pt x="1671778" y="4073027"/>
                      <a:pt x="1603641" y="4091284"/>
                    </a:cubicBezTo>
                    <a:cubicBezTo>
                      <a:pt x="1552538" y="4104977"/>
                      <a:pt x="1502070" y="4102900"/>
                      <a:pt x="1460622" y="4088411"/>
                    </a:cubicBezTo>
                    <a:lnTo>
                      <a:pt x="1453840" y="4085121"/>
                    </a:lnTo>
                    <a:lnTo>
                      <a:pt x="1419601" y="4137552"/>
                    </a:lnTo>
                    <a:cubicBezTo>
                      <a:pt x="1356839" y="4210444"/>
                      <a:pt x="1266970" y="4256933"/>
                      <a:pt x="1168487" y="4264371"/>
                    </a:cubicBezTo>
                    <a:cubicBezTo>
                      <a:pt x="1070005" y="4271808"/>
                      <a:pt x="974174" y="4239343"/>
                      <a:pt x="901176" y="4176705"/>
                    </a:cubicBezTo>
                    <a:lnTo>
                      <a:pt x="847574" y="4116718"/>
                    </a:lnTo>
                    <a:lnTo>
                      <a:pt x="825259" y="4119417"/>
                    </a:lnTo>
                    <a:cubicBezTo>
                      <a:pt x="653048" y="4148564"/>
                      <a:pt x="523865" y="4221943"/>
                      <a:pt x="458485" y="4327754"/>
                    </a:cubicBezTo>
                    <a:lnTo>
                      <a:pt x="432251" y="4381186"/>
                    </a:lnTo>
                    <a:lnTo>
                      <a:pt x="413192" y="4449178"/>
                    </a:lnTo>
                    <a:cubicBezTo>
                      <a:pt x="402360" y="4526585"/>
                      <a:pt x="422608" y="4606388"/>
                      <a:pt x="471614" y="4670017"/>
                    </a:cubicBezTo>
                    <a:cubicBezTo>
                      <a:pt x="536954" y="4754858"/>
                      <a:pt x="643151" y="4797611"/>
                      <a:pt x="749050" y="4781711"/>
                    </a:cubicBezTo>
                    <a:cubicBezTo>
                      <a:pt x="828474" y="4769786"/>
                      <a:pt x="898368" y="4726272"/>
                      <a:pt x="944190" y="4662952"/>
                    </a:cubicBezTo>
                    <a:lnTo>
                      <a:pt x="980446" y="4595335"/>
                    </a:lnTo>
                    <a:lnTo>
                      <a:pt x="990196" y="4561858"/>
                    </a:lnTo>
                    <a:cubicBezTo>
                      <a:pt x="996386" y="4520541"/>
                      <a:pt x="985919" y="4477780"/>
                      <a:pt x="959961" y="4443579"/>
                    </a:cubicBezTo>
                    <a:cubicBezTo>
                      <a:pt x="925348" y="4397977"/>
                      <a:pt x="868671" y="4374812"/>
                      <a:pt x="812026" y="4383114"/>
                    </a:cubicBezTo>
                    <a:lnTo>
                      <a:pt x="771834" y="4394668"/>
                    </a:lnTo>
                    <a:lnTo>
                      <a:pt x="797967" y="4432577"/>
                    </a:lnTo>
                    <a:cubicBezTo>
                      <a:pt x="812822" y="4466731"/>
                      <a:pt x="814846" y="4506991"/>
                      <a:pt x="800520" y="4545260"/>
                    </a:cubicBezTo>
                    <a:cubicBezTo>
                      <a:pt x="771867" y="4621799"/>
                      <a:pt x="688662" y="4661393"/>
                      <a:pt x="614674" y="4633695"/>
                    </a:cubicBezTo>
                    <a:cubicBezTo>
                      <a:pt x="540686" y="4605998"/>
                      <a:pt x="503935" y="4521498"/>
                      <a:pt x="532588" y="4444960"/>
                    </a:cubicBezTo>
                    <a:lnTo>
                      <a:pt x="542341" y="4429085"/>
                    </a:lnTo>
                    <a:lnTo>
                      <a:pt x="541456" y="4428753"/>
                    </a:lnTo>
                    <a:cubicBezTo>
                      <a:pt x="581470" y="4321862"/>
                      <a:pt x="676458" y="4245197"/>
                      <a:pt x="789387" y="4228646"/>
                    </a:cubicBezTo>
                    <a:cubicBezTo>
                      <a:pt x="817619" y="4224509"/>
                      <a:pt x="845855" y="4224292"/>
                      <a:pt x="873407" y="4227715"/>
                    </a:cubicBezTo>
                    <a:cubicBezTo>
                      <a:pt x="956063" y="4237983"/>
                      <a:pt x="1032560" y="4281008"/>
                      <a:pt x="1084313" y="4349192"/>
                    </a:cubicBezTo>
                    <a:cubicBezTo>
                      <a:pt x="1136066" y="4417377"/>
                      <a:pt x="1156932" y="4502626"/>
                      <a:pt x="1144592" y="4584998"/>
                    </a:cubicBezTo>
                    <a:lnTo>
                      <a:pt x="1133389" y="4623469"/>
                    </a:lnTo>
                    <a:lnTo>
                      <a:pt x="1165933" y="4617024"/>
                    </a:lnTo>
                    <a:cubicBezTo>
                      <a:pt x="1219660" y="4612712"/>
                      <a:pt x="1280229" y="4625938"/>
                      <a:pt x="1336648" y="4658088"/>
                    </a:cubicBezTo>
                    <a:cubicBezTo>
                      <a:pt x="1411873" y="4700955"/>
                      <a:pt x="1461916" y="4767316"/>
                      <a:pt x="1476319" y="4833086"/>
                    </a:cubicBezTo>
                    <a:lnTo>
                      <a:pt x="1478662" y="4854536"/>
                    </a:lnTo>
                    <a:lnTo>
                      <a:pt x="1459014" y="4863455"/>
                    </a:lnTo>
                    <a:cubicBezTo>
                      <a:pt x="1395089" y="4884590"/>
                      <a:pt x="1312486" y="4875366"/>
                      <a:pt x="1237261" y="4832499"/>
                    </a:cubicBezTo>
                    <a:cubicBezTo>
                      <a:pt x="1180842" y="4800350"/>
                      <a:pt x="1138588" y="4754984"/>
                      <a:pt x="1114911" y="4706563"/>
                    </a:cubicBezTo>
                    <a:lnTo>
                      <a:pt x="1107787" y="4686386"/>
                    </a:lnTo>
                    <a:lnTo>
                      <a:pt x="1071110" y="4754786"/>
                    </a:lnTo>
                    <a:cubicBezTo>
                      <a:pt x="1000948" y="4851743"/>
                      <a:pt x="893926" y="4918370"/>
                      <a:pt x="772312" y="4936631"/>
                    </a:cubicBezTo>
                    <a:cubicBezTo>
                      <a:pt x="610159" y="4960979"/>
                      <a:pt x="447550" y="4895513"/>
                      <a:pt x="347500" y="4765606"/>
                    </a:cubicBezTo>
                    <a:lnTo>
                      <a:pt x="332275" y="4740143"/>
                    </a:lnTo>
                    <a:lnTo>
                      <a:pt x="325130" y="4762098"/>
                    </a:lnTo>
                    <a:cubicBezTo>
                      <a:pt x="307865" y="4799745"/>
                      <a:pt x="276270" y="4835399"/>
                      <a:pt x="233543" y="4861170"/>
                    </a:cubicBezTo>
                    <a:cubicBezTo>
                      <a:pt x="176572" y="4895532"/>
                      <a:pt x="113295" y="4904192"/>
                      <a:pt x="63786" y="4889174"/>
                    </a:cubicBezTo>
                    <a:lnTo>
                      <a:pt x="48522" y="4882697"/>
                    </a:lnTo>
                    <a:lnTo>
                      <a:pt x="49913" y="4866175"/>
                    </a:lnTo>
                    <a:cubicBezTo>
                      <a:pt x="59725" y="4815377"/>
                      <a:pt x="96903" y="4763446"/>
                      <a:pt x="153873" y="4729084"/>
                    </a:cubicBezTo>
                    <a:cubicBezTo>
                      <a:pt x="196601" y="4703313"/>
                      <a:pt x="242877" y="4691999"/>
                      <a:pt x="284231" y="4694287"/>
                    </a:cubicBezTo>
                    <a:lnTo>
                      <a:pt x="307227" y="4698253"/>
                    </a:lnTo>
                    <a:lnTo>
                      <a:pt x="293168" y="4674739"/>
                    </a:lnTo>
                    <a:cubicBezTo>
                      <a:pt x="250250" y="4578963"/>
                      <a:pt x="241840" y="4470576"/>
                      <a:pt x="270323" y="4368629"/>
                    </a:cubicBezTo>
                    <a:lnTo>
                      <a:pt x="284548" y="4328406"/>
                    </a:lnTo>
                    <a:lnTo>
                      <a:pt x="283726" y="4328098"/>
                    </a:lnTo>
                    <a:lnTo>
                      <a:pt x="287408" y="4320319"/>
                    </a:lnTo>
                    <a:lnTo>
                      <a:pt x="290630" y="4311206"/>
                    </a:lnTo>
                    <a:lnTo>
                      <a:pt x="291536" y="4311597"/>
                    </a:lnTo>
                    <a:lnTo>
                      <a:pt x="315794" y="4260335"/>
                    </a:lnTo>
                    <a:cubicBezTo>
                      <a:pt x="391122" y="4130339"/>
                      <a:pt x="532467" y="4034290"/>
                      <a:pt x="719506" y="3985998"/>
                    </a:cubicBezTo>
                    <a:lnTo>
                      <a:pt x="780948" y="3973295"/>
                    </a:lnTo>
                    <a:lnTo>
                      <a:pt x="780381" y="3971460"/>
                    </a:lnTo>
                    <a:lnTo>
                      <a:pt x="775378" y="3924003"/>
                    </a:lnTo>
                    <a:lnTo>
                      <a:pt x="752527" y="3939676"/>
                    </a:lnTo>
                    <a:cubicBezTo>
                      <a:pt x="624422" y="4018635"/>
                      <a:pt x="489708" y="4049112"/>
                      <a:pt x="366592" y="4026020"/>
                    </a:cubicBezTo>
                    <a:lnTo>
                      <a:pt x="302733" y="4008370"/>
                    </a:lnTo>
                    <a:lnTo>
                      <a:pt x="302616" y="4008711"/>
                    </a:lnTo>
                    <a:lnTo>
                      <a:pt x="299957" y="4007602"/>
                    </a:lnTo>
                    <a:lnTo>
                      <a:pt x="297629" y="4006959"/>
                    </a:lnTo>
                    <a:lnTo>
                      <a:pt x="297734" y="4006674"/>
                    </a:lnTo>
                    <a:lnTo>
                      <a:pt x="286645" y="4002049"/>
                    </a:lnTo>
                    <a:lnTo>
                      <a:pt x="287455" y="4013393"/>
                    </a:lnTo>
                    <a:cubicBezTo>
                      <a:pt x="285921" y="4048103"/>
                      <a:pt x="272623" y="4085788"/>
                      <a:pt x="247552" y="4119307"/>
                    </a:cubicBezTo>
                    <a:cubicBezTo>
                      <a:pt x="214125" y="4163999"/>
                      <a:pt x="167679" y="4190707"/>
                      <a:pt x="124460" y="4194665"/>
                    </a:cubicBezTo>
                    <a:lnTo>
                      <a:pt x="110552" y="4194450"/>
                    </a:lnTo>
                    <a:lnTo>
                      <a:pt x="106417" y="4181170"/>
                    </a:lnTo>
                    <a:cubicBezTo>
                      <a:pt x="98005" y="4138594"/>
                      <a:pt x="110504" y="4086495"/>
                      <a:pt x="143933" y="4041803"/>
                    </a:cubicBezTo>
                    <a:cubicBezTo>
                      <a:pt x="160647" y="4019457"/>
                      <a:pt x="180615" y="4001607"/>
                      <a:pt x="201808" y="3988849"/>
                    </a:cubicBezTo>
                    <a:lnTo>
                      <a:pt x="231767" y="3974775"/>
                    </a:lnTo>
                    <a:lnTo>
                      <a:pt x="189176" y="3948821"/>
                    </a:lnTo>
                    <a:cubicBezTo>
                      <a:pt x="168860" y="3933735"/>
                      <a:pt x="150107" y="3916933"/>
                      <a:pt x="133166" y="3898689"/>
                    </a:cubicBezTo>
                    <a:cubicBezTo>
                      <a:pt x="87995" y="3850035"/>
                      <a:pt x="55720" y="3791111"/>
                      <a:pt x="41109" y="3727050"/>
                    </a:cubicBezTo>
                    <a:cubicBezTo>
                      <a:pt x="11887" y="3598927"/>
                      <a:pt x="57824" y="3470016"/>
                      <a:pt x="161388" y="3389507"/>
                    </a:cubicBezTo>
                    <a:cubicBezTo>
                      <a:pt x="219644" y="3344223"/>
                      <a:pt x="291078" y="3318182"/>
                      <a:pt x="365829" y="3312723"/>
                    </a:cubicBezTo>
                    <a:lnTo>
                      <a:pt x="375070" y="3312901"/>
                    </a:lnTo>
                    <a:lnTo>
                      <a:pt x="374562" y="3312625"/>
                    </a:lnTo>
                    <a:cubicBezTo>
                      <a:pt x="357641" y="3301180"/>
                      <a:pt x="341722" y="3287966"/>
                      <a:pt x="327092" y="3273063"/>
                    </a:cubicBezTo>
                    <a:cubicBezTo>
                      <a:pt x="249067" y="3193576"/>
                      <a:pt x="219776" y="3078293"/>
                      <a:pt x="250395" y="2971203"/>
                    </a:cubicBezTo>
                    <a:cubicBezTo>
                      <a:pt x="265704" y="2917659"/>
                      <a:pt x="294811" y="2870292"/>
                      <a:pt x="333621" y="2833033"/>
                    </a:cubicBezTo>
                    <a:cubicBezTo>
                      <a:pt x="362729" y="2805090"/>
                      <a:pt x="397295" y="2782832"/>
                      <a:pt x="435592" y="2767916"/>
                    </a:cubicBezTo>
                    <a:lnTo>
                      <a:pt x="471059" y="2756771"/>
                    </a:lnTo>
                    <a:lnTo>
                      <a:pt x="470992" y="2756517"/>
                    </a:lnTo>
                    <a:lnTo>
                      <a:pt x="472886" y="2756198"/>
                    </a:lnTo>
                    <a:lnTo>
                      <a:pt x="475071" y="2755511"/>
                    </a:lnTo>
                    <a:lnTo>
                      <a:pt x="475144" y="2755816"/>
                    </a:lnTo>
                    <a:lnTo>
                      <a:pt x="527092" y="2747047"/>
                    </a:lnTo>
                    <a:cubicBezTo>
                      <a:pt x="626622" y="2739532"/>
                      <a:pt x="732349" y="2779177"/>
                      <a:pt x="830038" y="2859786"/>
                    </a:cubicBezTo>
                    <a:lnTo>
                      <a:pt x="891461" y="2920919"/>
                    </a:lnTo>
                    <a:lnTo>
                      <a:pt x="953876" y="2838945"/>
                    </a:lnTo>
                    <a:cubicBezTo>
                      <a:pt x="981341" y="2811229"/>
                      <a:pt x="1012652" y="2786885"/>
                      <a:pt x="1047311" y="2766790"/>
                    </a:cubicBezTo>
                    <a:cubicBezTo>
                      <a:pt x="1116625" y="2726598"/>
                      <a:pt x="1194039" y="2706463"/>
                      <a:pt x="1271471" y="2706391"/>
                    </a:cubicBezTo>
                    <a:cubicBezTo>
                      <a:pt x="1329546" y="2706337"/>
                      <a:pt x="1387631" y="2717569"/>
                      <a:pt x="1442318" y="2740090"/>
                    </a:cubicBezTo>
                    <a:lnTo>
                      <a:pt x="1474465" y="2755904"/>
                    </a:lnTo>
                    <a:lnTo>
                      <a:pt x="1482100" y="2725130"/>
                    </a:lnTo>
                    <a:cubicBezTo>
                      <a:pt x="1497512" y="2684009"/>
                      <a:pt x="1528229" y="2643912"/>
                      <a:pt x="1571467" y="2613425"/>
                    </a:cubicBezTo>
                    <a:cubicBezTo>
                      <a:pt x="1629119" y="2572775"/>
                      <a:pt x="1695385" y="2558830"/>
                      <a:pt x="1748880" y="2570968"/>
                    </a:cubicBezTo>
                    <a:lnTo>
                      <a:pt x="1765513" y="2576663"/>
                    </a:lnTo>
                    <a:lnTo>
                      <a:pt x="1765291" y="2594242"/>
                    </a:lnTo>
                    <a:cubicBezTo>
                      <a:pt x="1758757" y="2648707"/>
                      <a:pt x="1723366" y="2706441"/>
                      <a:pt x="1665714" y="2747090"/>
                    </a:cubicBezTo>
                    <a:cubicBezTo>
                      <a:pt x="1636889" y="2767415"/>
                      <a:pt x="1605909" y="2781063"/>
                      <a:pt x="1575449" y="2788114"/>
                    </a:cubicBezTo>
                    <a:lnTo>
                      <a:pt x="1532152" y="2793541"/>
                    </a:lnTo>
                    <a:lnTo>
                      <a:pt x="1548269" y="2804530"/>
                    </a:lnTo>
                    <a:cubicBezTo>
                      <a:pt x="1609636" y="2859791"/>
                      <a:pt x="1647404" y="2938186"/>
                      <a:pt x="1650776" y="3022990"/>
                    </a:cubicBezTo>
                    <a:cubicBezTo>
                      <a:pt x="1655272" y="3136062"/>
                      <a:pt x="1597909" y="3242631"/>
                      <a:pt x="1501052" y="3301149"/>
                    </a:cubicBezTo>
                    <a:cubicBezTo>
                      <a:pt x="1404202" y="3359667"/>
                      <a:pt x="1283182" y="3360869"/>
                      <a:pt x="1185181" y="3304288"/>
                    </a:cubicBezTo>
                    <a:lnTo>
                      <a:pt x="1185650" y="3303475"/>
                    </a:lnTo>
                    <a:lnTo>
                      <a:pt x="1168179" y="3297475"/>
                    </a:lnTo>
                    <a:cubicBezTo>
                      <a:pt x="1098005" y="3256959"/>
                      <a:pt x="1072868" y="3169125"/>
                      <a:pt x="1112032" y="3101290"/>
                    </a:cubicBezTo>
                    <a:cubicBezTo>
                      <a:pt x="1151196" y="3033456"/>
                      <a:pt x="1239831" y="3011309"/>
                      <a:pt x="1310004" y="3051824"/>
                    </a:cubicBezTo>
                    <a:cubicBezTo>
                      <a:pt x="1345092" y="3072082"/>
                      <a:pt x="1368920" y="3104169"/>
                      <a:pt x="1379081" y="3139671"/>
                    </a:cubicBezTo>
                    <a:lnTo>
                      <a:pt x="1382976" y="3185155"/>
                    </a:lnTo>
                    <a:lnTo>
                      <a:pt x="1421019" y="3168665"/>
                    </a:lnTo>
                    <a:cubicBezTo>
                      <a:pt x="1469602" y="3139312"/>
                      <a:pt x="1498367" y="3085858"/>
                      <a:pt x="1496112" y="3029140"/>
                    </a:cubicBezTo>
                    <a:cubicBezTo>
                      <a:pt x="1494420" y="2986602"/>
                      <a:pt x="1475485" y="2947279"/>
                      <a:pt x="1444703" y="2919561"/>
                    </a:cubicBezTo>
                    <a:lnTo>
                      <a:pt x="1416382" y="2900250"/>
                    </a:lnTo>
                    <a:lnTo>
                      <a:pt x="1346804" y="2871532"/>
                    </a:lnTo>
                    <a:cubicBezTo>
                      <a:pt x="1272926" y="2851949"/>
                      <a:pt x="1193141" y="2861848"/>
                      <a:pt x="1125252" y="2901212"/>
                    </a:cubicBezTo>
                    <a:cubicBezTo>
                      <a:pt x="1034733" y="2953697"/>
                      <a:pt x="979169" y="3050559"/>
                      <a:pt x="979558" y="3155193"/>
                    </a:cubicBezTo>
                    <a:cubicBezTo>
                      <a:pt x="979851" y="3233668"/>
                      <a:pt x="1011582" y="3307538"/>
                      <a:pt x="1065781" y="3361426"/>
                    </a:cubicBezTo>
                    <a:lnTo>
                      <a:pt x="1112129" y="3396670"/>
                    </a:lnTo>
                    <a:lnTo>
                      <a:pt x="1167119" y="3426954"/>
                    </a:lnTo>
                    <a:cubicBezTo>
                      <a:pt x="1298387" y="3480840"/>
                      <a:pt x="1469073" y="3447537"/>
                      <a:pt x="1642841" y="3334132"/>
                    </a:cubicBezTo>
                    <a:lnTo>
                      <a:pt x="1723066" y="3275705"/>
                    </a:lnTo>
                    <a:lnTo>
                      <a:pt x="1723871" y="3267252"/>
                    </a:lnTo>
                    <a:cubicBezTo>
                      <a:pt x="1730072" y="3224586"/>
                      <a:pt x="1738523" y="3181011"/>
                      <a:pt x="1749278" y="3136731"/>
                    </a:cubicBezTo>
                    <a:cubicBezTo>
                      <a:pt x="1779067" y="3014084"/>
                      <a:pt x="1825347" y="2891307"/>
                      <a:pt x="1885391" y="2774066"/>
                    </a:cubicBezTo>
                    <a:lnTo>
                      <a:pt x="1892863" y="2760730"/>
                    </a:lnTo>
                    <a:lnTo>
                      <a:pt x="1883647" y="2755317"/>
                    </a:lnTo>
                    <a:cubicBezTo>
                      <a:pt x="1839579" y="2722652"/>
                      <a:pt x="1806971" y="2663302"/>
                      <a:pt x="1800233" y="2593083"/>
                    </a:cubicBezTo>
                    <a:cubicBezTo>
                      <a:pt x="1793494" y="2522865"/>
                      <a:pt x="1814221" y="2458397"/>
                      <a:pt x="1851273" y="2417948"/>
                    </a:cubicBezTo>
                    <a:lnTo>
                      <a:pt x="1864461" y="2406324"/>
                    </a:lnTo>
                    <a:lnTo>
                      <a:pt x="1879621" y="2415227"/>
                    </a:lnTo>
                    <a:cubicBezTo>
                      <a:pt x="1923689" y="2447892"/>
                      <a:pt x="1956297" y="2507242"/>
                      <a:pt x="1963035" y="2577461"/>
                    </a:cubicBezTo>
                    <a:cubicBezTo>
                      <a:pt x="1964720" y="2595015"/>
                      <a:pt x="1964688" y="2612210"/>
                      <a:pt x="1963114" y="2628761"/>
                    </a:cubicBezTo>
                    <a:lnTo>
                      <a:pt x="1960205" y="2643795"/>
                    </a:lnTo>
                    <a:lnTo>
                      <a:pt x="2025217" y="2548400"/>
                    </a:lnTo>
                    <a:lnTo>
                      <a:pt x="2024468" y="2547577"/>
                    </a:lnTo>
                    <a:cubicBezTo>
                      <a:pt x="2131595" y="2399528"/>
                      <a:pt x="2215320" y="2231453"/>
                      <a:pt x="2265586" y="2063542"/>
                    </a:cubicBezTo>
                    <a:cubicBezTo>
                      <a:pt x="2371002" y="1711423"/>
                      <a:pt x="2315232" y="1410168"/>
                      <a:pt x="2124212" y="1299884"/>
                    </a:cubicBezTo>
                    <a:lnTo>
                      <a:pt x="2124792" y="1298877"/>
                    </a:lnTo>
                    <a:lnTo>
                      <a:pt x="2058300" y="1269084"/>
                    </a:lnTo>
                    <a:cubicBezTo>
                      <a:pt x="1984131" y="1247115"/>
                      <a:pt x="1903090" y="1254991"/>
                      <a:pt x="1833426" y="1293197"/>
                    </a:cubicBezTo>
                    <a:cubicBezTo>
                      <a:pt x="1740539" y="1344139"/>
                      <a:pt x="1682247" y="1441117"/>
                      <a:pt x="1680840" y="1547045"/>
                    </a:cubicBezTo>
                    <a:cubicBezTo>
                      <a:pt x="1679785" y="1626491"/>
                      <a:pt x="1710850" y="1701755"/>
                      <a:pt x="1765051" y="1756945"/>
                    </a:cubicBezTo>
                    <a:lnTo>
                      <a:pt x="1820301" y="1799930"/>
                    </a:lnTo>
                    <a:lnTo>
                      <a:pt x="1820419" y="1799752"/>
                    </a:lnTo>
                    <a:cubicBezTo>
                      <a:pt x="1867797" y="1831011"/>
                      <a:pt x="1928429" y="1834026"/>
                      <a:pt x="1978676" y="1807621"/>
                    </a:cubicBezTo>
                    <a:cubicBezTo>
                      <a:pt x="2028922" y="1781215"/>
                      <a:pt x="2060829" y="1729570"/>
                      <a:pt x="2061957" y="1672820"/>
                    </a:cubicBezTo>
                    <a:lnTo>
                      <a:pt x="2057217" y="1631628"/>
                    </a:lnTo>
                    <a:lnTo>
                      <a:pt x="2015879" y="1650997"/>
                    </a:lnTo>
                    <a:cubicBezTo>
                      <a:pt x="1980053" y="1659948"/>
                      <a:pt x="1940351" y="1655357"/>
                      <a:pt x="1905264" y="1635099"/>
                    </a:cubicBezTo>
                    <a:cubicBezTo>
                      <a:pt x="1835090" y="1594584"/>
                      <a:pt x="1809952" y="1506751"/>
                      <a:pt x="1849116" y="1438916"/>
                    </a:cubicBezTo>
                    <a:cubicBezTo>
                      <a:pt x="1888280" y="1371082"/>
                      <a:pt x="1976916" y="1348935"/>
                      <a:pt x="2047090" y="1389450"/>
                    </a:cubicBezTo>
                    <a:lnTo>
                      <a:pt x="2061022" y="1401579"/>
                    </a:lnTo>
                    <a:lnTo>
                      <a:pt x="2061491" y="1400767"/>
                    </a:lnTo>
                    <a:cubicBezTo>
                      <a:pt x="2159492" y="1457347"/>
                      <a:pt x="2218961" y="1562755"/>
                      <a:pt x="2216713" y="1675895"/>
                    </a:cubicBezTo>
                    <a:cubicBezTo>
                      <a:pt x="2214464" y="1789035"/>
                      <a:pt x="2150853" y="1891987"/>
                      <a:pt x="2050681" y="1944630"/>
                    </a:cubicBezTo>
                    <a:cubicBezTo>
                      <a:pt x="2031899" y="1954501"/>
                      <a:pt x="2012389" y="1962309"/>
                      <a:pt x="1992462" y="1968071"/>
                    </a:cubicBezTo>
                    <a:lnTo>
                      <a:pt x="1933487" y="1978911"/>
                    </a:lnTo>
                    <a:lnTo>
                      <a:pt x="1947932" y="2008688"/>
                    </a:lnTo>
                    <a:cubicBezTo>
                      <a:pt x="1962421" y="2050142"/>
                      <a:pt x="1964499" y="2100609"/>
                      <a:pt x="1950805" y="2151713"/>
                    </a:cubicBezTo>
                    <a:cubicBezTo>
                      <a:pt x="1932549" y="2219851"/>
                      <a:pt x="1890575" y="2272991"/>
                      <a:pt x="1841712" y="2297919"/>
                    </a:cubicBezTo>
                    <a:lnTo>
                      <a:pt x="1825288" y="2304193"/>
                    </a:lnTo>
                    <a:lnTo>
                      <a:pt x="1814204" y="2290548"/>
                    </a:lnTo>
                    <a:cubicBezTo>
                      <a:pt x="1784350" y="2244528"/>
                      <a:pt x="1774570" y="2177520"/>
                      <a:pt x="1792828" y="2109383"/>
                    </a:cubicBezTo>
                    <a:cubicBezTo>
                      <a:pt x="1806521" y="2058280"/>
                      <a:pt x="1833554" y="2015613"/>
                      <a:pt x="1866829" y="1986956"/>
                    </a:cubicBezTo>
                    <a:lnTo>
                      <a:pt x="1879518" y="1978359"/>
                    </a:lnTo>
                    <a:lnTo>
                      <a:pt x="1870375" y="1978207"/>
                    </a:lnTo>
                    <a:cubicBezTo>
                      <a:pt x="1850021" y="1975844"/>
                      <a:pt x="1829871" y="1971466"/>
                      <a:pt x="1810237" y="1965088"/>
                    </a:cubicBezTo>
                    <a:lnTo>
                      <a:pt x="1750045" y="1936101"/>
                    </a:lnTo>
                    <a:lnTo>
                      <a:pt x="1749147" y="1937640"/>
                    </a:lnTo>
                    <a:lnTo>
                      <a:pt x="1742500" y="1932468"/>
                    </a:lnTo>
                    <a:lnTo>
                      <a:pt x="1735176" y="1928942"/>
                    </a:lnTo>
                    <a:lnTo>
                      <a:pt x="1736124" y="1927507"/>
                    </a:lnTo>
                    <a:lnTo>
                      <a:pt x="1655361" y="1864680"/>
                    </a:lnTo>
                    <a:cubicBezTo>
                      <a:pt x="1614088" y="1822653"/>
                      <a:pt x="1581622" y="1772983"/>
                      <a:pt x="1559676" y="1718695"/>
                    </a:cubicBezTo>
                    <a:lnTo>
                      <a:pt x="1551680" y="1691464"/>
                    </a:lnTo>
                    <a:lnTo>
                      <a:pt x="1548839" y="1699861"/>
                    </a:lnTo>
                    <a:cubicBezTo>
                      <a:pt x="1525820" y="1749653"/>
                      <a:pt x="1474347" y="1793651"/>
                      <a:pt x="1406967" y="1814530"/>
                    </a:cubicBezTo>
                    <a:cubicBezTo>
                      <a:pt x="1339587" y="1835409"/>
                      <a:pt x="1272251" y="1828228"/>
                      <a:pt x="1225111" y="1800177"/>
                    </a:cubicBezTo>
                    <a:lnTo>
                      <a:pt x="1211047" y="1789629"/>
                    </a:lnTo>
                    <a:lnTo>
                      <a:pt x="1216682" y="1772975"/>
                    </a:lnTo>
                    <a:cubicBezTo>
                      <a:pt x="1239700" y="1723185"/>
                      <a:pt x="1291177" y="1679187"/>
                      <a:pt x="1358558" y="1658308"/>
                    </a:cubicBezTo>
                    <a:cubicBezTo>
                      <a:pt x="1425937" y="1637428"/>
                      <a:pt x="1493271" y="1644609"/>
                      <a:pt x="1540410" y="1672659"/>
                    </a:cubicBezTo>
                    <a:lnTo>
                      <a:pt x="1547783" y="1678190"/>
                    </a:lnTo>
                    <a:lnTo>
                      <a:pt x="1534861" y="1634179"/>
                    </a:lnTo>
                    <a:cubicBezTo>
                      <a:pt x="1529362" y="1605104"/>
                      <a:pt x="1526705" y="1575252"/>
                      <a:pt x="1527107" y="1545003"/>
                    </a:cubicBezTo>
                    <a:cubicBezTo>
                      <a:pt x="1529250" y="1383675"/>
                      <a:pt x="1618030" y="1235976"/>
                      <a:pt x="1759495" y="1158392"/>
                    </a:cubicBezTo>
                    <a:cubicBezTo>
                      <a:pt x="1794861" y="1138997"/>
                      <a:pt x="1832152" y="1124732"/>
                      <a:pt x="1870340" y="1115575"/>
                    </a:cubicBezTo>
                    <a:lnTo>
                      <a:pt x="1962100" y="1105952"/>
                    </a:lnTo>
                    <a:lnTo>
                      <a:pt x="1904225" y="1012071"/>
                    </a:lnTo>
                    <a:cubicBezTo>
                      <a:pt x="1808877" y="833324"/>
                      <a:pt x="1787459" y="655817"/>
                      <a:pt x="1847799" y="517974"/>
                    </a:cubicBezTo>
                    <a:lnTo>
                      <a:pt x="1883586" y="457675"/>
                    </a:lnTo>
                    <a:lnTo>
                      <a:pt x="1881986" y="456591"/>
                    </a:lnTo>
                    <a:lnTo>
                      <a:pt x="1888714" y="449036"/>
                    </a:lnTo>
                    <a:lnTo>
                      <a:pt x="1893876" y="440336"/>
                    </a:lnTo>
                    <a:lnTo>
                      <a:pt x="1895449" y="441470"/>
                    </a:lnTo>
                    <a:lnTo>
                      <a:pt x="1946490" y="384136"/>
                    </a:lnTo>
                    <a:lnTo>
                      <a:pt x="1968652" y="368534"/>
                    </a:lnTo>
                    <a:lnTo>
                      <a:pt x="1909373" y="358232"/>
                    </a:lnTo>
                    <a:cubicBezTo>
                      <a:pt x="1880374" y="346546"/>
                      <a:pt x="1851884" y="328260"/>
                      <a:pt x="1826558" y="303712"/>
                    </a:cubicBezTo>
                    <a:cubicBezTo>
                      <a:pt x="1775904" y="254618"/>
                      <a:pt x="1749889" y="192096"/>
                      <a:pt x="1751877" y="137278"/>
                    </a:cubicBezTo>
                    <a:lnTo>
                      <a:pt x="1754383" y="119877"/>
                    </a:lnTo>
                    <a:close/>
                    <a:moveTo>
                      <a:pt x="4511458" y="4639"/>
                    </a:moveTo>
                    <a:cubicBezTo>
                      <a:pt x="4631500" y="6416"/>
                      <a:pt x="4741327" y="72565"/>
                      <a:pt x="4799030" y="177844"/>
                    </a:cubicBezTo>
                    <a:cubicBezTo>
                      <a:pt x="4842308" y="256803"/>
                      <a:pt x="4851257" y="348636"/>
                      <a:pt x="4826415" y="432711"/>
                    </a:cubicBezTo>
                    <a:lnTo>
                      <a:pt x="4795970" y="500816"/>
                    </a:lnTo>
                    <a:lnTo>
                      <a:pt x="4797223" y="501491"/>
                    </a:lnTo>
                    <a:lnTo>
                      <a:pt x="4793180" y="507059"/>
                    </a:lnTo>
                    <a:lnTo>
                      <a:pt x="4790329" y="513436"/>
                    </a:lnTo>
                    <a:lnTo>
                      <a:pt x="4789101" y="512678"/>
                    </a:lnTo>
                    <a:lnTo>
                      <a:pt x="4760754" y="551715"/>
                    </a:lnTo>
                    <a:cubicBezTo>
                      <a:pt x="4718246" y="596196"/>
                      <a:pt x="4659031" y="622592"/>
                      <a:pt x="4595801" y="623232"/>
                    </a:cubicBezTo>
                    <a:cubicBezTo>
                      <a:pt x="4511496" y="624085"/>
                      <a:pt x="4433398" y="579013"/>
                      <a:pt x="4391957" y="505591"/>
                    </a:cubicBezTo>
                    <a:cubicBezTo>
                      <a:pt x="4350516" y="432168"/>
                      <a:pt x="4352291" y="342016"/>
                      <a:pt x="4396591" y="270283"/>
                    </a:cubicBezTo>
                    <a:lnTo>
                      <a:pt x="4397185" y="270650"/>
                    </a:lnTo>
                    <a:lnTo>
                      <a:pt x="4402039" y="257772"/>
                    </a:lnTo>
                    <a:cubicBezTo>
                      <a:pt x="4433761" y="206407"/>
                      <a:pt x="4499727" y="189625"/>
                      <a:pt x="4549379" y="220288"/>
                    </a:cubicBezTo>
                    <a:cubicBezTo>
                      <a:pt x="4599032" y="250950"/>
                      <a:pt x="4613569" y="317448"/>
                      <a:pt x="4581849" y="368813"/>
                    </a:cubicBezTo>
                    <a:cubicBezTo>
                      <a:pt x="4565988" y="394496"/>
                      <a:pt x="4541566" y="411532"/>
                      <a:pt x="4514904" y="418316"/>
                    </a:cubicBezTo>
                    <a:lnTo>
                      <a:pt x="4480945" y="420212"/>
                    </a:lnTo>
                    <a:lnTo>
                      <a:pt x="4492386" y="448907"/>
                    </a:lnTo>
                    <a:cubicBezTo>
                      <a:pt x="4513173" y="485736"/>
                      <a:pt x="4552347" y="508344"/>
                      <a:pt x="4594635" y="507915"/>
                    </a:cubicBezTo>
                    <a:cubicBezTo>
                      <a:pt x="4636923" y="507487"/>
                      <a:pt x="4675631" y="484092"/>
                      <a:pt x="4695668" y="446851"/>
                    </a:cubicBezTo>
                    <a:lnTo>
                      <a:pt x="4698368" y="448304"/>
                    </a:lnTo>
                    <a:lnTo>
                      <a:pt x="4719468" y="401104"/>
                    </a:lnTo>
                    <a:cubicBezTo>
                      <a:pt x="4736005" y="345136"/>
                      <a:pt x="4730047" y="284006"/>
                      <a:pt x="4701238" y="231444"/>
                    </a:cubicBezTo>
                    <a:cubicBezTo>
                      <a:pt x="4662826" y="161362"/>
                      <a:pt x="4589717" y="117328"/>
                      <a:pt x="4509807" y="116144"/>
                    </a:cubicBezTo>
                    <a:cubicBezTo>
                      <a:pt x="4449875" y="115257"/>
                      <a:pt x="4393052" y="138576"/>
                      <a:pt x="4351314" y="179365"/>
                    </a:cubicBezTo>
                    <a:lnTo>
                      <a:pt x="4316316" y="224102"/>
                    </a:lnTo>
                    <a:lnTo>
                      <a:pt x="4320229" y="226520"/>
                    </a:lnTo>
                    <a:cubicBezTo>
                      <a:pt x="4258372" y="326683"/>
                      <a:pt x="4276237" y="468234"/>
                      <a:pt x="4366449" y="614005"/>
                    </a:cubicBezTo>
                    <a:lnTo>
                      <a:pt x="4402394" y="666270"/>
                    </a:lnTo>
                    <a:lnTo>
                      <a:pt x="4407067" y="672547"/>
                    </a:lnTo>
                    <a:lnTo>
                      <a:pt x="4407686" y="673963"/>
                    </a:lnTo>
                    <a:lnTo>
                      <a:pt x="4409518" y="676628"/>
                    </a:lnTo>
                    <a:lnTo>
                      <a:pt x="4408889" y="676719"/>
                    </a:lnTo>
                    <a:lnTo>
                      <a:pt x="4445081" y="759651"/>
                    </a:lnTo>
                    <a:cubicBezTo>
                      <a:pt x="4453930" y="790337"/>
                      <a:pt x="4458812" y="822437"/>
                      <a:pt x="4459298" y="855235"/>
                    </a:cubicBezTo>
                    <a:cubicBezTo>
                      <a:pt x="4460757" y="953628"/>
                      <a:pt x="4422474" y="1046917"/>
                      <a:pt x="4355512" y="1115441"/>
                    </a:cubicBezTo>
                    <a:lnTo>
                      <a:pt x="4349161" y="1120410"/>
                    </a:lnTo>
                    <a:lnTo>
                      <a:pt x="4356461" y="1121858"/>
                    </a:lnTo>
                    <a:cubicBezTo>
                      <a:pt x="4208763" y="1296973"/>
                      <a:pt x="4162609" y="1478983"/>
                      <a:pt x="4233195" y="1607970"/>
                    </a:cubicBezTo>
                    <a:lnTo>
                      <a:pt x="4228785" y="1610383"/>
                    </a:lnTo>
                    <a:lnTo>
                      <a:pt x="4264415" y="1661217"/>
                    </a:lnTo>
                    <a:cubicBezTo>
                      <a:pt x="4307627" y="1708125"/>
                      <a:pt x="4368303" y="1736834"/>
                      <a:pt x="4433762" y="1739304"/>
                    </a:cubicBezTo>
                    <a:cubicBezTo>
                      <a:pt x="4521041" y="1742597"/>
                      <a:pt x="4603357" y="1698733"/>
                      <a:pt x="4649298" y="1624450"/>
                    </a:cubicBezTo>
                    <a:cubicBezTo>
                      <a:pt x="4683753" y="1568739"/>
                      <a:pt x="4693761" y="1502365"/>
                      <a:pt x="4678925" y="1440335"/>
                    </a:cubicBezTo>
                    <a:lnTo>
                      <a:pt x="4658605" y="1387613"/>
                    </a:lnTo>
                    <a:lnTo>
                      <a:pt x="4655574" y="1389044"/>
                    </a:lnTo>
                    <a:cubicBezTo>
                      <a:pt x="4635842" y="1347251"/>
                      <a:pt x="4594940" y="1319497"/>
                      <a:pt x="4548812" y="1316605"/>
                    </a:cubicBezTo>
                    <a:cubicBezTo>
                      <a:pt x="4502685" y="1313712"/>
                      <a:pt x="4458636" y="1336138"/>
                      <a:pt x="4433837" y="1375139"/>
                    </a:cubicBezTo>
                    <a:lnTo>
                      <a:pt x="4419705" y="1405799"/>
                    </a:lnTo>
                    <a:lnTo>
                      <a:pt x="4456658" y="1409817"/>
                    </a:lnTo>
                    <a:cubicBezTo>
                      <a:pt x="4485367" y="1418749"/>
                      <a:pt x="4511043" y="1438743"/>
                      <a:pt x="4526879" y="1467682"/>
                    </a:cubicBezTo>
                    <a:cubicBezTo>
                      <a:pt x="4558552" y="1525561"/>
                      <a:pt x="4538872" y="1597299"/>
                      <a:pt x="4482924" y="1627916"/>
                    </a:cubicBezTo>
                    <a:cubicBezTo>
                      <a:pt x="4426977" y="1658532"/>
                      <a:pt x="4355945" y="1636434"/>
                      <a:pt x="4324272" y="1578555"/>
                    </a:cubicBezTo>
                    <a:lnTo>
                      <a:pt x="4319713" y="1564222"/>
                    </a:lnTo>
                    <a:lnTo>
                      <a:pt x="4319043" y="1564589"/>
                    </a:lnTo>
                    <a:cubicBezTo>
                      <a:pt x="4274812" y="1483759"/>
                      <a:pt x="4278045" y="1385270"/>
                      <a:pt x="4327483" y="1307515"/>
                    </a:cubicBezTo>
                    <a:cubicBezTo>
                      <a:pt x="4376922" y="1229761"/>
                      <a:pt x="4464741" y="1185053"/>
                      <a:pt x="4556701" y="1190819"/>
                    </a:cubicBezTo>
                    <a:lnTo>
                      <a:pt x="4601450" y="1198211"/>
                    </a:lnTo>
                    <a:lnTo>
                      <a:pt x="4599262" y="1194560"/>
                    </a:lnTo>
                    <a:cubicBezTo>
                      <a:pt x="4576378" y="1145069"/>
                      <a:pt x="4576205" y="1077756"/>
                      <a:pt x="4603780" y="1013286"/>
                    </a:cubicBezTo>
                    <a:cubicBezTo>
                      <a:pt x="4631354" y="948815"/>
                      <a:pt x="4680150" y="902447"/>
                      <a:pt x="4731746" y="884812"/>
                    </a:cubicBezTo>
                    <a:lnTo>
                      <a:pt x="4748789" y="880953"/>
                    </a:lnTo>
                    <a:lnTo>
                      <a:pt x="4757773" y="895944"/>
                    </a:lnTo>
                    <a:cubicBezTo>
                      <a:pt x="4780657" y="945436"/>
                      <a:pt x="4780829" y="1012749"/>
                      <a:pt x="4753254" y="1077218"/>
                    </a:cubicBezTo>
                    <a:cubicBezTo>
                      <a:pt x="4725680" y="1141688"/>
                      <a:pt x="4676885" y="1188056"/>
                      <a:pt x="4625289" y="1205693"/>
                    </a:cubicBezTo>
                    <a:lnTo>
                      <a:pt x="4624645" y="1205839"/>
                    </a:lnTo>
                    <a:lnTo>
                      <a:pt x="4654085" y="1217079"/>
                    </a:lnTo>
                    <a:cubicBezTo>
                      <a:pt x="4683964" y="1232043"/>
                      <a:pt x="4710702" y="1252840"/>
                      <a:pt x="4732622" y="1278332"/>
                    </a:cubicBezTo>
                    <a:lnTo>
                      <a:pt x="4761319" y="1322562"/>
                    </a:lnTo>
                    <a:lnTo>
                      <a:pt x="4762703" y="1321804"/>
                    </a:lnTo>
                    <a:lnTo>
                      <a:pt x="4765449" y="1328927"/>
                    </a:lnTo>
                    <a:lnTo>
                      <a:pt x="4769542" y="1335237"/>
                    </a:lnTo>
                    <a:lnTo>
                      <a:pt x="4768136" y="1335901"/>
                    </a:lnTo>
                    <a:lnTo>
                      <a:pt x="4797456" y="1411974"/>
                    </a:lnTo>
                    <a:cubicBezTo>
                      <a:pt x="4819746" y="1505156"/>
                      <a:pt x="4804710" y="1604866"/>
                      <a:pt x="4752950" y="1688557"/>
                    </a:cubicBezTo>
                    <a:cubicBezTo>
                      <a:pt x="4701189" y="1772248"/>
                      <a:pt x="4618693" y="1830236"/>
                      <a:pt x="4525367" y="1851912"/>
                    </a:cubicBezTo>
                    <a:lnTo>
                      <a:pt x="4463072" y="1857857"/>
                    </a:lnTo>
                    <a:lnTo>
                      <a:pt x="4493298" y="1859926"/>
                    </a:lnTo>
                    <a:cubicBezTo>
                      <a:pt x="4511970" y="1863079"/>
                      <a:pt x="4530251" y="1868053"/>
                      <a:pt x="4547877" y="1874748"/>
                    </a:cubicBezTo>
                    <a:cubicBezTo>
                      <a:pt x="4594881" y="1892599"/>
                      <a:pt x="4637235" y="1922695"/>
                      <a:pt x="4669981" y="1963149"/>
                    </a:cubicBezTo>
                    <a:cubicBezTo>
                      <a:pt x="4735475" y="2044059"/>
                      <a:pt x="4752437" y="2153923"/>
                      <a:pt x="4714395" y="2250817"/>
                    </a:cubicBezTo>
                    <a:cubicBezTo>
                      <a:pt x="4685862" y="2323489"/>
                      <a:pt x="4629693" y="2380455"/>
                      <a:pt x="4559918" y="2410616"/>
                    </a:cubicBezTo>
                    <a:lnTo>
                      <a:pt x="4497665" y="2428174"/>
                    </a:lnTo>
                    <a:lnTo>
                      <a:pt x="4497912" y="2429383"/>
                    </a:lnTo>
                    <a:lnTo>
                      <a:pt x="4491958" y="2429783"/>
                    </a:lnTo>
                    <a:lnTo>
                      <a:pt x="4486128" y="2431428"/>
                    </a:lnTo>
                    <a:lnTo>
                      <a:pt x="4485951" y="2430189"/>
                    </a:lnTo>
                    <a:lnTo>
                      <a:pt x="4444216" y="2433000"/>
                    </a:lnTo>
                    <a:cubicBezTo>
                      <a:pt x="4390990" y="2429405"/>
                      <a:pt x="4340525" y="2404642"/>
                      <a:pt x="4304979" y="2362900"/>
                    </a:cubicBezTo>
                    <a:lnTo>
                      <a:pt x="4298913" y="2353458"/>
                    </a:lnTo>
                    <a:lnTo>
                      <a:pt x="4306437" y="2389244"/>
                    </a:lnTo>
                    <a:cubicBezTo>
                      <a:pt x="4309224" y="2408867"/>
                      <a:pt x="4310724" y="2428805"/>
                      <a:pt x="4310875" y="2448946"/>
                    </a:cubicBezTo>
                    <a:cubicBezTo>
                      <a:pt x="4311770" y="2569798"/>
                      <a:pt x="4263905" y="2684018"/>
                      <a:pt x="4181044" y="2767565"/>
                    </a:cubicBezTo>
                    <a:lnTo>
                      <a:pt x="4101726" y="2828674"/>
                    </a:lnTo>
                    <a:lnTo>
                      <a:pt x="4102777" y="2830268"/>
                    </a:lnTo>
                    <a:lnTo>
                      <a:pt x="4094455" y="2834276"/>
                    </a:lnTo>
                    <a:lnTo>
                      <a:pt x="4087028" y="2839998"/>
                    </a:lnTo>
                    <a:lnTo>
                      <a:pt x="4086059" y="2838318"/>
                    </a:lnTo>
                    <a:lnTo>
                      <a:pt x="4027718" y="2866413"/>
                    </a:lnTo>
                    <a:cubicBezTo>
                      <a:pt x="3949177" y="2891927"/>
                      <a:pt x="3862402" y="2885438"/>
                      <a:pt x="3787273" y="2845955"/>
                    </a:cubicBezTo>
                    <a:cubicBezTo>
                      <a:pt x="3687101" y="2793314"/>
                      <a:pt x="3623491" y="2690352"/>
                      <a:pt x="3621242" y="2577213"/>
                    </a:cubicBezTo>
                    <a:cubicBezTo>
                      <a:pt x="3618993" y="2464072"/>
                      <a:pt x="3678462" y="2358665"/>
                      <a:pt x="3776463" y="2302084"/>
                    </a:cubicBezTo>
                    <a:lnTo>
                      <a:pt x="3776933" y="2302895"/>
                    </a:lnTo>
                    <a:lnTo>
                      <a:pt x="3790865" y="2290766"/>
                    </a:lnTo>
                    <a:cubicBezTo>
                      <a:pt x="3861039" y="2250251"/>
                      <a:pt x="3949674" y="2272399"/>
                      <a:pt x="3988838" y="2340233"/>
                    </a:cubicBezTo>
                    <a:cubicBezTo>
                      <a:pt x="4028001" y="2408067"/>
                      <a:pt x="4002865" y="2495901"/>
                      <a:pt x="3932691" y="2536416"/>
                    </a:cubicBezTo>
                    <a:cubicBezTo>
                      <a:pt x="3897603" y="2556673"/>
                      <a:pt x="3857901" y="2561265"/>
                      <a:pt x="3822075" y="2552314"/>
                    </a:cubicBezTo>
                    <a:lnTo>
                      <a:pt x="3780737" y="2532945"/>
                    </a:lnTo>
                    <a:lnTo>
                      <a:pt x="3775997" y="2574137"/>
                    </a:lnTo>
                    <a:cubicBezTo>
                      <a:pt x="3777126" y="2630888"/>
                      <a:pt x="3809032" y="2682533"/>
                      <a:pt x="3859279" y="2708938"/>
                    </a:cubicBezTo>
                    <a:cubicBezTo>
                      <a:pt x="3909525" y="2735344"/>
                      <a:pt x="3970157" y="2732329"/>
                      <a:pt x="4017535" y="2701069"/>
                    </a:cubicBezTo>
                    <a:lnTo>
                      <a:pt x="4019802" y="2704504"/>
                    </a:lnTo>
                    <a:lnTo>
                      <a:pt x="4074773" y="2662154"/>
                    </a:lnTo>
                    <a:cubicBezTo>
                      <a:pt x="4129932" y="2606538"/>
                      <a:pt x="4161794" y="2530505"/>
                      <a:pt x="4161198" y="2450056"/>
                    </a:cubicBezTo>
                    <a:cubicBezTo>
                      <a:pt x="4160404" y="2342792"/>
                      <a:pt x="4102029" y="2244228"/>
                      <a:pt x="4008347" y="2191978"/>
                    </a:cubicBezTo>
                    <a:cubicBezTo>
                      <a:pt x="3938085" y="2152790"/>
                      <a:pt x="3856096" y="2144187"/>
                      <a:pt x="3780815" y="2165827"/>
                    </a:cubicBezTo>
                    <a:lnTo>
                      <a:pt x="3710985" y="2196425"/>
                    </a:lnTo>
                    <a:lnTo>
                      <a:pt x="3714072" y="2201772"/>
                    </a:lnTo>
                    <a:cubicBezTo>
                      <a:pt x="3577231" y="2280777"/>
                      <a:pt x="3508263" y="2459423"/>
                      <a:pt x="3522106" y="2689097"/>
                    </a:cubicBezTo>
                    <a:lnTo>
                      <a:pt x="3532307" y="2782745"/>
                    </a:lnTo>
                    <a:lnTo>
                      <a:pt x="3562072" y="2805592"/>
                    </a:lnTo>
                    <a:cubicBezTo>
                      <a:pt x="3586548" y="2825781"/>
                      <a:pt x="3610826" y="2847236"/>
                      <a:pt x="3634829" y="2869938"/>
                    </a:cubicBezTo>
                    <a:cubicBezTo>
                      <a:pt x="3665647" y="2899083"/>
                      <a:pt x="3695553" y="2929866"/>
                      <a:pt x="3724413" y="2962086"/>
                    </a:cubicBezTo>
                    <a:lnTo>
                      <a:pt x="3797434" y="3050432"/>
                    </a:lnTo>
                    <a:lnTo>
                      <a:pt x="3816294" y="3019338"/>
                    </a:lnTo>
                    <a:cubicBezTo>
                      <a:pt x="3843242" y="2984664"/>
                      <a:pt x="3884496" y="2955521"/>
                      <a:pt x="3934847" y="2939277"/>
                    </a:cubicBezTo>
                    <a:cubicBezTo>
                      <a:pt x="4001980" y="2917618"/>
                      <a:pt x="4069395" y="2924017"/>
                      <a:pt x="4116857" y="2951520"/>
                    </a:cubicBezTo>
                    <a:lnTo>
                      <a:pt x="4131042" y="2961904"/>
                    </a:lnTo>
                    <a:lnTo>
                      <a:pt x="4125601" y="2978622"/>
                    </a:lnTo>
                    <a:cubicBezTo>
                      <a:pt x="4103161" y="3028677"/>
                      <a:pt x="4052198" y="3073268"/>
                      <a:pt x="3985064" y="3094927"/>
                    </a:cubicBezTo>
                    <a:cubicBezTo>
                      <a:pt x="3934714" y="3111172"/>
                      <a:pt x="3884205" y="3111633"/>
                      <a:pt x="3842075" y="3099246"/>
                    </a:cubicBezTo>
                    <a:lnTo>
                      <a:pt x="3829598" y="3093950"/>
                    </a:lnTo>
                    <a:lnTo>
                      <a:pt x="3883909" y="3171086"/>
                    </a:lnTo>
                    <a:cubicBezTo>
                      <a:pt x="3908036" y="3208269"/>
                      <a:pt x="3930844" y="3246494"/>
                      <a:pt x="3952198" y="3285565"/>
                    </a:cubicBezTo>
                    <a:lnTo>
                      <a:pt x="3978288" y="3339647"/>
                    </a:lnTo>
                    <a:lnTo>
                      <a:pt x="3979775" y="3337792"/>
                    </a:lnTo>
                    <a:lnTo>
                      <a:pt x="4003845" y="3392625"/>
                    </a:lnTo>
                    <a:lnTo>
                      <a:pt x="4025450" y="3437411"/>
                    </a:lnTo>
                    <a:lnTo>
                      <a:pt x="4058529" y="3496224"/>
                    </a:lnTo>
                    <a:cubicBezTo>
                      <a:pt x="4147203" y="3635754"/>
                      <a:pt x="4263619" y="3716695"/>
                      <a:pt x="4389625" y="3722024"/>
                    </a:cubicBezTo>
                    <a:lnTo>
                      <a:pt x="4389615" y="3722221"/>
                    </a:lnTo>
                    <a:lnTo>
                      <a:pt x="4462143" y="3717792"/>
                    </a:lnTo>
                    <a:cubicBezTo>
                      <a:pt x="4537793" y="3702982"/>
                      <a:pt x="4605802" y="3658823"/>
                      <a:pt x="4650029" y="3593182"/>
                    </a:cubicBezTo>
                    <a:cubicBezTo>
                      <a:pt x="4708998" y="3505661"/>
                      <a:pt x="4716692" y="3393297"/>
                      <a:pt x="4670204" y="3298554"/>
                    </a:cubicBezTo>
                    <a:cubicBezTo>
                      <a:pt x="4635339" y="3227496"/>
                      <a:pt x="4573983" y="3174479"/>
                      <a:pt x="4501059" y="3149494"/>
                    </a:cubicBezTo>
                    <a:lnTo>
                      <a:pt x="4426620" y="3134582"/>
                    </a:lnTo>
                    <a:lnTo>
                      <a:pt x="4392049" y="3134901"/>
                    </a:lnTo>
                    <a:cubicBezTo>
                      <a:pt x="4350702" y="3140892"/>
                      <a:pt x="4312778" y="3163248"/>
                      <a:pt x="4287518" y="3197970"/>
                    </a:cubicBezTo>
                    <a:cubicBezTo>
                      <a:pt x="4253840" y="3244265"/>
                      <a:pt x="4248008" y="3305215"/>
                      <a:pt x="4272296" y="3357058"/>
                    </a:cubicBezTo>
                    <a:lnTo>
                      <a:pt x="4294955" y="3392208"/>
                    </a:lnTo>
                    <a:lnTo>
                      <a:pt x="4323712" y="3356251"/>
                    </a:lnTo>
                    <a:cubicBezTo>
                      <a:pt x="4352130" y="3332175"/>
                      <a:pt x="4390095" y="3318623"/>
                      <a:pt x="4430869" y="3321301"/>
                    </a:cubicBezTo>
                    <a:cubicBezTo>
                      <a:pt x="4512420" y="3326657"/>
                      <a:pt x="4574333" y="3394905"/>
                      <a:pt x="4569156" y="3473737"/>
                    </a:cubicBezTo>
                    <a:cubicBezTo>
                      <a:pt x="4563978" y="3552569"/>
                      <a:pt x="4493670" y="3612133"/>
                      <a:pt x="4412121" y="3606776"/>
                    </a:cubicBezTo>
                    <a:lnTo>
                      <a:pt x="4394107" y="3602017"/>
                    </a:lnTo>
                    <a:lnTo>
                      <a:pt x="4394045" y="3602961"/>
                    </a:lnTo>
                    <a:cubicBezTo>
                      <a:pt x="4280156" y="3595481"/>
                      <a:pt x="4179349" y="3526646"/>
                      <a:pt x="4130926" y="3423292"/>
                    </a:cubicBezTo>
                    <a:cubicBezTo>
                      <a:pt x="4082504" y="3319938"/>
                      <a:pt x="4094131" y="3198426"/>
                      <a:pt x="4161274" y="3106130"/>
                    </a:cubicBezTo>
                    <a:cubicBezTo>
                      <a:pt x="4211631" y="3036907"/>
                      <a:pt x="4287237" y="2992338"/>
                      <a:pt x="4369668" y="2980392"/>
                    </a:cubicBezTo>
                    <a:lnTo>
                      <a:pt x="4429834" y="2979836"/>
                    </a:lnTo>
                    <a:lnTo>
                      <a:pt x="4434981" y="2979670"/>
                    </a:lnTo>
                    <a:lnTo>
                      <a:pt x="4435102" y="2977839"/>
                    </a:lnTo>
                    <a:lnTo>
                      <a:pt x="4446169" y="2979309"/>
                    </a:lnTo>
                    <a:lnTo>
                      <a:pt x="4555338" y="2975780"/>
                    </a:lnTo>
                    <a:cubicBezTo>
                      <a:pt x="4672886" y="2959522"/>
                      <a:pt x="4759482" y="2907695"/>
                      <a:pt x="4796000" y="2828189"/>
                    </a:cubicBezTo>
                    <a:lnTo>
                      <a:pt x="4799625" y="2829853"/>
                    </a:lnTo>
                    <a:lnTo>
                      <a:pt x="4815114" y="2783102"/>
                    </a:lnTo>
                    <a:cubicBezTo>
                      <a:pt x="4824516" y="2733382"/>
                      <a:pt x="4814062" y="2681163"/>
                      <a:pt x="4784639" y="2638323"/>
                    </a:cubicBezTo>
                    <a:cubicBezTo>
                      <a:pt x="4745409" y="2581203"/>
                      <a:pt x="4678510" y="2549571"/>
                      <a:pt x="4609469" y="2555498"/>
                    </a:cubicBezTo>
                    <a:cubicBezTo>
                      <a:pt x="4557689" y="2559942"/>
                      <a:pt x="4510696" y="2584999"/>
                      <a:pt x="4478235" y="2623814"/>
                    </a:cubicBezTo>
                    <a:lnTo>
                      <a:pt x="4454293" y="2661714"/>
                    </a:lnTo>
                    <a:lnTo>
                      <a:pt x="4456640" y="2662966"/>
                    </a:lnTo>
                    <a:cubicBezTo>
                      <a:pt x="4439377" y="2695316"/>
                      <a:pt x="4441076" y="2734495"/>
                      <a:pt x="4461076" y="2765229"/>
                    </a:cubicBezTo>
                    <a:cubicBezTo>
                      <a:pt x="4481075" y="2795963"/>
                      <a:pt x="4516208" y="2813386"/>
                      <a:pt x="4552778" y="2810706"/>
                    </a:cubicBezTo>
                    <a:lnTo>
                      <a:pt x="4578988" y="2805185"/>
                    </a:lnTo>
                    <a:lnTo>
                      <a:pt x="4564050" y="2779758"/>
                    </a:lnTo>
                    <a:cubicBezTo>
                      <a:pt x="4556142" y="2757253"/>
                      <a:pt x="4556713" y="2731440"/>
                      <a:pt x="4567636" y="2707657"/>
                    </a:cubicBezTo>
                    <a:cubicBezTo>
                      <a:pt x="4589483" y="2660090"/>
                      <a:pt x="4644470" y="2638650"/>
                      <a:pt x="4690452" y="2659769"/>
                    </a:cubicBezTo>
                    <a:cubicBezTo>
                      <a:pt x="4736433" y="2680888"/>
                      <a:pt x="4755998" y="2736569"/>
                      <a:pt x="4734149" y="2784137"/>
                    </a:cubicBezTo>
                    <a:lnTo>
                      <a:pt x="4727184" y="2793826"/>
                    </a:lnTo>
                    <a:lnTo>
                      <a:pt x="4727735" y="2794079"/>
                    </a:lnTo>
                    <a:cubicBezTo>
                      <a:pt x="4697224" y="2860509"/>
                      <a:pt x="4632995" y="2905086"/>
                      <a:pt x="4560088" y="2910429"/>
                    </a:cubicBezTo>
                    <a:cubicBezTo>
                      <a:pt x="4487181" y="2915772"/>
                      <a:pt x="4417139" y="2881038"/>
                      <a:pt x="4377268" y="2819766"/>
                    </a:cubicBezTo>
                    <a:cubicBezTo>
                      <a:pt x="4347364" y="2773813"/>
                      <a:pt x="4337981" y="2718388"/>
                      <a:pt x="4349678" y="2666339"/>
                    </a:cubicBezTo>
                    <a:lnTo>
                      <a:pt x="4364247" y="2627128"/>
                    </a:lnTo>
                    <a:lnTo>
                      <a:pt x="4363110" y="2626606"/>
                    </a:lnTo>
                    <a:lnTo>
                      <a:pt x="4366345" y="2621485"/>
                    </a:lnTo>
                    <a:lnTo>
                      <a:pt x="4368423" y="2615892"/>
                    </a:lnTo>
                    <a:lnTo>
                      <a:pt x="4369511" y="2616473"/>
                    </a:lnTo>
                    <a:lnTo>
                      <a:pt x="4404056" y="2561787"/>
                    </a:lnTo>
                    <a:cubicBezTo>
                      <a:pt x="4452821" y="2503477"/>
                      <a:pt x="4523415" y="2465836"/>
                      <a:pt x="4601201" y="2459159"/>
                    </a:cubicBezTo>
                    <a:cubicBezTo>
                      <a:pt x="4704914" y="2450256"/>
                      <a:pt x="4805412" y="2497775"/>
                      <a:pt x="4864344" y="2583582"/>
                    </a:cubicBezTo>
                    <a:cubicBezTo>
                      <a:pt x="4893809" y="2626484"/>
                      <a:pt x="4910611" y="2675650"/>
                      <a:pt x="4914355" y="2725790"/>
                    </a:cubicBezTo>
                    <a:cubicBezTo>
                      <a:pt x="4917161" y="2763397"/>
                      <a:pt x="4912623" y="2801551"/>
                      <a:pt x="4900573" y="2838021"/>
                    </a:cubicBezTo>
                    <a:lnTo>
                      <a:pt x="4887492" y="2870210"/>
                    </a:lnTo>
                    <a:lnTo>
                      <a:pt x="4887715" y="2870313"/>
                    </a:lnTo>
                    <a:lnTo>
                      <a:pt x="4886818" y="2871868"/>
                    </a:lnTo>
                    <a:lnTo>
                      <a:pt x="4886011" y="2873850"/>
                    </a:lnTo>
                    <a:lnTo>
                      <a:pt x="4885748" y="2873722"/>
                    </a:lnTo>
                    <a:lnTo>
                      <a:pt x="4861144" y="2916370"/>
                    </a:lnTo>
                    <a:cubicBezTo>
                      <a:pt x="4825257" y="2967160"/>
                      <a:pt x="4772628" y="3007457"/>
                      <a:pt x="4707094" y="3035317"/>
                    </a:cubicBezTo>
                    <a:lnTo>
                      <a:pt x="4650554" y="3052260"/>
                    </a:lnTo>
                    <a:lnTo>
                      <a:pt x="4680574" y="3070314"/>
                    </a:lnTo>
                    <a:cubicBezTo>
                      <a:pt x="4734797" y="3111955"/>
                      <a:pt x="4779751" y="3166035"/>
                      <a:pt x="4810900" y="3229518"/>
                    </a:cubicBezTo>
                    <a:cubicBezTo>
                      <a:pt x="4882097" y="3374619"/>
                      <a:pt x="4870313" y="3546709"/>
                      <a:pt x="4780000" y="3680752"/>
                    </a:cubicBezTo>
                    <a:cubicBezTo>
                      <a:pt x="4720732" y="3768717"/>
                      <a:pt x="4633577" y="3831491"/>
                      <a:pt x="4535097" y="3861008"/>
                    </a:cubicBezTo>
                    <a:lnTo>
                      <a:pt x="4504921" y="3866391"/>
                    </a:lnTo>
                    <a:lnTo>
                      <a:pt x="4520290" y="3900658"/>
                    </a:lnTo>
                    <a:cubicBezTo>
                      <a:pt x="4532453" y="3939127"/>
                      <a:pt x="4532970" y="3985532"/>
                      <a:pt x="4518984" y="4032086"/>
                    </a:cubicBezTo>
                    <a:cubicBezTo>
                      <a:pt x="4500337" y="4094157"/>
                      <a:pt x="4460324" y="4141802"/>
                      <a:pt x="4414762" y="4163346"/>
                    </a:cubicBezTo>
                    <a:lnTo>
                      <a:pt x="4399507" y="4168655"/>
                    </a:lnTo>
                    <a:lnTo>
                      <a:pt x="4389704" y="4155818"/>
                    </a:lnTo>
                    <a:cubicBezTo>
                      <a:pt x="4363557" y="4112732"/>
                      <a:pt x="4356424" y="4050925"/>
                      <a:pt x="4375070" y="3988853"/>
                    </a:cubicBezTo>
                    <a:cubicBezTo>
                      <a:pt x="4389056" y="3942300"/>
                      <a:pt x="4415059" y="3903861"/>
                      <a:pt x="4446408" y="3878463"/>
                    </a:cubicBezTo>
                    <a:lnTo>
                      <a:pt x="4449993" y="3876189"/>
                    </a:lnTo>
                    <a:lnTo>
                      <a:pt x="4433455" y="3879138"/>
                    </a:lnTo>
                    <a:lnTo>
                      <a:pt x="4380512" y="3878887"/>
                    </a:lnTo>
                    <a:lnTo>
                      <a:pt x="4380490" y="3879245"/>
                    </a:lnTo>
                    <a:lnTo>
                      <a:pt x="4377689" y="3878874"/>
                    </a:lnTo>
                    <a:lnTo>
                      <a:pt x="4373401" y="3878853"/>
                    </a:lnTo>
                    <a:lnTo>
                      <a:pt x="4373439" y="3878311"/>
                    </a:lnTo>
                    <a:lnTo>
                      <a:pt x="4305148" y="3869271"/>
                    </a:lnTo>
                    <a:cubicBezTo>
                      <a:pt x="4255604" y="3858390"/>
                      <a:pt x="4207550" y="3839142"/>
                      <a:pt x="4161728" y="3812118"/>
                    </a:cubicBezTo>
                    <a:lnTo>
                      <a:pt x="4114852" y="3779717"/>
                    </a:lnTo>
                    <a:lnTo>
                      <a:pt x="4035414" y="3838239"/>
                    </a:lnTo>
                    <a:cubicBezTo>
                      <a:pt x="3893575" y="3932083"/>
                      <a:pt x="3749176" y="3982031"/>
                      <a:pt x="3620350" y="3985330"/>
                    </a:cubicBezTo>
                    <a:lnTo>
                      <a:pt x="3590871" y="3983905"/>
                    </a:lnTo>
                    <a:lnTo>
                      <a:pt x="3592641" y="4076359"/>
                    </a:lnTo>
                    <a:cubicBezTo>
                      <a:pt x="3618878" y="4408298"/>
                      <a:pt x="3768932" y="4663056"/>
                      <a:pt x="3963464" y="4693449"/>
                    </a:cubicBezTo>
                    <a:lnTo>
                      <a:pt x="4005538" y="4696181"/>
                    </a:lnTo>
                    <a:lnTo>
                      <a:pt x="4053396" y="4692671"/>
                    </a:lnTo>
                    <a:cubicBezTo>
                      <a:pt x="4113905" y="4680052"/>
                      <a:pt x="4167998" y="4643978"/>
                      <a:pt x="4202813" y="4590915"/>
                    </a:cubicBezTo>
                    <a:cubicBezTo>
                      <a:pt x="4249232" y="4520163"/>
                      <a:pt x="4254296" y="4429997"/>
                      <a:pt x="4216094" y="4354492"/>
                    </a:cubicBezTo>
                    <a:cubicBezTo>
                      <a:pt x="4187441" y="4297862"/>
                      <a:pt x="4137727" y="4255957"/>
                      <a:pt x="4079013" y="4236641"/>
                    </a:cubicBezTo>
                    <a:lnTo>
                      <a:pt x="4019186" y="4225417"/>
                    </a:lnTo>
                    <a:lnTo>
                      <a:pt x="3991467" y="4226012"/>
                    </a:lnTo>
                    <a:cubicBezTo>
                      <a:pt x="3958376" y="4231223"/>
                      <a:pt x="3928188" y="4249520"/>
                      <a:pt x="3908278" y="4277608"/>
                    </a:cubicBezTo>
                    <a:cubicBezTo>
                      <a:pt x="3881730" y="4315057"/>
                      <a:pt x="3877653" y="4363983"/>
                      <a:pt x="3897637" y="4405309"/>
                    </a:cubicBezTo>
                    <a:lnTo>
                      <a:pt x="3916150" y="4433270"/>
                    </a:lnTo>
                    <a:lnTo>
                      <a:pt x="3938854" y="4404158"/>
                    </a:lnTo>
                    <a:cubicBezTo>
                      <a:pt x="3961402" y="4384575"/>
                      <a:pt x="3991707" y="4373336"/>
                      <a:pt x="4024425" y="4375083"/>
                    </a:cubicBezTo>
                    <a:cubicBezTo>
                      <a:pt x="4089862" y="4378575"/>
                      <a:pt x="4140173" y="4432686"/>
                      <a:pt x="4136797" y="4495942"/>
                    </a:cubicBezTo>
                    <a:cubicBezTo>
                      <a:pt x="4133419" y="4559198"/>
                      <a:pt x="4077635" y="4607645"/>
                      <a:pt x="4012198" y="4604153"/>
                    </a:cubicBezTo>
                    <a:lnTo>
                      <a:pt x="3997708" y="4600513"/>
                    </a:lnTo>
                    <a:lnTo>
                      <a:pt x="3997668" y="4601271"/>
                    </a:lnTo>
                    <a:cubicBezTo>
                      <a:pt x="3906281" y="4596393"/>
                      <a:pt x="3824781" y="4542193"/>
                      <a:pt x="3784940" y="4459803"/>
                    </a:cubicBezTo>
                    <a:cubicBezTo>
                      <a:pt x="3745101" y="4377412"/>
                      <a:pt x="3753229" y="4279875"/>
                      <a:pt x="3806155" y="4205214"/>
                    </a:cubicBezTo>
                    <a:cubicBezTo>
                      <a:pt x="3845850" y="4149218"/>
                      <a:pt x="3906031" y="4112741"/>
                      <a:pt x="3972004" y="4102352"/>
                    </a:cubicBezTo>
                    <a:lnTo>
                      <a:pt x="4024359" y="4101227"/>
                    </a:lnTo>
                    <a:lnTo>
                      <a:pt x="4024443" y="4099661"/>
                    </a:lnTo>
                    <a:lnTo>
                      <a:pt x="4031923" y="4101065"/>
                    </a:lnTo>
                    <a:lnTo>
                      <a:pt x="4039361" y="4100905"/>
                    </a:lnTo>
                    <a:lnTo>
                      <a:pt x="4039189" y="4102428"/>
                    </a:lnTo>
                    <a:lnTo>
                      <a:pt x="4118277" y="4117267"/>
                    </a:lnTo>
                    <a:cubicBezTo>
                      <a:pt x="4208200" y="4146850"/>
                      <a:pt x="4284338" y="4211029"/>
                      <a:pt x="4328221" y="4297758"/>
                    </a:cubicBezTo>
                    <a:cubicBezTo>
                      <a:pt x="4342848" y="4326668"/>
                      <a:pt x="4353334" y="4356981"/>
                      <a:pt x="4359724" y="4387882"/>
                    </a:cubicBezTo>
                    <a:lnTo>
                      <a:pt x="4360584" y="4399515"/>
                    </a:lnTo>
                    <a:lnTo>
                      <a:pt x="4379487" y="4385054"/>
                    </a:lnTo>
                    <a:cubicBezTo>
                      <a:pt x="4482188" y="4320680"/>
                      <a:pt x="4587432" y="4296177"/>
                      <a:pt x="4680947" y="4315655"/>
                    </a:cubicBezTo>
                    <a:lnTo>
                      <a:pt x="4688875" y="4318084"/>
                    </a:lnTo>
                    <a:lnTo>
                      <a:pt x="4684979" y="4312981"/>
                    </a:lnTo>
                    <a:cubicBezTo>
                      <a:pt x="4658832" y="4269895"/>
                      <a:pt x="4651699" y="4208088"/>
                      <a:pt x="4670346" y="4146016"/>
                    </a:cubicBezTo>
                    <a:cubicBezTo>
                      <a:pt x="4688992" y="4083946"/>
                      <a:pt x="4729005" y="4036301"/>
                      <a:pt x="4774568" y="4014756"/>
                    </a:cubicBezTo>
                    <a:lnTo>
                      <a:pt x="4789822" y="4009447"/>
                    </a:lnTo>
                    <a:lnTo>
                      <a:pt x="4799626" y="4022284"/>
                    </a:lnTo>
                    <a:cubicBezTo>
                      <a:pt x="4825773" y="4065370"/>
                      <a:pt x="4832906" y="4127177"/>
                      <a:pt x="4814259" y="4189249"/>
                    </a:cubicBezTo>
                    <a:cubicBezTo>
                      <a:pt x="4795612" y="4251321"/>
                      <a:pt x="4755600" y="4298964"/>
                      <a:pt x="4710037" y="4320509"/>
                    </a:cubicBezTo>
                    <a:lnTo>
                      <a:pt x="4703839" y="4322666"/>
                    </a:lnTo>
                    <a:lnTo>
                      <a:pt x="4729154" y="4330420"/>
                    </a:lnTo>
                    <a:lnTo>
                      <a:pt x="4729261" y="4330140"/>
                    </a:lnTo>
                    <a:lnTo>
                      <a:pt x="4731250" y="4331063"/>
                    </a:lnTo>
                    <a:lnTo>
                      <a:pt x="4733007" y="4331600"/>
                    </a:lnTo>
                    <a:lnTo>
                      <a:pt x="4732911" y="4331834"/>
                    </a:lnTo>
                    <a:lnTo>
                      <a:pt x="4765184" y="4346810"/>
                    </a:lnTo>
                    <a:cubicBezTo>
                      <a:pt x="4799676" y="4365714"/>
                      <a:pt x="4829716" y="4391123"/>
                      <a:pt x="4853870" y="4421251"/>
                    </a:cubicBezTo>
                    <a:cubicBezTo>
                      <a:pt x="4886075" y="4461421"/>
                      <a:pt x="4907820" y="4509980"/>
                      <a:pt x="4915705" y="4562689"/>
                    </a:cubicBezTo>
                    <a:cubicBezTo>
                      <a:pt x="4931475" y="4668109"/>
                      <a:pt x="4889378" y="4773871"/>
                      <a:pt x="4805478" y="4839618"/>
                    </a:cubicBezTo>
                    <a:cubicBezTo>
                      <a:pt x="4742551" y="4888928"/>
                      <a:pt x="4663393" y="4910025"/>
                      <a:pt x="4586153" y="4900398"/>
                    </a:cubicBezTo>
                    <a:lnTo>
                      <a:pt x="4522095" y="4883556"/>
                    </a:lnTo>
                    <a:lnTo>
                      <a:pt x="4521685" y="4884752"/>
                    </a:lnTo>
                    <a:lnTo>
                      <a:pt x="4516223" y="4882013"/>
                    </a:lnTo>
                    <a:lnTo>
                      <a:pt x="4510225" y="4880436"/>
                    </a:lnTo>
                    <a:lnTo>
                      <a:pt x="4510713" y="4879251"/>
                    </a:lnTo>
                    <a:lnTo>
                      <a:pt x="4472422" y="4860053"/>
                    </a:lnTo>
                    <a:cubicBezTo>
                      <a:pt x="4427318" y="4829234"/>
                      <a:pt x="4395647" y="4781169"/>
                      <a:pt x="4385960" y="4725867"/>
                    </a:cubicBezTo>
                    <a:cubicBezTo>
                      <a:pt x="4373043" y="4652136"/>
                      <a:pt x="4401254" y="4577212"/>
                      <a:pt x="4459594" y="4530310"/>
                    </a:cubicBezTo>
                    <a:cubicBezTo>
                      <a:pt x="4517935" y="4483407"/>
                      <a:pt x="4597170" y="4471949"/>
                      <a:pt x="4666406" y="4500403"/>
                    </a:cubicBezTo>
                    <a:lnTo>
                      <a:pt x="4666171" y="4500978"/>
                    </a:lnTo>
                    <a:lnTo>
                      <a:pt x="4678153" y="4503371"/>
                    </a:lnTo>
                    <a:cubicBezTo>
                      <a:pt x="4727730" y="4523746"/>
                      <a:pt x="4751954" y="4579113"/>
                      <a:pt x="4732258" y="4627038"/>
                    </a:cubicBezTo>
                    <a:cubicBezTo>
                      <a:pt x="4712564" y="4674963"/>
                      <a:pt x="4656406" y="4697296"/>
                      <a:pt x="4606829" y="4676922"/>
                    </a:cubicBezTo>
                    <a:cubicBezTo>
                      <a:pt x="4582041" y="4666734"/>
                      <a:pt x="4563590" y="4647798"/>
                      <a:pt x="4553800" y="4625420"/>
                    </a:cubicBezTo>
                    <a:lnTo>
                      <a:pt x="4547237" y="4595943"/>
                    </a:lnTo>
                    <a:lnTo>
                      <a:pt x="4523749" y="4610109"/>
                    </a:lnTo>
                    <a:cubicBezTo>
                      <a:pt x="4494486" y="4633636"/>
                      <a:pt x="4480335" y="4671216"/>
                      <a:pt x="4486815" y="4708201"/>
                    </a:cubicBezTo>
                    <a:cubicBezTo>
                      <a:pt x="4493293" y="4745186"/>
                      <a:pt x="4519376" y="4775719"/>
                      <a:pt x="4554894" y="4787897"/>
                    </a:cubicBezTo>
                    <a:lnTo>
                      <a:pt x="4554011" y="4790472"/>
                    </a:lnTo>
                    <a:lnTo>
                      <a:pt x="4598406" y="4802144"/>
                    </a:lnTo>
                    <a:cubicBezTo>
                      <a:pt x="4649823" y="4808553"/>
                      <a:pt x="4702517" y="4794510"/>
                      <a:pt x="4744405" y="4761685"/>
                    </a:cubicBezTo>
                    <a:cubicBezTo>
                      <a:pt x="4800257" y="4717918"/>
                      <a:pt x="4828280" y="4647514"/>
                      <a:pt x="4817781" y="4577338"/>
                    </a:cubicBezTo>
                    <a:cubicBezTo>
                      <a:pt x="4809908" y="4524706"/>
                      <a:pt x="4781277" y="4478293"/>
                      <a:pt x="4739520" y="4447615"/>
                    </a:cubicBezTo>
                    <a:lnTo>
                      <a:pt x="4695275" y="4423413"/>
                    </a:lnTo>
                    <a:lnTo>
                      <a:pt x="4693723" y="4427190"/>
                    </a:lnTo>
                    <a:cubicBezTo>
                      <a:pt x="4597045" y="4387459"/>
                      <a:pt x="4475618" y="4423541"/>
                      <a:pt x="4360937" y="4523612"/>
                    </a:cubicBezTo>
                    <a:lnTo>
                      <a:pt x="4358243" y="4526202"/>
                    </a:lnTo>
                    <a:lnTo>
                      <a:pt x="4349279" y="4573821"/>
                    </a:lnTo>
                    <a:cubicBezTo>
                      <a:pt x="4339469" y="4603812"/>
                      <a:pt x="4325654" y="4632760"/>
                      <a:pt x="4307881" y="4659849"/>
                    </a:cubicBezTo>
                    <a:cubicBezTo>
                      <a:pt x="4254561" y="4741118"/>
                      <a:pt x="4171713" y="4796367"/>
                      <a:pt x="4079043" y="4815692"/>
                    </a:cubicBezTo>
                    <a:lnTo>
                      <a:pt x="4005620" y="4821079"/>
                    </a:lnTo>
                    <a:lnTo>
                      <a:pt x="4005563" y="4823110"/>
                    </a:lnTo>
                    <a:lnTo>
                      <a:pt x="3991451" y="4822118"/>
                    </a:lnTo>
                    <a:lnTo>
                      <a:pt x="3983828" y="4822678"/>
                    </a:lnTo>
                    <a:lnTo>
                      <a:pt x="3983892" y="4821587"/>
                    </a:lnTo>
                    <a:lnTo>
                      <a:pt x="3947102" y="4819001"/>
                    </a:lnTo>
                    <a:cubicBezTo>
                      <a:pt x="3822478" y="4800002"/>
                      <a:pt x="3711778" y="4716464"/>
                      <a:pt x="3627707" y="4589600"/>
                    </a:cubicBezTo>
                    <a:lnTo>
                      <a:pt x="3592283" y="4526580"/>
                    </a:lnTo>
                    <a:lnTo>
                      <a:pt x="3565383" y="4570845"/>
                    </a:lnTo>
                    <a:cubicBezTo>
                      <a:pt x="3461384" y="4723205"/>
                      <a:pt x="3327632" y="4813198"/>
                      <a:pt x="3189438" y="4823795"/>
                    </a:cubicBezTo>
                    <a:lnTo>
                      <a:pt x="3141752" y="4822834"/>
                    </a:lnTo>
                    <a:lnTo>
                      <a:pt x="3141684" y="4824272"/>
                    </a:lnTo>
                    <a:lnTo>
                      <a:pt x="3132775" y="4822652"/>
                    </a:lnTo>
                    <a:lnTo>
                      <a:pt x="3120088" y="4822397"/>
                    </a:lnTo>
                    <a:lnTo>
                      <a:pt x="3120247" y="4820375"/>
                    </a:lnTo>
                    <a:lnTo>
                      <a:pt x="3047753" y="4807191"/>
                    </a:lnTo>
                    <a:cubicBezTo>
                      <a:pt x="2957665" y="4778110"/>
                      <a:pt x="2881170" y="4714358"/>
                      <a:pt x="2836804" y="4627873"/>
                    </a:cubicBezTo>
                    <a:cubicBezTo>
                      <a:pt x="2807227" y="4570218"/>
                      <a:pt x="2794186" y="4506857"/>
                      <a:pt x="2797349" y="4444315"/>
                    </a:cubicBezTo>
                    <a:lnTo>
                      <a:pt x="2802541" y="4415864"/>
                    </a:lnTo>
                    <a:lnTo>
                      <a:pt x="2754657" y="4423760"/>
                    </a:lnTo>
                    <a:cubicBezTo>
                      <a:pt x="2728862" y="4423247"/>
                      <a:pt x="2700808" y="4418312"/>
                      <a:pt x="2672563" y="4408525"/>
                    </a:cubicBezTo>
                    <a:cubicBezTo>
                      <a:pt x="2616075" y="4388947"/>
                      <a:pt x="2572195" y="4354594"/>
                      <a:pt x="2551796" y="4318402"/>
                    </a:cubicBezTo>
                    <a:lnTo>
                      <a:pt x="2546688" y="4306454"/>
                    </a:lnTo>
                    <a:lnTo>
                      <a:pt x="2558094" y="4300230"/>
                    </a:lnTo>
                    <a:cubicBezTo>
                      <a:pt x="2596513" y="4284422"/>
                      <a:pt x="2652241" y="4284587"/>
                      <a:pt x="2708730" y="4304163"/>
                    </a:cubicBezTo>
                    <a:cubicBezTo>
                      <a:pt x="2751096" y="4318845"/>
                      <a:pt x="2786370" y="4341840"/>
                      <a:pt x="2809965" y="4367688"/>
                    </a:cubicBezTo>
                    <a:lnTo>
                      <a:pt x="2811061" y="4369180"/>
                    </a:lnTo>
                    <a:lnTo>
                      <a:pt x="2814207" y="4351934"/>
                    </a:lnTo>
                    <a:cubicBezTo>
                      <a:pt x="2823850" y="4321888"/>
                      <a:pt x="2837503" y="4292864"/>
                      <a:pt x="2855126" y="4265676"/>
                    </a:cubicBezTo>
                    <a:cubicBezTo>
                      <a:pt x="2907992" y="4184110"/>
                      <a:pt x="2990529" y="4128401"/>
                      <a:pt x="3083092" y="4108559"/>
                    </a:cubicBezTo>
                    <a:lnTo>
                      <a:pt x="3163309" y="4102224"/>
                    </a:lnTo>
                    <a:lnTo>
                      <a:pt x="3163299" y="4100690"/>
                    </a:lnTo>
                    <a:lnTo>
                      <a:pt x="3170683" y="4101642"/>
                    </a:lnTo>
                    <a:lnTo>
                      <a:pt x="3178267" y="4101042"/>
                    </a:lnTo>
                    <a:lnTo>
                      <a:pt x="3178183" y="4102607"/>
                    </a:lnTo>
                    <a:lnTo>
                      <a:pt x="3230121" y="4109300"/>
                    </a:lnTo>
                    <a:cubicBezTo>
                      <a:pt x="3294613" y="4126651"/>
                      <a:pt x="3350568" y="4169328"/>
                      <a:pt x="3384077" y="4229231"/>
                    </a:cubicBezTo>
                    <a:cubicBezTo>
                      <a:pt x="3428754" y="4309102"/>
                      <a:pt x="3426452" y="4406951"/>
                      <a:pt x="3378068" y="4484632"/>
                    </a:cubicBezTo>
                    <a:cubicBezTo>
                      <a:pt x="3329684" y="4562314"/>
                      <a:pt x="3242878" y="4607529"/>
                      <a:pt x="3151490" y="4602651"/>
                    </a:cubicBezTo>
                    <a:lnTo>
                      <a:pt x="3151531" y="4601893"/>
                    </a:lnTo>
                    <a:lnTo>
                      <a:pt x="3136736" y="4603968"/>
                    </a:lnTo>
                    <a:cubicBezTo>
                      <a:pt x="3071299" y="4600476"/>
                      <a:pt x="3020989" y="4546366"/>
                      <a:pt x="3024366" y="4483109"/>
                    </a:cubicBezTo>
                    <a:cubicBezTo>
                      <a:pt x="3027742" y="4419854"/>
                      <a:pt x="3083526" y="4371406"/>
                      <a:pt x="3148964" y="4374899"/>
                    </a:cubicBezTo>
                    <a:cubicBezTo>
                      <a:pt x="3181682" y="4376645"/>
                      <a:pt x="3210618" y="4391046"/>
                      <a:pt x="3230953" y="4412917"/>
                    </a:cubicBezTo>
                    <a:lnTo>
                      <a:pt x="3250430" y="4444282"/>
                    </a:lnTo>
                    <a:lnTo>
                      <a:pt x="3271814" y="4418452"/>
                    </a:lnTo>
                    <a:cubicBezTo>
                      <a:pt x="3296083" y="4379487"/>
                      <a:pt x="3297238" y="4330406"/>
                      <a:pt x="3274827" y="4290343"/>
                    </a:cubicBezTo>
                    <a:cubicBezTo>
                      <a:pt x="3258020" y="4260296"/>
                      <a:pt x="3229953" y="4238888"/>
                      <a:pt x="3197603" y="4230185"/>
                    </a:cubicBezTo>
                    <a:lnTo>
                      <a:pt x="3170100" y="4226641"/>
                    </a:lnTo>
                    <a:lnTo>
                      <a:pt x="3109424" y="4231432"/>
                    </a:lnTo>
                    <a:cubicBezTo>
                      <a:pt x="3048987" y="4244388"/>
                      <a:pt x="2995095" y="4280764"/>
                      <a:pt x="2960577" y="4334021"/>
                    </a:cubicBezTo>
                    <a:cubicBezTo>
                      <a:pt x="2914552" y="4405030"/>
                      <a:pt x="2909990" y="4495223"/>
                      <a:pt x="2948614" y="4570515"/>
                    </a:cubicBezTo>
                    <a:cubicBezTo>
                      <a:pt x="2977582" y="4626984"/>
                      <a:pt x="3027529" y="4668610"/>
                      <a:pt x="3086350" y="4687599"/>
                    </a:cubicBezTo>
                    <a:lnTo>
                      <a:pt x="3135027" y="4696450"/>
                    </a:lnTo>
                    <a:lnTo>
                      <a:pt x="3186909" y="4697395"/>
                    </a:lnTo>
                    <a:cubicBezTo>
                      <a:pt x="3300280" y="4686660"/>
                      <a:pt x="3409873" y="4600085"/>
                      <a:pt x="3492757" y="4455786"/>
                    </a:cubicBezTo>
                    <a:lnTo>
                      <a:pt x="3529094" y="4384360"/>
                    </a:lnTo>
                    <a:lnTo>
                      <a:pt x="3523158" y="4369461"/>
                    </a:lnTo>
                    <a:cubicBezTo>
                      <a:pt x="3496025" y="4287017"/>
                      <a:pt x="3477137" y="4196393"/>
                      <a:pt x="3468082" y="4100240"/>
                    </a:cubicBezTo>
                    <a:lnTo>
                      <a:pt x="3464193" y="3962584"/>
                    </a:lnTo>
                    <a:lnTo>
                      <a:pt x="3409200" y="3940291"/>
                    </a:lnTo>
                    <a:lnTo>
                      <a:pt x="3359250" y="3905871"/>
                    </a:lnTo>
                    <a:lnTo>
                      <a:pt x="3357725" y="3907940"/>
                    </a:lnTo>
                    <a:lnTo>
                      <a:pt x="3346384" y="3897005"/>
                    </a:lnTo>
                    <a:lnTo>
                      <a:pt x="3333740" y="3888292"/>
                    </a:lnTo>
                    <a:lnTo>
                      <a:pt x="3335314" y="3886330"/>
                    </a:lnTo>
                    <a:lnTo>
                      <a:pt x="3287896" y="3840601"/>
                    </a:lnTo>
                    <a:cubicBezTo>
                      <a:pt x="3272941" y="3821770"/>
                      <a:pt x="3259925" y="3801585"/>
                      <a:pt x="3248987" y="3780366"/>
                    </a:cubicBezTo>
                    <a:lnTo>
                      <a:pt x="3242988" y="3765293"/>
                    </a:lnTo>
                    <a:lnTo>
                      <a:pt x="3232761" y="3794848"/>
                    </a:lnTo>
                    <a:cubicBezTo>
                      <a:pt x="3213717" y="3834417"/>
                      <a:pt x="3179521" y="3871593"/>
                      <a:pt x="3133719" y="3898073"/>
                    </a:cubicBezTo>
                    <a:cubicBezTo>
                      <a:pt x="3072649" y="3933379"/>
                      <a:pt x="3005398" y="3941314"/>
                      <a:pt x="2953210" y="3924419"/>
                    </a:cubicBezTo>
                    <a:lnTo>
                      <a:pt x="2937156" y="3917253"/>
                    </a:lnTo>
                    <a:lnTo>
                      <a:pt x="2938956" y="3899765"/>
                    </a:lnTo>
                    <a:cubicBezTo>
                      <a:pt x="2950356" y="3846107"/>
                      <a:pt x="2990791" y="3791787"/>
                      <a:pt x="3051861" y="3756481"/>
                    </a:cubicBezTo>
                    <a:cubicBezTo>
                      <a:pt x="3082396" y="3738827"/>
                      <a:pt x="3114477" y="3728018"/>
                      <a:pt x="3145447" y="3723732"/>
                    </a:cubicBezTo>
                    <a:lnTo>
                      <a:pt x="3228896" y="3729878"/>
                    </a:lnTo>
                    <a:lnTo>
                      <a:pt x="3222549" y="3713929"/>
                    </a:lnTo>
                    <a:cubicBezTo>
                      <a:pt x="3209268" y="3667998"/>
                      <a:pt x="3204862" y="3619216"/>
                      <a:pt x="3210448" y="3570152"/>
                    </a:cubicBezTo>
                    <a:cubicBezTo>
                      <a:pt x="3225347" y="3439313"/>
                      <a:pt x="3309038" y="3326414"/>
                      <a:pt x="3429893" y="3274120"/>
                    </a:cubicBezTo>
                    <a:cubicBezTo>
                      <a:pt x="3520536" y="3234901"/>
                      <a:pt x="3621716" y="3234258"/>
                      <a:pt x="3711178" y="3269596"/>
                    </a:cubicBezTo>
                    <a:lnTo>
                      <a:pt x="3782593" y="3309407"/>
                    </a:lnTo>
                    <a:lnTo>
                      <a:pt x="3783447" y="3308105"/>
                    </a:lnTo>
                    <a:lnTo>
                      <a:pt x="3785382" y="3309787"/>
                    </a:lnTo>
                    <a:lnTo>
                      <a:pt x="3740197" y="3235481"/>
                    </a:lnTo>
                    <a:cubicBezTo>
                      <a:pt x="3688811" y="3158397"/>
                      <a:pt x="3631557" y="3086459"/>
                      <a:pt x="3570082" y="3022141"/>
                    </a:cubicBezTo>
                    <a:cubicBezTo>
                      <a:pt x="3340932" y="2782389"/>
                      <a:pt x="3084035" y="2679565"/>
                      <a:pt x="2897637" y="2745027"/>
                    </a:cubicBezTo>
                    <a:lnTo>
                      <a:pt x="2831115" y="2779004"/>
                    </a:lnTo>
                    <a:lnTo>
                      <a:pt x="2781035" y="2817087"/>
                    </a:lnTo>
                    <a:cubicBezTo>
                      <a:pt x="2726835" y="2870975"/>
                      <a:pt x="2695103" y="2944844"/>
                      <a:pt x="2694811" y="3023320"/>
                    </a:cubicBezTo>
                    <a:cubicBezTo>
                      <a:pt x="2694422" y="3127954"/>
                      <a:pt x="2749986" y="3224816"/>
                      <a:pt x="2840505" y="3277301"/>
                    </a:cubicBezTo>
                    <a:cubicBezTo>
                      <a:pt x="2908394" y="3316665"/>
                      <a:pt x="2988180" y="3326565"/>
                      <a:pt x="3062057" y="3306983"/>
                    </a:cubicBezTo>
                    <a:lnTo>
                      <a:pt x="3131625" y="3278268"/>
                    </a:lnTo>
                    <a:lnTo>
                      <a:pt x="3159954" y="3258952"/>
                    </a:lnTo>
                    <a:cubicBezTo>
                      <a:pt x="3190736" y="3231234"/>
                      <a:pt x="3209680" y="3191911"/>
                      <a:pt x="3211372" y="3149373"/>
                    </a:cubicBezTo>
                    <a:cubicBezTo>
                      <a:pt x="3213627" y="3092655"/>
                      <a:pt x="3184854" y="3039201"/>
                      <a:pt x="3136271" y="3009848"/>
                    </a:cubicBezTo>
                    <a:lnTo>
                      <a:pt x="3097753" y="2998910"/>
                    </a:lnTo>
                    <a:lnTo>
                      <a:pt x="3094333" y="3038842"/>
                    </a:lnTo>
                    <a:cubicBezTo>
                      <a:pt x="3084173" y="3074344"/>
                      <a:pt x="3060345" y="3106431"/>
                      <a:pt x="3025258" y="3126689"/>
                    </a:cubicBezTo>
                    <a:cubicBezTo>
                      <a:pt x="2955084" y="3167204"/>
                      <a:pt x="2866448" y="3145056"/>
                      <a:pt x="2827284" y="3077222"/>
                    </a:cubicBezTo>
                    <a:cubicBezTo>
                      <a:pt x="2788120" y="3009388"/>
                      <a:pt x="2813258" y="2921554"/>
                      <a:pt x="2883432" y="2881039"/>
                    </a:cubicBezTo>
                    <a:lnTo>
                      <a:pt x="2900902" y="2875038"/>
                    </a:lnTo>
                    <a:lnTo>
                      <a:pt x="2900433" y="2874225"/>
                    </a:lnTo>
                    <a:cubicBezTo>
                      <a:pt x="2998434" y="2817644"/>
                      <a:pt x="3119454" y="2818846"/>
                      <a:pt x="3216312" y="2877364"/>
                    </a:cubicBezTo>
                    <a:cubicBezTo>
                      <a:pt x="3313170" y="2935882"/>
                      <a:pt x="3370532" y="3042451"/>
                      <a:pt x="3366036" y="3155523"/>
                    </a:cubicBezTo>
                    <a:cubicBezTo>
                      <a:pt x="3362664" y="3240327"/>
                      <a:pt x="3324897" y="3318722"/>
                      <a:pt x="3263529" y="3373983"/>
                    </a:cubicBezTo>
                    <a:lnTo>
                      <a:pt x="3210029" y="3410460"/>
                    </a:lnTo>
                    <a:lnTo>
                      <a:pt x="3210999" y="3412140"/>
                    </a:lnTo>
                    <a:lnTo>
                      <a:pt x="3202297" y="3415732"/>
                    </a:lnTo>
                    <a:lnTo>
                      <a:pt x="3194697" y="3420914"/>
                    </a:lnTo>
                    <a:lnTo>
                      <a:pt x="3193849" y="3419219"/>
                    </a:lnTo>
                    <a:lnTo>
                      <a:pt x="3101878" y="3457182"/>
                    </a:lnTo>
                    <a:cubicBezTo>
                      <a:pt x="2988731" y="3487172"/>
                      <a:pt x="2866537" y="3472012"/>
                      <a:pt x="2762564" y="3411724"/>
                    </a:cubicBezTo>
                    <a:cubicBezTo>
                      <a:pt x="2623931" y="3331340"/>
                      <a:pt x="2538833" y="3182992"/>
                      <a:pt x="2539429" y="3022743"/>
                    </a:cubicBezTo>
                    <a:cubicBezTo>
                      <a:pt x="2539875" y="2902555"/>
                      <a:pt x="2588473" y="2789421"/>
                      <a:pt x="2671481" y="2706889"/>
                    </a:cubicBezTo>
                    <a:lnTo>
                      <a:pt x="2742251" y="2653071"/>
                    </a:lnTo>
                    <a:lnTo>
                      <a:pt x="2740868" y="2650820"/>
                    </a:lnTo>
                    <a:lnTo>
                      <a:pt x="2754235" y="2643959"/>
                    </a:lnTo>
                    <a:lnTo>
                      <a:pt x="2765448" y="2635431"/>
                    </a:lnTo>
                    <a:lnTo>
                      <a:pt x="2766671" y="2637576"/>
                    </a:lnTo>
                    <a:lnTo>
                      <a:pt x="2834007" y="2603014"/>
                    </a:lnTo>
                    <a:cubicBezTo>
                      <a:pt x="2899354" y="2578667"/>
                      <a:pt x="2970787" y="2569268"/>
                      <a:pt x="3045763" y="2574191"/>
                    </a:cubicBezTo>
                    <a:cubicBezTo>
                      <a:pt x="3139485" y="2580345"/>
                      <a:pt x="3238744" y="2608879"/>
                      <a:pt x="3338577" y="2658575"/>
                    </a:cubicBezTo>
                    <a:lnTo>
                      <a:pt x="3370762" y="2676288"/>
                    </a:lnTo>
                    <a:lnTo>
                      <a:pt x="3368871" y="2619088"/>
                    </a:lnTo>
                    <a:cubicBezTo>
                      <a:pt x="3372687" y="2400127"/>
                      <a:pt x="3443439" y="2221391"/>
                      <a:pt x="3568788" y="2114047"/>
                    </a:cubicBezTo>
                    <a:lnTo>
                      <a:pt x="3630985" y="2069991"/>
                    </a:lnTo>
                    <a:lnTo>
                      <a:pt x="3630749" y="2069603"/>
                    </a:lnTo>
                    <a:lnTo>
                      <a:pt x="3633689" y="2068076"/>
                    </a:lnTo>
                    <a:lnTo>
                      <a:pt x="3635956" y="2066470"/>
                    </a:lnTo>
                    <a:lnTo>
                      <a:pt x="3636147" y="2066799"/>
                    </a:lnTo>
                    <a:lnTo>
                      <a:pt x="3676756" y="2045706"/>
                    </a:lnTo>
                    <a:lnTo>
                      <a:pt x="3674207" y="2043574"/>
                    </a:lnTo>
                    <a:cubicBezTo>
                      <a:pt x="3887839" y="1960860"/>
                      <a:pt x="4015700" y="1823352"/>
                      <a:pt x="4015700" y="1676316"/>
                    </a:cubicBezTo>
                    <a:lnTo>
                      <a:pt x="4020727" y="1676316"/>
                    </a:lnTo>
                    <a:lnTo>
                      <a:pt x="4013874" y="1614618"/>
                    </a:lnTo>
                    <a:cubicBezTo>
                      <a:pt x="3998486" y="1552724"/>
                      <a:pt x="3959039" y="1498412"/>
                      <a:pt x="3902802" y="1464821"/>
                    </a:cubicBezTo>
                    <a:cubicBezTo>
                      <a:pt x="3827818" y="1420035"/>
                      <a:pt x="3734551" y="1418998"/>
                      <a:pt x="3658590" y="1462107"/>
                    </a:cubicBezTo>
                    <a:cubicBezTo>
                      <a:pt x="3601619" y="1494439"/>
                      <a:pt x="3560976" y="1547861"/>
                      <a:pt x="3544215" y="1609398"/>
                    </a:cubicBezTo>
                    <a:lnTo>
                      <a:pt x="3536731" y="1665403"/>
                    </a:lnTo>
                    <a:lnTo>
                      <a:pt x="3540076" y="1665602"/>
                    </a:lnTo>
                    <a:cubicBezTo>
                      <a:pt x="3537323" y="1711737"/>
                      <a:pt x="3559881" y="1755719"/>
                      <a:pt x="3598957" y="1780400"/>
                    </a:cubicBezTo>
                    <a:cubicBezTo>
                      <a:pt x="3638034" y="1805081"/>
                      <a:pt x="3687440" y="1806554"/>
                      <a:pt x="3727917" y="1784246"/>
                    </a:cubicBezTo>
                    <a:lnTo>
                      <a:pt x="3755034" y="1764133"/>
                    </a:lnTo>
                    <a:lnTo>
                      <a:pt x="3724546" y="1742870"/>
                    </a:lnTo>
                    <a:cubicBezTo>
                      <a:pt x="3703649" y="1721252"/>
                      <a:pt x="3690723" y="1691387"/>
                      <a:pt x="3690723" y="1658398"/>
                    </a:cubicBezTo>
                    <a:cubicBezTo>
                      <a:pt x="3690723" y="1592420"/>
                      <a:pt x="3742425" y="1538935"/>
                      <a:pt x="3806203" y="1538936"/>
                    </a:cubicBezTo>
                    <a:cubicBezTo>
                      <a:pt x="3869980" y="1538936"/>
                      <a:pt x="3921683" y="1592421"/>
                      <a:pt x="3921682" y="1658398"/>
                    </a:cubicBezTo>
                    <a:lnTo>
                      <a:pt x="3918802" y="1673160"/>
                    </a:lnTo>
                    <a:lnTo>
                      <a:pt x="3919565" y="1673160"/>
                    </a:lnTo>
                    <a:cubicBezTo>
                      <a:pt x="3919565" y="1765300"/>
                      <a:pt x="3869448" y="1850147"/>
                      <a:pt x="3788752" y="1894621"/>
                    </a:cubicBezTo>
                    <a:cubicBezTo>
                      <a:pt x="3708057" y="1939095"/>
                      <a:pt x="3609556" y="1936158"/>
                      <a:pt x="3531654" y="1886958"/>
                    </a:cubicBezTo>
                    <a:cubicBezTo>
                      <a:pt x="3473227" y="1850054"/>
                      <a:pt x="3433323" y="1791506"/>
                      <a:pt x="3419338" y="1725736"/>
                    </a:cubicBezTo>
                    <a:lnTo>
                      <a:pt x="3415397" y="1673160"/>
                    </a:lnTo>
                    <a:lnTo>
                      <a:pt x="3413819" y="1673160"/>
                    </a:lnTo>
                    <a:lnTo>
                      <a:pt x="3414831" y="1665593"/>
                    </a:lnTo>
                    <a:lnTo>
                      <a:pt x="3414269" y="1658093"/>
                    </a:lnTo>
                    <a:lnTo>
                      <a:pt x="3415821" y="1658186"/>
                    </a:lnTo>
                    <a:lnTo>
                      <a:pt x="3426619" y="1577375"/>
                    </a:lnTo>
                    <a:cubicBezTo>
                      <a:pt x="3451799" y="1484933"/>
                      <a:pt x="3512855" y="1404681"/>
                      <a:pt x="3598437" y="1356111"/>
                    </a:cubicBezTo>
                    <a:cubicBezTo>
                      <a:pt x="3655492" y="1323732"/>
                      <a:pt x="3719047" y="1307933"/>
                      <a:pt x="3782418" y="1308636"/>
                    </a:cubicBezTo>
                    <a:cubicBezTo>
                      <a:pt x="3845788" y="1309341"/>
                      <a:pt x="3908976" y="1326549"/>
                      <a:pt x="3965296" y="1360189"/>
                    </a:cubicBezTo>
                    <a:cubicBezTo>
                      <a:pt x="3993456" y="1377009"/>
                      <a:pt x="4018814" y="1397288"/>
                      <a:pt x="4040966" y="1420294"/>
                    </a:cubicBezTo>
                    <a:lnTo>
                      <a:pt x="4076804" y="1468863"/>
                    </a:lnTo>
                    <a:lnTo>
                      <a:pt x="4078947" y="1426895"/>
                    </a:lnTo>
                    <a:cubicBezTo>
                      <a:pt x="4086387" y="1363104"/>
                      <a:pt x="4106495" y="1296483"/>
                      <a:pt x="4138882" y="1229283"/>
                    </a:cubicBezTo>
                    <a:lnTo>
                      <a:pt x="4142864" y="1221936"/>
                    </a:lnTo>
                    <a:lnTo>
                      <a:pt x="4072388" y="1224496"/>
                    </a:lnTo>
                    <a:cubicBezTo>
                      <a:pt x="4048656" y="1223035"/>
                      <a:pt x="4025032" y="1219255"/>
                      <a:pt x="4001871" y="1213151"/>
                    </a:cubicBezTo>
                    <a:lnTo>
                      <a:pt x="3926488" y="1182098"/>
                    </a:lnTo>
                    <a:lnTo>
                      <a:pt x="3925792" y="1183487"/>
                    </a:lnTo>
                    <a:lnTo>
                      <a:pt x="3919577" y="1179251"/>
                    </a:lnTo>
                    <a:lnTo>
                      <a:pt x="3912520" y="1176343"/>
                    </a:lnTo>
                    <a:lnTo>
                      <a:pt x="3913309" y="1174977"/>
                    </a:lnTo>
                    <a:lnTo>
                      <a:pt x="3869746" y="1145275"/>
                    </a:lnTo>
                    <a:cubicBezTo>
                      <a:pt x="3819780" y="1100280"/>
                      <a:pt x="3789028" y="1036448"/>
                      <a:pt x="3786283" y="967396"/>
                    </a:cubicBezTo>
                    <a:cubicBezTo>
                      <a:pt x="3782622" y="875329"/>
                      <a:pt x="3829327" y="788557"/>
                      <a:pt x="3908192" y="740909"/>
                    </a:cubicBezTo>
                    <a:cubicBezTo>
                      <a:pt x="3987058" y="693262"/>
                      <a:pt x="4085596" y="692284"/>
                      <a:pt x="4165392" y="738354"/>
                    </a:cubicBezTo>
                    <a:lnTo>
                      <a:pt x="4165010" y="739015"/>
                    </a:lnTo>
                    <a:lnTo>
                      <a:pt x="4179235" y="743901"/>
                    </a:lnTo>
                    <a:cubicBezTo>
                      <a:pt x="4236372" y="776890"/>
                      <a:pt x="4256841" y="848408"/>
                      <a:pt x="4224952" y="903641"/>
                    </a:cubicBezTo>
                    <a:cubicBezTo>
                      <a:pt x="4193063" y="958874"/>
                      <a:pt x="4120893" y="976908"/>
                      <a:pt x="4063755" y="943919"/>
                    </a:cubicBezTo>
                    <a:cubicBezTo>
                      <a:pt x="4035186" y="927425"/>
                      <a:pt x="4015784" y="901297"/>
                      <a:pt x="4007512" y="872390"/>
                    </a:cubicBezTo>
                    <a:lnTo>
                      <a:pt x="4004341" y="835355"/>
                    </a:lnTo>
                    <a:lnTo>
                      <a:pt x="3973364" y="848783"/>
                    </a:lnTo>
                    <a:cubicBezTo>
                      <a:pt x="3933807" y="872683"/>
                      <a:pt x="3910379" y="916207"/>
                      <a:pt x="3912215" y="962389"/>
                    </a:cubicBezTo>
                    <a:cubicBezTo>
                      <a:pt x="3914052" y="1008570"/>
                      <a:pt x="3940862" y="1050098"/>
                      <a:pt x="3982192" y="1070781"/>
                    </a:cubicBezTo>
                    <a:lnTo>
                      <a:pt x="3980693" y="1073778"/>
                    </a:lnTo>
                    <a:lnTo>
                      <a:pt x="4032936" y="1095298"/>
                    </a:lnTo>
                    <a:cubicBezTo>
                      <a:pt x="4094610" y="1111551"/>
                      <a:pt x="4161197" y="1103064"/>
                      <a:pt x="4217681" y="1069892"/>
                    </a:cubicBezTo>
                    <a:cubicBezTo>
                      <a:pt x="4292995" y="1025663"/>
                      <a:pt x="4338732" y="944372"/>
                      <a:pt x="4337436" y="857041"/>
                    </a:cubicBezTo>
                    <a:cubicBezTo>
                      <a:pt x="4336465" y="791542"/>
                      <a:pt x="4309152" y="730225"/>
                      <a:pt x="4263244" y="685950"/>
                    </a:cubicBezTo>
                    <a:lnTo>
                      <a:pt x="4213240" y="649166"/>
                    </a:lnTo>
                    <a:lnTo>
                      <a:pt x="4210727" y="653520"/>
                    </a:lnTo>
                    <a:cubicBezTo>
                      <a:pt x="4083389" y="580001"/>
                      <a:pt x="3900371" y="621978"/>
                      <a:pt x="3721921" y="765631"/>
                    </a:cubicBezTo>
                    <a:lnTo>
                      <a:pt x="3720888" y="759716"/>
                    </a:lnTo>
                    <a:lnTo>
                      <a:pt x="3670419" y="784012"/>
                    </a:lnTo>
                    <a:cubicBezTo>
                      <a:pt x="3501860" y="856244"/>
                      <a:pt x="3341405" y="862806"/>
                      <a:pt x="3218076" y="802753"/>
                    </a:cubicBezTo>
                    <a:lnTo>
                      <a:pt x="3165008" y="770579"/>
                    </a:lnTo>
                    <a:lnTo>
                      <a:pt x="3164794" y="770882"/>
                    </a:lnTo>
                    <a:lnTo>
                      <a:pt x="3162700" y="769180"/>
                    </a:lnTo>
                    <a:lnTo>
                      <a:pt x="3160766" y="768008"/>
                    </a:lnTo>
                    <a:lnTo>
                      <a:pt x="3160950" y="767758"/>
                    </a:lnTo>
                    <a:lnTo>
                      <a:pt x="3126960" y="740145"/>
                    </a:lnTo>
                    <a:cubicBezTo>
                      <a:pt x="3091508" y="707174"/>
                      <a:pt x="3063333" y="667784"/>
                      <a:pt x="3043604" y="624540"/>
                    </a:cubicBezTo>
                    <a:cubicBezTo>
                      <a:pt x="3017300" y="566881"/>
                      <a:pt x="3006012" y="502372"/>
                      <a:pt x="3012515" y="437093"/>
                    </a:cubicBezTo>
                    <a:lnTo>
                      <a:pt x="3015501" y="424463"/>
                    </a:lnTo>
                    <a:lnTo>
                      <a:pt x="3007456" y="431695"/>
                    </a:lnTo>
                    <a:cubicBezTo>
                      <a:pt x="2975932" y="295427"/>
                      <a:pt x="2903875" y="206262"/>
                      <a:pt x="2815007" y="193551"/>
                    </a:cubicBezTo>
                    <a:lnTo>
                      <a:pt x="2815442" y="190512"/>
                    </a:lnTo>
                    <a:lnTo>
                      <a:pt x="2777560" y="189321"/>
                    </a:lnTo>
                    <a:cubicBezTo>
                      <a:pt x="2738821" y="193271"/>
                      <a:pt x="2702585" y="212417"/>
                      <a:pt x="2677422" y="243503"/>
                    </a:cubicBezTo>
                    <a:cubicBezTo>
                      <a:pt x="2643871" y="284950"/>
                      <a:pt x="2635182" y="341231"/>
                      <a:pt x="2654669" y="390867"/>
                    </a:cubicBezTo>
                    <a:cubicBezTo>
                      <a:pt x="2669286" y="428094"/>
                      <a:pt x="2698060" y="457277"/>
                      <a:pt x="2733804" y="472727"/>
                    </a:cubicBezTo>
                    <a:lnTo>
                      <a:pt x="2767006" y="482093"/>
                    </a:lnTo>
                    <a:lnTo>
                      <a:pt x="2767416" y="480087"/>
                    </a:lnTo>
                    <a:cubicBezTo>
                      <a:pt x="2795061" y="485740"/>
                      <a:pt x="2823594" y="475908"/>
                      <a:pt x="2841889" y="454424"/>
                    </a:cubicBezTo>
                    <a:cubicBezTo>
                      <a:pt x="2860184" y="432940"/>
                      <a:pt x="2865345" y="403206"/>
                      <a:pt x="2855361" y="376815"/>
                    </a:cubicBezTo>
                    <a:lnTo>
                      <a:pt x="2845550" y="358687"/>
                    </a:lnTo>
                    <a:lnTo>
                      <a:pt x="2830063" y="375275"/>
                    </a:lnTo>
                    <a:cubicBezTo>
                      <a:pt x="2815191" y="386037"/>
                      <a:pt x="2796023" y="391267"/>
                      <a:pt x="2776084" y="388415"/>
                    </a:cubicBezTo>
                    <a:cubicBezTo>
                      <a:pt x="2736209" y="382711"/>
                      <a:pt x="2708352" y="346839"/>
                      <a:pt x="2713866" y="308293"/>
                    </a:cubicBezTo>
                    <a:cubicBezTo>
                      <a:pt x="2719378" y="269747"/>
                      <a:pt x="2756174" y="243121"/>
                      <a:pt x="2796050" y="248825"/>
                    </a:cubicBezTo>
                    <a:lnTo>
                      <a:pt x="2804723" y="251843"/>
                    </a:lnTo>
                    <a:lnTo>
                      <a:pt x="2804789" y="251381"/>
                    </a:lnTo>
                    <a:cubicBezTo>
                      <a:pt x="2860478" y="259346"/>
                      <a:pt x="2907427" y="296971"/>
                      <a:pt x="2927332" y="349588"/>
                    </a:cubicBezTo>
                    <a:cubicBezTo>
                      <a:pt x="2947236" y="402205"/>
                      <a:pt x="2936946" y="461484"/>
                      <a:pt x="2900473" y="504313"/>
                    </a:cubicBezTo>
                    <a:cubicBezTo>
                      <a:pt x="2873118" y="536435"/>
                      <a:pt x="2834283" y="555492"/>
                      <a:pt x="2793323" y="558258"/>
                    </a:cubicBezTo>
                    <a:lnTo>
                      <a:pt x="2761206" y="556095"/>
                    </a:lnTo>
                    <a:lnTo>
                      <a:pt x="2761069" y="557050"/>
                    </a:lnTo>
                    <a:lnTo>
                      <a:pt x="2756583" y="555784"/>
                    </a:lnTo>
                    <a:lnTo>
                      <a:pt x="2752002" y="555475"/>
                    </a:lnTo>
                    <a:lnTo>
                      <a:pt x="2752192" y="554545"/>
                    </a:lnTo>
                    <a:lnTo>
                      <a:pt x="2704285" y="541033"/>
                    </a:lnTo>
                    <a:cubicBezTo>
                      <a:pt x="2650590" y="517824"/>
                      <a:pt x="2607364" y="473984"/>
                      <a:pt x="2585408" y="418061"/>
                    </a:cubicBezTo>
                    <a:cubicBezTo>
                      <a:pt x="2556132" y="343495"/>
                      <a:pt x="2569185" y="258949"/>
                      <a:pt x="2619585" y="196686"/>
                    </a:cubicBezTo>
                    <a:cubicBezTo>
                      <a:pt x="2644785" y="165554"/>
                      <a:pt x="2677379" y="142394"/>
                      <a:pt x="2713551" y="128654"/>
                    </a:cubicBezTo>
                    <a:cubicBezTo>
                      <a:pt x="2740679" y="118350"/>
                      <a:pt x="2769821" y="113345"/>
                      <a:pt x="2799366" y="114250"/>
                    </a:cubicBezTo>
                    <a:lnTo>
                      <a:pt x="2825976" y="116853"/>
                    </a:lnTo>
                    <a:lnTo>
                      <a:pt x="2826004" y="116666"/>
                    </a:lnTo>
                    <a:lnTo>
                      <a:pt x="2827347" y="116987"/>
                    </a:lnTo>
                    <a:lnTo>
                      <a:pt x="2828987" y="117147"/>
                    </a:lnTo>
                    <a:lnTo>
                      <a:pt x="2828949" y="117370"/>
                    </a:lnTo>
                    <a:lnTo>
                      <a:pt x="2865800" y="126184"/>
                    </a:lnTo>
                    <a:cubicBezTo>
                      <a:pt x="2933790" y="149218"/>
                      <a:pt x="2992612" y="205208"/>
                      <a:pt x="3034586" y="286050"/>
                    </a:cubicBezTo>
                    <a:lnTo>
                      <a:pt x="3047879" y="318780"/>
                    </a:lnTo>
                    <a:lnTo>
                      <a:pt x="3079973" y="259464"/>
                    </a:lnTo>
                    <a:cubicBezTo>
                      <a:pt x="3117136" y="208130"/>
                      <a:pt x="3167669" y="166473"/>
                      <a:pt x="3227652" y="139909"/>
                    </a:cubicBezTo>
                    <a:cubicBezTo>
                      <a:pt x="3272641" y="119986"/>
                      <a:pt x="3320342" y="109705"/>
                      <a:pt x="3367954" y="108756"/>
                    </a:cubicBezTo>
                    <a:cubicBezTo>
                      <a:pt x="3415567" y="107807"/>
                      <a:pt x="3463091" y="116189"/>
                      <a:pt x="3507723" y="133592"/>
                    </a:cubicBezTo>
                    <a:lnTo>
                      <a:pt x="3579079" y="173027"/>
                    </a:lnTo>
                    <a:lnTo>
                      <a:pt x="3579929" y="171725"/>
                    </a:lnTo>
                    <a:lnTo>
                      <a:pt x="3585620" y="176642"/>
                    </a:lnTo>
                    <a:lnTo>
                      <a:pt x="3592302" y="180335"/>
                    </a:lnTo>
                    <a:lnTo>
                      <a:pt x="3591363" y="181602"/>
                    </a:lnTo>
                    <a:lnTo>
                      <a:pt x="3631260" y="216070"/>
                    </a:lnTo>
                    <a:lnTo>
                      <a:pt x="3657117" y="251964"/>
                    </a:lnTo>
                    <a:lnTo>
                      <a:pt x="3675180" y="216821"/>
                    </a:lnTo>
                    <a:cubicBezTo>
                      <a:pt x="3699620" y="180337"/>
                      <a:pt x="3738721" y="148360"/>
                      <a:pt x="3787801" y="128612"/>
                    </a:cubicBezTo>
                    <a:cubicBezTo>
                      <a:pt x="3853244" y="102279"/>
                      <a:pt x="3920942" y="103917"/>
                      <a:pt x="3970223" y="128010"/>
                    </a:cubicBezTo>
                    <a:lnTo>
                      <a:pt x="3985104" y="137370"/>
                    </a:lnTo>
                    <a:lnTo>
                      <a:pt x="3980853" y="154430"/>
                    </a:lnTo>
                    <a:cubicBezTo>
                      <a:pt x="3961993" y="205939"/>
                      <a:pt x="3914295" y="254008"/>
                      <a:pt x="3848852" y="280340"/>
                    </a:cubicBezTo>
                    <a:cubicBezTo>
                      <a:pt x="3799771" y="300089"/>
                      <a:pt x="3749420" y="304106"/>
                      <a:pt x="3706522" y="294716"/>
                    </a:cubicBezTo>
                    <a:lnTo>
                      <a:pt x="3672488" y="283024"/>
                    </a:lnTo>
                    <a:lnTo>
                      <a:pt x="3681211" y="302237"/>
                    </a:lnTo>
                    <a:cubicBezTo>
                      <a:pt x="3691956" y="333880"/>
                      <a:pt x="3696493" y="367839"/>
                      <a:pt x="3693925" y="402295"/>
                    </a:cubicBezTo>
                    <a:cubicBezTo>
                      <a:pt x="3687080" y="494181"/>
                      <a:pt x="3630795" y="575070"/>
                      <a:pt x="3547019" y="613427"/>
                    </a:cubicBezTo>
                    <a:cubicBezTo>
                      <a:pt x="3463241" y="651784"/>
                      <a:pt x="3365232" y="641537"/>
                      <a:pt x="3291201" y="586680"/>
                    </a:cubicBezTo>
                    <a:lnTo>
                      <a:pt x="3291655" y="586066"/>
                    </a:lnTo>
                    <a:lnTo>
                      <a:pt x="3278079" y="579592"/>
                    </a:lnTo>
                    <a:cubicBezTo>
                      <a:pt x="3225070" y="540311"/>
                      <a:pt x="3212879" y="466928"/>
                      <a:pt x="3250849" y="415686"/>
                    </a:cubicBezTo>
                    <a:cubicBezTo>
                      <a:pt x="3288820" y="364443"/>
                      <a:pt x="3362574" y="354745"/>
                      <a:pt x="3415584" y="394026"/>
                    </a:cubicBezTo>
                    <a:cubicBezTo>
                      <a:pt x="3442089" y="413665"/>
                      <a:pt x="3458389" y="441832"/>
                      <a:pt x="3463316" y="471492"/>
                    </a:cubicBezTo>
                    <a:lnTo>
                      <a:pt x="3462250" y="508647"/>
                    </a:lnTo>
                    <a:lnTo>
                      <a:pt x="3494554" y="498835"/>
                    </a:lnTo>
                    <a:cubicBezTo>
                      <a:pt x="3536576" y="479594"/>
                      <a:pt x="3564807" y="439021"/>
                      <a:pt x="3568241" y="392931"/>
                    </a:cubicBezTo>
                    <a:cubicBezTo>
                      <a:pt x="3571675" y="346841"/>
                      <a:pt x="3549768" y="302531"/>
                      <a:pt x="3511060" y="277277"/>
                    </a:cubicBezTo>
                    <a:lnTo>
                      <a:pt x="3512892" y="274470"/>
                    </a:lnTo>
                    <a:lnTo>
                      <a:pt x="3463439" y="247140"/>
                    </a:lnTo>
                    <a:cubicBezTo>
                      <a:pt x="3404018" y="223971"/>
                      <a:pt x="3336897" y="224820"/>
                      <a:pt x="3277003" y="251345"/>
                    </a:cubicBezTo>
                    <a:cubicBezTo>
                      <a:pt x="3197143" y="286711"/>
                      <a:pt x="3142448" y="362265"/>
                      <a:pt x="3133789" y="449175"/>
                    </a:cubicBezTo>
                    <a:cubicBezTo>
                      <a:pt x="3127296" y="514357"/>
                      <a:pt x="3147451" y="578386"/>
                      <a:pt x="3188018" y="627600"/>
                    </a:cubicBezTo>
                    <a:lnTo>
                      <a:pt x="3233509" y="669838"/>
                    </a:lnTo>
                    <a:lnTo>
                      <a:pt x="3236501" y="665799"/>
                    </a:lnTo>
                    <a:cubicBezTo>
                      <a:pt x="3339872" y="742397"/>
                      <a:pt x="3495665" y="735998"/>
                      <a:pt x="3662727" y="651203"/>
                    </a:cubicBezTo>
                    <a:lnTo>
                      <a:pt x="3698389" y="630880"/>
                    </a:lnTo>
                    <a:lnTo>
                      <a:pt x="3697975" y="628504"/>
                    </a:lnTo>
                    <a:cubicBezTo>
                      <a:pt x="3856790" y="518731"/>
                      <a:pt x="4019135" y="474517"/>
                      <a:pt x="4156285" y="500107"/>
                    </a:cubicBezTo>
                    <a:lnTo>
                      <a:pt x="4195024" y="510446"/>
                    </a:lnTo>
                    <a:lnTo>
                      <a:pt x="4193237" y="505509"/>
                    </a:lnTo>
                    <a:cubicBezTo>
                      <a:pt x="4161773" y="402203"/>
                      <a:pt x="4161631" y="303926"/>
                      <a:pt x="4193939" y="220295"/>
                    </a:cubicBezTo>
                    <a:lnTo>
                      <a:pt x="4219175" y="169424"/>
                    </a:lnTo>
                    <a:lnTo>
                      <a:pt x="4218883" y="169254"/>
                    </a:lnTo>
                    <a:lnTo>
                      <a:pt x="4220273" y="167213"/>
                    </a:lnTo>
                    <a:lnTo>
                      <a:pt x="4221192" y="165359"/>
                    </a:lnTo>
                    <a:lnTo>
                      <a:pt x="4221434" y="165507"/>
                    </a:lnTo>
                    <a:lnTo>
                      <a:pt x="4243986" y="132385"/>
                    </a:lnTo>
                    <a:cubicBezTo>
                      <a:pt x="4271311" y="97515"/>
                      <a:pt x="4305049" y="68784"/>
                      <a:pt x="4342954" y="47457"/>
                    </a:cubicBezTo>
                    <a:cubicBezTo>
                      <a:pt x="4393493" y="19023"/>
                      <a:pt x="4451438" y="3750"/>
                      <a:pt x="4511458" y="4639"/>
                    </a:cubicBezTo>
                    <a:close/>
                    <a:moveTo>
                      <a:pt x="660663" y="1998"/>
                    </a:moveTo>
                    <a:cubicBezTo>
                      <a:pt x="754804" y="11937"/>
                      <a:pt x="842773" y="58601"/>
                      <a:pt x="903970" y="134116"/>
                    </a:cubicBezTo>
                    <a:cubicBezTo>
                      <a:pt x="949868" y="190752"/>
                      <a:pt x="976771" y="258758"/>
                      <a:pt x="983228" y="328943"/>
                    </a:cubicBezTo>
                    <a:lnTo>
                      <a:pt x="982983" y="370766"/>
                    </a:lnTo>
                    <a:lnTo>
                      <a:pt x="998600" y="415354"/>
                    </a:lnTo>
                    <a:cubicBezTo>
                      <a:pt x="1043241" y="509688"/>
                      <a:pt x="1109560" y="568673"/>
                      <a:pt x="1185896" y="578343"/>
                    </a:cubicBezTo>
                    <a:lnTo>
                      <a:pt x="1185455" y="581823"/>
                    </a:lnTo>
                    <a:lnTo>
                      <a:pt x="1228764" y="582488"/>
                    </a:lnTo>
                    <a:cubicBezTo>
                      <a:pt x="1272957" y="577263"/>
                      <a:pt x="1314011" y="554720"/>
                      <a:pt x="1342194" y="518737"/>
                    </a:cubicBezTo>
                    <a:cubicBezTo>
                      <a:pt x="1379770" y="470759"/>
                      <a:pt x="1388666" y="406290"/>
                      <a:pt x="1365486" y="349929"/>
                    </a:cubicBezTo>
                    <a:cubicBezTo>
                      <a:pt x="1348101" y="307658"/>
                      <a:pt x="1314685" y="274841"/>
                      <a:pt x="1273558" y="257843"/>
                    </a:cubicBezTo>
                    <a:lnTo>
                      <a:pt x="1235447" y="247752"/>
                    </a:lnTo>
                    <a:lnTo>
                      <a:pt x="1235016" y="250050"/>
                    </a:lnTo>
                    <a:cubicBezTo>
                      <a:pt x="1203322" y="244099"/>
                      <a:pt x="1170899" y="255856"/>
                      <a:pt x="1150389" y="280742"/>
                    </a:cubicBezTo>
                    <a:cubicBezTo>
                      <a:pt x="1129878" y="305626"/>
                      <a:pt x="1124526" y="339697"/>
                      <a:pt x="1136419" y="369672"/>
                    </a:cubicBezTo>
                    <a:lnTo>
                      <a:pt x="1147964" y="390206"/>
                    </a:lnTo>
                    <a:lnTo>
                      <a:pt x="1165356" y="370966"/>
                    </a:lnTo>
                    <a:cubicBezTo>
                      <a:pt x="1182152" y="358396"/>
                      <a:pt x="1203959" y="352068"/>
                      <a:pt x="1226794" y="354961"/>
                    </a:cubicBezTo>
                    <a:cubicBezTo>
                      <a:pt x="1272464" y="360745"/>
                      <a:pt x="1304953" y="401224"/>
                      <a:pt x="1299361" y="445372"/>
                    </a:cubicBezTo>
                    <a:cubicBezTo>
                      <a:pt x="1293769" y="489519"/>
                      <a:pt x="1252213" y="520619"/>
                      <a:pt x="1206543" y="514834"/>
                    </a:cubicBezTo>
                    <a:lnTo>
                      <a:pt x="1196577" y="511545"/>
                    </a:lnTo>
                    <a:lnTo>
                      <a:pt x="1196510" y="512073"/>
                    </a:lnTo>
                    <a:cubicBezTo>
                      <a:pt x="1132729" y="503995"/>
                      <a:pt x="1078391" y="461863"/>
                      <a:pt x="1054680" y="402104"/>
                    </a:cubicBezTo>
                    <a:cubicBezTo>
                      <a:pt x="1030969" y="342347"/>
                      <a:pt x="1041640" y="274421"/>
                      <a:pt x="1082530" y="224810"/>
                    </a:cubicBezTo>
                    <a:cubicBezTo>
                      <a:pt x="1113198" y="187602"/>
                      <a:pt x="1157224" y="165115"/>
                      <a:pt x="1203977" y="161201"/>
                    </a:cubicBezTo>
                    <a:lnTo>
                      <a:pt x="1240717" y="163083"/>
                    </a:lnTo>
                    <a:lnTo>
                      <a:pt x="1240855" y="161990"/>
                    </a:lnTo>
                    <a:lnTo>
                      <a:pt x="1246004" y="163354"/>
                    </a:lnTo>
                    <a:lnTo>
                      <a:pt x="1251244" y="163623"/>
                    </a:lnTo>
                    <a:lnTo>
                      <a:pt x="1251045" y="164689"/>
                    </a:lnTo>
                    <a:lnTo>
                      <a:pt x="1306036" y="179249"/>
                    </a:lnTo>
                    <a:cubicBezTo>
                      <a:pt x="1367818" y="204784"/>
                      <a:pt x="1418015" y="254084"/>
                      <a:pt x="1444132" y="317584"/>
                    </a:cubicBezTo>
                    <a:cubicBezTo>
                      <a:pt x="1478953" y="402250"/>
                      <a:pt x="1465591" y="499098"/>
                      <a:pt x="1409142" y="571171"/>
                    </a:cubicBezTo>
                    <a:cubicBezTo>
                      <a:pt x="1380918" y="607207"/>
                      <a:pt x="1344100" y="634271"/>
                      <a:pt x="1303020" y="650635"/>
                    </a:cubicBezTo>
                    <a:cubicBezTo>
                      <a:pt x="1272209" y="662908"/>
                      <a:pt x="1239002" y="669162"/>
                      <a:pt x="1205225" y="668671"/>
                    </a:cubicBezTo>
                    <a:lnTo>
                      <a:pt x="1174770" y="666184"/>
                    </a:lnTo>
                    <a:lnTo>
                      <a:pt x="1174742" y="666399"/>
                    </a:lnTo>
                    <a:lnTo>
                      <a:pt x="1173202" y="666056"/>
                    </a:lnTo>
                    <a:lnTo>
                      <a:pt x="1171325" y="665903"/>
                    </a:lnTo>
                    <a:lnTo>
                      <a:pt x="1171363" y="665648"/>
                    </a:lnTo>
                    <a:lnTo>
                      <a:pt x="1129093" y="656253"/>
                    </a:lnTo>
                    <a:cubicBezTo>
                      <a:pt x="1077018" y="639538"/>
                      <a:pt x="1029328" y="606013"/>
                      <a:pt x="988672" y="558376"/>
                    </a:cubicBezTo>
                    <a:lnTo>
                      <a:pt x="952656" y="505247"/>
                    </a:lnTo>
                    <a:lnTo>
                      <a:pt x="936604" y="539096"/>
                    </a:lnTo>
                    <a:cubicBezTo>
                      <a:pt x="900144" y="595050"/>
                      <a:pt x="842244" y="635050"/>
                      <a:pt x="774911" y="648372"/>
                    </a:cubicBezTo>
                    <a:cubicBezTo>
                      <a:pt x="685134" y="666136"/>
                      <a:pt x="592802" y="633662"/>
                      <a:pt x="533911" y="563611"/>
                    </a:cubicBezTo>
                    <a:cubicBezTo>
                      <a:pt x="475018" y="493560"/>
                      <a:pt x="458890" y="397021"/>
                      <a:pt x="491813" y="311632"/>
                    </a:cubicBezTo>
                    <a:lnTo>
                      <a:pt x="492522" y="311905"/>
                    </a:lnTo>
                    <a:lnTo>
                      <a:pt x="495127" y="297195"/>
                    </a:lnTo>
                    <a:cubicBezTo>
                      <a:pt x="518701" y="236052"/>
                      <a:pt x="585726" y="204960"/>
                      <a:pt x="644832" y="227749"/>
                    </a:cubicBezTo>
                    <a:cubicBezTo>
                      <a:pt x="703936" y="250537"/>
                      <a:pt x="732739" y="318578"/>
                      <a:pt x="709165" y="379721"/>
                    </a:cubicBezTo>
                    <a:cubicBezTo>
                      <a:pt x="697377" y="410291"/>
                      <a:pt x="674727" y="433350"/>
                      <a:pt x="647636" y="445917"/>
                    </a:cubicBezTo>
                    <a:lnTo>
                      <a:pt x="611784" y="454730"/>
                    </a:lnTo>
                    <a:lnTo>
                      <a:pt x="629728" y="483058"/>
                    </a:lnTo>
                    <a:cubicBezTo>
                      <a:pt x="659267" y="518195"/>
                      <a:pt x="705582" y="534485"/>
                      <a:pt x="750613" y="525574"/>
                    </a:cubicBezTo>
                    <a:cubicBezTo>
                      <a:pt x="784387" y="518891"/>
                      <a:pt x="813431" y="498827"/>
                      <a:pt x="831719" y="470761"/>
                    </a:cubicBezTo>
                    <a:lnTo>
                      <a:pt x="843603" y="445703"/>
                    </a:lnTo>
                    <a:lnTo>
                      <a:pt x="857824" y="386526"/>
                    </a:lnTo>
                    <a:cubicBezTo>
                      <a:pt x="864211" y="325047"/>
                      <a:pt x="846302" y="262542"/>
                      <a:pt x="806344" y="213235"/>
                    </a:cubicBezTo>
                    <a:cubicBezTo>
                      <a:pt x="753066" y="147494"/>
                      <a:pt x="668712" y="115240"/>
                      <a:pt x="585164" y="128664"/>
                    </a:cubicBezTo>
                    <a:cubicBezTo>
                      <a:pt x="522501" y="138733"/>
                      <a:pt x="467459" y="173343"/>
                      <a:pt x="431198" y="223399"/>
                    </a:cubicBezTo>
                    <a:lnTo>
                      <a:pt x="406778" y="268683"/>
                    </a:lnTo>
                    <a:lnTo>
                      <a:pt x="390123" y="318901"/>
                    </a:lnTo>
                    <a:cubicBezTo>
                      <a:pt x="366687" y="429587"/>
                      <a:pt x="415423" y="559583"/>
                      <a:pt x="526281" y="682080"/>
                    </a:cubicBezTo>
                    <a:lnTo>
                      <a:pt x="582331" y="738077"/>
                    </a:lnTo>
                    <a:lnTo>
                      <a:pt x="693689" y="741107"/>
                    </a:lnTo>
                    <a:cubicBezTo>
                      <a:pt x="829922" y="752087"/>
                      <a:pt x="970147" y="786714"/>
                      <a:pt x="1102644" y="841470"/>
                    </a:cubicBezTo>
                    <a:lnTo>
                      <a:pt x="1159798" y="868542"/>
                    </a:lnTo>
                    <a:lnTo>
                      <a:pt x="1177985" y="804044"/>
                    </a:lnTo>
                    <a:cubicBezTo>
                      <a:pt x="1189022" y="777527"/>
                      <a:pt x="1203023" y="753165"/>
                      <a:pt x="1219927" y="731316"/>
                    </a:cubicBezTo>
                    <a:lnTo>
                      <a:pt x="1254015" y="694750"/>
                    </a:lnTo>
                    <a:lnTo>
                      <a:pt x="1253813" y="694532"/>
                    </a:lnTo>
                    <a:lnTo>
                      <a:pt x="1255498" y="693161"/>
                    </a:lnTo>
                    <a:lnTo>
                      <a:pt x="1256740" y="691828"/>
                    </a:lnTo>
                    <a:lnTo>
                      <a:pt x="1256907" y="692013"/>
                    </a:lnTo>
                    <a:lnTo>
                      <a:pt x="1284267" y="669745"/>
                    </a:lnTo>
                    <a:cubicBezTo>
                      <a:pt x="1316090" y="647202"/>
                      <a:pt x="1351781" y="631452"/>
                      <a:pt x="1389124" y="622997"/>
                    </a:cubicBezTo>
                    <a:cubicBezTo>
                      <a:pt x="1438915" y="611724"/>
                      <a:pt x="1491636" y="613419"/>
                      <a:pt x="1542048" y="629268"/>
                    </a:cubicBezTo>
                    <a:cubicBezTo>
                      <a:pt x="1642871" y="660970"/>
                      <a:pt x="1718880" y="744407"/>
                      <a:pt x="1741072" y="847742"/>
                    </a:cubicBezTo>
                    <a:cubicBezTo>
                      <a:pt x="1749395" y="886491"/>
                      <a:pt x="1749667" y="925797"/>
                      <a:pt x="1742596" y="963501"/>
                    </a:cubicBezTo>
                    <a:cubicBezTo>
                      <a:pt x="1735524" y="1001204"/>
                      <a:pt x="1721108" y="1037304"/>
                      <a:pt x="1700052" y="1069643"/>
                    </a:cubicBezTo>
                    <a:lnTo>
                      <a:pt x="1657234" y="1119439"/>
                    </a:lnTo>
                    <a:lnTo>
                      <a:pt x="1658121" y="1120322"/>
                    </a:lnTo>
                    <a:lnTo>
                      <a:pt x="1653309" y="1124003"/>
                    </a:lnTo>
                    <a:lnTo>
                      <a:pt x="1649299" y="1128666"/>
                    </a:lnTo>
                    <a:lnTo>
                      <a:pt x="1648453" y="1127717"/>
                    </a:lnTo>
                    <a:lnTo>
                      <a:pt x="1614719" y="1153518"/>
                    </a:lnTo>
                    <a:cubicBezTo>
                      <a:pt x="1567667" y="1180348"/>
                      <a:pt x="1511071" y="1187718"/>
                      <a:pt x="1457572" y="1172349"/>
                    </a:cubicBezTo>
                    <a:cubicBezTo>
                      <a:pt x="1386235" y="1151859"/>
                      <a:pt x="1331689" y="1094186"/>
                      <a:pt x="1315202" y="1021819"/>
                    </a:cubicBezTo>
                    <a:cubicBezTo>
                      <a:pt x="1298713" y="949451"/>
                      <a:pt x="1322893" y="873844"/>
                      <a:pt x="1378312" y="824473"/>
                    </a:cubicBezTo>
                    <a:lnTo>
                      <a:pt x="1378721" y="824932"/>
                    </a:lnTo>
                    <a:lnTo>
                      <a:pt x="1386057" y="815289"/>
                    </a:lnTo>
                    <a:cubicBezTo>
                      <a:pt x="1425741" y="779936"/>
                      <a:pt x="1485610" y="782377"/>
                      <a:pt x="1519783" y="820737"/>
                    </a:cubicBezTo>
                    <a:cubicBezTo>
                      <a:pt x="1553956" y="859098"/>
                      <a:pt x="1549491" y="918853"/>
                      <a:pt x="1509807" y="954207"/>
                    </a:cubicBezTo>
                    <a:cubicBezTo>
                      <a:pt x="1489965" y="971882"/>
                      <a:pt x="1465079" y="980110"/>
                      <a:pt x="1440879" y="979124"/>
                    </a:cubicBezTo>
                    <a:lnTo>
                      <a:pt x="1411754" y="972180"/>
                    </a:lnTo>
                    <a:lnTo>
                      <a:pt x="1414186" y="999267"/>
                    </a:lnTo>
                    <a:cubicBezTo>
                      <a:pt x="1422458" y="1035566"/>
                      <a:pt x="1449817" y="1064494"/>
                      <a:pt x="1485597" y="1074772"/>
                    </a:cubicBezTo>
                    <a:cubicBezTo>
                      <a:pt x="1521379" y="1085050"/>
                      <a:pt x="1559920" y="1075052"/>
                      <a:pt x="1586194" y="1048675"/>
                    </a:cubicBezTo>
                    <a:lnTo>
                      <a:pt x="1588106" y="1050582"/>
                    </a:lnTo>
                    <a:lnTo>
                      <a:pt x="1617781" y="1016071"/>
                    </a:lnTo>
                    <a:cubicBezTo>
                      <a:pt x="1645813" y="973016"/>
                      <a:pt x="1656167" y="919945"/>
                      <a:pt x="1645088" y="868356"/>
                    </a:cubicBezTo>
                    <a:cubicBezTo>
                      <a:pt x="1630315" y="799568"/>
                      <a:pt x="1579717" y="744025"/>
                      <a:pt x="1512600" y="722923"/>
                    </a:cubicBezTo>
                    <a:cubicBezTo>
                      <a:pt x="1462267" y="707096"/>
                      <a:pt x="1408464" y="712473"/>
                      <a:pt x="1362990" y="736381"/>
                    </a:cubicBezTo>
                    <a:lnTo>
                      <a:pt x="1322209" y="765317"/>
                    </a:lnTo>
                    <a:lnTo>
                      <a:pt x="1324903" y="768341"/>
                    </a:lnTo>
                    <a:cubicBezTo>
                      <a:pt x="1247518" y="837279"/>
                      <a:pt x="1226976" y="961189"/>
                      <a:pt x="1266406" y="1106862"/>
                    </a:cubicBezTo>
                    <a:lnTo>
                      <a:pt x="1276575" y="1138325"/>
                    </a:lnTo>
                    <a:lnTo>
                      <a:pt x="1278517" y="1138387"/>
                    </a:lnTo>
                    <a:cubicBezTo>
                      <a:pt x="1347640" y="1302129"/>
                      <a:pt x="1348477" y="1455439"/>
                      <a:pt x="1283079" y="1563468"/>
                    </a:cubicBezTo>
                    <a:lnTo>
                      <a:pt x="1253376" y="1603678"/>
                    </a:lnTo>
                    <a:lnTo>
                      <a:pt x="1253602" y="1603871"/>
                    </a:lnTo>
                    <a:lnTo>
                      <a:pt x="1252083" y="1605425"/>
                    </a:lnTo>
                    <a:lnTo>
                      <a:pt x="1251001" y="1606892"/>
                    </a:lnTo>
                    <a:lnTo>
                      <a:pt x="1250815" y="1606725"/>
                    </a:lnTo>
                    <a:lnTo>
                      <a:pt x="1226169" y="1631965"/>
                    </a:lnTo>
                    <a:cubicBezTo>
                      <a:pt x="1197119" y="1657985"/>
                      <a:pt x="1163454" y="1677696"/>
                      <a:pt x="1127317" y="1690348"/>
                    </a:cubicBezTo>
                    <a:cubicBezTo>
                      <a:pt x="1079134" y="1707217"/>
                      <a:pt x="1026558" y="1711538"/>
                      <a:pt x="974671" y="1701531"/>
                    </a:cubicBezTo>
                    <a:cubicBezTo>
                      <a:pt x="948726" y="1696527"/>
                      <a:pt x="923954" y="1688135"/>
                      <a:pt x="900862" y="1676795"/>
                    </a:cubicBezTo>
                    <a:lnTo>
                      <a:pt x="870384" y="1656512"/>
                    </a:lnTo>
                    <a:lnTo>
                      <a:pt x="866179" y="1693280"/>
                    </a:lnTo>
                    <a:cubicBezTo>
                      <a:pt x="858037" y="1806051"/>
                      <a:pt x="863970" y="1919500"/>
                      <a:pt x="883890" y="2025531"/>
                    </a:cubicBezTo>
                    <a:cubicBezTo>
                      <a:pt x="933372" y="2288926"/>
                      <a:pt x="1061945" y="2471943"/>
                      <a:pt x="1217005" y="2510068"/>
                    </a:cubicBezTo>
                    <a:lnTo>
                      <a:pt x="1277242" y="2516524"/>
                    </a:lnTo>
                    <a:lnTo>
                      <a:pt x="1328310" y="2512778"/>
                    </a:lnTo>
                    <a:cubicBezTo>
                      <a:pt x="1388818" y="2500160"/>
                      <a:pt x="1442913" y="2464086"/>
                      <a:pt x="1477727" y="2411022"/>
                    </a:cubicBezTo>
                    <a:cubicBezTo>
                      <a:pt x="1524140" y="2340270"/>
                      <a:pt x="1529205" y="2250104"/>
                      <a:pt x="1491001" y="2174599"/>
                    </a:cubicBezTo>
                    <a:cubicBezTo>
                      <a:pt x="1462355" y="2117969"/>
                      <a:pt x="1412641" y="2076064"/>
                      <a:pt x="1353927" y="2056748"/>
                    </a:cubicBezTo>
                    <a:lnTo>
                      <a:pt x="1294099" y="2045523"/>
                    </a:lnTo>
                    <a:lnTo>
                      <a:pt x="1266381" y="2046119"/>
                    </a:lnTo>
                    <a:cubicBezTo>
                      <a:pt x="1233289" y="2051330"/>
                      <a:pt x="1203102" y="2069627"/>
                      <a:pt x="1183192" y="2097715"/>
                    </a:cubicBezTo>
                    <a:cubicBezTo>
                      <a:pt x="1156644" y="2135164"/>
                      <a:pt x="1152568" y="2184090"/>
                      <a:pt x="1172551" y="2225416"/>
                    </a:cubicBezTo>
                    <a:lnTo>
                      <a:pt x="1191064" y="2253377"/>
                    </a:lnTo>
                    <a:lnTo>
                      <a:pt x="1213768" y="2224264"/>
                    </a:lnTo>
                    <a:cubicBezTo>
                      <a:pt x="1236316" y="2204682"/>
                      <a:pt x="1266621" y="2193444"/>
                      <a:pt x="1299339" y="2195190"/>
                    </a:cubicBezTo>
                    <a:cubicBezTo>
                      <a:pt x="1364776" y="2198682"/>
                      <a:pt x="1415087" y="2252793"/>
                      <a:pt x="1411710" y="2316049"/>
                    </a:cubicBezTo>
                    <a:cubicBezTo>
                      <a:pt x="1408333" y="2379305"/>
                      <a:pt x="1352549" y="2427752"/>
                      <a:pt x="1287112" y="2424260"/>
                    </a:cubicBezTo>
                    <a:lnTo>
                      <a:pt x="1272623" y="2420621"/>
                    </a:lnTo>
                    <a:lnTo>
                      <a:pt x="1272582" y="2421377"/>
                    </a:lnTo>
                    <a:cubicBezTo>
                      <a:pt x="1181195" y="2416501"/>
                      <a:pt x="1099696" y="2362301"/>
                      <a:pt x="1059855" y="2279910"/>
                    </a:cubicBezTo>
                    <a:cubicBezTo>
                      <a:pt x="1020016" y="2197520"/>
                      <a:pt x="1028145" y="2099981"/>
                      <a:pt x="1081070" y="2025321"/>
                    </a:cubicBezTo>
                    <a:cubicBezTo>
                      <a:pt x="1120764" y="1969325"/>
                      <a:pt x="1180945" y="1932847"/>
                      <a:pt x="1246917" y="1922460"/>
                    </a:cubicBezTo>
                    <a:lnTo>
                      <a:pt x="1299273" y="1921334"/>
                    </a:lnTo>
                    <a:lnTo>
                      <a:pt x="1299358" y="1919769"/>
                    </a:lnTo>
                    <a:lnTo>
                      <a:pt x="1306836" y="1921172"/>
                    </a:lnTo>
                    <a:lnTo>
                      <a:pt x="1314275" y="1921012"/>
                    </a:lnTo>
                    <a:lnTo>
                      <a:pt x="1314103" y="1922536"/>
                    </a:lnTo>
                    <a:lnTo>
                      <a:pt x="1393191" y="1937374"/>
                    </a:lnTo>
                    <a:cubicBezTo>
                      <a:pt x="1483114" y="1966957"/>
                      <a:pt x="1559246" y="2031136"/>
                      <a:pt x="1603128" y="2117866"/>
                    </a:cubicBezTo>
                    <a:cubicBezTo>
                      <a:pt x="1661638" y="2233504"/>
                      <a:pt x="1653881" y="2371597"/>
                      <a:pt x="1582788" y="2479956"/>
                    </a:cubicBezTo>
                    <a:cubicBezTo>
                      <a:pt x="1529468" y="2561225"/>
                      <a:pt x="1446628" y="2616472"/>
                      <a:pt x="1353957" y="2635799"/>
                    </a:cubicBezTo>
                    <a:lnTo>
                      <a:pt x="1281612" y="2641107"/>
                    </a:lnTo>
                    <a:lnTo>
                      <a:pt x="1281556" y="2643205"/>
                    </a:lnTo>
                    <a:lnTo>
                      <a:pt x="1269805" y="2641973"/>
                    </a:lnTo>
                    <a:lnTo>
                      <a:pt x="1258742" y="2642785"/>
                    </a:lnTo>
                    <a:lnTo>
                      <a:pt x="1258857" y="2640826"/>
                    </a:lnTo>
                    <a:lnTo>
                      <a:pt x="1197407" y="2634387"/>
                    </a:lnTo>
                    <a:cubicBezTo>
                      <a:pt x="1077134" y="2607255"/>
                      <a:pt x="968686" y="2518904"/>
                      <a:pt x="887183" y="2385472"/>
                    </a:cubicBezTo>
                    <a:lnTo>
                      <a:pt x="866803" y="2347287"/>
                    </a:lnTo>
                    <a:lnTo>
                      <a:pt x="839741" y="2391765"/>
                    </a:lnTo>
                    <a:cubicBezTo>
                      <a:pt x="734534" y="2545517"/>
                      <a:pt x="599035" y="2635464"/>
                      <a:pt x="459400" y="2644248"/>
                    </a:cubicBezTo>
                    <a:lnTo>
                      <a:pt x="416674" y="2642751"/>
                    </a:lnTo>
                    <a:lnTo>
                      <a:pt x="416596" y="2644380"/>
                    </a:lnTo>
                    <a:lnTo>
                      <a:pt x="405502" y="2642360"/>
                    </a:lnTo>
                    <a:lnTo>
                      <a:pt x="389359" y="2641794"/>
                    </a:lnTo>
                    <a:lnTo>
                      <a:pt x="389558" y="2639456"/>
                    </a:lnTo>
                    <a:lnTo>
                      <a:pt x="322459" y="2627232"/>
                    </a:lnTo>
                    <a:lnTo>
                      <a:pt x="266334" y="2602792"/>
                    </a:lnTo>
                    <a:lnTo>
                      <a:pt x="268603" y="2634566"/>
                    </a:lnTo>
                    <a:cubicBezTo>
                      <a:pt x="267069" y="2669276"/>
                      <a:pt x="253770" y="2706962"/>
                      <a:pt x="228699" y="2740480"/>
                    </a:cubicBezTo>
                    <a:cubicBezTo>
                      <a:pt x="195271" y="2785172"/>
                      <a:pt x="148826" y="2811880"/>
                      <a:pt x="105606" y="2815838"/>
                    </a:cubicBezTo>
                    <a:lnTo>
                      <a:pt x="91700" y="2815623"/>
                    </a:lnTo>
                    <a:lnTo>
                      <a:pt x="87564" y="2802343"/>
                    </a:lnTo>
                    <a:cubicBezTo>
                      <a:pt x="79152" y="2759766"/>
                      <a:pt x="91652" y="2707668"/>
                      <a:pt x="125080" y="2662975"/>
                    </a:cubicBezTo>
                    <a:cubicBezTo>
                      <a:pt x="150151" y="2629457"/>
                      <a:pt x="182544" y="2606054"/>
                      <a:pt x="215407" y="2594777"/>
                    </a:cubicBezTo>
                    <a:lnTo>
                      <a:pt x="242869" y="2588777"/>
                    </a:lnTo>
                    <a:lnTo>
                      <a:pt x="199646" y="2558829"/>
                    </a:lnTo>
                    <a:cubicBezTo>
                      <a:pt x="163682" y="2528327"/>
                      <a:pt x="133467" y="2490627"/>
                      <a:pt x="111333" y="2447233"/>
                    </a:cubicBezTo>
                    <a:cubicBezTo>
                      <a:pt x="52310" y="2331518"/>
                      <a:pt x="59799" y="2193051"/>
                      <a:pt x="130955" y="2084374"/>
                    </a:cubicBezTo>
                    <a:cubicBezTo>
                      <a:pt x="184322" y="2002867"/>
                      <a:pt x="267369" y="1947485"/>
                      <a:pt x="360260" y="1928190"/>
                    </a:cubicBezTo>
                    <a:lnTo>
                      <a:pt x="438223" y="1922556"/>
                    </a:lnTo>
                    <a:lnTo>
                      <a:pt x="438213" y="1920797"/>
                    </a:lnTo>
                    <a:lnTo>
                      <a:pt x="446960" y="1921925"/>
                    </a:lnTo>
                    <a:lnTo>
                      <a:pt x="455697" y="1921293"/>
                    </a:lnTo>
                    <a:lnTo>
                      <a:pt x="455591" y="1923036"/>
                    </a:lnTo>
                    <a:lnTo>
                      <a:pt x="505034" y="1929407"/>
                    </a:lnTo>
                    <a:cubicBezTo>
                      <a:pt x="569527" y="1946758"/>
                      <a:pt x="625482" y="1989435"/>
                      <a:pt x="658991" y="2049338"/>
                    </a:cubicBezTo>
                    <a:cubicBezTo>
                      <a:pt x="703668" y="2129209"/>
                      <a:pt x="701366" y="2227058"/>
                      <a:pt x="652983" y="2304740"/>
                    </a:cubicBezTo>
                    <a:cubicBezTo>
                      <a:pt x="604598" y="2382421"/>
                      <a:pt x="517791" y="2427635"/>
                      <a:pt x="426403" y="2422758"/>
                    </a:cubicBezTo>
                    <a:lnTo>
                      <a:pt x="426444" y="2422000"/>
                    </a:lnTo>
                    <a:lnTo>
                      <a:pt x="411649" y="2424075"/>
                    </a:lnTo>
                    <a:cubicBezTo>
                      <a:pt x="346211" y="2420583"/>
                      <a:pt x="295901" y="2366472"/>
                      <a:pt x="299278" y="2303216"/>
                    </a:cubicBezTo>
                    <a:cubicBezTo>
                      <a:pt x="302654" y="2239960"/>
                      <a:pt x="358439" y="2191513"/>
                      <a:pt x="423876" y="2195005"/>
                    </a:cubicBezTo>
                    <a:cubicBezTo>
                      <a:pt x="456595" y="2196752"/>
                      <a:pt x="485532" y="2211153"/>
                      <a:pt x="505867" y="2233025"/>
                    </a:cubicBezTo>
                    <a:lnTo>
                      <a:pt x="525344" y="2264389"/>
                    </a:lnTo>
                    <a:lnTo>
                      <a:pt x="546728" y="2238559"/>
                    </a:lnTo>
                    <a:cubicBezTo>
                      <a:pt x="570997" y="2199594"/>
                      <a:pt x="572151" y="2150512"/>
                      <a:pt x="549741" y="2110450"/>
                    </a:cubicBezTo>
                    <a:cubicBezTo>
                      <a:pt x="532933" y="2080402"/>
                      <a:pt x="504866" y="2058996"/>
                      <a:pt x="472517" y="2050292"/>
                    </a:cubicBezTo>
                    <a:lnTo>
                      <a:pt x="446025" y="2046879"/>
                    </a:lnTo>
                    <a:lnTo>
                      <a:pt x="385810" y="2051230"/>
                    </a:lnTo>
                    <a:cubicBezTo>
                      <a:pt x="325158" y="2063828"/>
                      <a:pt x="270932" y="2099989"/>
                      <a:pt x="236087" y="2153208"/>
                    </a:cubicBezTo>
                    <a:cubicBezTo>
                      <a:pt x="189627" y="2224168"/>
                      <a:pt x="184738" y="2314578"/>
                      <a:pt x="223276" y="2390134"/>
                    </a:cubicBezTo>
                    <a:cubicBezTo>
                      <a:pt x="252180" y="2446799"/>
                      <a:pt x="302189" y="2488597"/>
                      <a:pt x="361129" y="2507662"/>
                    </a:cubicBezTo>
                    <a:lnTo>
                      <a:pt x="407084" y="2516033"/>
                    </a:lnTo>
                    <a:lnTo>
                      <a:pt x="457565" y="2517871"/>
                    </a:lnTo>
                    <a:cubicBezTo>
                      <a:pt x="572170" y="2508947"/>
                      <a:pt x="683296" y="2422394"/>
                      <a:pt x="767205" y="2276704"/>
                    </a:cubicBezTo>
                    <a:lnTo>
                      <a:pt x="803536" y="2205386"/>
                    </a:lnTo>
                    <a:lnTo>
                      <a:pt x="803280" y="2204749"/>
                    </a:lnTo>
                    <a:cubicBezTo>
                      <a:pt x="791775" y="2171366"/>
                      <a:pt x="781588" y="2136438"/>
                      <a:pt x="772843" y="2100094"/>
                    </a:cubicBezTo>
                    <a:cubicBezTo>
                      <a:pt x="762146" y="2055642"/>
                      <a:pt x="753829" y="2009935"/>
                      <a:pt x="747903" y="1963434"/>
                    </a:cubicBezTo>
                    <a:lnTo>
                      <a:pt x="739655" y="1853328"/>
                    </a:lnTo>
                    <a:lnTo>
                      <a:pt x="729500" y="1856848"/>
                    </a:lnTo>
                    <a:cubicBezTo>
                      <a:pt x="687213" y="1866612"/>
                      <a:pt x="634743" y="1855778"/>
                      <a:pt x="589009" y="1823791"/>
                    </a:cubicBezTo>
                    <a:cubicBezTo>
                      <a:pt x="543274" y="1791803"/>
                      <a:pt x="515101" y="1746232"/>
                      <a:pt x="509768" y="1703160"/>
                    </a:cubicBezTo>
                    <a:lnTo>
                      <a:pt x="509540" y="1689254"/>
                    </a:lnTo>
                    <a:lnTo>
                      <a:pt x="522682" y="1684697"/>
                    </a:lnTo>
                    <a:cubicBezTo>
                      <a:pt x="564970" y="1674934"/>
                      <a:pt x="617439" y="1685767"/>
                      <a:pt x="663173" y="1717755"/>
                    </a:cubicBezTo>
                    <a:cubicBezTo>
                      <a:pt x="697474" y="1741746"/>
                      <a:pt x="721897" y="1773378"/>
                      <a:pt x="734214" y="1805864"/>
                    </a:cubicBezTo>
                    <a:lnTo>
                      <a:pt x="737401" y="1818503"/>
                    </a:lnTo>
                    <a:lnTo>
                      <a:pt x="741125" y="1678550"/>
                    </a:lnTo>
                    <a:cubicBezTo>
                      <a:pt x="744805" y="1630702"/>
                      <a:pt x="750899" y="1582974"/>
                      <a:pt x="759416" y="1535829"/>
                    </a:cubicBezTo>
                    <a:lnTo>
                      <a:pt x="767783" y="1538991"/>
                    </a:lnTo>
                    <a:lnTo>
                      <a:pt x="752063" y="1507143"/>
                    </a:lnTo>
                    <a:cubicBezTo>
                      <a:pt x="726702" y="1432042"/>
                      <a:pt x="733078" y="1351066"/>
                      <a:pt x="767549" y="1282013"/>
                    </a:cubicBezTo>
                    <a:lnTo>
                      <a:pt x="804419" y="1227667"/>
                    </a:lnTo>
                    <a:lnTo>
                      <a:pt x="803437" y="1226890"/>
                    </a:lnTo>
                    <a:lnTo>
                      <a:pt x="807798" y="1222686"/>
                    </a:lnTo>
                    <a:lnTo>
                      <a:pt x="811250" y="1217597"/>
                    </a:lnTo>
                    <a:lnTo>
                      <a:pt x="812200" y="1218443"/>
                    </a:lnTo>
                    <a:lnTo>
                      <a:pt x="842776" y="1188968"/>
                    </a:lnTo>
                    <a:cubicBezTo>
                      <a:pt x="886468" y="1156955"/>
                      <a:pt x="941856" y="1143189"/>
                      <a:pt x="996762" y="1152364"/>
                    </a:cubicBezTo>
                    <a:cubicBezTo>
                      <a:pt x="1069968" y="1164599"/>
                      <a:pt x="1130725" y="1215685"/>
                      <a:pt x="1155346" y="1285704"/>
                    </a:cubicBezTo>
                    <a:cubicBezTo>
                      <a:pt x="1179968" y="1355724"/>
                      <a:pt x="1164553" y="1433592"/>
                      <a:pt x="1115117" y="1488953"/>
                    </a:cubicBezTo>
                    <a:lnTo>
                      <a:pt x="1114658" y="1488544"/>
                    </a:lnTo>
                    <a:lnTo>
                      <a:pt x="1108468" y="1498958"/>
                    </a:lnTo>
                    <a:cubicBezTo>
                      <a:pt x="1073068" y="1538599"/>
                      <a:pt x="1013308" y="1542993"/>
                      <a:pt x="974988" y="1508773"/>
                    </a:cubicBezTo>
                    <a:cubicBezTo>
                      <a:pt x="936668" y="1474555"/>
                      <a:pt x="934302" y="1414679"/>
                      <a:pt x="969701" y="1375038"/>
                    </a:cubicBezTo>
                    <a:cubicBezTo>
                      <a:pt x="987402" y="1355217"/>
                      <a:pt x="1011191" y="1344209"/>
                      <a:pt x="1035347" y="1342433"/>
                    </a:cubicBezTo>
                    <a:lnTo>
                      <a:pt x="1065073" y="1346015"/>
                    </a:lnTo>
                    <a:lnTo>
                      <a:pt x="1059572" y="1319381"/>
                    </a:lnTo>
                    <a:cubicBezTo>
                      <a:pt x="1047222" y="1284260"/>
                      <a:pt x="1016746" y="1258636"/>
                      <a:pt x="980026" y="1252499"/>
                    </a:cubicBezTo>
                    <a:cubicBezTo>
                      <a:pt x="943305" y="1246361"/>
                      <a:pt x="906154" y="1260683"/>
                      <a:pt x="883055" y="1289880"/>
                    </a:cubicBezTo>
                    <a:lnTo>
                      <a:pt x="880938" y="1288205"/>
                    </a:lnTo>
                    <a:lnTo>
                      <a:pt x="855386" y="1325870"/>
                    </a:lnTo>
                    <a:cubicBezTo>
                      <a:pt x="832438" y="1371837"/>
                      <a:pt x="828194" y="1425741"/>
                      <a:pt x="845076" y="1475733"/>
                    </a:cubicBezTo>
                    <a:cubicBezTo>
                      <a:pt x="867585" y="1542390"/>
                      <a:pt x="924179" y="1591810"/>
                      <a:pt x="993261" y="1605133"/>
                    </a:cubicBezTo>
                    <a:cubicBezTo>
                      <a:pt x="1045074" y="1615125"/>
                      <a:pt x="1097914" y="1603658"/>
                      <a:pt x="1140370" y="1574727"/>
                    </a:cubicBezTo>
                    <a:lnTo>
                      <a:pt x="1177591" y="1541335"/>
                    </a:lnTo>
                    <a:lnTo>
                      <a:pt x="1174570" y="1538637"/>
                    </a:lnTo>
                    <a:cubicBezTo>
                      <a:pt x="1253462" y="1450293"/>
                      <a:pt x="1250420" y="1299070"/>
                      <a:pt x="1166445" y="1134749"/>
                    </a:cubicBezTo>
                    <a:lnTo>
                      <a:pt x="1171279" y="1134905"/>
                    </a:lnTo>
                    <a:lnTo>
                      <a:pt x="1160409" y="1091114"/>
                    </a:lnTo>
                    <a:lnTo>
                      <a:pt x="1149681" y="1001423"/>
                    </a:lnTo>
                    <a:lnTo>
                      <a:pt x="1049821" y="955778"/>
                    </a:lnTo>
                    <a:cubicBezTo>
                      <a:pt x="945575" y="913278"/>
                      <a:pt x="836348" y="883833"/>
                      <a:pt x="729772" y="869837"/>
                    </a:cubicBezTo>
                    <a:cubicBezTo>
                      <a:pt x="466015" y="835202"/>
                      <a:pt x="252824" y="899030"/>
                      <a:pt x="166614" y="1032422"/>
                    </a:cubicBezTo>
                    <a:lnTo>
                      <a:pt x="140030" y="1088753"/>
                    </a:lnTo>
                    <a:lnTo>
                      <a:pt x="127068" y="1141393"/>
                    </a:lnTo>
                    <a:cubicBezTo>
                      <a:pt x="120340" y="1202836"/>
                      <a:pt x="137899" y="1265439"/>
                      <a:pt x="177582" y="1314967"/>
                    </a:cubicBezTo>
                    <a:cubicBezTo>
                      <a:pt x="230493" y="1381004"/>
                      <a:pt x="314664" y="1413728"/>
                      <a:pt x="398287" y="1400769"/>
                    </a:cubicBezTo>
                    <a:cubicBezTo>
                      <a:pt x="461004" y="1391051"/>
                      <a:pt x="516238" y="1356749"/>
                      <a:pt x="552778" y="1306895"/>
                    </a:cubicBezTo>
                    <a:lnTo>
                      <a:pt x="581970" y="1253479"/>
                    </a:lnTo>
                    <a:lnTo>
                      <a:pt x="589982" y="1226939"/>
                    </a:lnTo>
                    <a:cubicBezTo>
                      <a:pt x="595268" y="1193858"/>
                      <a:pt x="587213" y="1159491"/>
                      <a:pt x="566667" y="1131865"/>
                    </a:cubicBezTo>
                    <a:cubicBezTo>
                      <a:pt x="539273" y="1095030"/>
                      <a:pt x="494012" y="1076010"/>
                      <a:pt x="448529" y="1082222"/>
                    </a:cubicBezTo>
                    <a:lnTo>
                      <a:pt x="416211" y="1091171"/>
                    </a:lnTo>
                    <a:lnTo>
                      <a:pt x="436867" y="1121771"/>
                    </a:lnTo>
                    <a:cubicBezTo>
                      <a:pt x="448510" y="1149273"/>
                      <a:pt x="449816" y="1181569"/>
                      <a:pt x="438029" y="1212140"/>
                    </a:cubicBezTo>
                    <a:cubicBezTo>
                      <a:pt x="414455" y="1273283"/>
                      <a:pt x="347430" y="1304376"/>
                      <a:pt x="288325" y="1281587"/>
                    </a:cubicBezTo>
                    <a:cubicBezTo>
                      <a:pt x="229219" y="1258798"/>
                      <a:pt x="200417" y="1190758"/>
                      <a:pt x="223991" y="1129614"/>
                    </a:cubicBezTo>
                    <a:lnTo>
                      <a:pt x="231936" y="1116963"/>
                    </a:lnTo>
                    <a:lnTo>
                      <a:pt x="231228" y="1116689"/>
                    </a:lnTo>
                    <a:cubicBezTo>
                      <a:pt x="264152" y="1031299"/>
                      <a:pt x="340915" y="970576"/>
                      <a:pt x="431590" y="958193"/>
                    </a:cubicBezTo>
                    <a:cubicBezTo>
                      <a:pt x="454260" y="955098"/>
                      <a:pt x="476901" y="955145"/>
                      <a:pt x="498965" y="958106"/>
                    </a:cubicBezTo>
                    <a:cubicBezTo>
                      <a:pt x="565157" y="966989"/>
                      <a:pt x="626154" y="1002087"/>
                      <a:pt x="667113" y="1057163"/>
                    </a:cubicBezTo>
                    <a:cubicBezTo>
                      <a:pt x="708075" y="1112240"/>
                      <a:pt x="724134" y="1180756"/>
                      <a:pt x="713593" y="1246704"/>
                    </a:cubicBezTo>
                    <a:lnTo>
                      <a:pt x="698460" y="1296836"/>
                    </a:lnTo>
                    <a:lnTo>
                      <a:pt x="699921" y="1297401"/>
                    </a:lnTo>
                    <a:lnTo>
                      <a:pt x="696274" y="1304076"/>
                    </a:lnTo>
                    <a:lnTo>
                      <a:pt x="694123" y="1311204"/>
                    </a:lnTo>
                    <a:lnTo>
                      <a:pt x="692726" y="1310566"/>
                    </a:lnTo>
                    <a:lnTo>
                      <a:pt x="654140" y="1381178"/>
                    </a:lnTo>
                    <a:cubicBezTo>
                      <a:pt x="598177" y="1457530"/>
                      <a:pt x="513584" y="1510065"/>
                      <a:pt x="417530" y="1524950"/>
                    </a:cubicBezTo>
                    <a:cubicBezTo>
                      <a:pt x="289460" y="1544796"/>
                      <a:pt x="160548" y="1494679"/>
                      <a:pt x="79514" y="1393540"/>
                    </a:cubicBezTo>
                    <a:cubicBezTo>
                      <a:pt x="18737" y="1317686"/>
                      <a:pt x="-8155" y="1221807"/>
                      <a:pt x="2149" y="1127705"/>
                    </a:cubicBezTo>
                    <a:lnTo>
                      <a:pt x="20939" y="1051400"/>
                    </a:lnTo>
                    <a:lnTo>
                      <a:pt x="19352" y="1050824"/>
                    </a:lnTo>
                    <a:lnTo>
                      <a:pt x="23027" y="1042920"/>
                    </a:lnTo>
                    <a:lnTo>
                      <a:pt x="24976" y="1035002"/>
                    </a:lnTo>
                    <a:lnTo>
                      <a:pt x="26440" y="1035576"/>
                    </a:lnTo>
                    <a:lnTo>
                      <a:pt x="54783" y="974593"/>
                    </a:lnTo>
                    <a:cubicBezTo>
                      <a:pt x="120878" y="867146"/>
                      <a:pt x="243640" y="791488"/>
                      <a:pt x="401577" y="757494"/>
                    </a:cubicBezTo>
                    <a:lnTo>
                      <a:pt x="427789" y="754430"/>
                    </a:lnTo>
                    <a:lnTo>
                      <a:pt x="394375" y="715590"/>
                    </a:lnTo>
                    <a:cubicBezTo>
                      <a:pt x="282348" y="570641"/>
                      <a:pt x="237778" y="416753"/>
                      <a:pt x="268982" y="282640"/>
                    </a:cubicBezTo>
                    <a:lnTo>
                      <a:pt x="282524" y="242379"/>
                    </a:lnTo>
                    <a:lnTo>
                      <a:pt x="279048" y="245238"/>
                    </a:lnTo>
                    <a:cubicBezTo>
                      <a:pt x="242782" y="269079"/>
                      <a:pt x="189815" y="277140"/>
                      <a:pt x="135819" y="263024"/>
                    </a:cubicBezTo>
                    <a:cubicBezTo>
                      <a:pt x="81824" y="248908"/>
                      <a:pt x="39578" y="215956"/>
                      <a:pt x="19621" y="177417"/>
                    </a:cubicBezTo>
                    <a:lnTo>
                      <a:pt x="14577" y="164455"/>
                    </a:lnTo>
                    <a:lnTo>
                      <a:pt x="25319" y="155619"/>
                    </a:lnTo>
                    <a:cubicBezTo>
                      <a:pt x="52518" y="137738"/>
                      <a:pt x="89111" y="128734"/>
                      <a:pt x="128488" y="131305"/>
                    </a:cubicBezTo>
                    <a:cubicBezTo>
                      <a:pt x="141614" y="132162"/>
                      <a:pt x="155048" y="134304"/>
                      <a:pt x="168547" y="137833"/>
                    </a:cubicBezTo>
                    <a:cubicBezTo>
                      <a:pt x="222543" y="151949"/>
                      <a:pt x="264789" y="184901"/>
                      <a:pt x="284747" y="223440"/>
                    </a:cubicBezTo>
                    <a:lnTo>
                      <a:pt x="286802" y="228721"/>
                    </a:lnTo>
                    <a:lnTo>
                      <a:pt x="287644" y="227158"/>
                    </a:lnTo>
                    <a:lnTo>
                      <a:pt x="290938" y="217365"/>
                    </a:lnTo>
                    <a:lnTo>
                      <a:pt x="292565" y="218032"/>
                    </a:lnTo>
                    <a:lnTo>
                      <a:pt x="329423" y="149682"/>
                    </a:lnTo>
                    <a:cubicBezTo>
                      <a:pt x="384959" y="73019"/>
                      <a:pt x="469259" y="20012"/>
                      <a:pt x="565227" y="4592"/>
                    </a:cubicBezTo>
                    <a:cubicBezTo>
                      <a:pt x="597217" y="-548"/>
                      <a:pt x="629283" y="-1316"/>
                      <a:pt x="660663" y="199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53CAE76-2134-466A-BCFF-24809274C1B9}"/>
                  </a:ext>
                </a:extLst>
              </p:cNvPr>
              <p:cNvSpPr/>
              <p:nvPr/>
            </p:nvSpPr>
            <p:spPr>
              <a:xfrm>
                <a:off x="1793446" y="2299994"/>
                <a:ext cx="1111474" cy="1105194"/>
              </a:xfrm>
              <a:custGeom>
                <a:avLst/>
                <a:gdLst>
                  <a:gd name="connsiteX0" fmla="*/ 2851408 w 4918970"/>
                  <a:gd name="connsiteY0" fmla="*/ 4729883 h 4941646"/>
                  <a:gd name="connsiteX1" fmla="*/ 2935036 w 4918970"/>
                  <a:gd name="connsiteY1" fmla="*/ 4754440 h 4941646"/>
                  <a:gd name="connsiteX2" fmla="*/ 2949221 w 4918970"/>
                  <a:gd name="connsiteY2" fmla="*/ 4764825 h 4941646"/>
                  <a:gd name="connsiteX3" fmla="*/ 2943781 w 4918970"/>
                  <a:gd name="connsiteY3" fmla="*/ 4781542 h 4941646"/>
                  <a:gd name="connsiteX4" fmla="*/ 2803244 w 4918970"/>
                  <a:gd name="connsiteY4" fmla="*/ 4897848 h 4941646"/>
                  <a:gd name="connsiteX5" fmla="*/ 2621233 w 4918970"/>
                  <a:gd name="connsiteY5" fmla="*/ 4885605 h 4941646"/>
                  <a:gd name="connsiteX6" fmla="*/ 2607049 w 4918970"/>
                  <a:gd name="connsiteY6" fmla="*/ 4875219 h 4941646"/>
                  <a:gd name="connsiteX7" fmla="*/ 2612489 w 4918970"/>
                  <a:gd name="connsiteY7" fmla="*/ 4858502 h 4941646"/>
                  <a:gd name="connsiteX8" fmla="*/ 2753026 w 4918970"/>
                  <a:gd name="connsiteY8" fmla="*/ 4742197 h 4941646"/>
                  <a:gd name="connsiteX9" fmla="*/ 2851408 w 4918970"/>
                  <a:gd name="connsiteY9" fmla="*/ 4729883 h 4941646"/>
                  <a:gd name="connsiteX10" fmla="*/ 1910154 w 4918970"/>
                  <a:gd name="connsiteY10" fmla="*/ 4196020 h 4941646"/>
                  <a:gd name="connsiteX11" fmla="*/ 2128554 w 4918970"/>
                  <a:gd name="connsiteY11" fmla="*/ 4336324 h 4941646"/>
                  <a:gd name="connsiteX12" fmla="*/ 2111097 w 4918970"/>
                  <a:gd name="connsiteY12" fmla="*/ 4595319 h 4941646"/>
                  <a:gd name="connsiteX13" fmla="*/ 2110461 w 4918970"/>
                  <a:gd name="connsiteY13" fmla="*/ 4594884 h 4941646"/>
                  <a:gd name="connsiteX14" fmla="*/ 2104436 w 4918970"/>
                  <a:gd name="connsiteY14" fmla="*/ 4608817 h 4941646"/>
                  <a:gd name="connsiteX15" fmla="*/ 1940145 w 4918970"/>
                  <a:gd name="connsiteY15" fmla="*/ 4642379 h 4941646"/>
                  <a:gd name="connsiteX16" fmla="*/ 1912170 w 4918970"/>
                  <a:gd name="connsiteY16" fmla="*/ 4477045 h 4941646"/>
                  <a:gd name="connsiteX17" fmla="*/ 1988522 w 4918970"/>
                  <a:gd name="connsiteY17" fmla="*/ 4426024 h 4941646"/>
                  <a:gd name="connsiteX18" fmla="*/ 2026034 w 4918970"/>
                  <a:gd name="connsiteY18" fmla="*/ 4425715 h 4941646"/>
                  <a:gd name="connsiteX19" fmla="*/ 2014935 w 4918970"/>
                  <a:gd name="connsiteY19" fmla="*/ 4393500 h 4941646"/>
                  <a:gd name="connsiteX20" fmla="*/ 1905386 w 4918970"/>
                  <a:gd name="connsiteY20" fmla="*/ 4323125 h 4941646"/>
                  <a:gd name="connsiteX21" fmla="*/ 1812349 w 4918970"/>
                  <a:gd name="connsiteY21" fmla="*/ 4358302 h 4941646"/>
                  <a:gd name="connsiteX22" fmla="*/ 1794731 w 4918970"/>
                  <a:gd name="connsiteY22" fmla="*/ 4380282 h 4941646"/>
                  <a:gd name="connsiteX23" fmla="*/ 1766791 w 4918970"/>
                  <a:gd name="connsiteY23" fmla="*/ 4435464 h 4941646"/>
                  <a:gd name="connsiteX24" fmla="*/ 1777061 w 4918970"/>
                  <a:gd name="connsiteY24" fmla="*/ 4618861 h 4941646"/>
                  <a:gd name="connsiteX25" fmla="*/ 1975909 w 4918970"/>
                  <a:gd name="connsiteY25" fmla="*/ 4754331 h 4941646"/>
                  <a:gd name="connsiteX26" fmla="*/ 2192458 w 4918970"/>
                  <a:gd name="connsiteY26" fmla="*/ 4649455 h 4941646"/>
                  <a:gd name="connsiteX27" fmla="*/ 2298181 w 4918970"/>
                  <a:gd name="connsiteY27" fmla="*/ 4721053 h 4941646"/>
                  <a:gd name="connsiteX28" fmla="*/ 1966529 w 4918970"/>
                  <a:gd name="connsiteY28" fmla="*/ 4881672 h 4941646"/>
                  <a:gd name="connsiteX29" fmla="*/ 1661989 w 4918970"/>
                  <a:gd name="connsiteY29" fmla="*/ 4674197 h 4941646"/>
                  <a:gd name="connsiteX30" fmla="*/ 1646259 w 4918970"/>
                  <a:gd name="connsiteY30" fmla="*/ 4393316 h 4941646"/>
                  <a:gd name="connsiteX31" fmla="*/ 1683193 w 4918970"/>
                  <a:gd name="connsiteY31" fmla="*/ 4320372 h 4941646"/>
                  <a:gd name="connsiteX32" fmla="*/ 1681858 w 4918970"/>
                  <a:gd name="connsiteY32" fmla="*/ 4319569 h 4941646"/>
                  <a:gd name="connsiteX33" fmla="*/ 1686586 w 4918970"/>
                  <a:gd name="connsiteY33" fmla="*/ 4313670 h 4941646"/>
                  <a:gd name="connsiteX34" fmla="*/ 1690080 w 4918970"/>
                  <a:gd name="connsiteY34" fmla="*/ 4306769 h 4941646"/>
                  <a:gd name="connsiteX35" fmla="*/ 1691395 w 4918970"/>
                  <a:gd name="connsiteY35" fmla="*/ 4307670 h 4941646"/>
                  <a:gd name="connsiteX36" fmla="*/ 1724672 w 4918970"/>
                  <a:gd name="connsiteY36" fmla="*/ 4266152 h 4941646"/>
                  <a:gd name="connsiteX37" fmla="*/ 1910154 w 4918970"/>
                  <a:gd name="connsiteY37" fmla="*/ 4196020 h 4941646"/>
                  <a:gd name="connsiteX38" fmla="*/ 3572719 w 4918970"/>
                  <a:gd name="connsiteY38" fmla="*/ 3371574 h 4941646"/>
                  <a:gd name="connsiteX39" fmla="*/ 3480599 w 4918970"/>
                  <a:gd name="connsiteY39" fmla="*/ 3391307 h 4941646"/>
                  <a:gd name="connsiteX40" fmla="*/ 3337314 w 4918970"/>
                  <a:gd name="connsiteY40" fmla="*/ 3584598 h 4941646"/>
                  <a:gd name="connsiteX41" fmla="*/ 3387884 w 4918970"/>
                  <a:gd name="connsiteY41" fmla="*/ 3761186 h 4941646"/>
                  <a:gd name="connsiteX42" fmla="*/ 3416975 w 4918970"/>
                  <a:gd name="connsiteY42" fmla="*/ 3789240 h 4941646"/>
                  <a:gd name="connsiteX43" fmla="*/ 3474957 w 4918970"/>
                  <a:gd name="connsiteY43" fmla="*/ 3829358 h 4941646"/>
                  <a:gd name="connsiteX44" fmla="*/ 4001005 w 4918970"/>
                  <a:gd name="connsiteY44" fmla="*/ 3707667 h 4941646"/>
                  <a:gd name="connsiteX45" fmla="*/ 4018757 w 4918970"/>
                  <a:gd name="connsiteY45" fmla="*/ 3693244 h 4941646"/>
                  <a:gd name="connsiteX46" fmla="*/ 3973082 w 4918970"/>
                  <a:gd name="connsiteY46" fmla="*/ 3640028 h 4941646"/>
                  <a:gd name="connsiteX47" fmla="*/ 3919485 w 4918970"/>
                  <a:gd name="connsiteY47" fmla="*/ 3561407 h 4941646"/>
                  <a:gd name="connsiteX48" fmla="*/ 3896543 w 4918970"/>
                  <a:gd name="connsiteY48" fmla="*/ 3519130 h 4941646"/>
                  <a:gd name="connsiteX49" fmla="*/ 3897801 w 4918970"/>
                  <a:gd name="connsiteY49" fmla="*/ 3541143 h 4941646"/>
                  <a:gd name="connsiteX50" fmla="*/ 3748907 w 4918970"/>
                  <a:gd name="connsiteY50" fmla="*/ 3753779 h 4941646"/>
                  <a:gd name="connsiteX51" fmla="*/ 3490812 w 4918970"/>
                  <a:gd name="connsiteY51" fmla="*/ 3726016 h 4941646"/>
                  <a:gd name="connsiteX52" fmla="*/ 3491273 w 4918970"/>
                  <a:gd name="connsiteY52" fmla="*/ 3725398 h 4941646"/>
                  <a:gd name="connsiteX53" fmla="*/ 3477591 w 4918970"/>
                  <a:gd name="connsiteY53" fmla="*/ 3718822 h 4941646"/>
                  <a:gd name="connsiteX54" fmla="*/ 3450601 w 4918970"/>
                  <a:gd name="connsiteY54" fmla="*/ 3553325 h 4941646"/>
                  <a:gd name="connsiteX55" fmla="*/ 3616919 w 4918970"/>
                  <a:gd name="connsiteY55" fmla="*/ 3531961 h 4941646"/>
                  <a:gd name="connsiteX56" fmla="*/ 3664859 w 4918970"/>
                  <a:gd name="connsiteY56" fmla="*/ 3610284 h 4941646"/>
                  <a:gd name="connsiteX57" fmla="*/ 3663816 w 4918970"/>
                  <a:gd name="connsiteY57" fmla="*/ 3643202 h 4941646"/>
                  <a:gd name="connsiteX58" fmla="*/ 3696302 w 4918970"/>
                  <a:gd name="connsiteY58" fmla="*/ 3637973 h 4941646"/>
                  <a:gd name="connsiteX59" fmla="*/ 3770988 w 4918970"/>
                  <a:gd name="connsiteY59" fmla="*/ 3531315 h 4941646"/>
                  <a:gd name="connsiteX60" fmla="*/ 3739547 w 4918970"/>
                  <a:gd name="connsiteY60" fmla="*/ 3436950 h 4941646"/>
                  <a:gd name="connsiteX61" fmla="*/ 3718283 w 4918970"/>
                  <a:gd name="connsiteY61" fmla="*/ 3418468 h 4941646"/>
                  <a:gd name="connsiteX62" fmla="*/ 3664260 w 4918970"/>
                  <a:gd name="connsiteY62" fmla="*/ 3388353 h 4941646"/>
                  <a:gd name="connsiteX63" fmla="*/ 3572719 w 4918970"/>
                  <a:gd name="connsiteY63" fmla="*/ 3371574 h 4941646"/>
                  <a:gd name="connsiteX64" fmla="*/ 538989 w 4918970"/>
                  <a:gd name="connsiteY64" fmla="*/ 2854160 h 4941646"/>
                  <a:gd name="connsiteX65" fmla="*/ 498748 w 4918970"/>
                  <a:gd name="connsiteY65" fmla="*/ 2860880 h 4941646"/>
                  <a:gd name="connsiteX66" fmla="*/ 497651 w 4918970"/>
                  <a:gd name="connsiteY66" fmla="*/ 2856756 h 4941646"/>
                  <a:gd name="connsiteX67" fmla="*/ 448530 w 4918970"/>
                  <a:gd name="connsiteY67" fmla="*/ 2875839 h 4941646"/>
                  <a:gd name="connsiteX68" fmla="*/ 349870 w 4918970"/>
                  <a:gd name="connsiteY68" fmla="*/ 2999645 h 4941646"/>
                  <a:gd name="connsiteX69" fmla="*/ 400925 w 4918970"/>
                  <a:gd name="connsiteY69" fmla="*/ 3200587 h 4941646"/>
                  <a:gd name="connsiteX70" fmla="*/ 546717 w 4918970"/>
                  <a:gd name="connsiteY70" fmla="*/ 3262283 h 4941646"/>
                  <a:gd name="connsiteX71" fmla="*/ 594296 w 4918970"/>
                  <a:gd name="connsiteY71" fmla="*/ 3256204 h 4941646"/>
                  <a:gd name="connsiteX72" fmla="*/ 593730 w 4918970"/>
                  <a:gd name="connsiteY72" fmla="*/ 3253417 h 4941646"/>
                  <a:gd name="connsiteX73" fmla="*/ 675063 w 4918970"/>
                  <a:gd name="connsiteY73" fmla="*/ 3180064 h 4941646"/>
                  <a:gd name="connsiteX74" fmla="*/ 650082 w 4918970"/>
                  <a:gd name="connsiteY74" fmla="*/ 3073428 h 4941646"/>
                  <a:gd name="connsiteX75" fmla="*/ 627666 w 4918970"/>
                  <a:gd name="connsiteY75" fmla="*/ 3055569 h 4941646"/>
                  <a:gd name="connsiteX76" fmla="*/ 616872 w 4918970"/>
                  <a:gd name="connsiteY76" fmla="*/ 3085220 h 4941646"/>
                  <a:gd name="connsiteX77" fmla="*/ 554951 w 4918970"/>
                  <a:gd name="connsiteY77" fmla="*/ 3131399 h 4941646"/>
                  <a:gd name="connsiteX78" fmla="*/ 431749 w 4918970"/>
                  <a:gd name="connsiteY78" fmla="*/ 3062724 h 4941646"/>
                  <a:gd name="connsiteX79" fmla="*/ 504559 w 4918970"/>
                  <a:gd name="connsiteY79" fmla="*/ 2941921 h 4941646"/>
                  <a:gd name="connsiteX80" fmla="*/ 517299 w 4918970"/>
                  <a:gd name="connsiteY80" fmla="*/ 2941063 h 4941646"/>
                  <a:gd name="connsiteX81" fmla="*/ 517133 w 4918970"/>
                  <a:gd name="connsiteY81" fmla="*/ 2940437 h 4941646"/>
                  <a:gd name="connsiteX82" fmla="*/ 727362 w 4918970"/>
                  <a:gd name="connsiteY82" fmla="*/ 2999437 h 4941646"/>
                  <a:gd name="connsiteX83" fmla="*/ 777167 w 4918970"/>
                  <a:gd name="connsiteY83" fmla="*/ 3212031 h 4941646"/>
                  <a:gd name="connsiteX84" fmla="*/ 669407 w 4918970"/>
                  <a:gd name="connsiteY84" fmla="*/ 3339349 h 4941646"/>
                  <a:gd name="connsiteX85" fmla="*/ 627133 w 4918970"/>
                  <a:gd name="connsiteY85" fmla="*/ 3354054 h 4941646"/>
                  <a:gd name="connsiteX86" fmla="*/ 627477 w 4918970"/>
                  <a:gd name="connsiteY86" fmla="*/ 3355348 h 4941646"/>
                  <a:gd name="connsiteX87" fmla="*/ 621049 w 4918970"/>
                  <a:gd name="connsiteY87" fmla="*/ 3356169 h 4941646"/>
                  <a:gd name="connsiteX88" fmla="*/ 615019 w 4918970"/>
                  <a:gd name="connsiteY88" fmla="*/ 3358266 h 4941646"/>
                  <a:gd name="connsiteX89" fmla="*/ 614756 w 4918970"/>
                  <a:gd name="connsiteY89" fmla="*/ 3356973 h 4941646"/>
                  <a:gd name="connsiteX90" fmla="*/ 587773 w 4918970"/>
                  <a:gd name="connsiteY90" fmla="*/ 3360421 h 4941646"/>
                  <a:gd name="connsiteX91" fmla="*/ 592433 w 4918970"/>
                  <a:gd name="connsiteY91" fmla="*/ 3362518 h 4941646"/>
                  <a:gd name="connsiteX92" fmla="*/ 715887 w 4918970"/>
                  <a:gd name="connsiteY92" fmla="*/ 3525177 h 4941646"/>
                  <a:gd name="connsiteX93" fmla="*/ 636412 w 4918970"/>
                  <a:gd name="connsiteY93" fmla="*/ 3763512 h 4941646"/>
                  <a:gd name="connsiteX94" fmla="*/ 370180 w 4918970"/>
                  <a:gd name="connsiteY94" fmla="*/ 3801213 h 4941646"/>
                  <a:gd name="connsiteX95" fmla="*/ 370439 w 4918970"/>
                  <a:gd name="connsiteY95" fmla="*/ 3800512 h 4941646"/>
                  <a:gd name="connsiteX96" fmla="*/ 354672 w 4918970"/>
                  <a:gd name="connsiteY96" fmla="*/ 3797677 h 4941646"/>
                  <a:gd name="connsiteX97" fmla="*/ 274129 w 4918970"/>
                  <a:gd name="connsiteY97" fmla="*/ 3647606 h 4941646"/>
                  <a:gd name="connsiteX98" fmla="*/ 432967 w 4918970"/>
                  <a:gd name="connsiteY98" fmla="*/ 3586127 h 4941646"/>
                  <a:gd name="connsiteX99" fmla="*/ 506135 w 4918970"/>
                  <a:gd name="connsiteY99" fmla="*/ 3648431 h 4941646"/>
                  <a:gd name="connsiteX100" fmla="*/ 517104 w 4918970"/>
                  <a:gd name="connsiteY100" fmla="*/ 3684240 h 4941646"/>
                  <a:gd name="connsiteX101" fmla="*/ 546446 w 4918970"/>
                  <a:gd name="connsiteY101" fmla="*/ 3666861 h 4941646"/>
                  <a:gd name="connsiteX102" fmla="*/ 586311 w 4918970"/>
                  <a:gd name="connsiteY102" fmla="*/ 3547312 h 4941646"/>
                  <a:gd name="connsiteX103" fmla="*/ 491254 w 4918970"/>
                  <a:gd name="connsiteY103" fmla="*/ 3450811 h 4941646"/>
                  <a:gd name="connsiteX104" fmla="*/ 492188 w 4918970"/>
                  <a:gd name="connsiteY104" fmla="*/ 3447673 h 4941646"/>
                  <a:gd name="connsiteX105" fmla="*/ 433539 w 4918970"/>
                  <a:gd name="connsiteY105" fmla="*/ 3433762 h 4941646"/>
                  <a:gd name="connsiteX106" fmla="*/ 247194 w 4918970"/>
                  <a:gd name="connsiteY106" fmla="*/ 3483909 h 4941646"/>
                  <a:gd name="connsiteX107" fmla="*/ 167127 w 4918970"/>
                  <a:gd name="connsiteY107" fmla="*/ 3708605 h 4941646"/>
                  <a:gd name="connsiteX108" fmla="*/ 279557 w 4918970"/>
                  <a:gd name="connsiteY108" fmla="*/ 3865888 h 4941646"/>
                  <a:gd name="connsiteX109" fmla="*/ 339049 w 4918970"/>
                  <a:gd name="connsiteY109" fmla="*/ 3895044 h 4941646"/>
                  <a:gd name="connsiteX110" fmla="*/ 340753 w 4918970"/>
                  <a:gd name="connsiteY110" fmla="*/ 3890439 h 4941646"/>
                  <a:gd name="connsiteX111" fmla="*/ 765152 w 4918970"/>
                  <a:gd name="connsiteY111" fmla="*/ 3771025 h 4941646"/>
                  <a:gd name="connsiteX112" fmla="*/ 820295 w 4918970"/>
                  <a:gd name="connsiteY112" fmla="*/ 3717861 h 4941646"/>
                  <a:gd name="connsiteX113" fmla="*/ 824050 w 4918970"/>
                  <a:gd name="connsiteY113" fmla="*/ 3709820 h 4941646"/>
                  <a:gd name="connsiteX114" fmla="*/ 1030361 w 4918970"/>
                  <a:gd name="connsiteY114" fmla="*/ 3535038 h 4941646"/>
                  <a:gd name="connsiteX115" fmla="*/ 1035982 w 4918970"/>
                  <a:gd name="connsiteY115" fmla="*/ 3533010 h 4941646"/>
                  <a:gd name="connsiteX116" fmla="*/ 1022668 w 4918970"/>
                  <a:gd name="connsiteY116" fmla="*/ 3525691 h 4941646"/>
                  <a:gd name="connsiteX117" fmla="*/ 1024158 w 4918970"/>
                  <a:gd name="connsiteY117" fmla="*/ 3523282 h 4941646"/>
                  <a:gd name="connsiteX118" fmla="*/ 956228 w 4918970"/>
                  <a:gd name="connsiteY118" fmla="*/ 3471624 h 4941646"/>
                  <a:gd name="connsiteX119" fmla="*/ 824176 w 4918970"/>
                  <a:gd name="connsiteY119" fmla="*/ 3155772 h 4941646"/>
                  <a:gd name="connsiteX120" fmla="*/ 839294 w 4918970"/>
                  <a:gd name="connsiteY120" fmla="*/ 3038691 h 4941646"/>
                  <a:gd name="connsiteX121" fmla="*/ 845233 w 4918970"/>
                  <a:gd name="connsiteY121" fmla="*/ 3024279 h 4941646"/>
                  <a:gd name="connsiteX122" fmla="*/ 830489 w 4918970"/>
                  <a:gd name="connsiteY122" fmla="*/ 3005860 h 4941646"/>
                  <a:gd name="connsiteX123" fmla="*/ 538989 w 4918970"/>
                  <a:gd name="connsiteY123" fmla="*/ 2854160 h 4941646"/>
                  <a:gd name="connsiteX124" fmla="*/ 4464700 w 4918970"/>
                  <a:gd name="connsiteY124" fmla="*/ 1953579 h 4941646"/>
                  <a:gd name="connsiteX125" fmla="*/ 4415474 w 4918970"/>
                  <a:gd name="connsiteY125" fmla="*/ 1955127 h 4941646"/>
                  <a:gd name="connsiteX126" fmla="*/ 4416039 w 4918970"/>
                  <a:gd name="connsiteY126" fmla="*/ 1959075 h 4941646"/>
                  <a:gd name="connsiteX127" fmla="*/ 4206076 w 4918970"/>
                  <a:gd name="connsiteY127" fmla="*/ 2147801 h 4941646"/>
                  <a:gd name="connsiteX128" fmla="*/ 4200851 w 4918970"/>
                  <a:gd name="connsiteY128" fmla="*/ 2163525 h 4941646"/>
                  <a:gd name="connsiteX129" fmla="*/ 4248391 w 4918970"/>
                  <a:gd name="connsiteY129" fmla="*/ 2224110 h 4941646"/>
                  <a:gd name="connsiteX130" fmla="*/ 4259365 w 4918970"/>
                  <a:gd name="connsiteY130" fmla="*/ 2249771 h 4941646"/>
                  <a:gd name="connsiteX131" fmla="*/ 4257954 w 4918970"/>
                  <a:gd name="connsiteY131" fmla="*/ 2214274 h 4941646"/>
                  <a:gd name="connsiteX132" fmla="*/ 4270077 w 4918970"/>
                  <a:gd name="connsiteY132" fmla="*/ 2161840 h 4941646"/>
                  <a:gd name="connsiteX133" fmla="*/ 4429316 w 4918970"/>
                  <a:gd name="connsiteY133" fmla="*/ 2034224 h 4941646"/>
                  <a:gd name="connsiteX134" fmla="*/ 4429403 w 4918970"/>
                  <a:gd name="connsiteY134" fmla="*/ 2034823 h 4941646"/>
                  <a:gd name="connsiteX135" fmla="*/ 4440672 w 4918970"/>
                  <a:gd name="connsiteY135" fmla="*/ 2030903 h 4941646"/>
                  <a:gd name="connsiteX136" fmla="*/ 4547468 w 4918970"/>
                  <a:gd name="connsiteY136" fmla="*/ 2108179 h 4941646"/>
                  <a:gd name="connsiteX137" fmla="*/ 4466617 w 4918970"/>
                  <a:gd name="connsiteY137" fmla="*/ 2212294 h 4941646"/>
                  <a:gd name="connsiteX138" fmla="*/ 4396474 w 4918970"/>
                  <a:gd name="connsiteY138" fmla="*/ 2195219 h 4941646"/>
                  <a:gd name="connsiteX139" fmla="*/ 4376350 w 4918970"/>
                  <a:gd name="connsiteY139" fmla="*/ 2173664 h 4941646"/>
                  <a:gd name="connsiteX140" fmla="*/ 4363600 w 4918970"/>
                  <a:gd name="connsiteY140" fmla="*/ 2197220 h 4941646"/>
                  <a:gd name="connsiteX141" fmla="*/ 4381107 w 4918970"/>
                  <a:gd name="connsiteY141" fmla="*/ 2298071 h 4941646"/>
                  <a:gd name="connsiteX142" fmla="*/ 4477882 w 4918970"/>
                  <a:gd name="connsiteY142" fmla="*/ 2331419 h 4941646"/>
                  <a:gd name="connsiteX143" fmla="*/ 4478415 w 4918970"/>
                  <a:gd name="connsiteY143" fmla="*/ 2334025 h 4941646"/>
                  <a:gd name="connsiteX144" fmla="*/ 4521558 w 4918970"/>
                  <a:gd name="connsiteY144" fmla="*/ 2321855 h 4941646"/>
                  <a:gd name="connsiteX145" fmla="*/ 4624391 w 4918970"/>
                  <a:gd name="connsiteY145" fmla="*/ 2215481 h 4941646"/>
                  <a:gd name="connsiteX146" fmla="*/ 4594825 w 4918970"/>
                  <a:gd name="connsiteY146" fmla="*/ 2023986 h 4941646"/>
                  <a:gd name="connsiteX147" fmla="*/ 4464700 w 4918970"/>
                  <a:gd name="connsiteY147" fmla="*/ 1953579 h 4941646"/>
                  <a:gd name="connsiteX148" fmla="*/ 4140713 w 4918970"/>
                  <a:gd name="connsiteY148" fmla="*/ 1699948 h 4941646"/>
                  <a:gd name="connsiteX149" fmla="*/ 4136706 w 4918970"/>
                  <a:gd name="connsiteY149" fmla="*/ 1743047 h 4941646"/>
                  <a:gd name="connsiteX150" fmla="*/ 3973581 w 4918970"/>
                  <a:gd name="connsiteY150" fmla="*/ 2008654 h 4941646"/>
                  <a:gd name="connsiteX151" fmla="*/ 3963790 w 4918970"/>
                  <a:gd name="connsiteY151" fmla="*/ 2016415 h 4941646"/>
                  <a:gd name="connsiteX152" fmla="*/ 3970864 w 4918970"/>
                  <a:gd name="connsiteY152" fmla="*/ 2017682 h 4941646"/>
                  <a:gd name="connsiteX153" fmla="*/ 4081258 w 4918970"/>
                  <a:gd name="connsiteY153" fmla="*/ 2061255 h 4941646"/>
                  <a:gd name="connsiteX154" fmla="*/ 4124808 w 4918970"/>
                  <a:gd name="connsiteY154" fmla="*/ 2093790 h 4941646"/>
                  <a:gd name="connsiteX155" fmla="*/ 4130703 w 4918970"/>
                  <a:gd name="connsiteY155" fmla="*/ 2079275 h 4941646"/>
                  <a:gd name="connsiteX156" fmla="*/ 4350035 w 4918970"/>
                  <a:gd name="connsiteY156" fmla="*/ 1871538 h 4941646"/>
                  <a:gd name="connsiteX157" fmla="*/ 4397921 w 4918970"/>
                  <a:gd name="connsiteY157" fmla="*/ 1860084 h 4941646"/>
                  <a:gd name="connsiteX158" fmla="*/ 4397873 w 4918970"/>
                  <a:gd name="connsiteY158" fmla="*/ 1859794 h 4941646"/>
                  <a:gd name="connsiteX159" fmla="*/ 4400004 w 4918970"/>
                  <a:gd name="connsiteY159" fmla="*/ 1859587 h 4941646"/>
                  <a:gd name="connsiteX160" fmla="*/ 4401749 w 4918970"/>
                  <a:gd name="connsiteY160" fmla="*/ 1859168 h 4941646"/>
                  <a:gd name="connsiteX161" fmla="*/ 4401783 w 4918970"/>
                  <a:gd name="connsiteY161" fmla="*/ 1859412 h 4941646"/>
                  <a:gd name="connsiteX162" fmla="*/ 4413025 w 4918970"/>
                  <a:gd name="connsiteY162" fmla="*/ 1858313 h 4941646"/>
                  <a:gd name="connsiteX163" fmla="*/ 4333935 w 4918970"/>
                  <a:gd name="connsiteY163" fmla="*/ 1844691 h 4941646"/>
                  <a:gd name="connsiteX164" fmla="*/ 4247725 w 4918970"/>
                  <a:gd name="connsiteY164" fmla="*/ 1804695 h 4941646"/>
                  <a:gd name="connsiteX165" fmla="*/ 4144586 w 4918970"/>
                  <a:gd name="connsiteY165" fmla="*/ 1706333 h 4941646"/>
                  <a:gd name="connsiteX166" fmla="*/ 377948 w 4918970"/>
                  <a:gd name="connsiteY166" fmla="*/ 1526130 h 4941646"/>
                  <a:gd name="connsiteX167" fmla="*/ 383689 w 4918970"/>
                  <a:gd name="connsiteY167" fmla="*/ 1538799 h 4941646"/>
                  <a:gd name="connsiteX168" fmla="*/ 363647 w 4918970"/>
                  <a:gd name="connsiteY168" fmla="*/ 1681729 h 4941646"/>
                  <a:gd name="connsiteX169" fmla="*/ 250787 w 4918970"/>
                  <a:gd name="connsiteY169" fmla="*/ 1771692 h 4941646"/>
                  <a:gd name="connsiteX170" fmla="*/ 236960 w 4918970"/>
                  <a:gd name="connsiteY170" fmla="*/ 1773193 h 4941646"/>
                  <a:gd name="connsiteX171" fmla="*/ 231218 w 4918970"/>
                  <a:gd name="connsiteY171" fmla="*/ 1760524 h 4941646"/>
                  <a:gd name="connsiteX172" fmla="*/ 251260 w 4918970"/>
                  <a:gd name="connsiteY172" fmla="*/ 1617594 h 4941646"/>
                  <a:gd name="connsiteX173" fmla="*/ 364120 w 4918970"/>
                  <a:gd name="connsiteY173" fmla="*/ 1527631 h 4941646"/>
                  <a:gd name="connsiteX174" fmla="*/ 1771697 w 4918970"/>
                  <a:gd name="connsiteY174" fmla="*/ 116828 h 4941646"/>
                  <a:gd name="connsiteX175" fmla="*/ 1940384 w 4918970"/>
                  <a:gd name="connsiteY175" fmla="*/ 186271 h 4941646"/>
                  <a:gd name="connsiteX176" fmla="*/ 2011358 w 4918970"/>
                  <a:gd name="connsiteY176" fmla="*/ 310478 h 4941646"/>
                  <a:gd name="connsiteX177" fmla="*/ 2013859 w 4918970"/>
                  <a:gd name="connsiteY177" fmla="*/ 338973 h 4941646"/>
                  <a:gd name="connsiteX178" fmla="*/ 2070458 w 4918970"/>
                  <a:gd name="connsiteY178" fmla="*/ 313793 h 4941646"/>
                  <a:gd name="connsiteX179" fmla="*/ 2213639 w 4918970"/>
                  <a:gd name="connsiteY179" fmla="*/ 295973 h 4941646"/>
                  <a:gd name="connsiteX180" fmla="*/ 2518180 w 4918970"/>
                  <a:gd name="connsiteY180" fmla="*/ 503449 h 4941646"/>
                  <a:gd name="connsiteX181" fmla="*/ 2553998 w 4918970"/>
                  <a:gd name="connsiteY181" fmla="*/ 643217 h 4941646"/>
                  <a:gd name="connsiteX182" fmla="*/ 2552098 w 4918970"/>
                  <a:gd name="connsiteY182" fmla="*/ 686511 h 4941646"/>
                  <a:gd name="connsiteX183" fmla="*/ 2582965 w 4918970"/>
                  <a:gd name="connsiteY183" fmla="*/ 671537 h 4941646"/>
                  <a:gd name="connsiteX184" fmla="*/ 2725991 w 4918970"/>
                  <a:gd name="connsiteY184" fmla="*/ 668663 h 4941646"/>
                  <a:gd name="connsiteX185" fmla="*/ 2872197 w 4918970"/>
                  <a:gd name="connsiteY185" fmla="*/ 777758 h 4941646"/>
                  <a:gd name="connsiteX186" fmla="*/ 2878472 w 4918970"/>
                  <a:gd name="connsiteY186" fmla="*/ 794180 h 4941646"/>
                  <a:gd name="connsiteX187" fmla="*/ 2864827 w 4918970"/>
                  <a:gd name="connsiteY187" fmla="*/ 805265 h 4941646"/>
                  <a:gd name="connsiteX188" fmla="*/ 2683661 w 4918970"/>
                  <a:gd name="connsiteY188" fmla="*/ 826641 h 4941646"/>
                  <a:gd name="connsiteX189" fmla="*/ 2561235 w 4918970"/>
                  <a:gd name="connsiteY189" fmla="*/ 752639 h 4941646"/>
                  <a:gd name="connsiteX190" fmla="*/ 2546802 w 4918970"/>
                  <a:gd name="connsiteY190" fmla="*/ 731340 h 4941646"/>
                  <a:gd name="connsiteX191" fmla="*/ 2533909 w 4918970"/>
                  <a:gd name="connsiteY191" fmla="*/ 784330 h 4941646"/>
                  <a:gd name="connsiteX192" fmla="*/ 2496975 w 4918970"/>
                  <a:gd name="connsiteY192" fmla="*/ 857275 h 4941646"/>
                  <a:gd name="connsiteX193" fmla="*/ 2498309 w 4918970"/>
                  <a:gd name="connsiteY193" fmla="*/ 858077 h 4941646"/>
                  <a:gd name="connsiteX194" fmla="*/ 2493583 w 4918970"/>
                  <a:gd name="connsiteY194" fmla="*/ 863973 h 4941646"/>
                  <a:gd name="connsiteX195" fmla="*/ 2490088 w 4918970"/>
                  <a:gd name="connsiteY195" fmla="*/ 870878 h 4941646"/>
                  <a:gd name="connsiteX196" fmla="*/ 2488773 w 4918970"/>
                  <a:gd name="connsiteY196" fmla="*/ 869975 h 4941646"/>
                  <a:gd name="connsiteX197" fmla="*/ 2455495 w 4918970"/>
                  <a:gd name="connsiteY197" fmla="*/ 911496 h 4941646"/>
                  <a:gd name="connsiteX198" fmla="*/ 2270013 w 4918970"/>
                  <a:gd name="connsiteY198" fmla="*/ 981627 h 4941646"/>
                  <a:gd name="connsiteX199" fmla="*/ 2051613 w 4918970"/>
                  <a:gd name="connsiteY199" fmla="*/ 841323 h 4941646"/>
                  <a:gd name="connsiteX200" fmla="*/ 2069070 w 4918970"/>
                  <a:gd name="connsiteY200" fmla="*/ 582325 h 4941646"/>
                  <a:gd name="connsiteX201" fmla="*/ 2069706 w 4918970"/>
                  <a:gd name="connsiteY201" fmla="*/ 582762 h 4941646"/>
                  <a:gd name="connsiteX202" fmla="*/ 2075731 w 4918970"/>
                  <a:gd name="connsiteY202" fmla="*/ 568828 h 4941646"/>
                  <a:gd name="connsiteX203" fmla="*/ 2240022 w 4918970"/>
                  <a:gd name="connsiteY203" fmla="*/ 535266 h 4941646"/>
                  <a:gd name="connsiteX204" fmla="*/ 2267997 w 4918970"/>
                  <a:gd name="connsiteY204" fmla="*/ 700600 h 4941646"/>
                  <a:gd name="connsiteX205" fmla="*/ 2191645 w 4918970"/>
                  <a:gd name="connsiteY205" fmla="*/ 751624 h 4941646"/>
                  <a:gd name="connsiteX206" fmla="*/ 2154132 w 4918970"/>
                  <a:gd name="connsiteY206" fmla="*/ 751931 h 4941646"/>
                  <a:gd name="connsiteX207" fmla="*/ 2165232 w 4918970"/>
                  <a:gd name="connsiteY207" fmla="*/ 784146 h 4941646"/>
                  <a:gd name="connsiteX208" fmla="*/ 2274781 w 4918970"/>
                  <a:gd name="connsiteY208" fmla="*/ 854522 h 4941646"/>
                  <a:gd name="connsiteX209" fmla="*/ 2340505 w 4918970"/>
                  <a:gd name="connsiteY209" fmla="*/ 839183 h 4941646"/>
                  <a:gd name="connsiteX210" fmla="*/ 2386542 w 4918970"/>
                  <a:gd name="connsiteY210" fmla="*/ 795180 h 4941646"/>
                  <a:gd name="connsiteX211" fmla="*/ 2413377 w 4918970"/>
                  <a:gd name="connsiteY211" fmla="*/ 742182 h 4941646"/>
                  <a:gd name="connsiteX212" fmla="*/ 2403106 w 4918970"/>
                  <a:gd name="connsiteY212" fmla="*/ 558783 h 4941646"/>
                  <a:gd name="connsiteX213" fmla="*/ 2204259 w 4918970"/>
                  <a:gd name="connsiteY213" fmla="*/ 423315 h 4941646"/>
                  <a:gd name="connsiteX214" fmla="*/ 2029827 w 4918970"/>
                  <a:gd name="connsiteY214" fmla="*/ 480880 h 4941646"/>
                  <a:gd name="connsiteX215" fmla="*/ 1998238 w 4918970"/>
                  <a:gd name="connsiteY215" fmla="*/ 516363 h 4941646"/>
                  <a:gd name="connsiteX216" fmla="*/ 1961948 w 4918970"/>
                  <a:gd name="connsiteY216" fmla="*/ 578121 h 4941646"/>
                  <a:gd name="connsiteX217" fmla="*/ 2099857 w 4918970"/>
                  <a:gd name="connsiteY217" fmla="*/ 1081422 h 4941646"/>
                  <a:gd name="connsiteX218" fmla="*/ 2155983 w 4918970"/>
                  <a:gd name="connsiteY218" fmla="*/ 1145867 h 4941646"/>
                  <a:gd name="connsiteX219" fmla="*/ 2201387 w 4918970"/>
                  <a:gd name="connsiteY219" fmla="*/ 1166209 h 4941646"/>
                  <a:gd name="connsiteX220" fmla="*/ 2201998 w 4918970"/>
                  <a:gd name="connsiteY220" fmla="*/ 1165152 h 4941646"/>
                  <a:gd name="connsiteX221" fmla="*/ 2206531 w 4918970"/>
                  <a:gd name="connsiteY221" fmla="*/ 1168516 h 4941646"/>
                  <a:gd name="connsiteX222" fmla="*/ 2210419 w 4918970"/>
                  <a:gd name="connsiteY222" fmla="*/ 1170257 h 4941646"/>
                  <a:gd name="connsiteX223" fmla="*/ 2209934 w 4918970"/>
                  <a:gd name="connsiteY223" fmla="*/ 1171039 h 4941646"/>
                  <a:gd name="connsiteX224" fmla="*/ 2283952 w 4918970"/>
                  <a:gd name="connsiteY224" fmla="*/ 1225933 h 4941646"/>
                  <a:gd name="connsiteX225" fmla="*/ 2467511 w 4918970"/>
                  <a:gd name="connsiteY225" fmla="*/ 1675670 h 4941646"/>
                  <a:gd name="connsiteX226" fmla="*/ 2467608 w 4918970"/>
                  <a:gd name="connsiteY226" fmla="*/ 1709553 h 4941646"/>
                  <a:gd name="connsiteX227" fmla="*/ 2521215 w 4918970"/>
                  <a:gd name="connsiteY227" fmla="*/ 1676365 h 4941646"/>
                  <a:gd name="connsiteX228" fmla="*/ 2620398 w 4918970"/>
                  <a:gd name="connsiteY228" fmla="*/ 1632390 h 4941646"/>
                  <a:gd name="connsiteX229" fmla="*/ 2608266 w 4918970"/>
                  <a:gd name="connsiteY229" fmla="*/ 1625263 h 4941646"/>
                  <a:gd name="connsiteX230" fmla="*/ 2524851 w 4918970"/>
                  <a:gd name="connsiteY230" fmla="*/ 1463030 h 4941646"/>
                  <a:gd name="connsiteX231" fmla="*/ 2575891 w 4918970"/>
                  <a:gd name="connsiteY231" fmla="*/ 1287895 h 4941646"/>
                  <a:gd name="connsiteX232" fmla="*/ 2589080 w 4918970"/>
                  <a:gd name="connsiteY232" fmla="*/ 1276271 h 4941646"/>
                  <a:gd name="connsiteX233" fmla="*/ 2604239 w 4918970"/>
                  <a:gd name="connsiteY233" fmla="*/ 1285174 h 4941646"/>
                  <a:gd name="connsiteX234" fmla="*/ 2687653 w 4918970"/>
                  <a:gd name="connsiteY234" fmla="*/ 1447408 h 4941646"/>
                  <a:gd name="connsiteX235" fmla="*/ 2636614 w 4918970"/>
                  <a:gd name="connsiteY235" fmla="*/ 1622543 h 4941646"/>
                  <a:gd name="connsiteX236" fmla="*/ 2630546 w 4918970"/>
                  <a:gd name="connsiteY236" fmla="*/ 1627891 h 4941646"/>
                  <a:gd name="connsiteX237" fmla="*/ 2670619 w 4918970"/>
                  <a:gd name="connsiteY237" fmla="*/ 1610122 h 4941646"/>
                  <a:gd name="connsiteX238" fmla="*/ 2815660 w 4918970"/>
                  <a:gd name="connsiteY238" fmla="*/ 1576518 h 4941646"/>
                  <a:gd name="connsiteX239" fmla="*/ 2842885 w 4918970"/>
                  <a:gd name="connsiteY239" fmla="*/ 1576411 h 4941646"/>
                  <a:gd name="connsiteX240" fmla="*/ 2841924 w 4918970"/>
                  <a:gd name="connsiteY240" fmla="*/ 1574712 h 4941646"/>
                  <a:gd name="connsiteX241" fmla="*/ 3238062 w 4918970"/>
                  <a:gd name="connsiteY241" fmla="*/ 1415167 h 4941646"/>
                  <a:gd name="connsiteX242" fmla="*/ 3259346 w 4918970"/>
                  <a:gd name="connsiteY242" fmla="*/ 1373419 h 4941646"/>
                  <a:gd name="connsiteX243" fmla="*/ 3275408 w 4918970"/>
                  <a:gd name="connsiteY243" fmla="*/ 1324918 h 4941646"/>
                  <a:gd name="connsiteX244" fmla="*/ 3238045 w 4918970"/>
                  <a:gd name="connsiteY244" fmla="*/ 1145073 h 4941646"/>
                  <a:gd name="connsiteX245" fmla="*/ 3021302 w 4918970"/>
                  <a:gd name="connsiteY245" fmla="*/ 1040601 h 4941646"/>
                  <a:gd name="connsiteX246" fmla="*/ 2857340 w 4918970"/>
                  <a:gd name="connsiteY246" fmla="*/ 1123405 h 4941646"/>
                  <a:gd name="connsiteX247" fmla="*/ 2823524 w 4918970"/>
                  <a:gd name="connsiteY247" fmla="*/ 1175189 h 4941646"/>
                  <a:gd name="connsiteX248" fmla="*/ 2813295 w 4918970"/>
                  <a:gd name="connsiteY248" fmla="*/ 1201440 h 4941646"/>
                  <a:gd name="connsiteX249" fmla="*/ 2829349 w 4918970"/>
                  <a:gd name="connsiteY249" fmla="*/ 1299602 h 4941646"/>
                  <a:gd name="connsiteX250" fmla="*/ 2945071 w 4918970"/>
                  <a:gd name="connsiteY250" fmla="*/ 1359287 h 4941646"/>
                  <a:gd name="connsiteX251" fmla="*/ 2976262 w 4918970"/>
                  <a:gd name="connsiteY251" fmla="*/ 1348807 h 4941646"/>
                  <a:gd name="connsiteX252" fmla="*/ 2960029 w 4918970"/>
                  <a:gd name="connsiteY252" fmla="*/ 1320152 h 4941646"/>
                  <a:gd name="connsiteX253" fmla="*/ 2966040 w 4918970"/>
                  <a:gd name="connsiteY253" fmla="*/ 1228518 h 4941646"/>
                  <a:gd name="connsiteX254" fmla="*/ 3123211 w 4918970"/>
                  <a:gd name="connsiteY254" fmla="*/ 1170078 h 4941646"/>
                  <a:gd name="connsiteX255" fmla="*/ 3176291 w 4918970"/>
                  <a:gd name="connsiteY255" fmla="*/ 1329139 h 4941646"/>
                  <a:gd name="connsiteX256" fmla="*/ 3167237 w 4918970"/>
                  <a:gd name="connsiteY256" fmla="*/ 1341323 h 4941646"/>
                  <a:gd name="connsiteX257" fmla="*/ 3167933 w 4918970"/>
                  <a:gd name="connsiteY257" fmla="*/ 1341656 h 4941646"/>
                  <a:gd name="connsiteX258" fmla="*/ 2952363 w 4918970"/>
                  <a:gd name="connsiteY258" fmla="*/ 1486271 h 4941646"/>
                  <a:gd name="connsiteX259" fmla="*/ 2721658 w 4918970"/>
                  <a:gd name="connsiteY259" fmla="*/ 1367283 h 4941646"/>
                  <a:gd name="connsiteX260" fmla="*/ 2689652 w 4918970"/>
                  <a:gd name="connsiteY260" fmla="*/ 1171586 h 4941646"/>
                  <a:gd name="connsiteX261" fmla="*/ 2708970 w 4918970"/>
                  <a:gd name="connsiteY261" fmla="*/ 1122007 h 4941646"/>
                  <a:gd name="connsiteX262" fmla="*/ 2707532 w 4918970"/>
                  <a:gd name="connsiteY262" fmla="*/ 1121319 h 4941646"/>
                  <a:gd name="connsiteX263" fmla="*/ 2711763 w 4918970"/>
                  <a:gd name="connsiteY263" fmla="*/ 1114839 h 4941646"/>
                  <a:gd name="connsiteX264" fmla="*/ 2714507 w 4918970"/>
                  <a:gd name="connsiteY264" fmla="*/ 1107798 h 4941646"/>
                  <a:gd name="connsiteX265" fmla="*/ 2715868 w 4918970"/>
                  <a:gd name="connsiteY265" fmla="*/ 1108553 h 4941646"/>
                  <a:gd name="connsiteX266" fmla="*/ 2760573 w 4918970"/>
                  <a:gd name="connsiteY266" fmla="*/ 1040095 h 4941646"/>
                  <a:gd name="connsiteX267" fmla="*/ 3011687 w 4918970"/>
                  <a:gd name="connsiteY267" fmla="*/ 913277 h 4941646"/>
                  <a:gd name="connsiteX268" fmla="*/ 3343636 w 4918970"/>
                  <a:gd name="connsiteY268" fmla="*/ 1073280 h 4941646"/>
                  <a:gd name="connsiteX269" fmla="*/ 3378525 w 4918970"/>
                  <a:gd name="connsiteY269" fmla="*/ 1137483 h 4941646"/>
                  <a:gd name="connsiteX270" fmla="*/ 3396553 w 4918970"/>
                  <a:gd name="connsiteY270" fmla="*/ 1195718 h 4941646"/>
                  <a:gd name="connsiteX271" fmla="*/ 3410253 w 4918970"/>
                  <a:gd name="connsiteY271" fmla="*/ 1175498 h 4941646"/>
                  <a:gd name="connsiteX272" fmla="*/ 3532680 w 4918970"/>
                  <a:gd name="connsiteY272" fmla="*/ 1101496 h 4941646"/>
                  <a:gd name="connsiteX273" fmla="*/ 3713846 w 4918970"/>
                  <a:gd name="connsiteY273" fmla="*/ 1122872 h 4941646"/>
                  <a:gd name="connsiteX274" fmla="*/ 3727491 w 4918970"/>
                  <a:gd name="connsiteY274" fmla="*/ 1133957 h 4941646"/>
                  <a:gd name="connsiteX275" fmla="*/ 3721216 w 4918970"/>
                  <a:gd name="connsiteY275" fmla="*/ 1150379 h 4941646"/>
                  <a:gd name="connsiteX276" fmla="*/ 3575010 w 4918970"/>
                  <a:gd name="connsiteY276" fmla="*/ 1259474 h 4941646"/>
                  <a:gd name="connsiteX277" fmla="*/ 3431985 w 4918970"/>
                  <a:gd name="connsiteY277" fmla="*/ 1256600 h 4941646"/>
                  <a:gd name="connsiteX278" fmla="*/ 3403660 w 4918970"/>
                  <a:gd name="connsiteY278" fmla="*/ 1242859 h 4941646"/>
                  <a:gd name="connsiteX279" fmla="*/ 3407289 w 4918970"/>
                  <a:gd name="connsiteY279" fmla="*/ 1277298 h 4941646"/>
                  <a:gd name="connsiteX280" fmla="*/ 3400860 w 4918970"/>
                  <a:gd name="connsiteY280" fmla="*/ 1348718 h 4941646"/>
                  <a:gd name="connsiteX281" fmla="*/ 3377352 w 4918970"/>
                  <a:gd name="connsiteY281" fmla="*/ 1419703 h 4941646"/>
                  <a:gd name="connsiteX282" fmla="*/ 3379240 w 4918970"/>
                  <a:gd name="connsiteY282" fmla="*/ 1420547 h 4941646"/>
                  <a:gd name="connsiteX283" fmla="*/ 3373022 w 4918970"/>
                  <a:gd name="connsiteY283" fmla="*/ 1432777 h 4941646"/>
                  <a:gd name="connsiteX284" fmla="*/ 3370362 w 4918970"/>
                  <a:gd name="connsiteY284" fmla="*/ 1440807 h 4941646"/>
                  <a:gd name="connsiteX285" fmla="*/ 3369221 w 4918970"/>
                  <a:gd name="connsiteY285" fmla="*/ 1440252 h 4941646"/>
                  <a:gd name="connsiteX286" fmla="*/ 3350258 w 4918970"/>
                  <a:gd name="connsiteY286" fmla="*/ 1477552 h 4941646"/>
                  <a:gd name="connsiteX287" fmla="*/ 3208358 w 4918970"/>
                  <a:gd name="connsiteY287" fmla="*/ 1612788 h 4941646"/>
                  <a:gd name="connsiteX288" fmla="*/ 3144889 w 4918970"/>
                  <a:gd name="connsiteY288" fmla="*/ 1644698 h 4941646"/>
                  <a:gd name="connsiteX289" fmla="*/ 3154217 w 4918970"/>
                  <a:gd name="connsiteY289" fmla="*/ 1649724 h 4941646"/>
                  <a:gd name="connsiteX290" fmla="*/ 3152848 w 4918970"/>
                  <a:gd name="connsiteY290" fmla="*/ 1651953 h 4941646"/>
                  <a:gd name="connsiteX291" fmla="*/ 3223949 w 4918970"/>
                  <a:gd name="connsiteY291" fmla="*/ 1706023 h 4941646"/>
                  <a:gd name="connsiteX292" fmla="*/ 3356001 w 4918970"/>
                  <a:gd name="connsiteY292" fmla="*/ 2021867 h 4941646"/>
                  <a:gd name="connsiteX293" fmla="*/ 3132866 w 4918970"/>
                  <a:gd name="connsiteY293" fmla="*/ 2410848 h 4941646"/>
                  <a:gd name="connsiteX294" fmla="*/ 2737858 w 4918970"/>
                  <a:gd name="connsiteY294" fmla="*/ 2437548 h 4941646"/>
                  <a:gd name="connsiteX295" fmla="*/ 2701034 w 4918970"/>
                  <a:gd name="connsiteY295" fmla="*/ 2419433 h 4941646"/>
                  <a:gd name="connsiteX296" fmla="*/ 2700731 w 4918970"/>
                  <a:gd name="connsiteY296" fmla="*/ 2420039 h 4941646"/>
                  <a:gd name="connsiteX297" fmla="*/ 2696754 w 4918970"/>
                  <a:gd name="connsiteY297" fmla="*/ 2417327 h 4941646"/>
                  <a:gd name="connsiteX298" fmla="*/ 2684430 w 4918970"/>
                  <a:gd name="connsiteY298" fmla="*/ 2411265 h 4941646"/>
                  <a:gd name="connsiteX299" fmla="*/ 2685400 w 4918970"/>
                  <a:gd name="connsiteY299" fmla="*/ 2409585 h 4941646"/>
                  <a:gd name="connsiteX300" fmla="*/ 2631899 w 4918970"/>
                  <a:gd name="connsiteY300" fmla="*/ 2373108 h 4941646"/>
                  <a:gd name="connsiteX301" fmla="*/ 2529392 w 4918970"/>
                  <a:gd name="connsiteY301" fmla="*/ 2154648 h 4941646"/>
                  <a:gd name="connsiteX302" fmla="*/ 2679116 w 4918970"/>
                  <a:gd name="connsiteY302" fmla="*/ 1876497 h 4941646"/>
                  <a:gd name="connsiteX303" fmla="*/ 2994995 w 4918970"/>
                  <a:gd name="connsiteY303" fmla="*/ 1873358 h 4941646"/>
                  <a:gd name="connsiteX304" fmla="*/ 2994526 w 4918970"/>
                  <a:gd name="connsiteY304" fmla="*/ 1874172 h 4941646"/>
                  <a:gd name="connsiteX305" fmla="*/ 3011997 w 4918970"/>
                  <a:gd name="connsiteY305" fmla="*/ 1880172 h 4941646"/>
                  <a:gd name="connsiteX306" fmla="*/ 3068145 w 4918970"/>
                  <a:gd name="connsiteY306" fmla="*/ 2076348 h 4941646"/>
                  <a:gd name="connsiteX307" fmla="*/ 2870171 w 4918970"/>
                  <a:gd name="connsiteY307" fmla="*/ 2125814 h 4941646"/>
                  <a:gd name="connsiteX308" fmla="*/ 2801095 w 4918970"/>
                  <a:gd name="connsiteY308" fmla="*/ 2037967 h 4941646"/>
                  <a:gd name="connsiteX309" fmla="*/ 2797201 w 4918970"/>
                  <a:gd name="connsiteY309" fmla="*/ 1992482 h 4941646"/>
                  <a:gd name="connsiteX310" fmla="*/ 2759157 w 4918970"/>
                  <a:gd name="connsiteY310" fmla="*/ 2008973 h 4941646"/>
                  <a:gd name="connsiteX311" fmla="*/ 2684056 w 4918970"/>
                  <a:gd name="connsiteY311" fmla="*/ 2148498 h 4941646"/>
                  <a:gd name="connsiteX312" fmla="*/ 2735473 w 4918970"/>
                  <a:gd name="connsiteY312" fmla="*/ 2258077 h 4941646"/>
                  <a:gd name="connsiteX313" fmla="*/ 2763794 w 4918970"/>
                  <a:gd name="connsiteY313" fmla="*/ 2277388 h 4941646"/>
                  <a:gd name="connsiteX314" fmla="*/ 2833373 w 4918970"/>
                  <a:gd name="connsiteY314" fmla="*/ 2306107 h 4941646"/>
                  <a:gd name="connsiteX315" fmla="*/ 3054924 w 4918970"/>
                  <a:gd name="connsiteY315" fmla="*/ 2276426 h 4941646"/>
                  <a:gd name="connsiteX316" fmla="*/ 3200618 w 4918970"/>
                  <a:gd name="connsiteY316" fmla="*/ 2022445 h 4941646"/>
                  <a:gd name="connsiteX317" fmla="*/ 3114395 w 4918970"/>
                  <a:gd name="connsiteY317" fmla="*/ 1816222 h 4941646"/>
                  <a:gd name="connsiteX318" fmla="*/ 3066418 w 4918970"/>
                  <a:gd name="connsiteY318" fmla="*/ 1779737 h 4941646"/>
                  <a:gd name="connsiteX319" fmla="*/ 3010286 w 4918970"/>
                  <a:gd name="connsiteY319" fmla="*/ 1749573 h 4941646"/>
                  <a:gd name="connsiteX320" fmla="*/ 2536778 w 4918970"/>
                  <a:gd name="connsiteY320" fmla="*/ 1843873 h 4941646"/>
                  <a:gd name="connsiteX321" fmla="*/ 2456830 w 4918970"/>
                  <a:gd name="connsiteY321" fmla="*/ 1902128 h 4941646"/>
                  <a:gd name="connsiteX322" fmla="*/ 2455345 w 4918970"/>
                  <a:gd name="connsiteY322" fmla="*/ 1916822 h 4941646"/>
                  <a:gd name="connsiteX323" fmla="*/ 2429696 w 4918970"/>
                  <a:gd name="connsiteY323" fmla="*/ 2045788 h 4941646"/>
                  <a:gd name="connsiteX324" fmla="*/ 2229545 w 4918970"/>
                  <a:gd name="connsiteY324" fmla="*/ 2519902 h 4941646"/>
                  <a:gd name="connsiteX325" fmla="*/ 2197254 w 4918970"/>
                  <a:gd name="connsiteY325" fmla="*/ 2567245 h 4941646"/>
                  <a:gd name="connsiteX326" fmla="*/ 2210207 w 4918970"/>
                  <a:gd name="connsiteY326" fmla="*/ 2560344 h 4941646"/>
                  <a:gd name="connsiteX327" fmla="*/ 2307035 w 4918970"/>
                  <a:gd name="connsiteY327" fmla="*/ 2541967 h 4941646"/>
                  <a:gd name="connsiteX328" fmla="*/ 2475482 w 4918970"/>
                  <a:gd name="connsiteY328" fmla="*/ 2609099 h 4941646"/>
                  <a:gd name="connsiteX329" fmla="*/ 2485730 w 4918970"/>
                  <a:gd name="connsiteY329" fmla="*/ 2623253 h 4941646"/>
                  <a:gd name="connsiteX330" fmla="*/ 2475481 w 4918970"/>
                  <a:gd name="connsiteY330" fmla="*/ 2637407 h 4941646"/>
                  <a:gd name="connsiteX331" fmla="*/ 2307035 w 4918970"/>
                  <a:gd name="connsiteY331" fmla="*/ 2704540 h 4941646"/>
                  <a:gd name="connsiteX332" fmla="*/ 2170449 w 4918970"/>
                  <a:gd name="connsiteY332" fmla="*/ 2664984 h 4941646"/>
                  <a:gd name="connsiteX333" fmla="*/ 2146378 w 4918970"/>
                  <a:gd name="connsiteY333" fmla="*/ 2644149 h 4941646"/>
                  <a:gd name="connsiteX334" fmla="*/ 2079343 w 4918970"/>
                  <a:gd name="connsiteY334" fmla="*/ 2745459 h 4941646"/>
                  <a:gd name="connsiteX335" fmla="*/ 1913424 w 4918970"/>
                  <a:gd name="connsiteY335" fmla="*/ 3117982 h 4941646"/>
                  <a:gd name="connsiteX336" fmla="*/ 1998251 w 4918970"/>
                  <a:gd name="connsiteY336" fmla="*/ 3834996 h 4941646"/>
                  <a:gd name="connsiteX337" fmla="*/ 2063140 w 4918970"/>
                  <a:gd name="connsiteY337" fmla="*/ 3881282 h 4941646"/>
                  <a:gd name="connsiteX338" fmla="*/ 2128893 w 4918970"/>
                  <a:gd name="connsiteY338" fmla="*/ 3908853 h 4941646"/>
                  <a:gd name="connsiteX339" fmla="*/ 2350607 w 4918970"/>
                  <a:gd name="connsiteY339" fmla="*/ 3880408 h 4941646"/>
                  <a:gd name="connsiteX340" fmla="*/ 2497715 w 4918970"/>
                  <a:gd name="connsiteY340" fmla="*/ 3627243 h 4941646"/>
                  <a:gd name="connsiteX341" fmla="*/ 2412642 w 4918970"/>
                  <a:gd name="connsiteY341" fmla="*/ 3420533 h 4941646"/>
                  <a:gd name="connsiteX342" fmla="*/ 2352977 w 4918970"/>
                  <a:gd name="connsiteY342" fmla="*/ 3374633 h 4941646"/>
                  <a:gd name="connsiteX343" fmla="*/ 2322100 w 4918970"/>
                  <a:gd name="connsiteY343" fmla="*/ 3359763 h 4941646"/>
                  <a:gd name="connsiteX344" fmla="*/ 2201492 w 4918970"/>
                  <a:gd name="connsiteY344" fmla="*/ 3370025 h 4941646"/>
                  <a:gd name="connsiteX345" fmla="*/ 2118211 w 4918970"/>
                  <a:gd name="connsiteY345" fmla="*/ 3504827 h 4941646"/>
                  <a:gd name="connsiteX346" fmla="*/ 2122951 w 4918970"/>
                  <a:gd name="connsiteY346" fmla="*/ 3546019 h 4941646"/>
                  <a:gd name="connsiteX347" fmla="*/ 2164289 w 4918970"/>
                  <a:gd name="connsiteY347" fmla="*/ 3526650 h 4941646"/>
                  <a:gd name="connsiteX348" fmla="*/ 2274904 w 4918970"/>
                  <a:gd name="connsiteY348" fmla="*/ 3542548 h 4941646"/>
                  <a:gd name="connsiteX349" fmla="*/ 2331052 w 4918970"/>
                  <a:gd name="connsiteY349" fmla="*/ 3738732 h 4941646"/>
                  <a:gd name="connsiteX350" fmla="*/ 2133078 w 4918970"/>
                  <a:gd name="connsiteY350" fmla="*/ 3788198 h 4941646"/>
                  <a:gd name="connsiteX351" fmla="*/ 2119146 w 4918970"/>
                  <a:gd name="connsiteY351" fmla="*/ 3776068 h 4941646"/>
                  <a:gd name="connsiteX352" fmla="*/ 2118677 w 4918970"/>
                  <a:gd name="connsiteY352" fmla="*/ 3776880 h 4941646"/>
                  <a:gd name="connsiteX353" fmla="*/ 1963455 w 4918970"/>
                  <a:gd name="connsiteY353" fmla="*/ 3501751 h 4941646"/>
                  <a:gd name="connsiteX354" fmla="*/ 2129486 w 4918970"/>
                  <a:gd name="connsiteY354" fmla="*/ 3233007 h 4941646"/>
                  <a:gd name="connsiteX355" fmla="*/ 2207762 w 4918970"/>
                  <a:gd name="connsiteY355" fmla="*/ 3204486 h 4941646"/>
                  <a:gd name="connsiteX356" fmla="*/ 2247867 w 4918970"/>
                  <a:gd name="connsiteY356" fmla="*/ 3201172 h 4941646"/>
                  <a:gd name="connsiteX357" fmla="*/ 2232236 w 4918970"/>
                  <a:gd name="connsiteY357" fmla="*/ 3168950 h 4941646"/>
                  <a:gd name="connsiteX358" fmla="*/ 2229363 w 4918970"/>
                  <a:gd name="connsiteY358" fmla="*/ 3025925 h 4941646"/>
                  <a:gd name="connsiteX359" fmla="*/ 2338456 w 4918970"/>
                  <a:gd name="connsiteY359" fmla="*/ 2879719 h 4941646"/>
                  <a:gd name="connsiteX360" fmla="*/ 2354880 w 4918970"/>
                  <a:gd name="connsiteY360" fmla="*/ 2873445 h 4941646"/>
                  <a:gd name="connsiteX361" fmla="*/ 2365964 w 4918970"/>
                  <a:gd name="connsiteY361" fmla="*/ 2887090 h 4941646"/>
                  <a:gd name="connsiteX362" fmla="*/ 2387340 w 4918970"/>
                  <a:gd name="connsiteY362" fmla="*/ 3068255 h 4941646"/>
                  <a:gd name="connsiteX363" fmla="*/ 2313339 w 4918970"/>
                  <a:gd name="connsiteY363" fmla="*/ 3190681 h 4941646"/>
                  <a:gd name="connsiteX364" fmla="*/ 2300031 w 4918970"/>
                  <a:gd name="connsiteY364" fmla="*/ 3199699 h 4941646"/>
                  <a:gd name="connsiteX365" fmla="*/ 2369931 w 4918970"/>
                  <a:gd name="connsiteY365" fmla="*/ 3212550 h 4941646"/>
                  <a:gd name="connsiteX366" fmla="*/ 2428272 w 4918970"/>
                  <a:gd name="connsiteY366" fmla="*/ 3240645 h 4941646"/>
                  <a:gd name="connsiteX367" fmla="*/ 2429241 w 4918970"/>
                  <a:gd name="connsiteY367" fmla="*/ 3238966 h 4941646"/>
                  <a:gd name="connsiteX368" fmla="*/ 2436692 w 4918970"/>
                  <a:gd name="connsiteY368" fmla="*/ 3244699 h 4941646"/>
                  <a:gd name="connsiteX369" fmla="*/ 2444991 w 4918970"/>
                  <a:gd name="connsiteY369" fmla="*/ 3248696 h 4941646"/>
                  <a:gd name="connsiteX370" fmla="*/ 2443946 w 4918970"/>
                  <a:gd name="connsiteY370" fmla="*/ 3250279 h 4941646"/>
                  <a:gd name="connsiteX371" fmla="*/ 2522808 w 4918970"/>
                  <a:gd name="connsiteY371" fmla="*/ 3310948 h 4941646"/>
                  <a:gd name="connsiteX372" fmla="*/ 2653099 w 4918970"/>
                  <a:gd name="connsiteY372" fmla="*/ 3627532 h 4941646"/>
                  <a:gd name="connsiteX373" fmla="*/ 2592491 w 4918970"/>
                  <a:gd name="connsiteY373" fmla="*/ 3851638 h 4941646"/>
                  <a:gd name="connsiteX374" fmla="*/ 2549418 w 4918970"/>
                  <a:gd name="connsiteY374" fmla="*/ 3907558 h 4941646"/>
                  <a:gd name="connsiteX375" fmla="*/ 2562428 w 4918970"/>
                  <a:gd name="connsiteY375" fmla="*/ 3908496 h 4941646"/>
                  <a:gd name="connsiteX376" fmla="*/ 2687729 w 4918970"/>
                  <a:gd name="connsiteY376" fmla="*/ 3977518 h 4941646"/>
                  <a:gd name="connsiteX377" fmla="*/ 2759800 w 4918970"/>
                  <a:gd name="connsiteY377" fmla="*/ 4145101 h 4941646"/>
                  <a:gd name="connsiteX378" fmla="*/ 2757022 w 4918970"/>
                  <a:gd name="connsiteY378" fmla="*/ 4162460 h 4941646"/>
                  <a:gd name="connsiteX379" fmla="*/ 2739663 w 4918970"/>
                  <a:gd name="connsiteY379" fmla="*/ 4165237 h 4941646"/>
                  <a:gd name="connsiteX380" fmla="*/ 2572081 w 4918970"/>
                  <a:gd name="connsiteY380" fmla="*/ 4093167 h 4941646"/>
                  <a:gd name="connsiteX381" fmla="*/ 2503058 w 4918970"/>
                  <a:gd name="connsiteY381" fmla="*/ 3967867 h 4941646"/>
                  <a:gd name="connsiteX382" fmla="*/ 2502371 w 4918970"/>
                  <a:gd name="connsiteY382" fmla="*/ 3958335 h 4941646"/>
                  <a:gd name="connsiteX383" fmla="*/ 2427798 w 4918970"/>
                  <a:gd name="connsiteY383" fmla="*/ 4015263 h 4941646"/>
                  <a:gd name="connsiteX384" fmla="*/ 2232329 w 4918970"/>
                  <a:gd name="connsiteY384" fmla="*/ 4073606 h 4941646"/>
                  <a:gd name="connsiteX385" fmla="*/ 2218633 w 4918970"/>
                  <a:gd name="connsiteY385" fmla="*/ 4072875 h 4941646"/>
                  <a:gd name="connsiteX386" fmla="*/ 2272337 w 4918970"/>
                  <a:gd name="connsiteY386" fmla="*/ 4158898 h 4941646"/>
                  <a:gd name="connsiteX387" fmla="*/ 2364192 w 4918970"/>
                  <a:gd name="connsiteY387" fmla="*/ 4533287 h 4941646"/>
                  <a:gd name="connsiteX388" fmla="*/ 2359669 w 4918970"/>
                  <a:gd name="connsiteY388" fmla="*/ 4559743 h 4941646"/>
                  <a:gd name="connsiteX389" fmla="*/ 2379450 w 4918970"/>
                  <a:gd name="connsiteY389" fmla="*/ 4550148 h 4941646"/>
                  <a:gd name="connsiteX390" fmla="*/ 2522475 w 4918970"/>
                  <a:gd name="connsiteY390" fmla="*/ 4547273 h 4941646"/>
                  <a:gd name="connsiteX391" fmla="*/ 2668681 w 4918970"/>
                  <a:gd name="connsiteY391" fmla="*/ 4656368 h 4941646"/>
                  <a:gd name="connsiteX392" fmla="*/ 2674956 w 4918970"/>
                  <a:gd name="connsiteY392" fmla="*/ 4672791 h 4941646"/>
                  <a:gd name="connsiteX393" fmla="*/ 2661310 w 4918970"/>
                  <a:gd name="connsiteY393" fmla="*/ 4683876 h 4941646"/>
                  <a:gd name="connsiteX394" fmla="*/ 2480145 w 4918970"/>
                  <a:gd name="connsiteY394" fmla="*/ 4705251 h 4941646"/>
                  <a:gd name="connsiteX395" fmla="*/ 2357718 w 4918970"/>
                  <a:gd name="connsiteY395" fmla="*/ 4631251 h 4941646"/>
                  <a:gd name="connsiteX396" fmla="*/ 2347296 w 4918970"/>
                  <a:gd name="connsiteY396" fmla="*/ 4615869 h 4941646"/>
                  <a:gd name="connsiteX397" fmla="*/ 2331028 w 4918970"/>
                  <a:gd name="connsiteY397" fmla="*/ 4662657 h 4941646"/>
                  <a:gd name="connsiteX398" fmla="*/ 2298826 w 4918970"/>
                  <a:gd name="connsiteY398" fmla="*/ 4720121 h 4941646"/>
                  <a:gd name="connsiteX399" fmla="*/ 2192432 w 4918970"/>
                  <a:gd name="connsiteY399" fmla="*/ 4647203 h 4941646"/>
                  <a:gd name="connsiteX400" fmla="*/ 2077891 w 4918970"/>
                  <a:gd name="connsiteY400" fmla="*/ 4093146 h 4941646"/>
                  <a:gd name="connsiteX401" fmla="*/ 2030142 w 4918970"/>
                  <a:gd name="connsiteY401" fmla="*/ 4038512 h 4941646"/>
                  <a:gd name="connsiteX402" fmla="*/ 1990057 w 4918970"/>
                  <a:gd name="connsiteY402" fmla="*/ 4018513 h 4941646"/>
                  <a:gd name="connsiteX403" fmla="*/ 1989796 w 4918970"/>
                  <a:gd name="connsiteY403" fmla="*/ 4018975 h 4941646"/>
                  <a:gd name="connsiteX404" fmla="*/ 1986827 w 4918970"/>
                  <a:gd name="connsiteY404" fmla="*/ 4016902 h 4941646"/>
                  <a:gd name="connsiteX405" fmla="*/ 1979367 w 4918970"/>
                  <a:gd name="connsiteY405" fmla="*/ 4013180 h 4941646"/>
                  <a:gd name="connsiteX406" fmla="*/ 1979985 w 4918970"/>
                  <a:gd name="connsiteY406" fmla="*/ 4012124 h 4941646"/>
                  <a:gd name="connsiteX407" fmla="*/ 1905212 w 4918970"/>
                  <a:gd name="connsiteY407" fmla="*/ 3959905 h 4941646"/>
                  <a:gd name="connsiteX408" fmla="*/ 1713204 w 4918970"/>
                  <a:gd name="connsiteY408" fmla="*/ 3510714 h 4941646"/>
                  <a:gd name="connsiteX409" fmla="*/ 1712753 w 4918970"/>
                  <a:gd name="connsiteY409" fmla="*/ 3467954 h 4941646"/>
                  <a:gd name="connsiteX410" fmla="*/ 1658348 w 4918970"/>
                  <a:gd name="connsiteY410" fmla="*/ 3501613 h 4941646"/>
                  <a:gd name="connsiteX411" fmla="*/ 1362288 w 4918970"/>
                  <a:gd name="connsiteY411" fmla="*/ 3601394 h 4941646"/>
                  <a:gd name="connsiteX412" fmla="*/ 1338188 w 4918970"/>
                  <a:gd name="connsiteY412" fmla="*/ 3602827 h 4941646"/>
                  <a:gd name="connsiteX413" fmla="*/ 1338250 w 4918970"/>
                  <a:gd name="connsiteY413" fmla="*/ 3602937 h 4941646"/>
                  <a:gd name="connsiteX414" fmla="*/ 1333477 w 4918970"/>
                  <a:gd name="connsiteY414" fmla="*/ 3603107 h 4941646"/>
                  <a:gd name="connsiteX415" fmla="*/ 1292186 w 4918970"/>
                  <a:gd name="connsiteY415" fmla="*/ 3605562 h 4941646"/>
                  <a:gd name="connsiteX416" fmla="*/ 1282307 w 4918970"/>
                  <a:gd name="connsiteY416" fmla="*/ 3604941 h 4941646"/>
                  <a:gd name="connsiteX417" fmla="*/ 1259058 w 4918970"/>
                  <a:gd name="connsiteY417" fmla="*/ 3605775 h 4941646"/>
                  <a:gd name="connsiteX418" fmla="*/ 936958 w 4918970"/>
                  <a:gd name="connsiteY418" fmla="*/ 3770778 h 4941646"/>
                  <a:gd name="connsiteX419" fmla="*/ 918844 w 4918970"/>
                  <a:gd name="connsiteY419" fmla="*/ 3810221 h 4941646"/>
                  <a:gd name="connsiteX420" fmla="*/ 904767 w 4918970"/>
                  <a:gd name="connsiteY420" fmla="*/ 3852730 h 4941646"/>
                  <a:gd name="connsiteX421" fmla="*/ 942129 w 4918970"/>
                  <a:gd name="connsiteY421" fmla="*/ 4032575 h 4941646"/>
                  <a:gd name="connsiteX422" fmla="*/ 1158872 w 4918970"/>
                  <a:gd name="connsiteY422" fmla="*/ 4137047 h 4941646"/>
                  <a:gd name="connsiteX423" fmla="*/ 1322835 w 4918970"/>
                  <a:gd name="connsiteY423" fmla="*/ 4054243 h 4941646"/>
                  <a:gd name="connsiteX424" fmla="*/ 1356651 w 4918970"/>
                  <a:gd name="connsiteY424" fmla="*/ 4002458 h 4941646"/>
                  <a:gd name="connsiteX425" fmla="*/ 1366880 w 4918970"/>
                  <a:gd name="connsiteY425" fmla="*/ 3976207 h 4941646"/>
                  <a:gd name="connsiteX426" fmla="*/ 1350825 w 4918970"/>
                  <a:gd name="connsiteY426" fmla="*/ 3878046 h 4941646"/>
                  <a:gd name="connsiteX427" fmla="*/ 1235103 w 4918970"/>
                  <a:gd name="connsiteY427" fmla="*/ 3818361 h 4941646"/>
                  <a:gd name="connsiteX428" fmla="*/ 1201655 w 4918970"/>
                  <a:gd name="connsiteY428" fmla="*/ 3824857 h 4941646"/>
                  <a:gd name="connsiteX429" fmla="*/ 1220145 w 4918970"/>
                  <a:gd name="connsiteY429" fmla="*/ 3857497 h 4941646"/>
                  <a:gd name="connsiteX430" fmla="*/ 1214134 w 4918970"/>
                  <a:gd name="connsiteY430" fmla="*/ 3949131 h 4941646"/>
                  <a:gd name="connsiteX431" fmla="*/ 1056963 w 4918970"/>
                  <a:gd name="connsiteY431" fmla="*/ 4007571 h 4941646"/>
                  <a:gd name="connsiteX432" fmla="*/ 1003883 w 4918970"/>
                  <a:gd name="connsiteY432" fmla="*/ 3848509 h 4941646"/>
                  <a:gd name="connsiteX433" fmla="*/ 1012938 w 4918970"/>
                  <a:gd name="connsiteY433" fmla="*/ 3836325 h 4941646"/>
                  <a:gd name="connsiteX434" fmla="*/ 1012242 w 4918970"/>
                  <a:gd name="connsiteY434" fmla="*/ 3835992 h 4941646"/>
                  <a:gd name="connsiteX435" fmla="*/ 1227810 w 4918970"/>
                  <a:gd name="connsiteY435" fmla="*/ 3691376 h 4941646"/>
                  <a:gd name="connsiteX436" fmla="*/ 1458516 w 4918970"/>
                  <a:gd name="connsiteY436" fmla="*/ 3810364 h 4941646"/>
                  <a:gd name="connsiteX437" fmla="*/ 1497451 w 4918970"/>
                  <a:gd name="connsiteY437" fmla="*/ 3955959 h 4941646"/>
                  <a:gd name="connsiteX438" fmla="*/ 1496715 w 4918970"/>
                  <a:gd name="connsiteY438" fmla="*/ 3961274 h 4941646"/>
                  <a:gd name="connsiteX439" fmla="*/ 1513226 w 4918970"/>
                  <a:gd name="connsiteY439" fmla="*/ 3951183 h 4941646"/>
                  <a:gd name="connsiteX440" fmla="*/ 1561311 w 4918970"/>
                  <a:gd name="connsiteY440" fmla="*/ 3933306 h 4941646"/>
                  <a:gd name="connsiteX441" fmla="*/ 1742476 w 4918970"/>
                  <a:gd name="connsiteY441" fmla="*/ 3954683 h 4941646"/>
                  <a:gd name="connsiteX442" fmla="*/ 1756122 w 4918970"/>
                  <a:gd name="connsiteY442" fmla="*/ 3965768 h 4941646"/>
                  <a:gd name="connsiteX443" fmla="*/ 1749847 w 4918970"/>
                  <a:gd name="connsiteY443" fmla="*/ 3982190 h 4941646"/>
                  <a:gd name="connsiteX444" fmla="*/ 1603641 w 4918970"/>
                  <a:gd name="connsiteY444" fmla="*/ 4091284 h 4941646"/>
                  <a:gd name="connsiteX445" fmla="*/ 1460622 w 4918970"/>
                  <a:gd name="connsiteY445" fmla="*/ 4088411 h 4941646"/>
                  <a:gd name="connsiteX446" fmla="*/ 1453840 w 4918970"/>
                  <a:gd name="connsiteY446" fmla="*/ 4085121 h 4941646"/>
                  <a:gd name="connsiteX447" fmla="*/ 1419601 w 4918970"/>
                  <a:gd name="connsiteY447" fmla="*/ 4137552 h 4941646"/>
                  <a:gd name="connsiteX448" fmla="*/ 1168487 w 4918970"/>
                  <a:gd name="connsiteY448" fmla="*/ 4264371 h 4941646"/>
                  <a:gd name="connsiteX449" fmla="*/ 901176 w 4918970"/>
                  <a:gd name="connsiteY449" fmla="*/ 4176705 h 4941646"/>
                  <a:gd name="connsiteX450" fmla="*/ 847574 w 4918970"/>
                  <a:gd name="connsiteY450" fmla="*/ 4116718 h 4941646"/>
                  <a:gd name="connsiteX451" fmla="*/ 825259 w 4918970"/>
                  <a:gd name="connsiteY451" fmla="*/ 4119417 h 4941646"/>
                  <a:gd name="connsiteX452" fmla="*/ 458485 w 4918970"/>
                  <a:gd name="connsiteY452" fmla="*/ 4327754 h 4941646"/>
                  <a:gd name="connsiteX453" fmla="*/ 432251 w 4918970"/>
                  <a:gd name="connsiteY453" fmla="*/ 4381186 h 4941646"/>
                  <a:gd name="connsiteX454" fmla="*/ 413192 w 4918970"/>
                  <a:gd name="connsiteY454" fmla="*/ 4449178 h 4941646"/>
                  <a:gd name="connsiteX455" fmla="*/ 471614 w 4918970"/>
                  <a:gd name="connsiteY455" fmla="*/ 4670017 h 4941646"/>
                  <a:gd name="connsiteX456" fmla="*/ 749050 w 4918970"/>
                  <a:gd name="connsiteY456" fmla="*/ 4781711 h 4941646"/>
                  <a:gd name="connsiteX457" fmla="*/ 944190 w 4918970"/>
                  <a:gd name="connsiteY457" fmla="*/ 4662952 h 4941646"/>
                  <a:gd name="connsiteX458" fmla="*/ 980446 w 4918970"/>
                  <a:gd name="connsiteY458" fmla="*/ 4595335 h 4941646"/>
                  <a:gd name="connsiteX459" fmla="*/ 990196 w 4918970"/>
                  <a:gd name="connsiteY459" fmla="*/ 4561858 h 4941646"/>
                  <a:gd name="connsiteX460" fmla="*/ 959961 w 4918970"/>
                  <a:gd name="connsiteY460" fmla="*/ 4443579 h 4941646"/>
                  <a:gd name="connsiteX461" fmla="*/ 812026 w 4918970"/>
                  <a:gd name="connsiteY461" fmla="*/ 4383114 h 4941646"/>
                  <a:gd name="connsiteX462" fmla="*/ 771834 w 4918970"/>
                  <a:gd name="connsiteY462" fmla="*/ 4394668 h 4941646"/>
                  <a:gd name="connsiteX463" fmla="*/ 797967 w 4918970"/>
                  <a:gd name="connsiteY463" fmla="*/ 4432577 h 4941646"/>
                  <a:gd name="connsiteX464" fmla="*/ 800520 w 4918970"/>
                  <a:gd name="connsiteY464" fmla="*/ 4545260 h 4941646"/>
                  <a:gd name="connsiteX465" fmla="*/ 614674 w 4918970"/>
                  <a:gd name="connsiteY465" fmla="*/ 4633695 h 4941646"/>
                  <a:gd name="connsiteX466" fmla="*/ 532588 w 4918970"/>
                  <a:gd name="connsiteY466" fmla="*/ 4444960 h 4941646"/>
                  <a:gd name="connsiteX467" fmla="*/ 542341 w 4918970"/>
                  <a:gd name="connsiteY467" fmla="*/ 4429085 h 4941646"/>
                  <a:gd name="connsiteX468" fmla="*/ 541456 w 4918970"/>
                  <a:gd name="connsiteY468" fmla="*/ 4428753 h 4941646"/>
                  <a:gd name="connsiteX469" fmla="*/ 789387 w 4918970"/>
                  <a:gd name="connsiteY469" fmla="*/ 4228646 h 4941646"/>
                  <a:gd name="connsiteX470" fmla="*/ 873407 w 4918970"/>
                  <a:gd name="connsiteY470" fmla="*/ 4227715 h 4941646"/>
                  <a:gd name="connsiteX471" fmla="*/ 1084313 w 4918970"/>
                  <a:gd name="connsiteY471" fmla="*/ 4349192 h 4941646"/>
                  <a:gd name="connsiteX472" fmla="*/ 1144592 w 4918970"/>
                  <a:gd name="connsiteY472" fmla="*/ 4584998 h 4941646"/>
                  <a:gd name="connsiteX473" fmla="*/ 1133389 w 4918970"/>
                  <a:gd name="connsiteY473" fmla="*/ 4623469 h 4941646"/>
                  <a:gd name="connsiteX474" fmla="*/ 1165933 w 4918970"/>
                  <a:gd name="connsiteY474" fmla="*/ 4617024 h 4941646"/>
                  <a:gd name="connsiteX475" fmla="*/ 1336648 w 4918970"/>
                  <a:gd name="connsiteY475" fmla="*/ 4658088 h 4941646"/>
                  <a:gd name="connsiteX476" fmla="*/ 1476319 w 4918970"/>
                  <a:gd name="connsiteY476" fmla="*/ 4833086 h 4941646"/>
                  <a:gd name="connsiteX477" fmla="*/ 1478662 w 4918970"/>
                  <a:gd name="connsiteY477" fmla="*/ 4854536 h 4941646"/>
                  <a:gd name="connsiteX478" fmla="*/ 1459014 w 4918970"/>
                  <a:gd name="connsiteY478" fmla="*/ 4863455 h 4941646"/>
                  <a:gd name="connsiteX479" fmla="*/ 1237261 w 4918970"/>
                  <a:gd name="connsiteY479" fmla="*/ 4832499 h 4941646"/>
                  <a:gd name="connsiteX480" fmla="*/ 1114911 w 4918970"/>
                  <a:gd name="connsiteY480" fmla="*/ 4706563 h 4941646"/>
                  <a:gd name="connsiteX481" fmla="*/ 1107787 w 4918970"/>
                  <a:gd name="connsiteY481" fmla="*/ 4686386 h 4941646"/>
                  <a:gd name="connsiteX482" fmla="*/ 1071110 w 4918970"/>
                  <a:gd name="connsiteY482" fmla="*/ 4754786 h 4941646"/>
                  <a:gd name="connsiteX483" fmla="*/ 772312 w 4918970"/>
                  <a:gd name="connsiteY483" fmla="*/ 4936631 h 4941646"/>
                  <a:gd name="connsiteX484" fmla="*/ 347500 w 4918970"/>
                  <a:gd name="connsiteY484" fmla="*/ 4765606 h 4941646"/>
                  <a:gd name="connsiteX485" fmla="*/ 332275 w 4918970"/>
                  <a:gd name="connsiteY485" fmla="*/ 4740143 h 4941646"/>
                  <a:gd name="connsiteX486" fmla="*/ 325130 w 4918970"/>
                  <a:gd name="connsiteY486" fmla="*/ 4762098 h 4941646"/>
                  <a:gd name="connsiteX487" fmla="*/ 233543 w 4918970"/>
                  <a:gd name="connsiteY487" fmla="*/ 4861170 h 4941646"/>
                  <a:gd name="connsiteX488" fmla="*/ 63786 w 4918970"/>
                  <a:gd name="connsiteY488" fmla="*/ 4889174 h 4941646"/>
                  <a:gd name="connsiteX489" fmla="*/ 48522 w 4918970"/>
                  <a:gd name="connsiteY489" fmla="*/ 4882697 h 4941646"/>
                  <a:gd name="connsiteX490" fmla="*/ 49913 w 4918970"/>
                  <a:gd name="connsiteY490" fmla="*/ 4866175 h 4941646"/>
                  <a:gd name="connsiteX491" fmla="*/ 153873 w 4918970"/>
                  <a:gd name="connsiteY491" fmla="*/ 4729084 h 4941646"/>
                  <a:gd name="connsiteX492" fmla="*/ 284231 w 4918970"/>
                  <a:gd name="connsiteY492" fmla="*/ 4694287 h 4941646"/>
                  <a:gd name="connsiteX493" fmla="*/ 307227 w 4918970"/>
                  <a:gd name="connsiteY493" fmla="*/ 4698253 h 4941646"/>
                  <a:gd name="connsiteX494" fmla="*/ 293168 w 4918970"/>
                  <a:gd name="connsiteY494" fmla="*/ 4674739 h 4941646"/>
                  <a:gd name="connsiteX495" fmla="*/ 270323 w 4918970"/>
                  <a:gd name="connsiteY495" fmla="*/ 4368629 h 4941646"/>
                  <a:gd name="connsiteX496" fmla="*/ 284548 w 4918970"/>
                  <a:gd name="connsiteY496" fmla="*/ 4328406 h 4941646"/>
                  <a:gd name="connsiteX497" fmla="*/ 283726 w 4918970"/>
                  <a:gd name="connsiteY497" fmla="*/ 4328098 h 4941646"/>
                  <a:gd name="connsiteX498" fmla="*/ 287408 w 4918970"/>
                  <a:gd name="connsiteY498" fmla="*/ 4320319 h 4941646"/>
                  <a:gd name="connsiteX499" fmla="*/ 290630 w 4918970"/>
                  <a:gd name="connsiteY499" fmla="*/ 4311206 h 4941646"/>
                  <a:gd name="connsiteX500" fmla="*/ 291536 w 4918970"/>
                  <a:gd name="connsiteY500" fmla="*/ 4311597 h 4941646"/>
                  <a:gd name="connsiteX501" fmla="*/ 315794 w 4918970"/>
                  <a:gd name="connsiteY501" fmla="*/ 4260335 h 4941646"/>
                  <a:gd name="connsiteX502" fmla="*/ 719506 w 4918970"/>
                  <a:gd name="connsiteY502" fmla="*/ 3985998 h 4941646"/>
                  <a:gd name="connsiteX503" fmla="*/ 780948 w 4918970"/>
                  <a:gd name="connsiteY503" fmla="*/ 3973295 h 4941646"/>
                  <a:gd name="connsiteX504" fmla="*/ 780381 w 4918970"/>
                  <a:gd name="connsiteY504" fmla="*/ 3971460 h 4941646"/>
                  <a:gd name="connsiteX505" fmla="*/ 775378 w 4918970"/>
                  <a:gd name="connsiteY505" fmla="*/ 3924003 h 4941646"/>
                  <a:gd name="connsiteX506" fmla="*/ 752527 w 4918970"/>
                  <a:gd name="connsiteY506" fmla="*/ 3939676 h 4941646"/>
                  <a:gd name="connsiteX507" fmla="*/ 366592 w 4918970"/>
                  <a:gd name="connsiteY507" fmla="*/ 4026020 h 4941646"/>
                  <a:gd name="connsiteX508" fmla="*/ 302733 w 4918970"/>
                  <a:gd name="connsiteY508" fmla="*/ 4008370 h 4941646"/>
                  <a:gd name="connsiteX509" fmla="*/ 302616 w 4918970"/>
                  <a:gd name="connsiteY509" fmla="*/ 4008711 h 4941646"/>
                  <a:gd name="connsiteX510" fmla="*/ 299957 w 4918970"/>
                  <a:gd name="connsiteY510" fmla="*/ 4007602 h 4941646"/>
                  <a:gd name="connsiteX511" fmla="*/ 297629 w 4918970"/>
                  <a:gd name="connsiteY511" fmla="*/ 4006959 h 4941646"/>
                  <a:gd name="connsiteX512" fmla="*/ 297734 w 4918970"/>
                  <a:gd name="connsiteY512" fmla="*/ 4006674 h 4941646"/>
                  <a:gd name="connsiteX513" fmla="*/ 286645 w 4918970"/>
                  <a:gd name="connsiteY513" fmla="*/ 4002049 h 4941646"/>
                  <a:gd name="connsiteX514" fmla="*/ 287455 w 4918970"/>
                  <a:gd name="connsiteY514" fmla="*/ 4013393 h 4941646"/>
                  <a:gd name="connsiteX515" fmla="*/ 247552 w 4918970"/>
                  <a:gd name="connsiteY515" fmla="*/ 4119307 h 4941646"/>
                  <a:gd name="connsiteX516" fmla="*/ 124460 w 4918970"/>
                  <a:gd name="connsiteY516" fmla="*/ 4194665 h 4941646"/>
                  <a:gd name="connsiteX517" fmla="*/ 110552 w 4918970"/>
                  <a:gd name="connsiteY517" fmla="*/ 4194450 h 4941646"/>
                  <a:gd name="connsiteX518" fmla="*/ 106417 w 4918970"/>
                  <a:gd name="connsiteY518" fmla="*/ 4181170 h 4941646"/>
                  <a:gd name="connsiteX519" fmla="*/ 143933 w 4918970"/>
                  <a:gd name="connsiteY519" fmla="*/ 4041803 h 4941646"/>
                  <a:gd name="connsiteX520" fmla="*/ 201808 w 4918970"/>
                  <a:gd name="connsiteY520" fmla="*/ 3988849 h 4941646"/>
                  <a:gd name="connsiteX521" fmla="*/ 231767 w 4918970"/>
                  <a:gd name="connsiteY521" fmla="*/ 3974775 h 4941646"/>
                  <a:gd name="connsiteX522" fmla="*/ 189176 w 4918970"/>
                  <a:gd name="connsiteY522" fmla="*/ 3948821 h 4941646"/>
                  <a:gd name="connsiteX523" fmla="*/ 133166 w 4918970"/>
                  <a:gd name="connsiteY523" fmla="*/ 3898689 h 4941646"/>
                  <a:gd name="connsiteX524" fmla="*/ 41109 w 4918970"/>
                  <a:gd name="connsiteY524" fmla="*/ 3727050 h 4941646"/>
                  <a:gd name="connsiteX525" fmla="*/ 161388 w 4918970"/>
                  <a:gd name="connsiteY525" fmla="*/ 3389507 h 4941646"/>
                  <a:gd name="connsiteX526" fmla="*/ 365829 w 4918970"/>
                  <a:gd name="connsiteY526" fmla="*/ 3312723 h 4941646"/>
                  <a:gd name="connsiteX527" fmla="*/ 375070 w 4918970"/>
                  <a:gd name="connsiteY527" fmla="*/ 3312901 h 4941646"/>
                  <a:gd name="connsiteX528" fmla="*/ 374562 w 4918970"/>
                  <a:gd name="connsiteY528" fmla="*/ 3312625 h 4941646"/>
                  <a:gd name="connsiteX529" fmla="*/ 327092 w 4918970"/>
                  <a:gd name="connsiteY529" fmla="*/ 3273063 h 4941646"/>
                  <a:gd name="connsiteX530" fmla="*/ 250395 w 4918970"/>
                  <a:gd name="connsiteY530" fmla="*/ 2971203 h 4941646"/>
                  <a:gd name="connsiteX531" fmla="*/ 333621 w 4918970"/>
                  <a:gd name="connsiteY531" fmla="*/ 2833033 h 4941646"/>
                  <a:gd name="connsiteX532" fmla="*/ 435592 w 4918970"/>
                  <a:gd name="connsiteY532" fmla="*/ 2767916 h 4941646"/>
                  <a:gd name="connsiteX533" fmla="*/ 471059 w 4918970"/>
                  <a:gd name="connsiteY533" fmla="*/ 2756771 h 4941646"/>
                  <a:gd name="connsiteX534" fmla="*/ 470992 w 4918970"/>
                  <a:gd name="connsiteY534" fmla="*/ 2756517 h 4941646"/>
                  <a:gd name="connsiteX535" fmla="*/ 472886 w 4918970"/>
                  <a:gd name="connsiteY535" fmla="*/ 2756198 h 4941646"/>
                  <a:gd name="connsiteX536" fmla="*/ 475071 w 4918970"/>
                  <a:gd name="connsiteY536" fmla="*/ 2755511 h 4941646"/>
                  <a:gd name="connsiteX537" fmla="*/ 475144 w 4918970"/>
                  <a:gd name="connsiteY537" fmla="*/ 2755816 h 4941646"/>
                  <a:gd name="connsiteX538" fmla="*/ 527092 w 4918970"/>
                  <a:gd name="connsiteY538" fmla="*/ 2747047 h 4941646"/>
                  <a:gd name="connsiteX539" fmla="*/ 830038 w 4918970"/>
                  <a:gd name="connsiteY539" fmla="*/ 2859786 h 4941646"/>
                  <a:gd name="connsiteX540" fmla="*/ 891461 w 4918970"/>
                  <a:gd name="connsiteY540" fmla="*/ 2920919 h 4941646"/>
                  <a:gd name="connsiteX541" fmla="*/ 953876 w 4918970"/>
                  <a:gd name="connsiteY541" fmla="*/ 2838945 h 4941646"/>
                  <a:gd name="connsiteX542" fmla="*/ 1047311 w 4918970"/>
                  <a:gd name="connsiteY542" fmla="*/ 2766790 h 4941646"/>
                  <a:gd name="connsiteX543" fmla="*/ 1271471 w 4918970"/>
                  <a:gd name="connsiteY543" fmla="*/ 2706391 h 4941646"/>
                  <a:gd name="connsiteX544" fmla="*/ 1442318 w 4918970"/>
                  <a:gd name="connsiteY544" fmla="*/ 2740090 h 4941646"/>
                  <a:gd name="connsiteX545" fmla="*/ 1474465 w 4918970"/>
                  <a:gd name="connsiteY545" fmla="*/ 2755904 h 4941646"/>
                  <a:gd name="connsiteX546" fmla="*/ 1482100 w 4918970"/>
                  <a:gd name="connsiteY546" fmla="*/ 2725130 h 4941646"/>
                  <a:gd name="connsiteX547" fmla="*/ 1571467 w 4918970"/>
                  <a:gd name="connsiteY547" fmla="*/ 2613425 h 4941646"/>
                  <a:gd name="connsiteX548" fmla="*/ 1748880 w 4918970"/>
                  <a:gd name="connsiteY548" fmla="*/ 2570968 h 4941646"/>
                  <a:gd name="connsiteX549" fmla="*/ 1765513 w 4918970"/>
                  <a:gd name="connsiteY549" fmla="*/ 2576663 h 4941646"/>
                  <a:gd name="connsiteX550" fmla="*/ 1765291 w 4918970"/>
                  <a:gd name="connsiteY550" fmla="*/ 2594242 h 4941646"/>
                  <a:gd name="connsiteX551" fmla="*/ 1665714 w 4918970"/>
                  <a:gd name="connsiteY551" fmla="*/ 2747090 h 4941646"/>
                  <a:gd name="connsiteX552" fmla="*/ 1575449 w 4918970"/>
                  <a:gd name="connsiteY552" fmla="*/ 2788114 h 4941646"/>
                  <a:gd name="connsiteX553" fmla="*/ 1532152 w 4918970"/>
                  <a:gd name="connsiteY553" fmla="*/ 2793541 h 4941646"/>
                  <a:gd name="connsiteX554" fmla="*/ 1548269 w 4918970"/>
                  <a:gd name="connsiteY554" fmla="*/ 2804530 h 4941646"/>
                  <a:gd name="connsiteX555" fmla="*/ 1650776 w 4918970"/>
                  <a:gd name="connsiteY555" fmla="*/ 3022990 h 4941646"/>
                  <a:gd name="connsiteX556" fmla="*/ 1501052 w 4918970"/>
                  <a:gd name="connsiteY556" fmla="*/ 3301149 h 4941646"/>
                  <a:gd name="connsiteX557" fmla="*/ 1185181 w 4918970"/>
                  <a:gd name="connsiteY557" fmla="*/ 3304288 h 4941646"/>
                  <a:gd name="connsiteX558" fmla="*/ 1185650 w 4918970"/>
                  <a:gd name="connsiteY558" fmla="*/ 3303475 h 4941646"/>
                  <a:gd name="connsiteX559" fmla="*/ 1168179 w 4918970"/>
                  <a:gd name="connsiteY559" fmla="*/ 3297475 h 4941646"/>
                  <a:gd name="connsiteX560" fmla="*/ 1112032 w 4918970"/>
                  <a:gd name="connsiteY560" fmla="*/ 3101290 h 4941646"/>
                  <a:gd name="connsiteX561" fmla="*/ 1310004 w 4918970"/>
                  <a:gd name="connsiteY561" fmla="*/ 3051824 h 4941646"/>
                  <a:gd name="connsiteX562" fmla="*/ 1379081 w 4918970"/>
                  <a:gd name="connsiteY562" fmla="*/ 3139671 h 4941646"/>
                  <a:gd name="connsiteX563" fmla="*/ 1382976 w 4918970"/>
                  <a:gd name="connsiteY563" fmla="*/ 3185155 h 4941646"/>
                  <a:gd name="connsiteX564" fmla="*/ 1421019 w 4918970"/>
                  <a:gd name="connsiteY564" fmla="*/ 3168665 h 4941646"/>
                  <a:gd name="connsiteX565" fmla="*/ 1496112 w 4918970"/>
                  <a:gd name="connsiteY565" fmla="*/ 3029140 h 4941646"/>
                  <a:gd name="connsiteX566" fmla="*/ 1444703 w 4918970"/>
                  <a:gd name="connsiteY566" fmla="*/ 2919561 h 4941646"/>
                  <a:gd name="connsiteX567" fmla="*/ 1416382 w 4918970"/>
                  <a:gd name="connsiteY567" fmla="*/ 2900250 h 4941646"/>
                  <a:gd name="connsiteX568" fmla="*/ 1346804 w 4918970"/>
                  <a:gd name="connsiteY568" fmla="*/ 2871532 h 4941646"/>
                  <a:gd name="connsiteX569" fmla="*/ 1125252 w 4918970"/>
                  <a:gd name="connsiteY569" fmla="*/ 2901212 h 4941646"/>
                  <a:gd name="connsiteX570" fmla="*/ 979558 w 4918970"/>
                  <a:gd name="connsiteY570" fmla="*/ 3155193 h 4941646"/>
                  <a:gd name="connsiteX571" fmla="*/ 1065781 w 4918970"/>
                  <a:gd name="connsiteY571" fmla="*/ 3361426 h 4941646"/>
                  <a:gd name="connsiteX572" fmla="*/ 1112129 w 4918970"/>
                  <a:gd name="connsiteY572" fmla="*/ 3396670 h 4941646"/>
                  <a:gd name="connsiteX573" fmla="*/ 1167119 w 4918970"/>
                  <a:gd name="connsiteY573" fmla="*/ 3426954 h 4941646"/>
                  <a:gd name="connsiteX574" fmla="*/ 1642841 w 4918970"/>
                  <a:gd name="connsiteY574" fmla="*/ 3334132 h 4941646"/>
                  <a:gd name="connsiteX575" fmla="*/ 1723066 w 4918970"/>
                  <a:gd name="connsiteY575" fmla="*/ 3275705 h 4941646"/>
                  <a:gd name="connsiteX576" fmla="*/ 1723871 w 4918970"/>
                  <a:gd name="connsiteY576" fmla="*/ 3267252 h 4941646"/>
                  <a:gd name="connsiteX577" fmla="*/ 1749278 w 4918970"/>
                  <a:gd name="connsiteY577" fmla="*/ 3136731 h 4941646"/>
                  <a:gd name="connsiteX578" fmla="*/ 1885391 w 4918970"/>
                  <a:gd name="connsiteY578" fmla="*/ 2774066 h 4941646"/>
                  <a:gd name="connsiteX579" fmla="*/ 1892863 w 4918970"/>
                  <a:gd name="connsiteY579" fmla="*/ 2760730 h 4941646"/>
                  <a:gd name="connsiteX580" fmla="*/ 1883647 w 4918970"/>
                  <a:gd name="connsiteY580" fmla="*/ 2755317 h 4941646"/>
                  <a:gd name="connsiteX581" fmla="*/ 1800233 w 4918970"/>
                  <a:gd name="connsiteY581" fmla="*/ 2593083 h 4941646"/>
                  <a:gd name="connsiteX582" fmla="*/ 1851273 w 4918970"/>
                  <a:gd name="connsiteY582" fmla="*/ 2417948 h 4941646"/>
                  <a:gd name="connsiteX583" fmla="*/ 1864461 w 4918970"/>
                  <a:gd name="connsiteY583" fmla="*/ 2406324 h 4941646"/>
                  <a:gd name="connsiteX584" fmla="*/ 1879621 w 4918970"/>
                  <a:gd name="connsiteY584" fmla="*/ 2415227 h 4941646"/>
                  <a:gd name="connsiteX585" fmla="*/ 1963035 w 4918970"/>
                  <a:gd name="connsiteY585" fmla="*/ 2577461 h 4941646"/>
                  <a:gd name="connsiteX586" fmla="*/ 1963114 w 4918970"/>
                  <a:gd name="connsiteY586" fmla="*/ 2628761 h 4941646"/>
                  <a:gd name="connsiteX587" fmla="*/ 1960205 w 4918970"/>
                  <a:gd name="connsiteY587" fmla="*/ 2643795 h 4941646"/>
                  <a:gd name="connsiteX588" fmla="*/ 2025217 w 4918970"/>
                  <a:gd name="connsiteY588" fmla="*/ 2548400 h 4941646"/>
                  <a:gd name="connsiteX589" fmla="*/ 2024468 w 4918970"/>
                  <a:gd name="connsiteY589" fmla="*/ 2547577 h 4941646"/>
                  <a:gd name="connsiteX590" fmla="*/ 2265586 w 4918970"/>
                  <a:gd name="connsiteY590" fmla="*/ 2063542 h 4941646"/>
                  <a:gd name="connsiteX591" fmla="*/ 2124212 w 4918970"/>
                  <a:gd name="connsiteY591" fmla="*/ 1299884 h 4941646"/>
                  <a:gd name="connsiteX592" fmla="*/ 2124792 w 4918970"/>
                  <a:gd name="connsiteY592" fmla="*/ 1298877 h 4941646"/>
                  <a:gd name="connsiteX593" fmla="*/ 2058300 w 4918970"/>
                  <a:gd name="connsiteY593" fmla="*/ 1269084 h 4941646"/>
                  <a:gd name="connsiteX594" fmla="*/ 1833426 w 4918970"/>
                  <a:gd name="connsiteY594" fmla="*/ 1293197 h 4941646"/>
                  <a:gd name="connsiteX595" fmla="*/ 1680840 w 4918970"/>
                  <a:gd name="connsiteY595" fmla="*/ 1547045 h 4941646"/>
                  <a:gd name="connsiteX596" fmla="*/ 1765051 w 4918970"/>
                  <a:gd name="connsiteY596" fmla="*/ 1756945 h 4941646"/>
                  <a:gd name="connsiteX597" fmla="*/ 1820301 w 4918970"/>
                  <a:gd name="connsiteY597" fmla="*/ 1799930 h 4941646"/>
                  <a:gd name="connsiteX598" fmla="*/ 1820419 w 4918970"/>
                  <a:gd name="connsiteY598" fmla="*/ 1799752 h 4941646"/>
                  <a:gd name="connsiteX599" fmla="*/ 1978676 w 4918970"/>
                  <a:gd name="connsiteY599" fmla="*/ 1807621 h 4941646"/>
                  <a:gd name="connsiteX600" fmla="*/ 2061957 w 4918970"/>
                  <a:gd name="connsiteY600" fmla="*/ 1672820 h 4941646"/>
                  <a:gd name="connsiteX601" fmla="*/ 2057217 w 4918970"/>
                  <a:gd name="connsiteY601" fmla="*/ 1631628 h 4941646"/>
                  <a:gd name="connsiteX602" fmla="*/ 2015879 w 4918970"/>
                  <a:gd name="connsiteY602" fmla="*/ 1650997 h 4941646"/>
                  <a:gd name="connsiteX603" fmla="*/ 1905264 w 4918970"/>
                  <a:gd name="connsiteY603" fmla="*/ 1635099 h 4941646"/>
                  <a:gd name="connsiteX604" fmla="*/ 1849116 w 4918970"/>
                  <a:gd name="connsiteY604" fmla="*/ 1438916 h 4941646"/>
                  <a:gd name="connsiteX605" fmla="*/ 2047090 w 4918970"/>
                  <a:gd name="connsiteY605" fmla="*/ 1389450 h 4941646"/>
                  <a:gd name="connsiteX606" fmla="*/ 2061022 w 4918970"/>
                  <a:gd name="connsiteY606" fmla="*/ 1401579 h 4941646"/>
                  <a:gd name="connsiteX607" fmla="*/ 2061491 w 4918970"/>
                  <a:gd name="connsiteY607" fmla="*/ 1400767 h 4941646"/>
                  <a:gd name="connsiteX608" fmla="*/ 2216713 w 4918970"/>
                  <a:gd name="connsiteY608" fmla="*/ 1675895 h 4941646"/>
                  <a:gd name="connsiteX609" fmla="*/ 2050681 w 4918970"/>
                  <a:gd name="connsiteY609" fmla="*/ 1944630 h 4941646"/>
                  <a:gd name="connsiteX610" fmla="*/ 1992462 w 4918970"/>
                  <a:gd name="connsiteY610" fmla="*/ 1968071 h 4941646"/>
                  <a:gd name="connsiteX611" fmla="*/ 1933487 w 4918970"/>
                  <a:gd name="connsiteY611" fmla="*/ 1978911 h 4941646"/>
                  <a:gd name="connsiteX612" fmla="*/ 1947932 w 4918970"/>
                  <a:gd name="connsiteY612" fmla="*/ 2008688 h 4941646"/>
                  <a:gd name="connsiteX613" fmla="*/ 1950805 w 4918970"/>
                  <a:gd name="connsiteY613" fmla="*/ 2151713 h 4941646"/>
                  <a:gd name="connsiteX614" fmla="*/ 1841712 w 4918970"/>
                  <a:gd name="connsiteY614" fmla="*/ 2297919 h 4941646"/>
                  <a:gd name="connsiteX615" fmla="*/ 1825288 w 4918970"/>
                  <a:gd name="connsiteY615" fmla="*/ 2304193 h 4941646"/>
                  <a:gd name="connsiteX616" fmla="*/ 1814204 w 4918970"/>
                  <a:gd name="connsiteY616" fmla="*/ 2290548 h 4941646"/>
                  <a:gd name="connsiteX617" fmla="*/ 1792828 w 4918970"/>
                  <a:gd name="connsiteY617" fmla="*/ 2109383 h 4941646"/>
                  <a:gd name="connsiteX618" fmla="*/ 1866829 w 4918970"/>
                  <a:gd name="connsiteY618" fmla="*/ 1986956 h 4941646"/>
                  <a:gd name="connsiteX619" fmla="*/ 1879518 w 4918970"/>
                  <a:gd name="connsiteY619" fmla="*/ 1978359 h 4941646"/>
                  <a:gd name="connsiteX620" fmla="*/ 1870375 w 4918970"/>
                  <a:gd name="connsiteY620" fmla="*/ 1978207 h 4941646"/>
                  <a:gd name="connsiteX621" fmla="*/ 1810237 w 4918970"/>
                  <a:gd name="connsiteY621" fmla="*/ 1965088 h 4941646"/>
                  <a:gd name="connsiteX622" fmla="*/ 1750045 w 4918970"/>
                  <a:gd name="connsiteY622" fmla="*/ 1936101 h 4941646"/>
                  <a:gd name="connsiteX623" fmla="*/ 1749147 w 4918970"/>
                  <a:gd name="connsiteY623" fmla="*/ 1937640 h 4941646"/>
                  <a:gd name="connsiteX624" fmla="*/ 1742500 w 4918970"/>
                  <a:gd name="connsiteY624" fmla="*/ 1932468 h 4941646"/>
                  <a:gd name="connsiteX625" fmla="*/ 1735176 w 4918970"/>
                  <a:gd name="connsiteY625" fmla="*/ 1928942 h 4941646"/>
                  <a:gd name="connsiteX626" fmla="*/ 1736124 w 4918970"/>
                  <a:gd name="connsiteY626" fmla="*/ 1927507 h 4941646"/>
                  <a:gd name="connsiteX627" fmla="*/ 1655361 w 4918970"/>
                  <a:gd name="connsiteY627" fmla="*/ 1864680 h 4941646"/>
                  <a:gd name="connsiteX628" fmla="*/ 1559676 w 4918970"/>
                  <a:gd name="connsiteY628" fmla="*/ 1718695 h 4941646"/>
                  <a:gd name="connsiteX629" fmla="*/ 1551680 w 4918970"/>
                  <a:gd name="connsiteY629" fmla="*/ 1691464 h 4941646"/>
                  <a:gd name="connsiteX630" fmla="*/ 1548839 w 4918970"/>
                  <a:gd name="connsiteY630" fmla="*/ 1699861 h 4941646"/>
                  <a:gd name="connsiteX631" fmla="*/ 1406967 w 4918970"/>
                  <a:gd name="connsiteY631" fmla="*/ 1814530 h 4941646"/>
                  <a:gd name="connsiteX632" fmla="*/ 1225111 w 4918970"/>
                  <a:gd name="connsiteY632" fmla="*/ 1800177 h 4941646"/>
                  <a:gd name="connsiteX633" fmla="*/ 1211047 w 4918970"/>
                  <a:gd name="connsiteY633" fmla="*/ 1789629 h 4941646"/>
                  <a:gd name="connsiteX634" fmla="*/ 1216682 w 4918970"/>
                  <a:gd name="connsiteY634" fmla="*/ 1772975 h 4941646"/>
                  <a:gd name="connsiteX635" fmla="*/ 1358558 w 4918970"/>
                  <a:gd name="connsiteY635" fmla="*/ 1658308 h 4941646"/>
                  <a:gd name="connsiteX636" fmla="*/ 1540410 w 4918970"/>
                  <a:gd name="connsiteY636" fmla="*/ 1672659 h 4941646"/>
                  <a:gd name="connsiteX637" fmla="*/ 1547783 w 4918970"/>
                  <a:gd name="connsiteY637" fmla="*/ 1678190 h 4941646"/>
                  <a:gd name="connsiteX638" fmla="*/ 1534861 w 4918970"/>
                  <a:gd name="connsiteY638" fmla="*/ 1634179 h 4941646"/>
                  <a:gd name="connsiteX639" fmla="*/ 1527107 w 4918970"/>
                  <a:gd name="connsiteY639" fmla="*/ 1545003 h 4941646"/>
                  <a:gd name="connsiteX640" fmla="*/ 1759495 w 4918970"/>
                  <a:gd name="connsiteY640" fmla="*/ 1158392 h 4941646"/>
                  <a:gd name="connsiteX641" fmla="*/ 1870340 w 4918970"/>
                  <a:gd name="connsiteY641" fmla="*/ 1115575 h 4941646"/>
                  <a:gd name="connsiteX642" fmla="*/ 1962100 w 4918970"/>
                  <a:gd name="connsiteY642" fmla="*/ 1105952 h 4941646"/>
                  <a:gd name="connsiteX643" fmla="*/ 1904225 w 4918970"/>
                  <a:gd name="connsiteY643" fmla="*/ 1012071 h 4941646"/>
                  <a:gd name="connsiteX644" fmla="*/ 1847799 w 4918970"/>
                  <a:gd name="connsiteY644" fmla="*/ 517974 h 4941646"/>
                  <a:gd name="connsiteX645" fmla="*/ 1883586 w 4918970"/>
                  <a:gd name="connsiteY645" fmla="*/ 457675 h 4941646"/>
                  <a:gd name="connsiteX646" fmla="*/ 1881986 w 4918970"/>
                  <a:gd name="connsiteY646" fmla="*/ 456591 h 4941646"/>
                  <a:gd name="connsiteX647" fmla="*/ 1888714 w 4918970"/>
                  <a:gd name="connsiteY647" fmla="*/ 449036 h 4941646"/>
                  <a:gd name="connsiteX648" fmla="*/ 1893876 w 4918970"/>
                  <a:gd name="connsiteY648" fmla="*/ 440336 h 4941646"/>
                  <a:gd name="connsiteX649" fmla="*/ 1895449 w 4918970"/>
                  <a:gd name="connsiteY649" fmla="*/ 441470 h 4941646"/>
                  <a:gd name="connsiteX650" fmla="*/ 1946490 w 4918970"/>
                  <a:gd name="connsiteY650" fmla="*/ 384136 h 4941646"/>
                  <a:gd name="connsiteX651" fmla="*/ 1968652 w 4918970"/>
                  <a:gd name="connsiteY651" fmla="*/ 368534 h 4941646"/>
                  <a:gd name="connsiteX652" fmla="*/ 1909373 w 4918970"/>
                  <a:gd name="connsiteY652" fmla="*/ 358232 h 4941646"/>
                  <a:gd name="connsiteX653" fmla="*/ 1826558 w 4918970"/>
                  <a:gd name="connsiteY653" fmla="*/ 303712 h 4941646"/>
                  <a:gd name="connsiteX654" fmla="*/ 1751877 w 4918970"/>
                  <a:gd name="connsiteY654" fmla="*/ 137278 h 4941646"/>
                  <a:gd name="connsiteX655" fmla="*/ 1754383 w 4918970"/>
                  <a:gd name="connsiteY655" fmla="*/ 119877 h 4941646"/>
                  <a:gd name="connsiteX656" fmla="*/ 4511458 w 4918970"/>
                  <a:gd name="connsiteY656" fmla="*/ 4639 h 4941646"/>
                  <a:gd name="connsiteX657" fmla="*/ 4799030 w 4918970"/>
                  <a:gd name="connsiteY657" fmla="*/ 177844 h 4941646"/>
                  <a:gd name="connsiteX658" fmla="*/ 4826415 w 4918970"/>
                  <a:gd name="connsiteY658" fmla="*/ 432711 h 4941646"/>
                  <a:gd name="connsiteX659" fmla="*/ 4795970 w 4918970"/>
                  <a:gd name="connsiteY659" fmla="*/ 500816 h 4941646"/>
                  <a:gd name="connsiteX660" fmla="*/ 4797223 w 4918970"/>
                  <a:gd name="connsiteY660" fmla="*/ 501491 h 4941646"/>
                  <a:gd name="connsiteX661" fmla="*/ 4793180 w 4918970"/>
                  <a:gd name="connsiteY661" fmla="*/ 507059 h 4941646"/>
                  <a:gd name="connsiteX662" fmla="*/ 4790329 w 4918970"/>
                  <a:gd name="connsiteY662" fmla="*/ 513436 h 4941646"/>
                  <a:gd name="connsiteX663" fmla="*/ 4789101 w 4918970"/>
                  <a:gd name="connsiteY663" fmla="*/ 512678 h 4941646"/>
                  <a:gd name="connsiteX664" fmla="*/ 4760754 w 4918970"/>
                  <a:gd name="connsiteY664" fmla="*/ 551715 h 4941646"/>
                  <a:gd name="connsiteX665" fmla="*/ 4595801 w 4918970"/>
                  <a:gd name="connsiteY665" fmla="*/ 623232 h 4941646"/>
                  <a:gd name="connsiteX666" fmla="*/ 4391957 w 4918970"/>
                  <a:gd name="connsiteY666" fmla="*/ 505591 h 4941646"/>
                  <a:gd name="connsiteX667" fmla="*/ 4396591 w 4918970"/>
                  <a:gd name="connsiteY667" fmla="*/ 270283 h 4941646"/>
                  <a:gd name="connsiteX668" fmla="*/ 4397185 w 4918970"/>
                  <a:gd name="connsiteY668" fmla="*/ 270650 h 4941646"/>
                  <a:gd name="connsiteX669" fmla="*/ 4402039 w 4918970"/>
                  <a:gd name="connsiteY669" fmla="*/ 257772 h 4941646"/>
                  <a:gd name="connsiteX670" fmla="*/ 4549379 w 4918970"/>
                  <a:gd name="connsiteY670" fmla="*/ 220288 h 4941646"/>
                  <a:gd name="connsiteX671" fmla="*/ 4581849 w 4918970"/>
                  <a:gd name="connsiteY671" fmla="*/ 368813 h 4941646"/>
                  <a:gd name="connsiteX672" fmla="*/ 4514904 w 4918970"/>
                  <a:gd name="connsiteY672" fmla="*/ 418316 h 4941646"/>
                  <a:gd name="connsiteX673" fmla="*/ 4480945 w 4918970"/>
                  <a:gd name="connsiteY673" fmla="*/ 420212 h 4941646"/>
                  <a:gd name="connsiteX674" fmla="*/ 4492386 w 4918970"/>
                  <a:gd name="connsiteY674" fmla="*/ 448907 h 4941646"/>
                  <a:gd name="connsiteX675" fmla="*/ 4594635 w 4918970"/>
                  <a:gd name="connsiteY675" fmla="*/ 507915 h 4941646"/>
                  <a:gd name="connsiteX676" fmla="*/ 4695668 w 4918970"/>
                  <a:gd name="connsiteY676" fmla="*/ 446851 h 4941646"/>
                  <a:gd name="connsiteX677" fmla="*/ 4698368 w 4918970"/>
                  <a:gd name="connsiteY677" fmla="*/ 448304 h 4941646"/>
                  <a:gd name="connsiteX678" fmla="*/ 4719468 w 4918970"/>
                  <a:gd name="connsiteY678" fmla="*/ 401104 h 4941646"/>
                  <a:gd name="connsiteX679" fmla="*/ 4701238 w 4918970"/>
                  <a:gd name="connsiteY679" fmla="*/ 231444 h 4941646"/>
                  <a:gd name="connsiteX680" fmla="*/ 4509807 w 4918970"/>
                  <a:gd name="connsiteY680" fmla="*/ 116144 h 4941646"/>
                  <a:gd name="connsiteX681" fmla="*/ 4351314 w 4918970"/>
                  <a:gd name="connsiteY681" fmla="*/ 179365 h 4941646"/>
                  <a:gd name="connsiteX682" fmla="*/ 4316316 w 4918970"/>
                  <a:gd name="connsiteY682" fmla="*/ 224102 h 4941646"/>
                  <a:gd name="connsiteX683" fmla="*/ 4320229 w 4918970"/>
                  <a:gd name="connsiteY683" fmla="*/ 226520 h 4941646"/>
                  <a:gd name="connsiteX684" fmla="*/ 4366449 w 4918970"/>
                  <a:gd name="connsiteY684" fmla="*/ 614005 h 4941646"/>
                  <a:gd name="connsiteX685" fmla="*/ 4402394 w 4918970"/>
                  <a:gd name="connsiteY685" fmla="*/ 666270 h 4941646"/>
                  <a:gd name="connsiteX686" fmla="*/ 4407067 w 4918970"/>
                  <a:gd name="connsiteY686" fmla="*/ 672547 h 4941646"/>
                  <a:gd name="connsiteX687" fmla="*/ 4407686 w 4918970"/>
                  <a:gd name="connsiteY687" fmla="*/ 673963 h 4941646"/>
                  <a:gd name="connsiteX688" fmla="*/ 4409518 w 4918970"/>
                  <a:gd name="connsiteY688" fmla="*/ 676628 h 4941646"/>
                  <a:gd name="connsiteX689" fmla="*/ 4408889 w 4918970"/>
                  <a:gd name="connsiteY689" fmla="*/ 676719 h 4941646"/>
                  <a:gd name="connsiteX690" fmla="*/ 4445081 w 4918970"/>
                  <a:gd name="connsiteY690" fmla="*/ 759651 h 4941646"/>
                  <a:gd name="connsiteX691" fmla="*/ 4459298 w 4918970"/>
                  <a:gd name="connsiteY691" fmla="*/ 855235 h 4941646"/>
                  <a:gd name="connsiteX692" fmla="*/ 4355512 w 4918970"/>
                  <a:gd name="connsiteY692" fmla="*/ 1115441 h 4941646"/>
                  <a:gd name="connsiteX693" fmla="*/ 4349161 w 4918970"/>
                  <a:gd name="connsiteY693" fmla="*/ 1120410 h 4941646"/>
                  <a:gd name="connsiteX694" fmla="*/ 4356461 w 4918970"/>
                  <a:gd name="connsiteY694" fmla="*/ 1121858 h 4941646"/>
                  <a:gd name="connsiteX695" fmla="*/ 4233195 w 4918970"/>
                  <a:gd name="connsiteY695" fmla="*/ 1607970 h 4941646"/>
                  <a:gd name="connsiteX696" fmla="*/ 4228785 w 4918970"/>
                  <a:gd name="connsiteY696" fmla="*/ 1610383 h 4941646"/>
                  <a:gd name="connsiteX697" fmla="*/ 4264415 w 4918970"/>
                  <a:gd name="connsiteY697" fmla="*/ 1661217 h 4941646"/>
                  <a:gd name="connsiteX698" fmla="*/ 4433762 w 4918970"/>
                  <a:gd name="connsiteY698" fmla="*/ 1739304 h 4941646"/>
                  <a:gd name="connsiteX699" fmla="*/ 4649298 w 4918970"/>
                  <a:gd name="connsiteY699" fmla="*/ 1624450 h 4941646"/>
                  <a:gd name="connsiteX700" fmla="*/ 4678925 w 4918970"/>
                  <a:gd name="connsiteY700" fmla="*/ 1440335 h 4941646"/>
                  <a:gd name="connsiteX701" fmla="*/ 4658605 w 4918970"/>
                  <a:gd name="connsiteY701" fmla="*/ 1387613 h 4941646"/>
                  <a:gd name="connsiteX702" fmla="*/ 4655574 w 4918970"/>
                  <a:gd name="connsiteY702" fmla="*/ 1389044 h 4941646"/>
                  <a:gd name="connsiteX703" fmla="*/ 4548812 w 4918970"/>
                  <a:gd name="connsiteY703" fmla="*/ 1316605 h 4941646"/>
                  <a:gd name="connsiteX704" fmla="*/ 4433837 w 4918970"/>
                  <a:gd name="connsiteY704" fmla="*/ 1375139 h 4941646"/>
                  <a:gd name="connsiteX705" fmla="*/ 4419705 w 4918970"/>
                  <a:gd name="connsiteY705" fmla="*/ 1405799 h 4941646"/>
                  <a:gd name="connsiteX706" fmla="*/ 4456658 w 4918970"/>
                  <a:gd name="connsiteY706" fmla="*/ 1409817 h 4941646"/>
                  <a:gd name="connsiteX707" fmla="*/ 4526879 w 4918970"/>
                  <a:gd name="connsiteY707" fmla="*/ 1467682 h 4941646"/>
                  <a:gd name="connsiteX708" fmla="*/ 4482924 w 4918970"/>
                  <a:gd name="connsiteY708" fmla="*/ 1627916 h 4941646"/>
                  <a:gd name="connsiteX709" fmla="*/ 4324272 w 4918970"/>
                  <a:gd name="connsiteY709" fmla="*/ 1578555 h 4941646"/>
                  <a:gd name="connsiteX710" fmla="*/ 4319713 w 4918970"/>
                  <a:gd name="connsiteY710" fmla="*/ 1564222 h 4941646"/>
                  <a:gd name="connsiteX711" fmla="*/ 4319043 w 4918970"/>
                  <a:gd name="connsiteY711" fmla="*/ 1564589 h 4941646"/>
                  <a:gd name="connsiteX712" fmla="*/ 4327483 w 4918970"/>
                  <a:gd name="connsiteY712" fmla="*/ 1307515 h 4941646"/>
                  <a:gd name="connsiteX713" fmla="*/ 4556701 w 4918970"/>
                  <a:gd name="connsiteY713" fmla="*/ 1190819 h 4941646"/>
                  <a:gd name="connsiteX714" fmla="*/ 4601450 w 4918970"/>
                  <a:gd name="connsiteY714" fmla="*/ 1198211 h 4941646"/>
                  <a:gd name="connsiteX715" fmla="*/ 4599262 w 4918970"/>
                  <a:gd name="connsiteY715" fmla="*/ 1194560 h 4941646"/>
                  <a:gd name="connsiteX716" fmla="*/ 4603780 w 4918970"/>
                  <a:gd name="connsiteY716" fmla="*/ 1013286 h 4941646"/>
                  <a:gd name="connsiteX717" fmla="*/ 4731746 w 4918970"/>
                  <a:gd name="connsiteY717" fmla="*/ 884812 h 4941646"/>
                  <a:gd name="connsiteX718" fmla="*/ 4748789 w 4918970"/>
                  <a:gd name="connsiteY718" fmla="*/ 880953 h 4941646"/>
                  <a:gd name="connsiteX719" fmla="*/ 4757773 w 4918970"/>
                  <a:gd name="connsiteY719" fmla="*/ 895944 h 4941646"/>
                  <a:gd name="connsiteX720" fmla="*/ 4753254 w 4918970"/>
                  <a:gd name="connsiteY720" fmla="*/ 1077218 h 4941646"/>
                  <a:gd name="connsiteX721" fmla="*/ 4625289 w 4918970"/>
                  <a:gd name="connsiteY721" fmla="*/ 1205693 h 4941646"/>
                  <a:gd name="connsiteX722" fmla="*/ 4624645 w 4918970"/>
                  <a:gd name="connsiteY722" fmla="*/ 1205839 h 4941646"/>
                  <a:gd name="connsiteX723" fmla="*/ 4654085 w 4918970"/>
                  <a:gd name="connsiteY723" fmla="*/ 1217079 h 4941646"/>
                  <a:gd name="connsiteX724" fmla="*/ 4732622 w 4918970"/>
                  <a:gd name="connsiteY724" fmla="*/ 1278332 h 4941646"/>
                  <a:gd name="connsiteX725" fmla="*/ 4761319 w 4918970"/>
                  <a:gd name="connsiteY725" fmla="*/ 1322562 h 4941646"/>
                  <a:gd name="connsiteX726" fmla="*/ 4762703 w 4918970"/>
                  <a:gd name="connsiteY726" fmla="*/ 1321804 h 4941646"/>
                  <a:gd name="connsiteX727" fmla="*/ 4765449 w 4918970"/>
                  <a:gd name="connsiteY727" fmla="*/ 1328927 h 4941646"/>
                  <a:gd name="connsiteX728" fmla="*/ 4769542 w 4918970"/>
                  <a:gd name="connsiteY728" fmla="*/ 1335237 h 4941646"/>
                  <a:gd name="connsiteX729" fmla="*/ 4768136 w 4918970"/>
                  <a:gd name="connsiteY729" fmla="*/ 1335901 h 4941646"/>
                  <a:gd name="connsiteX730" fmla="*/ 4797456 w 4918970"/>
                  <a:gd name="connsiteY730" fmla="*/ 1411974 h 4941646"/>
                  <a:gd name="connsiteX731" fmla="*/ 4752950 w 4918970"/>
                  <a:gd name="connsiteY731" fmla="*/ 1688557 h 4941646"/>
                  <a:gd name="connsiteX732" fmla="*/ 4525367 w 4918970"/>
                  <a:gd name="connsiteY732" fmla="*/ 1851912 h 4941646"/>
                  <a:gd name="connsiteX733" fmla="*/ 4463072 w 4918970"/>
                  <a:gd name="connsiteY733" fmla="*/ 1857857 h 4941646"/>
                  <a:gd name="connsiteX734" fmla="*/ 4493298 w 4918970"/>
                  <a:gd name="connsiteY734" fmla="*/ 1859926 h 4941646"/>
                  <a:gd name="connsiteX735" fmla="*/ 4547877 w 4918970"/>
                  <a:gd name="connsiteY735" fmla="*/ 1874748 h 4941646"/>
                  <a:gd name="connsiteX736" fmla="*/ 4669981 w 4918970"/>
                  <a:gd name="connsiteY736" fmla="*/ 1963149 h 4941646"/>
                  <a:gd name="connsiteX737" fmla="*/ 4714395 w 4918970"/>
                  <a:gd name="connsiteY737" fmla="*/ 2250817 h 4941646"/>
                  <a:gd name="connsiteX738" fmla="*/ 4559918 w 4918970"/>
                  <a:gd name="connsiteY738" fmla="*/ 2410616 h 4941646"/>
                  <a:gd name="connsiteX739" fmla="*/ 4497665 w 4918970"/>
                  <a:gd name="connsiteY739" fmla="*/ 2428174 h 4941646"/>
                  <a:gd name="connsiteX740" fmla="*/ 4497912 w 4918970"/>
                  <a:gd name="connsiteY740" fmla="*/ 2429383 h 4941646"/>
                  <a:gd name="connsiteX741" fmla="*/ 4491958 w 4918970"/>
                  <a:gd name="connsiteY741" fmla="*/ 2429783 h 4941646"/>
                  <a:gd name="connsiteX742" fmla="*/ 4486128 w 4918970"/>
                  <a:gd name="connsiteY742" fmla="*/ 2431428 h 4941646"/>
                  <a:gd name="connsiteX743" fmla="*/ 4485951 w 4918970"/>
                  <a:gd name="connsiteY743" fmla="*/ 2430189 h 4941646"/>
                  <a:gd name="connsiteX744" fmla="*/ 4444216 w 4918970"/>
                  <a:gd name="connsiteY744" fmla="*/ 2433000 h 4941646"/>
                  <a:gd name="connsiteX745" fmla="*/ 4304979 w 4918970"/>
                  <a:gd name="connsiteY745" fmla="*/ 2362900 h 4941646"/>
                  <a:gd name="connsiteX746" fmla="*/ 4298913 w 4918970"/>
                  <a:gd name="connsiteY746" fmla="*/ 2353458 h 4941646"/>
                  <a:gd name="connsiteX747" fmla="*/ 4306437 w 4918970"/>
                  <a:gd name="connsiteY747" fmla="*/ 2389244 h 4941646"/>
                  <a:gd name="connsiteX748" fmla="*/ 4310875 w 4918970"/>
                  <a:gd name="connsiteY748" fmla="*/ 2448946 h 4941646"/>
                  <a:gd name="connsiteX749" fmla="*/ 4181044 w 4918970"/>
                  <a:gd name="connsiteY749" fmla="*/ 2767565 h 4941646"/>
                  <a:gd name="connsiteX750" fmla="*/ 4101726 w 4918970"/>
                  <a:gd name="connsiteY750" fmla="*/ 2828674 h 4941646"/>
                  <a:gd name="connsiteX751" fmla="*/ 4102777 w 4918970"/>
                  <a:gd name="connsiteY751" fmla="*/ 2830268 h 4941646"/>
                  <a:gd name="connsiteX752" fmla="*/ 4094455 w 4918970"/>
                  <a:gd name="connsiteY752" fmla="*/ 2834276 h 4941646"/>
                  <a:gd name="connsiteX753" fmla="*/ 4087028 w 4918970"/>
                  <a:gd name="connsiteY753" fmla="*/ 2839998 h 4941646"/>
                  <a:gd name="connsiteX754" fmla="*/ 4086059 w 4918970"/>
                  <a:gd name="connsiteY754" fmla="*/ 2838318 h 4941646"/>
                  <a:gd name="connsiteX755" fmla="*/ 4027718 w 4918970"/>
                  <a:gd name="connsiteY755" fmla="*/ 2866413 h 4941646"/>
                  <a:gd name="connsiteX756" fmla="*/ 3787273 w 4918970"/>
                  <a:gd name="connsiteY756" fmla="*/ 2845955 h 4941646"/>
                  <a:gd name="connsiteX757" fmla="*/ 3621242 w 4918970"/>
                  <a:gd name="connsiteY757" fmla="*/ 2577213 h 4941646"/>
                  <a:gd name="connsiteX758" fmla="*/ 3776463 w 4918970"/>
                  <a:gd name="connsiteY758" fmla="*/ 2302084 h 4941646"/>
                  <a:gd name="connsiteX759" fmla="*/ 3776933 w 4918970"/>
                  <a:gd name="connsiteY759" fmla="*/ 2302895 h 4941646"/>
                  <a:gd name="connsiteX760" fmla="*/ 3790865 w 4918970"/>
                  <a:gd name="connsiteY760" fmla="*/ 2290766 h 4941646"/>
                  <a:gd name="connsiteX761" fmla="*/ 3988838 w 4918970"/>
                  <a:gd name="connsiteY761" fmla="*/ 2340233 h 4941646"/>
                  <a:gd name="connsiteX762" fmla="*/ 3932691 w 4918970"/>
                  <a:gd name="connsiteY762" fmla="*/ 2536416 h 4941646"/>
                  <a:gd name="connsiteX763" fmla="*/ 3822075 w 4918970"/>
                  <a:gd name="connsiteY763" fmla="*/ 2552314 h 4941646"/>
                  <a:gd name="connsiteX764" fmla="*/ 3780737 w 4918970"/>
                  <a:gd name="connsiteY764" fmla="*/ 2532945 h 4941646"/>
                  <a:gd name="connsiteX765" fmla="*/ 3775997 w 4918970"/>
                  <a:gd name="connsiteY765" fmla="*/ 2574137 h 4941646"/>
                  <a:gd name="connsiteX766" fmla="*/ 3859279 w 4918970"/>
                  <a:gd name="connsiteY766" fmla="*/ 2708938 h 4941646"/>
                  <a:gd name="connsiteX767" fmla="*/ 4017535 w 4918970"/>
                  <a:gd name="connsiteY767" fmla="*/ 2701069 h 4941646"/>
                  <a:gd name="connsiteX768" fmla="*/ 4019802 w 4918970"/>
                  <a:gd name="connsiteY768" fmla="*/ 2704504 h 4941646"/>
                  <a:gd name="connsiteX769" fmla="*/ 4074773 w 4918970"/>
                  <a:gd name="connsiteY769" fmla="*/ 2662154 h 4941646"/>
                  <a:gd name="connsiteX770" fmla="*/ 4161198 w 4918970"/>
                  <a:gd name="connsiteY770" fmla="*/ 2450056 h 4941646"/>
                  <a:gd name="connsiteX771" fmla="*/ 4008347 w 4918970"/>
                  <a:gd name="connsiteY771" fmla="*/ 2191978 h 4941646"/>
                  <a:gd name="connsiteX772" fmla="*/ 3780815 w 4918970"/>
                  <a:gd name="connsiteY772" fmla="*/ 2165827 h 4941646"/>
                  <a:gd name="connsiteX773" fmla="*/ 3710985 w 4918970"/>
                  <a:gd name="connsiteY773" fmla="*/ 2196425 h 4941646"/>
                  <a:gd name="connsiteX774" fmla="*/ 3714072 w 4918970"/>
                  <a:gd name="connsiteY774" fmla="*/ 2201772 h 4941646"/>
                  <a:gd name="connsiteX775" fmla="*/ 3522106 w 4918970"/>
                  <a:gd name="connsiteY775" fmla="*/ 2689097 h 4941646"/>
                  <a:gd name="connsiteX776" fmla="*/ 3532307 w 4918970"/>
                  <a:gd name="connsiteY776" fmla="*/ 2782745 h 4941646"/>
                  <a:gd name="connsiteX777" fmla="*/ 3562072 w 4918970"/>
                  <a:gd name="connsiteY777" fmla="*/ 2805592 h 4941646"/>
                  <a:gd name="connsiteX778" fmla="*/ 3634829 w 4918970"/>
                  <a:gd name="connsiteY778" fmla="*/ 2869938 h 4941646"/>
                  <a:gd name="connsiteX779" fmla="*/ 3724413 w 4918970"/>
                  <a:gd name="connsiteY779" fmla="*/ 2962086 h 4941646"/>
                  <a:gd name="connsiteX780" fmla="*/ 3797434 w 4918970"/>
                  <a:gd name="connsiteY780" fmla="*/ 3050432 h 4941646"/>
                  <a:gd name="connsiteX781" fmla="*/ 3816294 w 4918970"/>
                  <a:gd name="connsiteY781" fmla="*/ 3019338 h 4941646"/>
                  <a:gd name="connsiteX782" fmla="*/ 3934847 w 4918970"/>
                  <a:gd name="connsiteY782" fmla="*/ 2939277 h 4941646"/>
                  <a:gd name="connsiteX783" fmla="*/ 4116857 w 4918970"/>
                  <a:gd name="connsiteY783" fmla="*/ 2951520 h 4941646"/>
                  <a:gd name="connsiteX784" fmla="*/ 4131042 w 4918970"/>
                  <a:gd name="connsiteY784" fmla="*/ 2961904 h 4941646"/>
                  <a:gd name="connsiteX785" fmla="*/ 4125601 w 4918970"/>
                  <a:gd name="connsiteY785" fmla="*/ 2978622 h 4941646"/>
                  <a:gd name="connsiteX786" fmla="*/ 3985064 w 4918970"/>
                  <a:gd name="connsiteY786" fmla="*/ 3094927 h 4941646"/>
                  <a:gd name="connsiteX787" fmla="*/ 3842075 w 4918970"/>
                  <a:gd name="connsiteY787" fmla="*/ 3099246 h 4941646"/>
                  <a:gd name="connsiteX788" fmla="*/ 3829598 w 4918970"/>
                  <a:gd name="connsiteY788" fmla="*/ 3093950 h 4941646"/>
                  <a:gd name="connsiteX789" fmla="*/ 3883909 w 4918970"/>
                  <a:gd name="connsiteY789" fmla="*/ 3171086 h 4941646"/>
                  <a:gd name="connsiteX790" fmla="*/ 3952198 w 4918970"/>
                  <a:gd name="connsiteY790" fmla="*/ 3285565 h 4941646"/>
                  <a:gd name="connsiteX791" fmla="*/ 3978288 w 4918970"/>
                  <a:gd name="connsiteY791" fmla="*/ 3339647 h 4941646"/>
                  <a:gd name="connsiteX792" fmla="*/ 3979775 w 4918970"/>
                  <a:gd name="connsiteY792" fmla="*/ 3337792 h 4941646"/>
                  <a:gd name="connsiteX793" fmla="*/ 4003845 w 4918970"/>
                  <a:gd name="connsiteY793" fmla="*/ 3392625 h 4941646"/>
                  <a:gd name="connsiteX794" fmla="*/ 4025450 w 4918970"/>
                  <a:gd name="connsiteY794" fmla="*/ 3437411 h 4941646"/>
                  <a:gd name="connsiteX795" fmla="*/ 4058529 w 4918970"/>
                  <a:gd name="connsiteY795" fmla="*/ 3496224 h 4941646"/>
                  <a:gd name="connsiteX796" fmla="*/ 4389625 w 4918970"/>
                  <a:gd name="connsiteY796" fmla="*/ 3722024 h 4941646"/>
                  <a:gd name="connsiteX797" fmla="*/ 4389615 w 4918970"/>
                  <a:gd name="connsiteY797" fmla="*/ 3722221 h 4941646"/>
                  <a:gd name="connsiteX798" fmla="*/ 4462143 w 4918970"/>
                  <a:gd name="connsiteY798" fmla="*/ 3717792 h 4941646"/>
                  <a:gd name="connsiteX799" fmla="*/ 4650029 w 4918970"/>
                  <a:gd name="connsiteY799" fmla="*/ 3593182 h 4941646"/>
                  <a:gd name="connsiteX800" fmla="*/ 4670204 w 4918970"/>
                  <a:gd name="connsiteY800" fmla="*/ 3298554 h 4941646"/>
                  <a:gd name="connsiteX801" fmla="*/ 4501059 w 4918970"/>
                  <a:gd name="connsiteY801" fmla="*/ 3149494 h 4941646"/>
                  <a:gd name="connsiteX802" fmla="*/ 4426620 w 4918970"/>
                  <a:gd name="connsiteY802" fmla="*/ 3134582 h 4941646"/>
                  <a:gd name="connsiteX803" fmla="*/ 4392049 w 4918970"/>
                  <a:gd name="connsiteY803" fmla="*/ 3134901 h 4941646"/>
                  <a:gd name="connsiteX804" fmla="*/ 4287518 w 4918970"/>
                  <a:gd name="connsiteY804" fmla="*/ 3197970 h 4941646"/>
                  <a:gd name="connsiteX805" fmla="*/ 4272296 w 4918970"/>
                  <a:gd name="connsiteY805" fmla="*/ 3357058 h 4941646"/>
                  <a:gd name="connsiteX806" fmla="*/ 4294955 w 4918970"/>
                  <a:gd name="connsiteY806" fmla="*/ 3392208 h 4941646"/>
                  <a:gd name="connsiteX807" fmla="*/ 4323712 w 4918970"/>
                  <a:gd name="connsiteY807" fmla="*/ 3356251 h 4941646"/>
                  <a:gd name="connsiteX808" fmla="*/ 4430869 w 4918970"/>
                  <a:gd name="connsiteY808" fmla="*/ 3321301 h 4941646"/>
                  <a:gd name="connsiteX809" fmla="*/ 4569156 w 4918970"/>
                  <a:gd name="connsiteY809" fmla="*/ 3473737 h 4941646"/>
                  <a:gd name="connsiteX810" fmla="*/ 4412121 w 4918970"/>
                  <a:gd name="connsiteY810" fmla="*/ 3606776 h 4941646"/>
                  <a:gd name="connsiteX811" fmla="*/ 4394107 w 4918970"/>
                  <a:gd name="connsiteY811" fmla="*/ 3602017 h 4941646"/>
                  <a:gd name="connsiteX812" fmla="*/ 4394045 w 4918970"/>
                  <a:gd name="connsiteY812" fmla="*/ 3602961 h 4941646"/>
                  <a:gd name="connsiteX813" fmla="*/ 4130926 w 4918970"/>
                  <a:gd name="connsiteY813" fmla="*/ 3423292 h 4941646"/>
                  <a:gd name="connsiteX814" fmla="*/ 4161274 w 4918970"/>
                  <a:gd name="connsiteY814" fmla="*/ 3106130 h 4941646"/>
                  <a:gd name="connsiteX815" fmla="*/ 4369668 w 4918970"/>
                  <a:gd name="connsiteY815" fmla="*/ 2980392 h 4941646"/>
                  <a:gd name="connsiteX816" fmla="*/ 4429834 w 4918970"/>
                  <a:gd name="connsiteY816" fmla="*/ 2979836 h 4941646"/>
                  <a:gd name="connsiteX817" fmla="*/ 4434981 w 4918970"/>
                  <a:gd name="connsiteY817" fmla="*/ 2979670 h 4941646"/>
                  <a:gd name="connsiteX818" fmla="*/ 4435102 w 4918970"/>
                  <a:gd name="connsiteY818" fmla="*/ 2977839 h 4941646"/>
                  <a:gd name="connsiteX819" fmla="*/ 4446169 w 4918970"/>
                  <a:gd name="connsiteY819" fmla="*/ 2979309 h 4941646"/>
                  <a:gd name="connsiteX820" fmla="*/ 4555338 w 4918970"/>
                  <a:gd name="connsiteY820" fmla="*/ 2975780 h 4941646"/>
                  <a:gd name="connsiteX821" fmla="*/ 4796000 w 4918970"/>
                  <a:gd name="connsiteY821" fmla="*/ 2828189 h 4941646"/>
                  <a:gd name="connsiteX822" fmla="*/ 4799625 w 4918970"/>
                  <a:gd name="connsiteY822" fmla="*/ 2829853 h 4941646"/>
                  <a:gd name="connsiteX823" fmla="*/ 4815114 w 4918970"/>
                  <a:gd name="connsiteY823" fmla="*/ 2783102 h 4941646"/>
                  <a:gd name="connsiteX824" fmla="*/ 4784639 w 4918970"/>
                  <a:gd name="connsiteY824" fmla="*/ 2638323 h 4941646"/>
                  <a:gd name="connsiteX825" fmla="*/ 4609469 w 4918970"/>
                  <a:gd name="connsiteY825" fmla="*/ 2555498 h 4941646"/>
                  <a:gd name="connsiteX826" fmla="*/ 4478235 w 4918970"/>
                  <a:gd name="connsiteY826" fmla="*/ 2623814 h 4941646"/>
                  <a:gd name="connsiteX827" fmla="*/ 4454293 w 4918970"/>
                  <a:gd name="connsiteY827" fmla="*/ 2661714 h 4941646"/>
                  <a:gd name="connsiteX828" fmla="*/ 4456640 w 4918970"/>
                  <a:gd name="connsiteY828" fmla="*/ 2662966 h 4941646"/>
                  <a:gd name="connsiteX829" fmla="*/ 4461076 w 4918970"/>
                  <a:gd name="connsiteY829" fmla="*/ 2765229 h 4941646"/>
                  <a:gd name="connsiteX830" fmla="*/ 4552778 w 4918970"/>
                  <a:gd name="connsiteY830" fmla="*/ 2810706 h 4941646"/>
                  <a:gd name="connsiteX831" fmla="*/ 4578988 w 4918970"/>
                  <a:gd name="connsiteY831" fmla="*/ 2805185 h 4941646"/>
                  <a:gd name="connsiteX832" fmla="*/ 4564050 w 4918970"/>
                  <a:gd name="connsiteY832" fmla="*/ 2779758 h 4941646"/>
                  <a:gd name="connsiteX833" fmla="*/ 4567636 w 4918970"/>
                  <a:gd name="connsiteY833" fmla="*/ 2707657 h 4941646"/>
                  <a:gd name="connsiteX834" fmla="*/ 4690452 w 4918970"/>
                  <a:gd name="connsiteY834" fmla="*/ 2659769 h 4941646"/>
                  <a:gd name="connsiteX835" fmla="*/ 4734149 w 4918970"/>
                  <a:gd name="connsiteY835" fmla="*/ 2784137 h 4941646"/>
                  <a:gd name="connsiteX836" fmla="*/ 4727184 w 4918970"/>
                  <a:gd name="connsiteY836" fmla="*/ 2793826 h 4941646"/>
                  <a:gd name="connsiteX837" fmla="*/ 4727735 w 4918970"/>
                  <a:gd name="connsiteY837" fmla="*/ 2794079 h 4941646"/>
                  <a:gd name="connsiteX838" fmla="*/ 4560088 w 4918970"/>
                  <a:gd name="connsiteY838" fmla="*/ 2910429 h 4941646"/>
                  <a:gd name="connsiteX839" fmla="*/ 4377268 w 4918970"/>
                  <a:gd name="connsiteY839" fmla="*/ 2819766 h 4941646"/>
                  <a:gd name="connsiteX840" fmla="*/ 4349678 w 4918970"/>
                  <a:gd name="connsiteY840" fmla="*/ 2666339 h 4941646"/>
                  <a:gd name="connsiteX841" fmla="*/ 4364247 w 4918970"/>
                  <a:gd name="connsiteY841" fmla="*/ 2627128 h 4941646"/>
                  <a:gd name="connsiteX842" fmla="*/ 4363110 w 4918970"/>
                  <a:gd name="connsiteY842" fmla="*/ 2626606 h 4941646"/>
                  <a:gd name="connsiteX843" fmla="*/ 4366345 w 4918970"/>
                  <a:gd name="connsiteY843" fmla="*/ 2621485 h 4941646"/>
                  <a:gd name="connsiteX844" fmla="*/ 4368423 w 4918970"/>
                  <a:gd name="connsiteY844" fmla="*/ 2615892 h 4941646"/>
                  <a:gd name="connsiteX845" fmla="*/ 4369511 w 4918970"/>
                  <a:gd name="connsiteY845" fmla="*/ 2616473 h 4941646"/>
                  <a:gd name="connsiteX846" fmla="*/ 4404056 w 4918970"/>
                  <a:gd name="connsiteY846" fmla="*/ 2561787 h 4941646"/>
                  <a:gd name="connsiteX847" fmla="*/ 4601201 w 4918970"/>
                  <a:gd name="connsiteY847" fmla="*/ 2459159 h 4941646"/>
                  <a:gd name="connsiteX848" fmla="*/ 4864344 w 4918970"/>
                  <a:gd name="connsiteY848" fmla="*/ 2583582 h 4941646"/>
                  <a:gd name="connsiteX849" fmla="*/ 4914355 w 4918970"/>
                  <a:gd name="connsiteY849" fmla="*/ 2725790 h 4941646"/>
                  <a:gd name="connsiteX850" fmla="*/ 4900573 w 4918970"/>
                  <a:gd name="connsiteY850" fmla="*/ 2838021 h 4941646"/>
                  <a:gd name="connsiteX851" fmla="*/ 4887492 w 4918970"/>
                  <a:gd name="connsiteY851" fmla="*/ 2870210 h 4941646"/>
                  <a:gd name="connsiteX852" fmla="*/ 4887715 w 4918970"/>
                  <a:gd name="connsiteY852" fmla="*/ 2870313 h 4941646"/>
                  <a:gd name="connsiteX853" fmla="*/ 4886818 w 4918970"/>
                  <a:gd name="connsiteY853" fmla="*/ 2871868 h 4941646"/>
                  <a:gd name="connsiteX854" fmla="*/ 4886011 w 4918970"/>
                  <a:gd name="connsiteY854" fmla="*/ 2873850 h 4941646"/>
                  <a:gd name="connsiteX855" fmla="*/ 4885748 w 4918970"/>
                  <a:gd name="connsiteY855" fmla="*/ 2873722 h 4941646"/>
                  <a:gd name="connsiteX856" fmla="*/ 4861144 w 4918970"/>
                  <a:gd name="connsiteY856" fmla="*/ 2916370 h 4941646"/>
                  <a:gd name="connsiteX857" fmla="*/ 4707094 w 4918970"/>
                  <a:gd name="connsiteY857" fmla="*/ 3035317 h 4941646"/>
                  <a:gd name="connsiteX858" fmla="*/ 4650554 w 4918970"/>
                  <a:gd name="connsiteY858" fmla="*/ 3052260 h 4941646"/>
                  <a:gd name="connsiteX859" fmla="*/ 4680574 w 4918970"/>
                  <a:gd name="connsiteY859" fmla="*/ 3070314 h 4941646"/>
                  <a:gd name="connsiteX860" fmla="*/ 4810900 w 4918970"/>
                  <a:gd name="connsiteY860" fmla="*/ 3229518 h 4941646"/>
                  <a:gd name="connsiteX861" fmla="*/ 4780000 w 4918970"/>
                  <a:gd name="connsiteY861" fmla="*/ 3680752 h 4941646"/>
                  <a:gd name="connsiteX862" fmla="*/ 4535097 w 4918970"/>
                  <a:gd name="connsiteY862" fmla="*/ 3861008 h 4941646"/>
                  <a:gd name="connsiteX863" fmla="*/ 4504921 w 4918970"/>
                  <a:gd name="connsiteY863" fmla="*/ 3866391 h 4941646"/>
                  <a:gd name="connsiteX864" fmla="*/ 4520290 w 4918970"/>
                  <a:gd name="connsiteY864" fmla="*/ 3900658 h 4941646"/>
                  <a:gd name="connsiteX865" fmla="*/ 4518984 w 4918970"/>
                  <a:gd name="connsiteY865" fmla="*/ 4032086 h 4941646"/>
                  <a:gd name="connsiteX866" fmla="*/ 4414762 w 4918970"/>
                  <a:gd name="connsiteY866" fmla="*/ 4163346 h 4941646"/>
                  <a:gd name="connsiteX867" fmla="*/ 4399507 w 4918970"/>
                  <a:gd name="connsiteY867" fmla="*/ 4168655 h 4941646"/>
                  <a:gd name="connsiteX868" fmla="*/ 4389704 w 4918970"/>
                  <a:gd name="connsiteY868" fmla="*/ 4155818 h 4941646"/>
                  <a:gd name="connsiteX869" fmla="*/ 4375070 w 4918970"/>
                  <a:gd name="connsiteY869" fmla="*/ 3988853 h 4941646"/>
                  <a:gd name="connsiteX870" fmla="*/ 4446408 w 4918970"/>
                  <a:gd name="connsiteY870" fmla="*/ 3878463 h 4941646"/>
                  <a:gd name="connsiteX871" fmla="*/ 4449993 w 4918970"/>
                  <a:gd name="connsiteY871" fmla="*/ 3876189 h 4941646"/>
                  <a:gd name="connsiteX872" fmla="*/ 4433455 w 4918970"/>
                  <a:gd name="connsiteY872" fmla="*/ 3879138 h 4941646"/>
                  <a:gd name="connsiteX873" fmla="*/ 4380512 w 4918970"/>
                  <a:gd name="connsiteY873" fmla="*/ 3878887 h 4941646"/>
                  <a:gd name="connsiteX874" fmla="*/ 4380490 w 4918970"/>
                  <a:gd name="connsiteY874" fmla="*/ 3879245 h 4941646"/>
                  <a:gd name="connsiteX875" fmla="*/ 4377689 w 4918970"/>
                  <a:gd name="connsiteY875" fmla="*/ 3878874 h 4941646"/>
                  <a:gd name="connsiteX876" fmla="*/ 4373401 w 4918970"/>
                  <a:gd name="connsiteY876" fmla="*/ 3878853 h 4941646"/>
                  <a:gd name="connsiteX877" fmla="*/ 4373439 w 4918970"/>
                  <a:gd name="connsiteY877" fmla="*/ 3878311 h 4941646"/>
                  <a:gd name="connsiteX878" fmla="*/ 4305148 w 4918970"/>
                  <a:gd name="connsiteY878" fmla="*/ 3869271 h 4941646"/>
                  <a:gd name="connsiteX879" fmla="*/ 4161728 w 4918970"/>
                  <a:gd name="connsiteY879" fmla="*/ 3812118 h 4941646"/>
                  <a:gd name="connsiteX880" fmla="*/ 4114852 w 4918970"/>
                  <a:gd name="connsiteY880" fmla="*/ 3779717 h 4941646"/>
                  <a:gd name="connsiteX881" fmla="*/ 4035414 w 4918970"/>
                  <a:gd name="connsiteY881" fmla="*/ 3838239 h 4941646"/>
                  <a:gd name="connsiteX882" fmla="*/ 3620350 w 4918970"/>
                  <a:gd name="connsiteY882" fmla="*/ 3985330 h 4941646"/>
                  <a:gd name="connsiteX883" fmla="*/ 3590871 w 4918970"/>
                  <a:gd name="connsiteY883" fmla="*/ 3983905 h 4941646"/>
                  <a:gd name="connsiteX884" fmla="*/ 3592641 w 4918970"/>
                  <a:gd name="connsiteY884" fmla="*/ 4076359 h 4941646"/>
                  <a:gd name="connsiteX885" fmla="*/ 3963464 w 4918970"/>
                  <a:gd name="connsiteY885" fmla="*/ 4693449 h 4941646"/>
                  <a:gd name="connsiteX886" fmla="*/ 4005538 w 4918970"/>
                  <a:gd name="connsiteY886" fmla="*/ 4696181 h 4941646"/>
                  <a:gd name="connsiteX887" fmla="*/ 4053396 w 4918970"/>
                  <a:gd name="connsiteY887" fmla="*/ 4692671 h 4941646"/>
                  <a:gd name="connsiteX888" fmla="*/ 4202813 w 4918970"/>
                  <a:gd name="connsiteY888" fmla="*/ 4590915 h 4941646"/>
                  <a:gd name="connsiteX889" fmla="*/ 4216094 w 4918970"/>
                  <a:gd name="connsiteY889" fmla="*/ 4354492 h 4941646"/>
                  <a:gd name="connsiteX890" fmla="*/ 4079013 w 4918970"/>
                  <a:gd name="connsiteY890" fmla="*/ 4236641 h 4941646"/>
                  <a:gd name="connsiteX891" fmla="*/ 4019186 w 4918970"/>
                  <a:gd name="connsiteY891" fmla="*/ 4225417 h 4941646"/>
                  <a:gd name="connsiteX892" fmla="*/ 3991467 w 4918970"/>
                  <a:gd name="connsiteY892" fmla="*/ 4226012 h 4941646"/>
                  <a:gd name="connsiteX893" fmla="*/ 3908278 w 4918970"/>
                  <a:gd name="connsiteY893" fmla="*/ 4277608 h 4941646"/>
                  <a:gd name="connsiteX894" fmla="*/ 3897637 w 4918970"/>
                  <a:gd name="connsiteY894" fmla="*/ 4405309 h 4941646"/>
                  <a:gd name="connsiteX895" fmla="*/ 3916150 w 4918970"/>
                  <a:gd name="connsiteY895" fmla="*/ 4433270 h 4941646"/>
                  <a:gd name="connsiteX896" fmla="*/ 3938854 w 4918970"/>
                  <a:gd name="connsiteY896" fmla="*/ 4404158 h 4941646"/>
                  <a:gd name="connsiteX897" fmla="*/ 4024425 w 4918970"/>
                  <a:gd name="connsiteY897" fmla="*/ 4375083 h 4941646"/>
                  <a:gd name="connsiteX898" fmla="*/ 4136797 w 4918970"/>
                  <a:gd name="connsiteY898" fmla="*/ 4495942 h 4941646"/>
                  <a:gd name="connsiteX899" fmla="*/ 4012198 w 4918970"/>
                  <a:gd name="connsiteY899" fmla="*/ 4604153 h 4941646"/>
                  <a:gd name="connsiteX900" fmla="*/ 3997708 w 4918970"/>
                  <a:gd name="connsiteY900" fmla="*/ 4600513 h 4941646"/>
                  <a:gd name="connsiteX901" fmla="*/ 3997668 w 4918970"/>
                  <a:gd name="connsiteY901" fmla="*/ 4601271 h 4941646"/>
                  <a:gd name="connsiteX902" fmla="*/ 3784940 w 4918970"/>
                  <a:gd name="connsiteY902" fmla="*/ 4459803 h 4941646"/>
                  <a:gd name="connsiteX903" fmla="*/ 3806155 w 4918970"/>
                  <a:gd name="connsiteY903" fmla="*/ 4205214 h 4941646"/>
                  <a:gd name="connsiteX904" fmla="*/ 3972004 w 4918970"/>
                  <a:gd name="connsiteY904" fmla="*/ 4102352 h 4941646"/>
                  <a:gd name="connsiteX905" fmla="*/ 4024359 w 4918970"/>
                  <a:gd name="connsiteY905" fmla="*/ 4101227 h 4941646"/>
                  <a:gd name="connsiteX906" fmla="*/ 4024443 w 4918970"/>
                  <a:gd name="connsiteY906" fmla="*/ 4099661 h 4941646"/>
                  <a:gd name="connsiteX907" fmla="*/ 4031923 w 4918970"/>
                  <a:gd name="connsiteY907" fmla="*/ 4101065 h 4941646"/>
                  <a:gd name="connsiteX908" fmla="*/ 4039361 w 4918970"/>
                  <a:gd name="connsiteY908" fmla="*/ 4100905 h 4941646"/>
                  <a:gd name="connsiteX909" fmla="*/ 4039189 w 4918970"/>
                  <a:gd name="connsiteY909" fmla="*/ 4102428 h 4941646"/>
                  <a:gd name="connsiteX910" fmla="*/ 4118277 w 4918970"/>
                  <a:gd name="connsiteY910" fmla="*/ 4117267 h 4941646"/>
                  <a:gd name="connsiteX911" fmla="*/ 4328221 w 4918970"/>
                  <a:gd name="connsiteY911" fmla="*/ 4297758 h 4941646"/>
                  <a:gd name="connsiteX912" fmla="*/ 4359724 w 4918970"/>
                  <a:gd name="connsiteY912" fmla="*/ 4387882 h 4941646"/>
                  <a:gd name="connsiteX913" fmla="*/ 4360584 w 4918970"/>
                  <a:gd name="connsiteY913" fmla="*/ 4399515 h 4941646"/>
                  <a:gd name="connsiteX914" fmla="*/ 4379487 w 4918970"/>
                  <a:gd name="connsiteY914" fmla="*/ 4385054 h 4941646"/>
                  <a:gd name="connsiteX915" fmla="*/ 4680947 w 4918970"/>
                  <a:gd name="connsiteY915" fmla="*/ 4315655 h 4941646"/>
                  <a:gd name="connsiteX916" fmla="*/ 4688875 w 4918970"/>
                  <a:gd name="connsiteY916" fmla="*/ 4318084 h 4941646"/>
                  <a:gd name="connsiteX917" fmla="*/ 4684979 w 4918970"/>
                  <a:gd name="connsiteY917" fmla="*/ 4312981 h 4941646"/>
                  <a:gd name="connsiteX918" fmla="*/ 4670346 w 4918970"/>
                  <a:gd name="connsiteY918" fmla="*/ 4146016 h 4941646"/>
                  <a:gd name="connsiteX919" fmla="*/ 4774568 w 4918970"/>
                  <a:gd name="connsiteY919" fmla="*/ 4014756 h 4941646"/>
                  <a:gd name="connsiteX920" fmla="*/ 4789822 w 4918970"/>
                  <a:gd name="connsiteY920" fmla="*/ 4009447 h 4941646"/>
                  <a:gd name="connsiteX921" fmla="*/ 4799626 w 4918970"/>
                  <a:gd name="connsiteY921" fmla="*/ 4022284 h 4941646"/>
                  <a:gd name="connsiteX922" fmla="*/ 4814259 w 4918970"/>
                  <a:gd name="connsiteY922" fmla="*/ 4189249 h 4941646"/>
                  <a:gd name="connsiteX923" fmla="*/ 4710037 w 4918970"/>
                  <a:gd name="connsiteY923" fmla="*/ 4320509 h 4941646"/>
                  <a:gd name="connsiteX924" fmla="*/ 4703839 w 4918970"/>
                  <a:gd name="connsiteY924" fmla="*/ 4322666 h 4941646"/>
                  <a:gd name="connsiteX925" fmla="*/ 4729154 w 4918970"/>
                  <a:gd name="connsiteY925" fmla="*/ 4330420 h 4941646"/>
                  <a:gd name="connsiteX926" fmla="*/ 4729261 w 4918970"/>
                  <a:gd name="connsiteY926" fmla="*/ 4330140 h 4941646"/>
                  <a:gd name="connsiteX927" fmla="*/ 4731250 w 4918970"/>
                  <a:gd name="connsiteY927" fmla="*/ 4331063 h 4941646"/>
                  <a:gd name="connsiteX928" fmla="*/ 4733007 w 4918970"/>
                  <a:gd name="connsiteY928" fmla="*/ 4331600 h 4941646"/>
                  <a:gd name="connsiteX929" fmla="*/ 4732911 w 4918970"/>
                  <a:gd name="connsiteY929" fmla="*/ 4331834 h 4941646"/>
                  <a:gd name="connsiteX930" fmla="*/ 4765184 w 4918970"/>
                  <a:gd name="connsiteY930" fmla="*/ 4346810 h 4941646"/>
                  <a:gd name="connsiteX931" fmla="*/ 4853870 w 4918970"/>
                  <a:gd name="connsiteY931" fmla="*/ 4421251 h 4941646"/>
                  <a:gd name="connsiteX932" fmla="*/ 4915705 w 4918970"/>
                  <a:gd name="connsiteY932" fmla="*/ 4562689 h 4941646"/>
                  <a:gd name="connsiteX933" fmla="*/ 4805478 w 4918970"/>
                  <a:gd name="connsiteY933" fmla="*/ 4839618 h 4941646"/>
                  <a:gd name="connsiteX934" fmla="*/ 4586153 w 4918970"/>
                  <a:gd name="connsiteY934" fmla="*/ 4900398 h 4941646"/>
                  <a:gd name="connsiteX935" fmla="*/ 4522095 w 4918970"/>
                  <a:gd name="connsiteY935" fmla="*/ 4883556 h 4941646"/>
                  <a:gd name="connsiteX936" fmla="*/ 4521685 w 4918970"/>
                  <a:gd name="connsiteY936" fmla="*/ 4884752 h 4941646"/>
                  <a:gd name="connsiteX937" fmla="*/ 4516223 w 4918970"/>
                  <a:gd name="connsiteY937" fmla="*/ 4882013 h 4941646"/>
                  <a:gd name="connsiteX938" fmla="*/ 4510225 w 4918970"/>
                  <a:gd name="connsiteY938" fmla="*/ 4880436 h 4941646"/>
                  <a:gd name="connsiteX939" fmla="*/ 4510713 w 4918970"/>
                  <a:gd name="connsiteY939" fmla="*/ 4879251 h 4941646"/>
                  <a:gd name="connsiteX940" fmla="*/ 4472422 w 4918970"/>
                  <a:gd name="connsiteY940" fmla="*/ 4860053 h 4941646"/>
                  <a:gd name="connsiteX941" fmla="*/ 4385960 w 4918970"/>
                  <a:gd name="connsiteY941" fmla="*/ 4725867 h 4941646"/>
                  <a:gd name="connsiteX942" fmla="*/ 4459594 w 4918970"/>
                  <a:gd name="connsiteY942" fmla="*/ 4530310 h 4941646"/>
                  <a:gd name="connsiteX943" fmla="*/ 4666406 w 4918970"/>
                  <a:gd name="connsiteY943" fmla="*/ 4500403 h 4941646"/>
                  <a:gd name="connsiteX944" fmla="*/ 4666171 w 4918970"/>
                  <a:gd name="connsiteY944" fmla="*/ 4500978 h 4941646"/>
                  <a:gd name="connsiteX945" fmla="*/ 4678153 w 4918970"/>
                  <a:gd name="connsiteY945" fmla="*/ 4503371 h 4941646"/>
                  <a:gd name="connsiteX946" fmla="*/ 4732258 w 4918970"/>
                  <a:gd name="connsiteY946" fmla="*/ 4627038 h 4941646"/>
                  <a:gd name="connsiteX947" fmla="*/ 4606829 w 4918970"/>
                  <a:gd name="connsiteY947" fmla="*/ 4676922 h 4941646"/>
                  <a:gd name="connsiteX948" fmla="*/ 4553800 w 4918970"/>
                  <a:gd name="connsiteY948" fmla="*/ 4625420 h 4941646"/>
                  <a:gd name="connsiteX949" fmla="*/ 4547237 w 4918970"/>
                  <a:gd name="connsiteY949" fmla="*/ 4595943 h 4941646"/>
                  <a:gd name="connsiteX950" fmla="*/ 4523749 w 4918970"/>
                  <a:gd name="connsiteY950" fmla="*/ 4610109 h 4941646"/>
                  <a:gd name="connsiteX951" fmla="*/ 4486815 w 4918970"/>
                  <a:gd name="connsiteY951" fmla="*/ 4708201 h 4941646"/>
                  <a:gd name="connsiteX952" fmla="*/ 4554894 w 4918970"/>
                  <a:gd name="connsiteY952" fmla="*/ 4787897 h 4941646"/>
                  <a:gd name="connsiteX953" fmla="*/ 4554011 w 4918970"/>
                  <a:gd name="connsiteY953" fmla="*/ 4790472 h 4941646"/>
                  <a:gd name="connsiteX954" fmla="*/ 4598406 w 4918970"/>
                  <a:gd name="connsiteY954" fmla="*/ 4802144 h 4941646"/>
                  <a:gd name="connsiteX955" fmla="*/ 4744405 w 4918970"/>
                  <a:gd name="connsiteY955" fmla="*/ 4761685 h 4941646"/>
                  <a:gd name="connsiteX956" fmla="*/ 4817781 w 4918970"/>
                  <a:gd name="connsiteY956" fmla="*/ 4577338 h 4941646"/>
                  <a:gd name="connsiteX957" fmla="*/ 4739520 w 4918970"/>
                  <a:gd name="connsiteY957" fmla="*/ 4447615 h 4941646"/>
                  <a:gd name="connsiteX958" fmla="*/ 4695275 w 4918970"/>
                  <a:gd name="connsiteY958" fmla="*/ 4423413 h 4941646"/>
                  <a:gd name="connsiteX959" fmla="*/ 4693723 w 4918970"/>
                  <a:gd name="connsiteY959" fmla="*/ 4427190 h 4941646"/>
                  <a:gd name="connsiteX960" fmla="*/ 4360937 w 4918970"/>
                  <a:gd name="connsiteY960" fmla="*/ 4523612 h 4941646"/>
                  <a:gd name="connsiteX961" fmla="*/ 4358243 w 4918970"/>
                  <a:gd name="connsiteY961" fmla="*/ 4526202 h 4941646"/>
                  <a:gd name="connsiteX962" fmla="*/ 4349279 w 4918970"/>
                  <a:gd name="connsiteY962" fmla="*/ 4573821 h 4941646"/>
                  <a:gd name="connsiteX963" fmla="*/ 4307881 w 4918970"/>
                  <a:gd name="connsiteY963" fmla="*/ 4659849 h 4941646"/>
                  <a:gd name="connsiteX964" fmla="*/ 4079043 w 4918970"/>
                  <a:gd name="connsiteY964" fmla="*/ 4815692 h 4941646"/>
                  <a:gd name="connsiteX965" fmla="*/ 4005620 w 4918970"/>
                  <a:gd name="connsiteY965" fmla="*/ 4821079 h 4941646"/>
                  <a:gd name="connsiteX966" fmla="*/ 4005563 w 4918970"/>
                  <a:gd name="connsiteY966" fmla="*/ 4823110 h 4941646"/>
                  <a:gd name="connsiteX967" fmla="*/ 3991451 w 4918970"/>
                  <a:gd name="connsiteY967" fmla="*/ 4822118 h 4941646"/>
                  <a:gd name="connsiteX968" fmla="*/ 3983828 w 4918970"/>
                  <a:gd name="connsiteY968" fmla="*/ 4822678 h 4941646"/>
                  <a:gd name="connsiteX969" fmla="*/ 3983892 w 4918970"/>
                  <a:gd name="connsiteY969" fmla="*/ 4821587 h 4941646"/>
                  <a:gd name="connsiteX970" fmla="*/ 3947102 w 4918970"/>
                  <a:gd name="connsiteY970" fmla="*/ 4819001 h 4941646"/>
                  <a:gd name="connsiteX971" fmla="*/ 3627707 w 4918970"/>
                  <a:gd name="connsiteY971" fmla="*/ 4589600 h 4941646"/>
                  <a:gd name="connsiteX972" fmla="*/ 3592283 w 4918970"/>
                  <a:gd name="connsiteY972" fmla="*/ 4526580 h 4941646"/>
                  <a:gd name="connsiteX973" fmla="*/ 3565383 w 4918970"/>
                  <a:gd name="connsiteY973" fmla="*/ 4570845 h 4941646"/>
                  <a:gd name="connsiteX974" fmla="*/ 3189438 w 4918970"/>
                  <a:gd name="connsiteY974" fmla="*/ 4823795 h 4941646"/>
                  <a:gd name="connsiteX975" fmla="*/ 3141752 w 4918970"/>
                  <a:gd name="connsiteY975" fmla="*/ 4822834 h 4941646"/>
                  <a:gd name="connsiteX976" fmla="*/ 3141684 w 4918970"/>
                  <a:gd name="connsiteY976" fmla="*/ 4824272 h 4941646"/>
                  <a:gd name="connsiteX977" fmla="*/ 3132775 w 4918970"/>
                  <a:gd name="connsiteY977" fmla="*/ 4822652 h 4941646"/>
                  <a:gd name="connsiteX978" fmla="*/ 3120088 w 4918970"/>
                  <a:gd name="connsiteY978" fmla="*/ 4822397 h 4941646"/>
                  <a:gd name="connsiteX979" fmla="*/ 3120247 w 4918970"/>
                  <a:gd name="connsiteY979" fmla="*/ 4820375 h 4941646"/>
                  <a:gd name="connsiteX980" fmla="*/ 3047753 w 4918970"/>
                  <a:gd name="connsiteY980" fmla="*/ 4807191 h 4941646"/>
                  <a:gd name="connsiteX981" fmla="*/ 2836804 w 4918970"/>
                  <a:gd name="connsiteY981" fmla="*/ 4627873 h 4941646"/>
                  <a:gd name="connsiteX982" fmla="*/ 2797349 w 4918970"/>
                  <a:gd name="connsiteY982" fmla="*/ 4444315 h 4941646"/>
                  <a:gd name="connsiteX983" fmla="*/ 2802541 w 4918970"/>
                  <a:gd name="connsiteY983" fmla="*/ 4415864 h 4941646"/>
                  <a:gd name="connsiteX984" fmla="*/ 2754657 w 4918970"/>
                  <a:gd name="connsiteY984" fmla="*/ 4423760 h 4941646"/>
                  <a:gd name="connsiteX985" fmla="*/ 2672563 w 4918970"/>
                  <a:gd name="connsiteY985" fmla="*/ 4408525 h 4941646"/>
                  <a:gd name="connsiteX986" fmla="*/ 2551796 w 4918970"/>
                  <a:gd name="connsiteY986" fmla="*/ 4318402 h 4941646"/>
                  <a:gd name="connsiteX987" fmla="*/ 2546688 w 4918970"/>
                  <a:gd name="connsiteY987" fmla="*/ 4306454 h 4941646"/>
                  <a:gd name="connsiteX988" fmla="*/ 2558094 w 4918970"/>
                  <a:gd name="connsiteY988" fmla="*/ 4300230 h 4941646"/>
                  <a:gd name="connsiteX989" fmla="*/ 2708730 w 4918970"/>
                  <a:gd name="connsiteY989" fmla="*/ 4304163 h 4941646"/>
                  <a:gd name="connsiteX990" fmla="*/ 2809965 w 4918970"/>
                  <a:gd name="connsiteY990" fmla="*/ 4367688 h 4941646"/>
                  <a:gd name="connsiteX991" fmla="*/ 2811061 w 4918970"/>
                  <a:gd name="connsiteY991" fmla="*/ 4369180 h 4941646"/>
                  <a:gd name="connsiteX992" fmla="*/ 2814207 w 4918970"/>
                  <a:gd name="connsiteY992" fmla="*/ 4351934 h 4941646"/>
                  <a:gd name="connsiteX993" fmla="*/ 2855126 w 4918970"/>
                  <a:gd name="connsiteY993" fmla="*/ 4265676 h 4941646"/>
                  <a:gd name="connsiteX994" fmla="*/ 3083092 w 4918970"/>
                  <a:gd name="connsiteY994" fmla="*/ 4108559 h 4941646"/>
                  <a:gd name="connsiteX995" fmla="*/ 3163309 w 4918970"/>
                  <a:gd name="connsiteY995" fmla="*/ 4102224 h 4941646"/>
                  <a:gd name="connsiteX996" fmla="*/ 3163299 w 4918970"/>
                  <a:gd name="connsiteY996" fmla="*/ 4100690 h 4941646"/>
                  <a:gd name="connsiteX997" fmla="*/ 3170683 w 4918970"/>
                  <a:gd name="connsiteY997" fmla="*/ 4101642 h 4941646"/>
                  <a:gd name="connsiteX998" fmla="*/ 3178267 w 4918970"/>
                  <a:gd name="connsiteY998" fmla="*/ 4101042 h 4941646"/>
                  <a:gd name="connsiteX999" fmla="*/ 3178183 w 4918970"/>
                  <a:gd name="connsiteY999" fmla="*/ 4102607 h 4941646"/>
                  <a:gd name="connsiteX1000" fmla="*/ 3230121 w 4918970"/>
                  <a:gd name="connsiteY1000" fmla="*/ 4109300 h 4941646"/>
                  <a:gd name="connsiteX1001" fmla="*/ 3384077 w 4918970"/>
                  <a:gd name="connsiteY1001" fmla="*/ 4229231 h 4941646"/>
                  <a:gd name="connsiteX1002" fmla="*/ 3378068 w 4918970"/>
                  <a:gd name="connsiteY1002" fmla="*/ 4484632 h 4941646"/>
                  <a:gd name="connsiteX1003" fmla="*/ 3151490 w 4918970"/>
                  <a:gd name="connsiteY1003" fmla="*/ 4602651 h 4941646"/>
                  <a:gd name="connsiteX1004" fmla="*/ 3151531 w 4918970"/>
                  <a:gd name="connsiteY1004" fmla="*/ 4601893 h 4941646"/>
                  <a:gd name="connsiteX1005" fmla="*/ 3136736 w 4918970"/>
                  <a:gd name="connsiteY1005" fmla="*/ 4603968 h 4941646"/>
                  <a:gd name="connsiteX1006" fmla="*/ 3024366 w 4918970"/>
                  <a:gd name="connsiteY1006" fmla="*/ 4483109 h 4941646"/>
                  <a:gd name="connsiteX1007" fmla="*/ 3148964 w 4918970"/>
                  <a:gd name="connsiteY1007" fmla="*/ 4374899 h 4941646"/>
                  <a:gd name="connsiteX1008" fmla="*/ 3230953 w 4918970"/>
                  <a:gd name="connsiteY1008" fmla="*/ 4412917 h 4941646"/>
                  <a:gd name="connsiteX1009" fmla="*/ 3250430 w 4918970"/>
                  <a:gd name="connsiteY1009" fmla="*/ 4444282 h 4941646"/>
                  <a:gd name="connsiteX1010" fmla="*/ 3271814 w 4918970"/>
                  <a:gd name="connsiteY1010" fmla="*/ 4418452 h 4941646"/>
                  <a:gd name="connsiteX1011" fmla="*/ 3274827 w 4918970"/>
                  <a:gd name="connsiteY1011" fmla="*/ 4290343 h 4941646"/>
                  <a:gd name="connsiteX1012" fmla="*/ 3197603 w 4918970"/>
                  <a:gd name="connsiteY1012" fmla="*/ 4230185 h 4941646"/>
                  <a:gd name="connsiteX1013" fmla="*/ 3170100 w 4918970"/>
                  <a:gd name="connsiteY1013" fmla="*/ 4226641 h 4941646"/>
                  <a:gd name="connsiteX1014" fmla="*/ 3109424 w 4918970"/>
                  <a:gd name="connsiteY1014" fmla="*/ 4231432 h 4941646"/>
                  <a:gd name="connsiteX1015" fmla="*/ 2960577 w 4918970"/>
                  <a:gd name="connsiteY1015" fmla="*/ 4334021 h 4941646"/>
                  <a:gd name="connsiteX1016" fmla="*/ 2948614 w 4918970"/>
                  <a:gd name="connsiteY1016" fmla="*/ 4570515 h 4941646"/>
                  <a:gd name="connsiteX1017" fmla="*/ 3086350 w 4918970"/>
                  <a:gd name="connsiteY1017" fmla="*/ 4687599 h 4941646"/>
                  <a:gd name="connsiteX1018" fmla="*/ 3135027 w 4918970"/>
                  <a:gd name="connsiteY1018" fmla="*/ 4696450 h 4941646"/>
                  <a:gd name="connsiteX1019" fmla="*/ 3186909 w 4918970"/>
                  <a:gd name="connsiteY1019" fmla="*/ 4697395 h 4941646"/>
                  <a:gd name="connsiteX1020" fmla="*/ 3492757 w 4918970"/>
                  <a:gd name="connsiteY1020" fmla="*/ 4455786 h 4941646"/>
                  <a:gd name="connsiteX1021" fmla="*/ 3529094 w 4918970"/>
                  <a:gd name="connsiteY1021" fmla="*/ 4384360 h 4941646"/>
                  <a:gd name="connsiteX1022" fmla="*/ 3523158 w 4918970"/>
                  <a:gd name="connsiteY1022" fmla="*/ 4369461 h 4941646"/>
                  <a:gd name="connsiteX1023" fmla="*/ 3468082 w 4918970"/>
                  <a:gd name="connsiteY1023" fmla="*/ 4100240 h 4941646"/>
                  <a:gd name="connsiteX1024" fmla="*/ 3464193 w 4918970"/>
                  <a:gd name="connsiteY1024" fmla="*/ 3962584 h 4941646"/>
                  <a:gd name="connsiteX1025" fmla="*/ 3409200 w 4918970"/>
                  <a:gd name="connsiteY1025" fmla="*/ 3940291 h 4941646"/>
                  <a:gd name="connsiteX1026" fmla="*/ 3359250 w 4918970"/>
                  <a:gd name="connsiteY1026" fmla="*/ 3905871 h 4941646"/>
                  <a:gd name="connsiteX1027" fmla="*/ 3357725 w 4918970"/>
                  <a:gd name="connsiteY1027" fmla="*/ 3907940 h 4941646"/>
                  <a:gd name="connsiteX1028" fmla="*/ 3346384 w 4918970"/>
                  <a:gd name="connsiteY1028" fmla="*/ 3897005 h 4941646"/>
                  <a:gd name="connsiteX1029" fmla="*/ 3333740 w 4918970"/>
                  <a:gd name="connsiteY1029" fmla="*/ 3888292 h 4941646"/>
                  <a:gd name="connsiteX1030" fmla="*/ 3335314 w 4918970"/>
                  <a:gd name="connsiteY1030" fmla="*/ 3886330 h 4941646"/>
                  <a:gd name="connsiteX1031" fmla="*/ 3287896 w 4918970"/>
                  <a:gd name="connsiteY1031" fmla="*/ 3840601 h 4941646"/>
                  <a:gd name="connsiteX1032" fmla="*/ 3248987 w 4918970"/>
                  <a:gd name="connsiteY1032" fmla="*/ 3780366 h 4941646"/>
                  <a:gd name="connsiteX1033" fmla="*/ 3242988 w 4918970"/>
                  <a:gd name="connsiteY1033" fmla="*/ 3765293 h 4941646"/>
                  <a:gd name="connsiteX1034" fmla="*/ 3232761 w 4918970"/>
                  <a:gd name="connsiteY1034" fmla="*/ 3794848 h 4941646"/>
                  <a:gd name="connsiteX1035" fmla="*/ 3133719 w 4918970"/>
                  <a:gd name="connsiteY1035" fmla="*/ 3898073 h 4941646"/>
                  <a:gd name="connsiteX1036" fmla="*/ 2953210 w 4918970"/>
                  <a:gd name="connsiteY1036" fmla="*/ 3924419 h 4941646"/>
                  <a:gd name="connsiteX1037" fmla="*/ 2937156 w 4918970"/>
                  <a:gd name="connsiteY1037" fmla="*/ 3917253 h 4941646"/>
                  <a:gd name="connsiteX1038" fmla="*/ 2938956 w 4918970"/>
                  <a:gd name="connsiteY1038" fmla="*/ 3899765 h 4941646"/>
                  <a:gd name="connsiteX1039" fmla="*/ 3051861 w 4918970"/>
                  <a:gd name="connsiteY1039" fmla="*/ 3756481 h 4941646"/>
                  <a:gd name="connsiteX1040" fmla="*/ 3145447 w 4918970"/>
                  <a:gd name="connsiteY1040" fmla="*/ 3723732 h 4941646"/>
                  <a:gd name="connsiteX1041" fmla="*/ 3228896 w 4918970"/>
                  <a:gd name="connsiteY1041" fmla="*/ 3729878 h 4941646"/>
                  <a:gd name="connsiteX1042" fmla="*/ 3222549 w 4918970"/>
                  <a:gd name="connsiteY1042" fmla="*/ 3713929 h 4941646"/>
                  <a:gd name="connsiteX1043" fmla="*/ 3210448 w 4918970"/>
                  <a:gd name="connsiteY1043" fmla="*/ 3570152 h 4941646"/>
                  <a:gd name="connsiteX1044" fmla="*/ 3429893 w 4918970"/>
                  <a:gd name="connsiteY1044" fmla="*/ 3274120 h 4941646"/>
                  <a:gd name="connsiteX1045" fmla="*/ 3711178 w 4918970"/>
                  <a:gd name="connsiteY1045" fmla="*/ 3269596 h 4941646"/>
                  <a:gd name="connsiteX1046" fmla="*/ 3782593 w 4918970"/>
                  <a:gd name="connsiteY1046" fmla="*/ 3309407 h 4941646"/>
                  <a:gd name="connsiteX1047" fmla="*/ 3783447 w 4918970"/>
                  <a:gd name="connsiteY1047" fmla="*/ 3308105 h 4941646"/>
                  <a:gd name="connsiteX1048" fmla="*/ 3785382 w 4918970"/>
                  <a:gd name="connsiteY1048" fmla="*/ 3309787 h 4941646"/>
                  <a:gd name="connsiteX1049" fmla="*/ 3740197 w 4918970"/>
                  <a:gd name="connsiteY1049" fmla="*/ 3235481 h 4941646"/>
                  <a:gd name="connsiteX1050" fmla="*/ 3570082 w 4918970"/>
                  <a:gd name="connsiteY1050" fmla="*/ 3022141 h 4941646"/>
                  <a:gd name="connsiteX1051" fmla="*/ 2897637 w 4918970"/>
                  <a:gd name="connsiteY1051" fmla="*/ 2745027 h 4941646"/>
                  <a:gd name="connsiteX1052" fmla="*/ 2831115 w 4918970"/>
                  <a:gd name="connsiteY1052" fmla="*/ 2779004 h 4941646"/>
                  <a:gd name="connsiteX1053" fmla="*/ 2781035 w 4918970"/>
                  <a:gd name="connsiteY1053" fmla="*/ 2817087 h 4941646"/>
                  <a:gd name="connsiteX1054" fmla="*/ 2694811 w 4918970"/>
                  <a:gd name="connsiteY1054" fmla="*/ 3023320 h 4941646"/>
                  <a:gd name="connsiteX1055" fmla="*/ 2840505 w 4918970"/>
                  <a:gd name="connsiteY1055" fmla="*/ 3277301 h 4941646"/>
                  <a:gd name="connsiteX1056" fmla="*/ 3062057 w 4918970"/>
                  <a:gd name="connsiteY1056" fmla="*/ 3306983 h 4941646"/>
                  <a:gd name="connsiteX1057" fmla="*/ 3131625 w 4918970"/>
                  <a:gd name="connsiteY1057" fmla="*/ 3278268 h 4941646"/>
                  <a:gd name="connsiteX1058" fmla="*/ 3159954 w 4918970"/>
                  <a:gd name="connsiteY1058" fmla="*/ 3258952 h 4941646"/>
                  <a:gd name="connsiteX1059" fmla="*/ 3211372 w 4918970"/>
                  <a:gd name="connsiteY1059" fmla="*/ 3149373 h 4941646"/>
                  <a:gd name="connsiteX1060" fmla="*/ 3136271 w 4918970"/>
                  <a:gd name="connsiteY1060" fmla="*/ 3009848 h 4941646"/>
                  <a:gd name="connsiteX1061" fmla="*/ 3097753 w 4918970"/>
                  <a:gd name="connsiteY1061" fmla="*/ 2998910 h 4941646"/>
                  <a:gd name="connsiteX1062" fmla="*/ 3094333 w 4918970"/>
                  <a:gd name="connsiteY1062" fmla="*/ 3038842 h 4941646"/>
                  <a:gd name="connsiteX1063" fmla="*/ 3025258 w 4918970"/>
                  <a:gd name="connsiteY1063" fmla="*/ 3126689 h 4941646"/>
                  <a:gd name="connsiteX1064" fmla="*/ 2827284 w 4918970"/>
                  <a:gd name="connsiteY1064" fmla="*/ 3077222 h 4941646"/>
                  <a:gd name="connsiteX1065" fmla="*/ 2883432 w 4918970"/>
                  <a:gd name="connsiteY1065" fmla="*/ 2881039 h 4941646"/>
                  <a:gd name="connsiteX1066" fmla="*/ 2900902 w 4918970"/>
                  <a:gd name="connsiteY1066" fmla="*/ 2875038 h 4941646"/>
                  <a:gd name="connsiteX1067" fmla="*/ 2900433 w 4918970"/>
                  <a:gd name="connsiteY1067" fmla="*/ 2874225 h 4941646"/>
                  <a:gd name="connsiteX1068" fmla="*/ 3216312 w 4918970"/>
                  <a:gd name="connsiteY1068" fmla="*/ 2877364 h 4941646"/>
                  <a:gd name="connsiteX1069" fmla="*/ 3366036 w 4918970"/>
                  <a:gd name="connsiteY1069" fmla="*/ 3155523 h 4941646"/>
                  <a:gd name="connsiteX1070" fmla="*/ 3263529 w 4918970"/>
                  <a:gd name="connsiteY1070" fmla="*/ 3373983 h 4941646"/>
                  <a:gd name="connsiteX1071" fmla="*/ 3210029 w 4918970"/>
                  <a:gd name="connsiteY1071" fmla="*/ 3410460 h 4941646"/>
                  <a:gd name="connsiteX1072" fmla="*/ 3210999 w 4918970"/>
                  <a:gd name="connsiteY1072" fmla="*/ 3412140 h 4941646"/>
                  <a:gd name="connsiteX1073" fmla="*/ 3202297 w 4918970"/>
                  <a:gd name="connsiteY1073" fmla="*/ 3415732 h 4941646"/>
                  <a:gd name="connsiteX1074" fmla="*/ 3194697 w 4918970"/>
                  <a:gd name="connsiteY1074" fmla="*/ 3420914 h 4941646"/>
                  <a:gd name="connsiteX1075" fmla="*/ 3193849 w 4918970"/>
                  <a:gd name="connsiteY1075" fmla="*/ 3419219 h 4941646"/>
                  <a:gd name="connsiteX1076" fmla="*/ 3101878 w 4918970"/>
                  <a:gd name="connsiteY1076" fmla="*/ 3457182 h 4941646"/>
                  <a:gd name="connsiteX1077" fmla="*/ 2762564 w 4918970"/>
                  <a:gd name="connsiteY1077" fmla="*/ 3411724 h 4941646"/>
                  <a:gd name="connsiteX1078" fmla="*/ 2539429 w 4918970"/>
                  <a:gd name="connsiteY1078" fmla="*/ 3022743 h 4941646"/>
                  <a:gd name="connsiteX1079" fmla="*/ 2671481 w 4918970"/>
                  <a:gd name="connsiteY1079" fmla="*/ 2706889 h 4941646"/>
                  <a:gd name="connsiteX1080" fmla="*/ 2742251 w 4918970"/>
                  <a:gd name="connsiteY1080" fmla="*/ 2653071 h 4941646"/>
                  <a:gd name="connsiteX1081" fmla="*/ 2740868 w 4918970"/>
                  <a:gd name="connsiteY1081" fmla="*/ 2650820 h 4941646"/>
                  <a:gd name="connsiteX1082" fmla="*/ 2754235 w 4918970"/>
                  <a:gd name="connsiteY1082" fmla="*/ 2643959 h 4941646"/>
                  <a:gd name="connsiteX1083" fmla="*/ 2765448 w 4918970"/>
                  <a:gd name="connsiteY1083" fmla="*/ 2635431 h 4941646"/>
                  <a:gd name="connsiteX1084" fmla="*/ 2766671 w 4918970"/>
                  <a:gd name="connsiteY1084" fmla="*/ 2637576 h 4941646"/>
                  <a:gd name="connsiteX1085" fmla="*/ 2834007 w 4918970"/>
                  <a:gd name="connsiteY1085" fmla="*/ 2603014 h 4941646"/>
                  <a:gd name="connsiteX1086" fmla="*/ 3045763 w 4918970"/>
                  <a:gd name="connsiteY1086" fmla="*/ 2574191 h 4941646"/>
                  <a:gd name="connsiteX1087" fmla="*/ 3338577 w 4918970"/>
                  <a:gd name="connsiteY1087" fmla="*/ 2658575 h 4941646"/>
                  <a:gd name="connsiteX1088" fmla="*/ 3370762 w 4918970"/>
                  <a:gd name="connsiteY1088" fmla="*/ 2676288 h 4941646"/>
                  <a:gd name="connsiteX1089" fmla="*/ 3368871 w 4918970"/>
                  <a:gd name="connsiteY1089" fmla="*/ 2619088 h 4941646"/>
                  <a:gd name="connsiteX1090" fmla="*/ 3568788 w 4918970"/>
                  <a:gd name="connsiteY1090" fmla="*/ 2114047 h 4941646"/>
                  <a:gd name="connsiteX1091" fmla="*/ 3630985 w 4918970"/>
                  <a:gd name="connsiteY1091" fmla="*/ 2069991 h 4941646"/>
                  <a:gd name="connsiteX1092" fmla="*/ 3630749 w 4918970"/>
                  <a:gd name="connsiteY1092" fmla="*/ 2069603 h 4941646"/>
                  <a:gd name="connsiteX1093" fmla="*/ 3633689 w 4918970"/>
                  <a:gd name="connsiteY1093" fmla="*/ 2068076 h 4941646"/>
                  <a:gd name="connsiteX1094" fmla="*/ 3635956 w 4918970"/>
                  <a:gd name="connsiteY1094" fmla="*/ 2066470 h 4941646"/>
                  <a:gd name="connsiteX1095" fmla="*/ 3636147 w 4918970"/>
                  <a:gd name="connsiteY1095" fmla="*/ 2066799 h 4941646"/>
                  <a:gd name="connsiteX1096" fmla="*/ 3676756 w 4918970"/>
                  <a:gd name="connsiteY1096" fmla="*/ 2045706 h 4941646"/>
                  <a:gd name="connsiteX1097" fmla="*/ 3674207 w 4918970"/>
                  <a:gd name="connsiteY1097" fmla="*/ 2043574 h 4941646"/>
                  <a:gd name="connsiteX1098" fmla="*/ 4015700 w 4918970"/>
                  <a:gd name="connsiteY1098" fmla="*/ 1676316 h 4941646"/>
                  <a:gd name="connsiteX1099" fmla="*/ 4020727 w 4918970"/>
                  <a:gd name="connsiteY1099" fmla="*/ 1676316 h 4941646"/>
                  <a:gd name="connsiteX1100" fmla="*/ 4013874 w 4918970"/>
                  <a:gd name="connsiteY1100" fmla="*/ 1614618 h 4941646"/>
                  <a:gd name="connsiteX1101" fmla="*/ 3902802 w 4918970"/>
                  <a:gd name="connsiteY1101" fmla="*/ 1464821 h 4941646"/>
                  <a:gd name="connsiteX1102" fmla="*/ 3658590 w 4918970"/>
                  <a:gd name="connsiteY1102" fmla="*/ 1462107 h 4941646"/>
                  <a:gd name="connsiteX1103" fmla="*/ 3544215 w 4918970"/>
                  <a:gd name="connsiteY1103" fmla="*/ 1609398 h 4941646"/>
                  <a:gd name="connsiteX1104" fmla="*/ 3536731 w 4918970"/>
                  <a:gd name="connsiteY1104" fmla="*/ 1665403 h 4941646"/>
                  <a:gd name="connsiteX1105" fmla="*/ 3540076 w 4918970"/>
                  <a:gd name="connsiteY1105" fmla="*/ 1665602 h 4941646"/>
                  <a:gd name="connsiteX1106" fmla="*/ 3598957 w 4918970"/>
                  <a:gd name="connsiteY1106" fmla="*/ 1780400 h 4941646"/>
                  <a:gd name="connsiteX1107" fmla="*/ 3727917 w 4918970"/>
                  <a:gd name="connsiteY1107" fmla="*/ 1784246 h 4941646"/>
                  <a:gd name="connsiteX1108" fmla="*/ 3755034 w 4918970"/>
                  <a:gd name="connsiteY1108" fmla="*/ 1764133 h 4941646"/>
                  <a:gd name="connsiteX1109" fmla="*/ 3724546 w 4918970"/>
                  <a:gd name="connsiteY1109" fmla="*/ 1742870 h 4941646"/>
                  <a:gd name="connsiteX1110" fmla="*/ 3690723 w 4918970"/>
                  <a:gd name="connsiteY1110" fmla="*/ 1658398 h 4941646"/>
                  <a:gd name="connsiteX1111" fmla="*/ 3806203 w 4918970"/>
                  <a:gd name="connsiteY1111" fmla="*/ 1538936 h 4941646"/>
                  <a:gd name="connsiteX1112" fmla="*/ 3921682 w 4918970"/>
                  <a:gd name="connsiteY1112" fmla="*/ 1658398 h 4941646"/>
                  <a:gd name="connsiteX1113" fmla="*/ 3918802 w 4918970"/>
                  <a:gd name="connsiteY1113" fmla="*/ 1673160 h 4941646"/>
                  <a:gd name="connsiteX1114" fmla="*/ 3919565 w 4918970"/>
                  <a:gd name="connsiteY1114" fmla="*/ 1673160 h 4941646"/>
                  <a:gd name="connsiteX1115" fmla="*/ 3788752 w 4918970"/>
                  <a:gd name="connsiteY1115" fmla="*/ 1894621 h 4941646"/>
                  <a:gd name="connsiteX1116" fmla="*/ 3531654 w 4918970"/>
                  <a:gd name="connsiteY1116" fmla="*/ 1886958 h 4941646"/>
                  <a:gd name="connsiteX1117" fmla="*/ 3419338 w 4918970"/>
                  <a:gd name="connsiteY1117" fmla="*/ 1725736 h 4941646"/>
                  <a:gd name="connsiteX1118" fmla="*/ 3415397 w 4918970"/>
                  <a:gd name="connsiteY1118" fmla="*/ 1673160 h 4941646"/>
                  <a:gd name="connsiteX1119" fmla="*/ 3413819 w 4918970"/>
                  <a:gd name="connsiteY1119" fmla="*/ 1673160 h 4941646"/>
                  <a:gd name="connsiteX1120" fmla="*/ 3414831 w 4918970"/>
                  <a:gd name="connsiteY1120" fmla="*/ 1665593 h 4941646"/>
                  <a:gd name="connsiteX1121" fmla="*/ 3414269 w 4918970"/>
                  <a:gd name="connsiteY1121" fmla="*/ 1658093 h 4941646"/>
                  <a:gd name="connsiteX1122" fmla="*/ 3415821 w 4918970"/>
                  <a:gd name="connsiteY1122" fmla="*/ 1658186 h 4941646"/>
                  <a:gd name="connsiteX1123" fmla="*/ 3426619 w 4918970"/>
                  <a:gd name="connsiteY1123" fmla="*/ 1577375 h 4941646"/>
                  <a:gd name="connsiteX1124" fmla="*/ 3598437 w 4918970"/>
                  <a:gd name="connsiteY1124" fmla="*/ 1356111 h 4941646"/>
                  <a:gd name="connsiteX1125" fmla="*/ 3782418 w 4918970"/>
                  <a:gd name="connsiteY1125" fmla="*/ 1308636 h 4941646"/>
                  <a:gd name="connsiteX1126" fmla="*/ 3965296 w 4918970"/>
                  <a:gd name="connsiteY1126" fmla="*/ 1360189 h 4941646"/>
                  <a:gd name="connsiteX1127" fmla="*/ 4040966 w 4918970"/>
                  <a:gd name="connsiteY1127" fmla="*/ 1420294 h 4941646"/>
                  <a:gd name="connsiteX1128" fmla="*/ 4076804 w 4918970"/>
                  <a:gd name="connsiteY1128" fmla="*/ 1468863 h 4941646"/>
                  <a:gd name="connsiteX1129" fmla="*/ 4078947 w 4918970"/>
                  <a:gd name="connsiteY1129" fmla="*/ 1426895 h 4941646"/>
                  <a:gd name="connsiteX1130" fmla="*/ 4138882 w 4918970"/>
                  <a:gd name="connsiteY1130" fmla="*/ 1229283 h 4941646"/>
                  <a:gd name="connsiteX1131" fmla="*/ 4142864 w 4918970"/>
                  <a:gd name="connsiteY1131" fmla="*/ 1221936 h 4941646"/>
                  <a:gd name="connsiteX1132" fmla="*/ 4072388 w 4918970"/>
                  <a:gd name="connsiteY1132" fmla="*/ 1224496 h 4941646"/>
                  <a:gd name="connsiteX1133" fmla="*/ 4001871 w 4918970"/>
                  <a:gd name="connsiteY1133" fmla="*/ 1213151 h 4941646"/>
                  <a:gd name="connsiteX1134" fmla="*/ 3926488 w 4918970"/>
                  <a:gd name="connsiteY1134" fmla="*/ 1182098 h 4941646"/>
                  <a:gd name="connsiteX1135" fmla="*/ 3925792 w 4918970"/>
                  <a:gd name="connsiteY1135" fmla="*/ 1183487 h 4941646"/>
                  <a:gd name="connsiteX1136" fmla="*/ 3919577 w 4918970"/>
                  <a:gd name="connsiteY1136" fmla="*/ 1179251 h 4941646"/>
                  <a:gd name="connsiteX1137" fmla="*/ 3912520 w 4918970"/>
                  <a:gd name="connsiteY1137" fmla="*/ 1176343 h 4941646"/>
                  <a:gd name="connsiteX1138" fmla="*/ 3913309 w 4918970"/>
                  <a:gd name="connsiteY1138" fmla="*/ 1174977 h 4941646"/>
                  <a:gd name="connsiteX1139" fmla="*/ 3869746 w 4918970"/>
                  <a:gd name="connsiteY1139" fmla="*/ 1145275 h 4941646"/>
                  <a:gd name="connsiteX1140" fmla="*/ 3786283 w 4918970"/>
                  <a:gd name="connsiteY1140" fmla="*/ 967396 h 4941646"/>
                  <a:gd name="connsiteX1141" fmla="*/ 3908192 w 4918970"/>
                  <a:gd name="connsiteY1141" fmla="*/ 740909 h 4941646"/>
                  <a:gd name="connsiteX1142" fmla="*/ 4165392 w 4918970"/>
                  <a:gd name="connsiteY1142" fmla="*/ 738354 h 4941646"/>
                  <a:gd name="connsiteX1143" fmla="*/ 4165010 w 4918970"/>
                  <a:gd name="connsiteY1143" fmla="*/ 739015 h 4941646"/>
                  <a:gd name="connsiteX1144" fmla="*/ 4179235 w 4918970"/>
                  <a:gd name="connsiteY1144" fmla="*/ 743901 h 4941646"/>
                  <a:gd name="connsiteX1145" fmla="*/ 4224952 w 4918970"/>
                  <a:gd name="connsiteY1145" fmla="*/ 903641 h 4941646"/>
                  <a:gd name="connsiteX1146" fmla="*/ 4063755 w 4918970"/>
                  <a:gd name="connsiteY1146" fmla="*/ 943919 h 4941646"/>
                  <a:gd name="connsiteX1147" fmla="*/ 4007512 w 4918970"/>
                  <a:gd name="connsiteY1147" fmla="*/ 872390 h 4941646"/>
                  <a:gd name="connsiteX1148" fmla="*/ 4004341 w 4918970"/>
                  <a:gd name="connsiteY1148" fmla="*/ 835355 h 4941646"/>
                  <a:gd name="connsiteX1149" fmla="*/ 3973364 w 4918970"/>
                  <a:gd name="connsiteY1149" fmla="*/ 848783 h 4941646"/>
                  <a:gd name="connsiteX1150" fmla="*/ 3912215 w 4918970"/>
                  <a:gd name="connsiteY1150" fmla="*/ 962389 h 4941646"/>
                  <a:gd name="connsiteX1151" fmla="*/ 3982192 w 4918970"/>
                  <a:gd name="connsiteY1151" fmla="*/ 1070781 h 4941646"/>
                  <a:gd name="connsiteX1152" fmla="*/ 3980693 w 4918970"/>
                  <a:gd name="connsiteY1152" fmla="*/ 1073778 h 4941646"/>
                  <a:gd name="connsiteX1153" fmla="*/ 4032936 w 4918970"/>
                  <a:gd name="connsiteY1153" fmla="*/ 1095298 h 4941646"/>
                  <a:gd name="connsiteX1154" fmla="*/ 4217681 w 4918970"/>
                  <a:gd name="connsiteY1154" fmla="*/ 1069892 h 4941646"/>
                  <a:gd name="connsiteX1155" fmla="*/ 4337436 w 4918970"/>
                  <a:gd name="connsiteY1155" fmla="*/ 857041 h 4941646"/>
                  <a:gd name="connsiteX1156" fmla="*/ 4263244 w 4918970"/>
                  <a:gd name="connsiteY1156" fmla="*/ 685950 h 4941646"/>
                  <a:gd name="connsiteX1157" fmla="*/ 4213240 w 4918970"/>
                  <a:gd name="connsiteY1157" fmla="*/ 649166 h 4941646"/>
                  <a:gd name="connsiteX1158" fmla="*/ 4210727 w 4918970"/>
                  <a:gd name="connsiteY1158" fmla="*/ 653520 h 4941646"/>
                  <a:gd name="connsiteX1159" fmla="*/ 3721921 w 4918970"/>
                  <a:gd name="connsiteY1159" fmla="*/ 765631 h 4941646"/>
                  <a:gd name="connsiteX1160" fmla="*/ 3720888 w 4918970"/>
                  <a:gd name="connsiteY1160" fmla="*/ 759716 h 4941646"/>
                  <a:gd name="connsiteX1161" fmla="*/ 3670419 w 4918970"/>
                  <a:gd name="connsiteY1161" fmla="*/ 784012 h 4941646"/>
                  <a:gd name="connsiteX1162" fmla="*/ 3218076 w 4918970"/>
                  <a:gd name="connsiteY1162" fmla="*/ 802753 h 4941646"/>
                  <a:gd name="connsiteX1163" fmla="*/ 3165008 w 4918970"/>
                  <a:gd name="connsiteY1163" fmla="*/ 770579 h 4941646"/>
                  <a:gd name="connsiteX1164" fmla="*/ 3164794 w 4918970"/>
                  <a:gd name="connsiteY1164" fmla="*/ 770882 h 4941646"/>
                  <a:gd name="connsiteX1165" fmla="*/ 3162700 w 4918970"/>
                  <a:gd name="connsiteY1165" fmla="*/ 769180 h 4941646"/>
                  <a:gd name="connsiteX1166" fmla="*/ 3160766 w 4918970"/>
                  <a:gd name="connsiteY1166" fmla="*/ 768008 h 4941646"/>
                  <a:gd name="connsiteX1167" fmla="*/ 3160950 w 4918970"/>
                  <a:gd name="connsiteY1167" fmla="*/ 767758 h 4941646"/>
                  <a:gd name="connsiteX1168" fmla="*/ 3126960 w 4918970"/>
                  <a:gd name="connsiteY1168" fmla="*/ 740145 h 4941646"/>
                  <a:gd name="connsiteX1169" fmla="*/ 3043604 w 4918970"/>
                  <a:gd name="connsiteY1169" fmla="*/ 624540 h 4941646"/>
                  <a:gd name="connsiteX1170" fmla="*/ 3012515 w 4918970"/>
                  <a:gd name="connsiteY1170" fmla="*/ 437093 h 4941646"/>
                  <a:gd name="connsiteX1171" fmla="*/ 3015501 w 4918970"/>
                  <a:gd name="connsiteY1171" fmla="*/ 424463 h 4941646"/>
                  <a:gd name="connsiteX1172" fmla="*/ 3007456 w 4918970"/>
                  <a:gd name="connsiteY1172" fmla="*/ 431695 h 4941646"/>
                  <a:gd name="connsiteX1173" fmla="*/ 2815007 w 4918970"/>
                  <a:gd name="connsiteY1173" fmla="*/ 193551 h 4941646"/>
                  <a:gd name="connsiteX1174" fmla="*/ 2815442 w 4918970"/>
                  <a:gd name="connsiteY1174" fmla="*/ 190512 h 4941646"/>
                  <a:gd name="connsiteX1175" fmla="*/ 2777560 w 4918970"/>
                  <a:gd name="connsiteY1175" fmla="*/ 189321 h 4941646"/>
                  <a:gd name="connsiteX1176" fmla="*/ 2677422 w 4918970"/>
                  <a:gd name="connsiteY1176" fmla="*/ 243503 h 4941646"/>
                  <a:gd name="connsiteX1177" fmla="*/ 2654669 w 4918970"/>
                  <a:gd name="connsiteY1177" fmla="*/ 390867 h 4941646"/>
                  <a:gd name="connsiteX1178" fmla="*/ 2733804 w 4918970"/>
                  <a:gd name="connsiteY1178" fmla="*/ 472727 h 4941646"/>
                  <a:gd name="connsiteX1179" fmla="*/ 2767006 w 4918970"/>
                  <a:gd name="connsiteY1179" fmla="*/ 482093 h 4941646"/>
                  <a:gd name="connsiteX1180" fmla="*/ 2767416 w 4918970"/>
                  <a:gd name="connsiteY1180" fmla="*/ 480087 h 4941646"/>
                  <a:gd name="connsiteX1181" fmla="*/ 2841889 w 4918970"/>
                  <a:gd name="connsiteY1181" fmla="*/ 454424 h 4941646"/>
                  <a:gd name="connsiteX1182" fmla="*/ 2855361 w 4918970"/>
                  <a:gd name="connsiteY1182" fmla="*/ 376815 h 4941646"/>
                  <a:gd name="connsiteX1183" fmla="*/ 2845550 w 4918970"/>
                  <a:gd name="connsiteY1183" fmla="*/ 358687 h 4941646"/>
                  <a:gd name="connsiteX1184" fmla="*/ 2830063 w 4918970"/>
                  <a:gd name="connsiteY1184" fmla="*/ 375275 h 4941646"/>
                  <a:gd name="connsiteX1185" fmla="*/ 2776084 w 4918970"/>
                  <a:gd name="connsiteY1185" fmla="*/ 388415 h 4941646"/>
                  <a:gd name="connsiteX1186" fmla="*/ 2713866 w 4918970"/>
                  <a:gd name="connsiteY1186" fmla="*/ 308293 h 4941646"/>
                  <a:gd name="connsiteX1187" fmla="*/ 2796050 w 4918970"/>
                  <a:gd name="connsiteY1187" fmla="*/ 248825 h 4941646"/>
                  <a:gd name="connsiteX1188" fmla="*/ 2804723 w 4918970"/>
                  <a:gd name="connsiteY1188" fmla="*/ 251843 h 4941646"/>
                  <a:gd name="connsiteX1189" fmla="*/ 2804789 w 4918970"/>
                  <a:gd name="connsiteY1189" fmla="*/ 251381 h 4941646"/>
                  <a:gd name="connsiteX1190" fmla="*/ 2927332 w 4918970"/>
                  <a:gd name="connsiteY1190" fmla="*/ 349588 h 4941646"/>
                  <a:gd name="connsiteX1191" fmla="*/ 2900473 w 4918970"/>
                  <a:gd name="connsiteY1191" fmla="*/ 504313 h 4941646"/>
                  <a:gd name="connsiteX1192" fmla="*/ 2793323 w 4918970"/>
                  <a:gd name="connsiteY1192" fmla="*/ 558258 h 4941646"/>
                  <a:gd name="connsiteX1193" fmla="*/ 2761206 w 4918970"/>
                  <a:gd name="connsiteY1193" fmla="*/ 556095 h 4941646"/>
                  <a:gd name="connsiteX1194" fmla="*/ 2761069 w 4918970"/>
                  <a:gd name="connsiteY1194" fmla="*/ 557050 h 4941646"/>
                  <a:gd name="connsiteX1195" fmla="*/ 2756583 w 4918970"/>
                  <a:gd name="connsiteY1195" fmla="*/ 555784 h 4941646"/>
                  <a:gd name="connsiteX1196" fmla="*/ 2752002 w 4918970"/>
                  <a:gd name="connsiteY1196" fmla="*/ 555475 h 4941646"/>
                  <a:gd name="connsiteX1197" fmla="*/ 2752192 w 4918970"/>
                  <a:gd name="connsiteY1197" fmla="*/ 554545 h 4941646"/>
                  <a:gd name="connsiteX1198" fmla="*/ 2704285 w 4918970"/>
                  <a:gd name="connsiteY1198" fmla="*/ 541033 h 4941646"/>
                  <a:gd name="connsiteX1199" fmla="*/ 2585408 w 4918970"/>
                  <a:gd name="connsiteY1199" fmla="*/ 418061 h 4941646"/>
                  <a:gd name="connsiteX1200" fmla="*/ 2619585 w 4918970"/>
                  <a:gd name="connsiteY1200" fmla="*/ 196686 h 4941646"/>
                  <a:gd name="connsiteX1201" fmla="*/ 2713551 w 4918970"/>
                  <a:gd name="connsiteY1201" fmla="*/ 128654 h 4941646"/>
                  <a:gd name="connsiteX1202" fmla="*/ 2799366 w 4918970"/>
                  <a:gd name="connsiteY1202" fmla="*/ 114250 h 4941646"/>
                  <a:gd name="connsiteX1203" fmla="*/ 2825976 w 4918970"/>
                  <a:gd name="connsiteY1203" fmla="*/ 116853 h 4941646"/>
                  <a:gd name="connsiteX1204" fmla="*/ 2826004 w 4918970"/>
                  <a:gd name="connsiteY1204" fmla="*/ 116666 h 4941646"/>
                  <a:gd name="connsiteX1205" fmla="*/ 2827347 w 4918970"/>
                  <a:gd name="connsiteY1205" fmla="*/ 116987 h 4941646"/>
                  <a:gd name="connsiteX1206" fmla="*/ 2828987 w 4918970"/>
                  <a:gd name="connsiteY1206" fmla="*/ 117147 h 4941646"/>
                  <a:gd name="connsiteX1207" fmla="*/ 2828949 w 4918970"/>
                  <a:gd name="connsiteY1207" fmla="*/ 117370 h 4941646"/>
                  <a:gd name="connsiteX1208" fmla="*/ 2865800 w 4918970"/>
                  <a:gd name="connsiteY1208" fmla="*/ 126184 h 4941646"/>
                  <a:gd name="connsiteX1209" fmla="*/ 3034586 w 4918970"/>
                  <a:gd name="connsiteY1209" fmla="*/ 286050 h 4941646"/>
                  <a:gd name="connsiteX1210" fmla="*/ 3047879 w 4918970"/>
                  <a:gd name="connsiteY1210" fmla="*/ 318780 h 4941646"/>
                  <a:gd name="connsiteX1211" fmla="*/ 3079973 w 4918970"/>
                  <a:gd name="connsiteY1211" fmla="*/ 259464 h 4941646"/>
                  <a:gd name="connsiteX1212" fmla="*/ 3227652 w 4918970"/>
                  <a:gd name="connsiteY1212" fmla="*/ 139909 h 4941646"/>
                  <a:gd name="connsiteX1213" fmla="*/ 3367954 w 4918970"/>
                  <a:gd name="connsiteY1213" fmla="*/ 108756 h 4941646"/>
                  <a:gd name="connsiteX1214" fmla="*/ 3507723 w 4918970"/>
                  <a:gd name="connsiteY1214" fmla="*/ 133592 h 4941646"/>
                  <a:gd name="connsiteX1215" fmla="*/ 3579079 w 4918970"/>
                  <a:gd name="connsiteY1215" fmla="*/ 173027 h 4941646"/>
                  <a:gd name="connsiteX1216" fmla="*/ 3579929 w 4918970"/>
                  <a:gd name="connsiteY1216" fmla="*/ 171725 h 4941646"/>
                  <a:gd name="connsiteX1217" fmla="*/ 3585620 w 4918970"/>
                  <a:gd name="connsiteY1217" fmla="*/ 176642 h 4941646"/>
                  <a:gd name="connsiteX1218" fmla="*/ 3592302 w 4918970"/>
                  <a:gd name="connsiteY1218" fmla="*/ 180335 h 4941646"/>
                  <a:gd name="connsiteX1219" fmla="*/ 3591363 w 4918970"/>
                  <a:gd name="connsiteY1219" fmla="*/ 181602 h 4941646"/>
                  <a:gd name="connsiteX1220" fmla="*/ 3631260 w 4918970"/>
                  <a:gd name="connsiteY1220" fmla="*/ 216070 h 4941646"/>
                  <a:gd name="connsiteX1221" fmla="*/ 3657117 w 4918970"/>
                  <a:gd name="connsiteY1221" fmla="*/ 251964 h 4941646"/>
                  <a:gd name="connsiteX1222" fmla="*/ 3675180 w 4918970"/>
                  <a:gd name="connsiteY1222" fmla="*/ 216821 h 4941646"/>
                  <a:gd name="connsiteX1223" fmla="*/ 3787801 w 4918970"/>
                  <a:gd name="connsiteY1223" fmla="*/ 128612 h 4941646"/>
                  <a:gd name="connsiteX1224" fmla="*/ 3970223 w 4918970"/>
                  <a:gd name="connsiteY1224" fmla="*/ 128010 h 4941646"/>
                  <a:gd name="connsiteX1225" fmla="*/ 3985104 w 4918970"/>
                  <a:gd name="connsiteY1225" fmla="*/ 137370 h 4941646"/>
                  <a:gd name="connsiteX1226" fmla="*/ 3980853 w 4918970"/>
                  <a:gd name="connsiteY1226" fmla="*/ 154430 h 4941646"/>
                  <a:gd name="connsiteX1227" fmla="*/ 3848852 w 4918970"/>
                  <a:gd name="connsiteY1227" fmla="*/ 280340 h 4941646"/>
                  <a:gd name="connsiteX1228" fmla="*/ 3706522 w 4918970"/>
                  <a:gd name="connsiteY1228" fmla="*/ 294716 h 4941646"/>
                  <a:gd name="connsiteX1229" fmla="*/ 3672488 w 4918970"/>
                  <a:gd name="connsiteY1229" fmla="*/ 283024 h 4941646"/>
                  <a:gd name="connsiteX1230" fmla="*/ 3681211 w 4918970"/>
                  <a:gd name="connsiteY1230" fmla="*/ 302237 h 4941646"/>
                  <a:gd name="connsiteX1231" fmla="*/ 3693925 w 4918970"/>
                  <a:gd name="connsiteY1231" fmla="*/ 402295 h 4941646"/>
                  <a:gd name="connsiteX1232" fmla="*/ 3547019 w 4918970"/>
                  <a:gd name="connsiteY1232" fmla="*/ 613427 h 4941646"/>
                  <a:gd name="connsiteX1233" fmla="*/ 3291201 w 4918970"/>
                  <a:gd name="connsiteY1233" fmla="*/ 586680 h 4941646"/>
                  <a:gd name="connsiteX1234" fmla="*/ 3291655 w 4918970"/>
                  <a:gd name="connsiteY1234" fmla="*/ 586066 h 4941646"/>
                  <a:gd name="connsiteX1235" fmla="*/ 3278079 w 4918970"/>
                  <a:gd name="connsiteY1235" fmla="*/ 579592 h 4941646"/>
                  <a:gd name="connsiteX1236" fmla="*/ 3250849 w 4918970"/>
                  <a:gd name="connsiteY1236" fmla="*/ 415686 h 4941646"/>
                  <a:gd name="connsiteX1237" fmla="*/ 3415584 w 4918970"/>
                  <a:gd name="connsiteY1237" fmla="*/ 394026 h 4941646"/>
                  <a:gd name="connsiteX1238" fmla="*/ 3463316 w 4918970"/>
                  <a:gd name="connsiteY1238" fmla="*/ 471492 h 4941646"/>
                  <a:gd name="connsiteX1239" fmla="*/ 3462250 w 4918970"/>
                  <a:gd name="connsiteY1239" fmla="*/ 508647 h 4941646"/>
                  <a:gd name="connsiteX1240" fmla="*/ 3494554 w 4918970"/>
                  <a:gd name="connsiteY1240" fmla="*/ 498835 h 4941646"/>
                  <a:gd name="connsiteX1241" fmla="*/ 3568241 w 4918970"/>
                  <a:gd name="connsiteY1241" fmla="*/ 392931 h 4941646"/>
                  <a:gd name="connsiteX1242" fmla="*/ 3511060 w 4918970"/>
                  <a:gd name="connsiteY1242" fmla="*/ 277277 h 4941646"/>
                  <a:gd name="connsiteX1243" fmla="*/ 3512892 w 4918970"/>
                  <a:gd name="connsiteY1243" fmla="*/ 274470 h 4941646"/>
                  <a:gd name="connsiteX1244" fmla="*/ 3463439 w 4918970"/>
                  <a:gd name="connsiteY1244" fmla="*/ 247140 h 4941646"/>
                  <a:gd name="connsiteX1245" fmla="*/ 3277003 w 4918970"/>
                  <a:gd name="connsiteY1245" fmla="*/ 251345 h 4941646"/>
                  <a:gd name="connsiteX1246" fmla="*/ 3133789 w 4918970"/>
                  <a:gd name="connsiteY1246" fmla="*/ 449175 h 4941646"/>
                  <a:gd name="connsiteX1247" fmla="*/ 3188018 w 4918970"/>
                  <a:gd name="connsiteY1247" fmla="*/ 627600 h 4941646"/>
                  <a:gd name="connsiteX1248" fmla="*/ 3233509 w 4918970"/>
                  <a:gd name="connsiteY1248" fmla="*/ 669838 h 4941646"/>
                  <a:gd name="connsiteX1249" fmla="*/ 3236501 w 4918970"/>
                  <a:gd name="connsiteY1249" fmla="*/ 665799 h 4941646"/>
                  <a:gd name="connsiteX1250" fmla="*/ 3662727 w 4918970"/>
                  <a:gd name="connsiteY1250" fmla="*/ 651203 h 4941646"/>
                  <a:gd name="connsiteX1251" fmla="*/ 3698389 w 4918970"/>
                  <a:gd name="connsiteY1251" fmla="*/ 630880 h 4941646"/>
                  <a:gd name="connsiteX1252" fmla="*/ 3697975 w 4918970"/>
                  <a:gd name="connsiteY1252" fmla="*/ 628504 h 4941646"/>
                  <a:gd name="connsiteX1253" fmla="*/ 4156285 w 4918970"/>
                  <a:gd name="connsiteY1253" fmla="*/ 500107 h 4941646"/>
                  <a:gd name="connsiteX1254" fmla="*/ 4195024 w 4918970"/>
                  <a:gd name="connsiteY1254" fmla="*/ 510446 h 4941646"/>
                  <a:gd name="connsiteX1255" fmla="*/ 4193237 w 4918970"/>
                  <a:gd name="connsiteY1255" fmla="*/ 505509 h 4941646"/>
                  <a:gd name="connsiteX1256" fmla="*/ 4193939 w 4918970"/>
                  <a:gd name="connsiteY1256" fmla="*/ 220295 h 4941646"/>
                  <a:gd name="connsiteX1257" fmla="*/ 4219175 w 4918970"/>
                  <a:gd name="connsiteY1257" fmla="*/ 169424 h 4941646"/>
                  <a:gd name="connsiteX1258" fmla="*/ 4218883 w 4918970"/>
                  <a:gd name="connsiteY1258" fmla="*/ 169254 h 4941646"/>
                  <a:gd name="connsiteX1259" fmla="*/ 4220273 w 4918970"/>
                  <a:gd name="connsiteY1259" fmla="*/ 167213 h 4941646"/>
                  <a:gd name="connsiteX1260" fmla="*/ 4221192 w 4918970"/>
                  <a:gd name="connsiteY1260" fmla="*/ 165359 h 4941646"/>
                  <a:gd name="connsiteX1261" fmla="*/ 4221434 w 4918970"/>
                  <a:gd name="connsiteY1261" fmla="*/ 165507 h 4941646"/>
                  <a:gd name="connsiteX1262" fmla="*/ 4243986 w 4918970"/>
                  <a:gd name="connsiteY1262" fmla="*/ 132385 h 4941646"/>
                  <a:gd name="connsiteX1263" fmla="*/ 4342954 w 4918970"/>
                  <a:gd name="connsiteY1263" fmla="*/ 47457 h 4941646"/>
                  <a:gd name="connsiteX1264" fmla="*/ 4511458 w 4918970"/>
                  <a:gd name="connsiteY1264" fmla="*/ 4639 h 4941646"/>
                  <a:gd name="connsiteX1265" fmla="*/ 660663 w 4918970"/>
                  <a:gd name="connsiteY1265" fmla="*/ 1998 h 4941646"/>
                  <a:gd name="connsiteX1266" fmla="*/ 903970 w 4918970"/>
                  <a:gd name="connsiteY1266" fmla="*/ 134116 h 4941646"/>
                  <a:gd name="connsiteX1267" fmla="*/ 983228 w 4918970"/>
                  <a:gd name="connsiteY1267" fmla="*/ 328943 h 4941646"/>
                  <a:gd name="connsiteX1268" fmla="*/ 982983 w 4918970"/>
                  <a:gd name="connsiteY1268" fmla="*/ 370766 h 4941646"/>
                  <a:gd name="connsiteX1269" fmla="*/ 998600 w 4918970"/>
                  <a:gd name="connsiteY1269" fmla="*/ 415354 h 4941646"/>
                  <a:gd name="connsiteX1270" fmla="*/ 1185896 w 4918970"/>
                  <a:gd name="connsiteY1270" fmla="*/ 578343 h 4941646"/>
                  <a:gd name="connsiteX1271" fmla="*/ 1185455 w 4918970"/>
                  <a:gd name="connsiteY1271" fmla="*/ 581823 h 4941646"/>
                  <a:gd name="connsiteX1272" fmla="*/ 1228764 w 4918970"/>
                  <a:gd name="connsiteY1272" fmla="*/ 582488 h 4941646"/>
                  <a:gd name="connsiteX1273" fmla="*/ 1342194 w 4918970"/>
                  <a:gd name="connsiteY1273" fmla="*/ 518737 h 4941646"/>
                  <a:gd name="connsiteX1274" fmla="*/ 1365486 w 4918970"/>
                  <a:gd name="connsiteY1274" fmla="*/ 349929 h 4941646"/>
                  <a:gd name="connsiteX1275" fmla="*/ 1273558 w 4918970"/>
                  <a:gd name="connsiteY1275" fmla="*/ 257843 h 4941646"/>
                  <a:gd name="connsiteX1276" fmla="*/ 1235447 w 4918970"/>
                  <a:gd name="connsiteY1276" fmla="*/ 247752 h 4941646"/>
                  <a:gd name="connsiteX1277" fmla="*/ 1235016 w 4918970"/>
                  <a:gd name="connsiteY1277" fmla="*/ 250050 h 4941646"/>
                  <a:gd name="connsiteX1278" fmla="*/ 1150389 w 4918970"/>
                  <a:gd name="connsiteY1278" fmla="*/ 280742 h 4941646"/>
                  <a:gd name="connsiteX1279" fmla="*/ 1136419 w 4918970"/>
                  <a:gd name="connsiteY1279" fmla="*/ 369672 h 4941646"/>
                  <a:gd name="connsiteX1280" fmla="*/ 1147964 w 4918970"/>
                  <a:gd name="connsiteY1280" fmla="*/ 390206 h 4941646"/>
                  <a:gd name="connsiteX1281" fmla="*/ 1165356 w 4918970"/>
                  <a:gd name="connsiteY1281" fmla="*/ 370966 h 4941646"/>
                  <a:gd name="connsiteX1282" fmla="*/ 1226794 w 4918970"/>
                  <a:gd name="connsiteY1282" fmla="*/ 354961 h 4941646"/>
                  <a:gd name="connsiteX1283" fmla="*/ 1299361 w 4918970"/>
                  <a:gd name="connsiteY1283" fmla="*/ 445372 h 4941646"/>
                  <a:gd name="connsiteX1284" fmla="*/ 1206543 w 4918970"/>
                  <a:gd name="connsiteY1284" fmla="*/ 514834 h 4941646"/>
                  <a:gd name="connsiteX1285" fmla="*/ 1196577 w 4918970"/>
                  <a:gd name="connsiteY1285" fmla="*/ 511545 h 4941646"/>
                  <a:gd name="connsiteX1286" fmla="*/ 1196510 w 4918970"/>
                  <a:gd name="connsiteY1286" fmla="*/ 512073 h 4941646"/>
                  <a:gd name="connsiteX1287" fmla="*/ 1054680 w 4918970"/>
                  <a:gd name="connsiteY1287" fmla="*/ 402104 h 4941646"/>
                  <a:gd name="connsiteX1288" fmla="*/ 1082530 w 4918970"/>
                  <a:gd name="connsiteY1288" fmla="*/ 224810 h 4941646"/>
                  <a:gd name="connsiteX1289" fmla="*/ 1203977 w 4918970"/>
                  <a:gd name="connsiteY1289" fmla="*/ 161201 h 4941646"/>
                  <a:gd name="connsiteX1290" fmla="*/ 1240717 w 4918970"/>
                  <a:gd name="connsiteY1290" fmla="*/ 163083 h 4941646"/>
                  <a:gd name="connsiteX1291" fmla="*/ 1240855 w 4918970"/>
                  <a:gd name="connsiteY1291" fmla="*/ 161990 h 4941646"/>
                  <a:gd name="connsiteX1292" fmla="*/ 1246004 w 4918970"/>
                  <a:gd name="connsiteY1292" fmla="*/ 163354 h 4941646"/>
                  <a:gd name="connsiteX1293" fmla="*/ 1251244 w 4918970"/>
                  <a:gd name="connsiteY1293" fmla="*/ 163623 h 4941646"/>
                  <a:gd name="connsiteX1294" fmla="*/ 1251045 w 4918970"/>
                  <a:gd name="connsiteY1294" fmla="*/ 164689 h 4941646"/>
                  <a:gd name="connsiteX1295" fmla="*/ 1306036 w 4918970"/>
                  <a:gd name="connsiteY1295" fmla="*/ 179249 h 4941646"/>
                  <a:gd name="connsiteX1296" fmla="*/ 1444132 w 4918970"/>
                  <a:gd name="connsiteY1296" fmla="*/ 317584 h 4941646"/>
                  <a:gd name="connsiteX1297" fmla="*/ 1409142 w 4918970"/>
                  <a:gd name="connsiteY1297" fmla="*/ 571171 h 4941646"/>
                  <a:gd name="connsiteX1298" fmla="*/ 1303020 w 4918970"/>
                  <a:gd name="connsiteY1298" fmla="*/ 650635 h 4941646"/>
                  <a:gd name="connsiteX1299" fmla="*/ 1205225 w 4918970"/>
                  <a:gd name="connsiteY1299" fmla="*/ 668671 h 4941646"/>
                  <a:gd name="connsiteX1300" fmla="*/ 1174770 w 4918970"/>
                  <a:gd name="connsiteY1300" fmla="*/ 666184 h 4941646"/>
                  <a:gd name="connsiteX1301" fmla="*/ 1174742 w 4918970"/>
                  <a:gd name="connsiteY1301" fmla="*/ 666399 h 4941646"/>
                  <a:gd name="connsiteX1302" fmla="*/ 1173202 w 4918970"/>
                  <a:gd name="connsiteY1302" fmla="*/ 666056 h 4941646"/>
                  <a:gd name="connsiteX1303" fmla="*/ 1171325 w 4918970"/>
                  <a:gd name="connsiteY1303" fmla="*/ 665903 h 4941646"/>
                  <a:gd name="connsiteX1304" fmla="*/ 1171363 w 4918970"/>
                  <a:gd name="connsiteY1304" fmla="*/ 665648 h 4941646"/>
                  <a:gd name="connsiteX1305" fmla="*/ 1129093 w 4918970"/>
                  <a:gd name="connsiteY1305" fmla="*/ 656253 h 4941646"/>
                  <a:gd name="connsiteX1306" fmla="*/ 988672 w 4918970"/>
                  <a:gd name="connsiteY1306" fmla="*/ 558376 h 4941646"/>
                  <a:gd name="connsiteX1307" fmla="*/ 952656 w 4918970"/>
                  <a:gd name="connsiteY1307" fmla="*/ 505247 h 4941646"/>
                  <a:gd name="connsiteX1308" fmla="*/ 936604 w 4918970"/>
                  <a:gd name="connsiteY1308" fmla="*/ 539096 h 4941646"/>
                  <a:gd name="connsiteX1309" fmla="*/ 774911 w 4918970"/>
                  <a:gd name="connsiteY1309" fmla="*/ 648372 h 4941646"/>
                  <a:gd name="connsiteX1310" fmla="*/ 533911 w 4918970"/>
                  <a:gd name="connsiteY1310" fmla="*/ 563611 h 4941646"/>
                  <a:gd name="connsiteX1311" fmla="*/ 491813 w 4918970"/>
                  <a:gd name="connsiteY1311" fmla="*/ 311632 h 4941646"/>
                  <a:gd name="connsiteX1312" fmla="*/ 492522 w 4918970"/>
                  <a:gd name="connsiteY1312" fmla="*/ 311905 h 4941646"/>
                  <a:gd name="connsiteX1313" fmla="*/ 495127 w 4918970"/>
                  <a:gd name="connsiteY1313" fmla="*/ 297195 h 4941646"/>
                  <a:gd name="connsiteX1314" fmla="*/ 644832 w 4918970"/>
                  <a:gd name="connsiteY1314" fmla="*/ 227749 h 4941646"/>
                  <a:gd name="connsiteX1315" fmla="*/ 709165 w 4918970"/>
                  <a:gd name="connsiteY1315" fmla="*/ 379721 h 4941646"/>
                  <a:gd name="connsiteX1316" fmla="*/ 647636 w 4918970"/>
                  <a:gd name="connsiteY1316" fmla="*/ 445917 h 4941646"/>
                  <a:gd name="connsiteX1317" fmla="*/ 611784 w 4918970"/>
                  <a:gd name="connsiteY1317" fmla="*/ 454730 h 4941646"/>
                  <a:gd name="connsiteX1318" fmla="*/ 629728 w 4918970"/>
                  <a:gd name="connsiteY1318" fmla="*/ 483058 h 4941646"/>
                  <a:gd name="connsiteX1319" fmla="*/ 750613 w 4918970"/>
                  <a:gd name="connsiteY1319" fmla="*/ 525574 h 4941646"/>
                  <a:gd name="connsiteX1320" fmla="*/ 831719 w 4918970"/>
                  <a:gd name="connsiteY1320" fmla="*/ 470761 h 4941646"/>
                  <a:gd name="connsiteX1321" fmla="*/ 843603 w 4918970"/>
                  <a:gd name="connsiteY1321" fmla="*/ 445703 h 4941646"/>
                  <a:gd name="connsiteX1322" fmla="*/ 857824 w 4918970"/>
                  <a:gd name="connsiteY1322" fmla="*/ 386526 h 4941646"/>
                  <a:gd name="connsiteX1323" fmla="*/ 806344 w 4918970"/>
                  <a:gd name="connsiteY1323" fmla="*/ 213235 h 4941646"/>
                  <a:gd name="connsiteX1324" fmla="*/ 585164 w 4918970"/>
                  <a:gd name="connsiteY1324" fmla="*/ 128664 h 4941646"/>
                  <a:gd name="connsiteX1325" fmla="*/ 431198 w 4918970"/>
                  <a:gd name="connsiteY1325" fmla="*/ 223399 h 4941646"/>
                  <a:gd name="connsiteX1326" fmla="*/ 406778 w 4918970"/>
                  <a:gd name="connsiteY1326" fmla="*/ 268683 h 4941646"/>
                  <a:gd name="connsiteX1327" fmla="*/ 390123 w 4918970"/>
                  <a:gd name="connsiteY1327" fmla="*/ 318901 h 4941646"/>
                  <a:gd name="connsiteX1328" fmla="*/ 526281 w 4918970"/>
                  <a:gd name="connsiteY1328" fmla="*/ 682080 h 4941646"/>
                  <a:gd name="connsiteX1329" fmla="*/ 582331 w 4918970"/>
                  <a:gd name="connsiteY1329" fmla="*/ 738077 h 4941646"/>
                  <a:gd name="connsiteX1330" fmla="*/ 693689 w 4918970"/>
                  <a:gd name="connsiteY1330" fmla="*/ 741107 h 4941646"/>
                  <a:gd name="connsiteX1331" fmla="*/ 1102644 w 4918970"/>
                  <a:gd name="connsiteY1331" fmla="*/ 841470 h 4941646"/>
                  <a:gd name="connsiteX1332" fmla="*/ 1159798 w 4918970"/>
                  <a:gd name="connsiteY1332" fmla="*/ 868542 h 4941646"/>
                  <a:gd name="connsiteX1333" fmla="*/ 1177985 w 4918970"/>
                  <a:gd name="connsiteY1333" fmla="*/ 804044 h 4941646"/>
                  <a:gd name="connsiteX1334" fmla="*/ 1219927 w 4918970"/>
                  <a:gd name="connsiteY1334" fmla="*/ 731316 h 4941646"/>
                  <a:gd name="connsiteX1335" fmla="*/ 1254015 w 4918970"/>
                  <a:gd name="connsiteY1335" fmla="*/ 694750 h 4941646"/>
                  <a:gd name="connsiteX1336" fmla="*/ 1253813 w 4918970"/>
                  <a:gd name="connsiteY1336" fmla="*/ 694532 h 4941646"/>
                  <a:gd name="connsiteX1337" fmla="*/ 1255498 w 4918970"/>
                  <a:gd name="connsiteY1337" fmla="*/ 693161 h 4941646"/>
                  <a:gd name="connsiteX1338" fmla="*/ 1256740 w 4918970"/>
                  <a:gd name="connsiteY1338" fmla="*/ 691828 h 4941646"/>
                  <a:gd name="connsiteX1339" fmla="*/ 1256907 w 4918970"/>
                  <a:gd name="connsiteY1339" fmla="*/ 692013 h 4941646"/>
                  <a:gd name="connsiteX1340" fmla="*/ 1284267 w 4918970"/>
                  <a:gd name="connsiteY1340" fmla="*/ 669745 h 4941646"/>
                  <a:gd name="connsiteX1341" fmla="*/ 1389124 w 4918970"/>
                  <a:gd name="connsiteY1341" fmla="*/ 622997 h 4941646"/>
                  <a:gd name="connsiteX1342" fmla="*/ 1542048 w 4918970"/>
                  <a:gd name="connsiteY1342" fmla="*/ 629268 h 4941646"/>
                  <a:gd name="connsiteX1343" fmla="*/ 1741072 w 4918970"/>
                  <a:gd name="connsiteY1343" fmla="*/ 847742 h 4941646"/>
                  <a:gd name="connsiteX1344" fmla="*/ 1742596 w 4918970"/>
                  <a:gd name="connsiteY1344" fmla="*/ 963501 h 4941646"/>
                  <a:gd name="connsiteX1345" fmla="*/ 1700052 w 4918970"/>
                  <a:gd name="connsiteY1345" fmla="*/ 1069643 h 4941646"/>
                  <a:gd name="connsiteX1346" fmla="*/ 1657234 w 4918970"/>
                  <a:gd name="connsiteY1346" fmla="*/ 1119439 h 4941646"/>
                  <a:gd name="connsiteX1347" fmla="*/ 1658121 w 4918970"/>
                  <a:gd name="connsiteY1347" fmla="*/ 1120322 h 4941646"/>
                  <a:gd name="connsiteX1348" fmla="*/ 1653309 w 4918970"/>
                  <a:gd name="connsiteY1348" fmla="*/ 1124003 h 4941646"/>
                  <a:gd name="connsiteX1349" fmla="*/ 1649299 w 4918970"/>
                  <a:gd name="connsiteY1349" fmla="*/ 1128666 h 4941646"/>
                  <a:gd name="connsiteX1350" fmla="*/ 1648453 w 4918970"/>
                  <a:gd name="connsiteY1350" fmla="*/ 1127717 h 4941646"/>
                  <a:gd name="connsiteX1351" fmla="*/ 1614719 w 4918970"/>
                  <a:gd name="connsiteY1351" fmla="*/ 1153518 h 4941646"/>
                  <a:gd name="connsiteX1352" fmla="*/ 1457572 w 4918970"/>
                  <a:gd name="connsiteY1352" fmla="*/ 1172349 h 4941646"/>
                  <a:gd name="connsiteX1353" fmla="*/ 1315202 w 4918970"/>
                  <a:gd name="connsiteY1353" fmla="*/ 1021819 h 4941646"/>
                  <a:gd name="connsiteX1354" fmla="*/ 1378312 w 4918970"/>
                  <a:gd name="connsiteY1354" fmla="*/ 824473 h 4941646"/>
                  <a:gd name="connsiteX1355" fmla="*/ 1378721 w 4918970"/>
                  <a:gd name="connsiteY1355" fmla="*/ 824932 h 4941646"/>
                  <a:gd name="connsiteX1356" fmla="*/ 1386057 w 4918970"/>
                  <a:gd name="connsiteY1356" fmla="*/ 815289 h 4941646"/>
                  <a:gd name="connsiteX1357" fmla="*/ 1519783 w 4918970"/>
                  <a:gd name="connsiteY1357" fmla="*/ 820737 h 4941646"/>
                  <a:gd name="connsiteX1358" fmla="*/ 1509807 w 4918970"/>
                  <a:gd name="connsiteY1358" fmla="*/ 954207 h 4941646"/>
                  <a:gd name="connsiteX1359" fmla="*/ 1440879 w 4918970"/>
                  <a:gd name="connsiteY1359" fmla="*/ 979124 h 4941646"/>
                  <a:gd name="connsiteX1360" fmla="*/ 1411754 w 4918970"/>
                  <a:gd name="connsiteY1360" fmla="*/ 972180 h 4941646"/>
                  <a:gd name="connsiteX1361" fmla="*/ 1414186 w 4918970"/>
                  <a:gd name="connsiteY1361" fmla="*/ 999267 h 4941646"/>
                  <a:gd name="connsiteX1362" fmla="*/ 1485597 w 4918970"/>
                  <a:gd name="connsiteY1362" fmla="*/ 1074772 h 4941646"/>
                  <a:gd name="connsiteX1363" fmla="*/ 1586194 w 4918970"/>
                  <a:gd name="connsiteY1363" fmla="*/ 1048675 h 4941646"/>
                  <a:gd name="connsiteX1364" fmla="*/ 1588106 w 4918970"/>
                  <a:gd name="connsiteY1364" fmla="*/ 1050582 h 4941646"/>
                  <a:gd name="connsiteX1365" fmla="*/ 1617781 w 4918970"/>
                  <a:gd name="connsiteY1365" fmla="*/ 1016071 h 4941646"/>
                  <a:gd name="connsiteX1366" fmla="*/ 1645088 w 4918970"/>
                  <a:gd name="connsiteY1366" fmla="*/ 868356 h 4941646"/>
                  <a:gd name="connsiteX1367" fmla="*/ 1512600 w 4918970"/>
                  <a:gd name="connsiteY1367" fmla="*/ 722923 h 4941646"/>
                  <a:gd name="connsiteX1368" fmla="*/ 1362990 w 4918970"/>
                  <a:gd name="connsiteY1368" fmla="*/ 736381 h 4941646"/>
                  <a:gd name="connsiteX1369" fmla="*/ 1322209 w 4918970"/>
                  <a:gd name="connsiteY1369" fmla="*/ 765317 h 4941646"/>
                  <a:gd name="connsiteX1370" fmla="*/ 1324903 w 4918970"/>
                  <a:gd name="connsiteY1370" fmla="*/ 768341 h 4941646"/>
                  <a:gd name="connsiteX1371" fmla="*/ 1266406 w 4918970"/>
                  <a:gd name="connsiteY1371" fmla="*/ 1106862 h 4941646"/>
                  <a:gd name="connsiteX1372" fmla="*/ 1276575 w 4918970"/>
                  <a:gd name="connsiteY1372" fmla="*/ 1138325 h 4941646"/>
                  <a:gd name="connsiteX1373" fmla="*/ 1278517 w 4918970"/>
                  <a:gd name="connsiteY1373" fmla="*/ 1138387 h 4941646"/>
                  <a:gd name="connsiteX1374" fmla="*/ 1283079 w 4918970"/>
                  <a:gd name="connsiteY1374" fmla="*/ 1563468 h 4941646"/>
                  <a:gd name="connsiteX1375" fmla="*/ 1253376 w 4918970"/>
                  <a:gd name="connsiteY1375" fmla="*/ 1603678 h 4941646"/>
                  <a:gd name="connsiteX1376" fmla="*/ 1253602 w 4918970"/>
                  <a:gd name="connsiteY1376" fmla="*/ 1603871 h 4941646"/>
                  <a:gd name="connsiteX1377" fmla="*/ 1252083 w 4918970"/>
                  <a:gd name="connsiteY1377" fmla="*/ 1605425 h 4941646"/>
                  <a:gd name="connsiteX1378" fmla="*/ 1251001 w 4918970"/>
                  <a:gd name="connsiteY1378" fmla="*/ 1606892 h 4941646"/>
                  <a:gd name="connsiteX1379" fmla="*/ 1250815 w 4918970"/>
                  <a:gd name="connsiteY1379" fmla="*/ 1606725 h 4941646"/>
                  <a:gd name="connsiteX1380" fmla="*/ 1226169 w 4918970"/>
                  <a:gd name="connsiteY1380" fmla="*/ 1631965 h 4941646"/>
                  <a:gd name="connsiteX1381" fmla="*/ 1127317 w 4918970"/>
                  <a:gd name="connsiteY1381" fmla="*/ 1690348 h 4941646"/>
                  <a:gd name="connsiteX1382" fmla="*/ 974671 w 4918970"/>
                  <a:gd name="connsiteY1382" fmla="*/ 1701531 h 4941646"/>
                  <a:gd name="connsiteX1383" fmla="*/ 900862 w 4918970"/>
                  <a:gd name="connsiteY1383" fmla="*/ 1676795 h 4941646"/>
                  <a:gd name="connsiteX1384" fmla="*/ 870384 w 4918970"/>
                  <a:gd name="connsiteY1384" fmla="*/ 1656512 h 4941646"/>
                  <a:gd name="connsiteX1385" fmla="*/ 866179 w 4918970"/>
                  <a:gd name="connsiteY1385" fmla="*/ 1693280 h 4941646"/>
                  <a:gd name="connsiteX1386" fmla="*/ 883890 w 4918970"/>
                  <a:gd name="connsiteY1386" fmla="*/ 2025531 h 4941646"/>
                  <a:gd name="connsiteX1387" fmla="*/ 1217005 w 4918970"/>
                  <a:gd name="connsiteY1387" fmla="*/ 2510068 h 4941646"/>
                  <a:gd name="connsiteX1388" fmla="*/ 1277242 w 4918970"/>
                  <a:gd name="connsiteY1388" fmla="*/ 2516524 h 4941646"/>
                  <a:gd name="connsiteX1389" fmla="*/ 1328310 w 4918970"/>
                  <a:gd name="connsiteY1389" fmla="*/ 2512778 h 4941646"/>
                  <a:gd name="connsiteX1390" fmla="*/ 1477727 w 4918970"/>
                  <a:gd name="connsiteY1390" fmla="*/ 2411022 h 4941646"/>
                  <a:gd name="connsiteX1391" fmla="*/ 1491001 w 4918970"/>
                  <a:gd name="connsiteY1391" fmla="*/ 2174599 h 4941646"/>
                  <a:gd name="connsiteX1392" fmla="*/ 1353927 w 4918970"/>
                  <a:gd name="connsiteY1392" fmla="*/ 2056748 h 4941646"/>
                  <a:gd name="connsiteX1393" fmla="*/ 1294099 w 4918970"/>
                  <a:gd name="connsiteY1393" fmla="*/ 2045523 h 4941646"/>
                  <a:gd name="connsiteX1394" fmla="*/ 1266381 w 4918970"/>
                  <a:gd name="connsiteY1394" fmla="*/ 2046119 h 4941646"/>
                  <a:gd name="connsiteX1395" fmla="*/ 1183192 w 4918970"/>
                  <a:gd name="connsiteY1395" fmla="*/ 2097715 h 4941646"/>
                  <a:gd name="connsiteX1396" fmla="*/ 1172551 w 4918970"/>
                  <a:gd name="connsiteY1396" fmla="*/ 2225416 h 4941646"/>
                  <a:gd name="connsiteX1397" fmla="*/ 1191064 w 4918970"/>
                  <a:gd name="connsiteY1397" fmla="*/ 2253377 h 4941646"/>
                  <a:gd name="connsiteX1398" fmla="*/ 1213768 w 4918970"/>
                  <a:gd name="connsiteY1398" fmla="*/ 2224264 h 4941646"/>
                  <a:gd name="connsiteX1399" fmla="*/ 1299339 w 4918970"/>
                  <a:gd name="connsiteY1399" fmla="*/ 2195190 h 4941646"/>
                  <a:gd name="connsiteX1400" fmla="*/ 1411710 w 4918970"/>
                  <a:gd name="connsiteY1400" fmla="*/ 2316049 h 4941646"/>
                  <a:gd name="connsiteX1401" fmla="*/ 1287112 w 4918970"/>
                  <a:gd name="connsiteY1401" fmla="*/ 2424260 h 4941646"/>
                  <a:gd name="connsiteX1402" fmla="*/ 1272623 w 4918970"/>
                  <a:gd name="connsiteY1402" fmla="*/ 2420621 h 4941646"/>
                  <a:gd name="connsiteX1403" fmla="*/ 1272582 w 4918970"/>
                  <a:gd name="connsiteY1403" fmla="*/ 2421377 h 4941646"/>
                  <a:gd name="connsiteX1404" fmla="*/ 1059855 w 4918970"/>
                  <a:gd name="connsiteY1404" fmla="*/ 2279910 h 4941646"/>
                  <a:gd name="connsiteX1405" fmla="*/ 1081070 w 4918970"/>
                  <a:gd name="connsiteY1405" fmla="*/ 2025321 h 4941646"/>
                  <a:gd name="connsiteX1406" fmla="*/ 1246917 w 4918970"/>
                  <a:gd name="connsiteY1406" fmla="*/ 1922460 h 4941646"/>
                  <a:gd name="connsiteX1407" fmla="*/ 1299273 w 4918970"/>
                  <a:gd name="connsiteY1407" fmla="*/ 1921334 h 4941646"/>
                  <a:gd name="connsiteX1408" fmla="*/ 1299358 w 4918970"/>
                  <a:gd name="connsiteY1408" fmla="*/ 1919769 h 4941646"/>
                  <a:gd name="connsiteX1409" fmla="*/ 1306836 w 4918970"/>
                  <a:gd name="connsiteY1409" fmla="*/ 1921172 h 4941646"/>
                  <a:gd name="connsiteX1410" fmla="*/ 1314275 w 4918970"/>
                  <a:gd name="connsiteY1410" fmla="*/ 1921012 h 4941646"/>
                  <a:gd name="connsiteX1411" fmla="*/ 1314103 w 4918970"/>
                  <a:gd name="connsiteY1411" fmla="*/ 1922536 h 4941646"/>
                  <a:gd name="connsiteX1412" fmla="*/ 1393191 w 4918970"/>
                  <a:gd name="connsiteY1412" fmla="*/ 1937374 h 4941646"/>
                  <a:gd name="connsiteX1413" fmla="*/ 1603128 w 4918970"/>
                  <a:gd name="connsiteY1413" fmla="*/ 2117866 h 4941646"/>
                  <a:gd name="connsiteX1414" fmla="*/ 1582788 w 4918970"/>
                  <a:gd name="connsiteY1414" fmla="*/ 2479956 h 4941646"/>
                  <a:gd name="connsiteX1415" fmla="*/ 1353957 w 4918970"/>
                  <a:gd name="connsiteY1415" fmla="*/ 2635799 h 4941646"/>
                  <a:gd name="connsiteX1416" fmla="*/ 1281612 w 4918970"/>
                  <a:gd name="connsiteY1416" fmla="*/ 2641107 h 4941646"/>
                  <a:gd name="connsiteX1417" fmla="*/ 1281556 w 4918970"/>
                  <a:gd name="connsiteY1417" fmla="*/ 2643205 h 4941646"/>
                  <a:gd name="connsiteX1418" fmla="*/ 1269805 w 4918970"/>
                  <a:gd name="connsiteY1418" fmla="*/ 2641973 h 4941646"/>
                  <a:gd name="connsiteX1419" fmla="*/ 1258742 w 4918970"/>
                  <a:gd name="connsiteY1419" fmla="*/ 2642785 h 4941646"/>
                  <a:gd name="connsiteX1420" fmla="*/ 1258857 w 4918970"/>
                  <a:gd name="connsiteY1420" fmla="*/ 2640826 h 4941646"/>
                  <a:gd name="connsiteX1421" fmla="*/ 1197407 w 4918970"/>
                  <a:gd name="connsiteY1421" fmla="*/ 2634387 h 4941646"/>
                  <a:gd name="connsiteX1422" fmla="*/ 887183 w 4918970"/>
                  <a:gd name="connsiteY1422" fmla="*/ 2385472 h 4941646"/>
                  <a:gd name="connsiteX1423" fmla="*/ 866803 w 4918970"/>
                  <a:gd name="connsiteY1423" fmla="*/ 2347287 h 4941646"/>
                  <a:gd name="connsiteX1424" fmla="*/ 839741 w 4918970"/>
                  <a:gd name="connsiteY1424" fmla="*/ 2391765 h 4941646"/>
                  <a:gd name="connsiteX1425" fmla="*/ 459400 w 4918970"/>
                  <a:gd name="connsiteY1425" fmla="*/ 2644248 h 4941646"/>
                  <a:gd name="connsiteX1426" fmla="*/ 416674 w 4918970"/>
                  <a:gd name="connsiteY1426" fmla="*/ 2642751 h 4941646"/>
                  <a:gd name="connsiteX1427" fmla="*/ 416596 w 4918970"/>
                  <a:gd name="connsiteY1427" fmla="*/ 2644380 h 4941646"/>
                  <a:gd name="connsiteX1428" fmla="*/ 405502 w 4918970"/>
                  <a:gd name="connsiteY1428" fmla="*/ 2642360 h 4941646"/>
                  <a:gd name="connsiteX1429" fmla="*/ 389359 w 4918970"/>
                  <a:gd name="connsiteY1429" fmla="*/ 2641794 h 4941646"/>
                  <a:gd name="connsiteX1430" fmla="*/ 389558 w 4918970"/>
                  <a:gd name="connsiteY1430" fmla="*/ 2639456 h 4941646"/>
                  <a:gd name="connsiteX1431" fmla="*/ 322459 w 4918970"/>
                  <a:gd name="connsiteY1431" fmla="*/ 2627232 h 4941646"/>
                  <a:gd name="connsiteX1432" fmla="*/ 266334 w 4918970"/>
                  <a:gd name="connsiteY1432" fmla="*/ 2602792 h 4941646"/>
                  <a:gd name="connsiteX1433" fmla="*/ 268603 w 4918970"/>
                  <a:gd name="connsiteY1433" fmla="*/ 2634566 h 4941646"/>
                  <a:gd name="connsiteX1434" fmla="*/ 228699 w 4918970"/>
                  <a:gd name="connsiteY1434" fmla="*/ 2740480 h 4941646"/>
                  <a:gd name="connsiteX1435" fmla="*/ 105606 w 4918970"/>
                  <a:gd name="connsiteY1435" fmla="*/ 2815838 h 4941646"/>
                  <a:gd name="connsiteX1436" fmla="*/ 91700 w 4918970"/>
                  <a:gd name="connsiteY1436" fmla="*/ 2815623 h 4941646"/>
                  <a:gd name="connsiteX1437" fmla="*/ 87564 w 4918970"/>
                  <a:gd name="connsiteY1437" fmla="*/ 2802343 h 4941646"/>
                  <a:gd name="connsiteX1438" fmla="*/ 125080 w 4918970"/>
                  <a:gd name="connsiteY1438" fmla="*/ 2662975 h 4941646"/>
                  <a:gd name="connsiteX1439" fmla="*/ 215407 w 4918970"/>
                  <a:gd name="connsiteY1439" fmla="*/ 2594777 h 4941646"/>
                  <a:gd name="connsiteX1440" fmla="*/ 242869 w 4918970"/>
                  <a:gd name="connsiteY1440" fmla="*/ 2588777 h 4941646"/>
                  <a:gd name="connsiteX1441" fmla="*/ 199646 w 4918970"/>
                  <a:gd name="connsiteY1441" fmla="*/ 2558829 h 4941646"/>
                  <a:gd name="connsiteX1442" fmla="*/ 111333 w 4918970"/>
                  <a:gd name="connsiteY1442" fmla="*/ 2447233 h 4941646"/>
                  <a:gd name="connsiteX1443" fmla="*/ 130955 w 4918970"/>
                  <a:gd name="connsiteY1443" fmla="*/ 2084374 h 4941646"/>
                  <a:gd name="connsiteX1444" fmla="*/ 360260 w 4918970"/>
                  <a:gd name="connsiteY1444" fmla="*/ 1928190 h 4941646"/>
                  <a:gd name="connsiteX1445" fmla="*/ 438223 w 4918970"/>
                  <a:gd name="connsiteY1445" fmla="*/ 1922556 h 4941646"/>
                  <a:gd name="connsiteX1446" fmla="*/ 438213 w 4918970"/>
                  <a:gd name="connsiteY1446" fmla="*/ 1920797 h 4941646"/>
                  <a:gd name="connsiteX1447" fmla="*/ 446960 w 4918970"/>
                  <a:gd name="connsiteY1447" fmla="*/ 1921925 h 4941646"/>
                  <a:gd name="connsiteX1448" fmla="*/ 455697 w 4918970"/>
                  <a:gd name="connsiteY1448" fmla="*/ 1921293 h 4941646"/>
                  <a:gd name="connsiteX1449" fmla="*/ 455591 w 4918970"/>
                  <a:gd name="connsiteY1449" fmla="*/ 1923036 h 4941646"/>
                  <a:gd name="connsiteX1450" fmla="*/ 505034 w 4918970"/>
                  <a:gd name="connsiteY1450" fmla="*/ 1929407 h 4941646"/>
                  <a:gd name="connsiteX1451" fmla="*/ 658991 w 4918970"/>
                  <a:gd name="connsiteY1451" fmla="*/ 2049338 h 4941646"/>
                  <a:gd name="connsiteX1452" fmla="*/ 652983 w 4918970"/>
                  <a:gd name="connsiteY1452" fmla="*/ 2304740 h 4941646"/>
                  <a:gd name="connsiteX1453" fmla="*/ 426403 w 4918970"/>
                  <a:gd name="connsiteY1453" fmla="*/ 2422758 h 4941646"/>
                  <a:gd name="connsiteX1454" fmla="*/ 426444 w 4918970"/>
                  <a:gd name="connsiteY1454" fmla="*/ 2422000 h 4941646"/>
                  <a:gd name="connsiteX1455" fmla="*/ 411649 w 4918970"/>
                  <a:gd name="connsiteY1455" fmla="*/ 2424075 h 4941646"/>
                  <a:gd name="connsiteX1456" fmla="*/ 299278 w 4918970"/>
                  <a:gd name="connsiteY1456" fmla="*/ 2303216 h 4941646"/>
                  <a:gd name="connsiteX1457" fmla="*/ 423876 w 4918970"/>
                  <a:gd name="connsiteY1457" fmla="*/ 2195005 h 4941646"/>
                  <a:gd name="connsiteX1458" fmla="*/ 505867 w 4918970"/>
                  <a:gd name="connsiteY1458" fmla="*/ 2233025 h 4941646"/>
                  <a:gd name="connsiteX1459" fmla="*/ 525344 w 4918970"/>
                  <a:gd name="connsiteY1459" fmla="*/ 2264389 h 4941646"/>
                  <a:gd name="connsiteX1460" fmla="*/ 546728 w 4918970"/>
                  <a:gd name="connsiteY1460" fmla="*/ 2238559 h 4941646"/>
                  <a:gd name="connsiteX1461" fmla="*/ 549741 w 4918970"/>
                  <a:gd name="connsiteY1461" fmla="*/ 2110450 h 4941646"/>
                  <a:gd name="connsiteX1462" fmla="*/ 472517 w 4918970"/>
                  <a:gd name="connsiteY1462" fmla="*/ 2050292 h 4941646"/>
                  <a:gd name="connsiteX1463" fmla="*/ 446025 w 4918970"/>
                  <a:gd name="connsiteY1463" fmla="*/ 2046879 h 4941646"/>
                  <a:gd name="connsiteX1464" fmla="*/ 385810 w 4918970"/>
                  <a:gd name="connsiteY1464" fmla="*/ 2051230 h 4941646"/>
                  <a:gd name="connsiteX1465" fmla="*/ 236087 w 4918970"/>
                  <a:gd name="connsiteY1465" fmla="*/ 2153208 h 4941646"/>
                  <a:gd name="connsiteX1466" fmla="*/ 223276 w 4918970"/>
                  <a:gd name="connsiteY1466" fmla="*/ 2390134 h 4941646"/>
                  <a:gd name="connsiteX1467" fmla="*/ 361129 w 4918970"/>
                  <a:gd name="connsiteY1467" fmla="*/ 2507662 h 4941646"/>
                  <a:gd name="connsiteX1468" fmla="*/ 407084 w 4918970"/>
                  <a:gd name="connsiteY1468" fmla="*/ 2516033 h 4941646"/>
                  <a:gd name="connsiteX1469" fmla="*/ 457565 w 4918970"/>
                  <a:gd name="connsiteY1469" fmla="*/ 2517871 h 4941646"/>
                  <a:gd name="connsiteX1470" fmla="*/ 767205 w 4918970"/>
                  <a:gd name="connsiteY1470" fmla="*/ 2276704 h 4941646"/>
                  <a:gd name="connsiteX1471" fmla="*/ 803536 w 4918970"/>
                  <a:gd name="connsiteY1471" fmla="*/ 2205386 h 4941646"/>
                  <a:gd name="connsiteX1472" fmla="*/ 803280 w 4918970"/>
                  <a:gd name="connsiteY1472" fmla="*/ 2204749 h 4941646"/>
                  <a:gd name="connsiteX1473" fmla="*/ 772843 w 4918970"/>
                  <a:gd name="connsiteY1473" fmla="*/ 2100094 h 4941646"/>
                  <a:gd name="connsiteX1474" fmla="*/ 747903 w 4918970"/>
                  <a:gd name="connsiteY1474" fmla="*/ 1963434 h 4941646"/>
                  <a:gd name="connsiteX1475" fmla="*/ 739655 w 4918970"/>
                  <a:gd name="connsiteY1475" fmla="*/ 1853328 h 4941646"/>
                  <a:gd name="connsiteX1476" fmla="*/ 729500 w 4918970"/>
                  <a:gd name="connsiteY1476" fmla="*/ 1856848 h 4941646"/>
                  <a:gd name="connsiteX1477" fmla="*/ 589009 w 4918970"/>
                  <a:gd name="connsiteY1477" fmla="*/ 1823791 h 4941646"/>
                  <a:gd name="connsiteX1478" fmla="*/ 509768 w 4918970"/>
                  <a:gd name="connsiteY1478" fmla="*/ 1703160 h 4941646"/>
                  <a:gd name="connsiteX1479" fmla="*/ 509540 w 4918970"/>
                  <a:gd name="connsiteY1479" fmla="*/ 1689254 h 4941646"/>
                  <a:gd name="connsiteX1480" fmla="*/ 522682 w 4918970"/>
                  <a:gd name="connsiteY1480" fmla="*/ 1684697 h 4941646"/>
                  <a:gd name="connsiteX1481" fmla="*/ 663173 w 4918970"/>
                  <a:gd name="connsiteY1481" fmla="*/ 1717755 h 4941646"/>
                  <a:gd name="connsiteX1482" fmla="*/ 734214 w 4918970"/>
                  <a:gd name="connsiteY1482" fmla="*/ 1805864 h 4941646"/>
                  <a:gd name="connsiteX1483" fmla="*/ 737401 w 4918970"/>
                  <a:gd name="connsiteY1483" fmla="*/ 1818503 h 4941646"/>
                  <a:gd name="connsiteX1484" fmla="*/ 741125 w 4918970"/>
                  <a:gd name="connsiteY1484" fmla="*/ 1678550 h 4941646"/>
                  <a:gd name="connsiteX1485" fmla="*/ 759416 w 4918970"/>
                  <a:gd name="connsiteY1485" fmla="*/ 1535829 h 4941646"/>
                  <a:gd name="connsiteX1486" fmla="*/ 767783 w 4918970"/>
                  <a:gd name="connsiteY1486" fmla="*/ 1538991 h 4941646"/>
                  <a:gd name="connsiteX1487" fmla="*/ 752063 w 4918970"/>
                  <a:gd name="connsiteY1487" fmla="*/ 1507143 h 4941646"/>
                  <a:gd name="connsiteX1488" fmla="*/ 767549 w 4918970"/>
                  <a:gd name="connsiteY1488" fmla="*/ 1282013 h 4941646"/>
                  <a:gd name="connsiteX1489" fmla="*/ 804419 w 4918970"/>
                  <a:gd name="connsiteY1489" fmla="*/ 1227667 h 4941646"/>
                  <a:gd name="connsiteX1490" fmla="*/ 803437 w 4918970"/>
                  <a:gd name="connsiteY1490" fmla="*/ 1226890 h 4941646"/>
                  <a:gd name="connsiteX1491" fmla="*/ 807798 w 4918970"/>
                  <a:gd name="connsiteY1491" fmla="*/ 1222686 h 4941646"/>
                  <a:gd name="connsiteX1492" fmla="*/ 811250 w 4918970"/>
                  <a:gd name="connsiteY1492" fmla="*/ 1217597 h 4941646"/>
                  <a:gd name="connsiteX1493" fmla="*/ 812200 w 4918970"/>
                  <a:gd name="connsiteY1493" fmla="*/ 1218443 h 4941646"/>
                  <a:gd name="connsiteX1494" fmla="*/ 842776 w 4918970"/>
                  <a:gd name="connsiteY1494" fmla="*/ 1188968 h 4941646"/>
                  <a:gd name="connsiteX1495" fmla="*/ 996762 w 4918970"/>
                  <a:gd name="connsiteY1495" fmla="*/ 1152364 h 4941646"/>
                  <a:gd name="connsiteX1496" fmla="*/ 1155346 w 4918970"/>
                  <a:gd name="connsiteY1496" fmla="*/ 1285704 h 4941646"/>
                  <a:gd name="connsiteX1497" fmla="*/ 1115117 w 4918970"/>
                  <a:gd name="connsiteY1497" fmla="*/ 1488953 h 4941646"/>
                  <a:gd name="connsiteX1498" fmla="*/ 1114658 w 4918970"/>
                  <a:gd name="connsiteY1498" fmla="*/ 1488544 h 4941646"/>
                  <a:gd name="connsiteX1499" fmla="*/ 1108468 w 4918970"/>
                  <a:gd name="connsiteY1499" fmla="*/ 1498958 h 4941646"/>
                  <a:gd name="connsiteX1500" fmla="*/ 974988 w 4918970"/>
                  <a:gd name="connsiteY1500" fmla="*/ 1508773 h 4941646"/>
                  <a:gd name="connsiteX1501" fmla="*/ 969701 w 4918970"/>
                  <a:gd name="connsiteY1501" fmla="*/ 1375038 h 4941646"/>
                  <a:gd name="connsiteX1502" fmla="*/ 1035347 w 4918970"/>
                  <a:gd name="connsiteY1502" fmla="*/ 1342433 h 4941646"/>
                  <a:gd name="connsiteX1503" fmla="*/ 1065073 w 4918970"/>
                  <a:gd name="connsiteY1503" fmla="*/ 1346015 h 4941646"/>
                  <a:gd name="connsiteX1504" fmla="*/ 1059572 w 4918970"/>
                  <a:gd name="connsiteY1504" fmla="*/ 1319381 h 4941646"/>
                  <a:gd name="connsiteX1505" fmla="*/ 980026 w 4918970"/>
                  <a:gd name="connsiteY1505" fmla="*/ 1252499 h 4941646"/>
                  <a:gd name="connsiteX1506" fmla="*/ 883055 w 4918970"/>
                  <a:gd name="connsiteY1506" fmla="*/ 1289880 h 4941646"/>
                  <a:gd name="connsiteX1507" fmla="*/ 880938 w 4918970"/>
                  <a:gd name="connsiteY1507" fmla="*/ 1288205 h 4941646"/>
                  <a:gd name="connsiteX1508" fmla="*/ 855386 w 4918970"/>
                  <a:gd name="connsiteY1508" fmla="*/ 1325870 h 4941646"/>
                  <a:gd name="connsiteX1509" fmla="*/ 845076 w 4918970"/>
                  <a:gd name="connsiteY1509" fmla="*/ 1475733 h 4941646"/>
                  <a:gd name="connsiteX1510" fmla="*/ 993261 w 4918970"/>
                  <a:gd name="connsiteY1510" fmla="*/ 1605133 h 4941646"/>
                  <a:gd name="connsiteX1511" fmla="*/ 1140370 w 4918970"/>
                  <a:gd name="connsiteY1511" fmla="*/ 1574727 h 4941646"/>
                  <a:gd name="connsiteX1512" fmla="*/ 1177591 w 4918970"/>
                  <a:gd name="connsiteY1512" fmla="*/ 1541335 h 4941646"/>
                  <a:gd name="connsiteX1513" fmla="*/ 1174570 w 4918970"/>
                  <a:gd name="connsiteY1513" fmla="*/ 1538637 h 4941646"/>
                  <a:gd name="connsiteX1514" fmla="*/ 1166445 w 4918970"/>
                  <a:gd name="connsiteY1514" fmla="*/ 1134749 h 4941646"/>
                  <a:gd name="connsiteX1515" fmla="*/ 1171279 w 4918970"/>
                  <a:gd name="connsiteY1515" fmla="*/ 1134905 h 4941646"/>
                  <a:gd name="connsiteX1516" fmla="*/ 1160409 w 4918970"/>
                  <a:gd name="connsiteY1516" fmla="*/ 1091114 h 4941646"/>
                  <a:gd name="connsiteX1517" fmla="*/ 1149681 w 4918970"/>
                  <a:gd name="connsiteY1517" fmla="*/ 1001423 h 4941646"/>
                  <a:gd name="connsiteX1518" fmla="*/ 1049821 w 4918970"/>
                  <a:gd name="connsiteY1518" fmla="*/ 955778 h 4941646"/>
                  <a:gd name="connsiteX1519" fmla="*/ 729772 w 4918970"/>
                  <a:gd name="connsiteY1519" fmla="*/ 869837 h 4941646"/>
                  <a:gd name="connsiteX1520" fmla="*/ 166614 w 4918970"/>
                  <a:gd name="connsiteY1520" fmla="*/ 1032422 h 4941646"/>
                  <a:gd name="connsiteX1521" fmla="*/ 140030 w 4918970"/>
                  <a:gd name="connsiteY1521" fmla="*/ 1088753 h 4941646"/>
                  <a:gd name="connsiteX1522" fmla="*/ 127068 w 4918970"/>
                  <a:gd name="connsiteY1522" fmla="*/ 1141393 h 4941646"/>
                  <a:gd name="connsiteX1523" fmla="*/ 177582 w 4918970"/>
                  <a:gd name="connsiteY1523" fmla="*/ 1314967 h 4941646"/>
                  <a:gd name="connsiteX1524" fmla="*/ 398287 w 4918970"/>
                  <a:gd name="connsiteY1524" fmla="*/ 1400769 h 4941646"/>
                  <a:gd name="connsiteX1525" fmla="*/ 552778 w 4918970"/>
                  <a:gd name="connsiteY1525" fmla="*/ 1306895 h 4941646"/>
                  <a:gd name="connsiteX1526" fmla="*/ 581970 w 4918970"/>
                  <a:gd name="connsiteY1526" fmla="*/ 1253479 h 4941646"/>
                  <a:gd name="connsiteX1527" fmla="*/ 589982 w 4918970"/>
                  <a:gd name="connsiteY1527" fmla="*/ 1226939 h 4941646"/>
                  <a:gd name="connsiteX1528" fmla="*/ 566667 w 4918970"/>
                  <a:gd name="connsiteY1528" fmla="*/ 1131865 h 4941646"/>
                  <a:gd name="connsiteX1529" fmla="*/ 448529 w 4918970"/>
                  <a:gd name="connsiteY1529" fmla="*/ 1082222 h 4941646"/>
                  <a:gd name="connsiteX1530" fmla="*/ 416211 w 4918970"/>
                  <a:gd name="connsiteY1530" fmla="*/ 1091171 h 4941646"/>
                  <a:gd name="connsiteX1531" fmla="*/ 436867 w 4918970"/>
                  <a:gd name="connsiteY1531" fmla="*/ 1121771 h 4941646"/>
                  <a:gd name="connsiteX1532" fmla="*/ 438029 w 4918970"/>
                  <a:gd name="connsiteY1532" fmla="*/ 1212140 h 4941646"/>
                  <a:gd name="connsiteX1533" fmla="*/ 288325 w 4918970"/>
                  <a:gd name="connsiteY1533" fmla="*/ 1281587 h 4941646"/>
                  <a:gd name="connsiteX1534" fmla="*/ 223991 w 4918970"/>
                  <a:gd name="connsiteY1534" fmla="*/ 1129614 h 4941646"/>
                  <a:gd name="connsiteX1535" fmla="*/ 231936 w 4918970"/>
                  <a:gd name="connsiteY1535" fmla="*/ 1116963 h 4941646"/>
                  <a:gd name="connsiteX1536" fmla="*/ 231228 w 4918970"/>
                  <a:gd name="connsiteY1536" fmla="*/ 1116689 h 4941646"/>
                  <a:gd name="connsiteX1537" fmla="*/ 431590 w 4918970"/>
                  <a:gd name="connsiteY1537" fmla="*/ 958193 h 4941646"/>
                  <a:gd name="connsiteX1538" fmla="*/ 498965 w 4918970"/>
                  <a:gd name="connsiteY1538" fmla="*/ 958106 h 4941646"/>
                  <a:gd name="connsiteX1539" fmla="*/ 667113 w 4918970"/>
                  <a:gd name="connsiteY1539" fmla="*/ 1057163 h 4941646"/>
                  <a:gd name="connsiteX1540" fmla="*/ 713593 w 4918970"/>
                  <a:gd name="connsiteY1540" fmla="*/ 1246704 h 4941646"/>
                  <a:gd name="connsiteX1541" fmla="*/ 698460 w 4918970"/>
                  <a:gd name="connsiteY1541" fmla="*/ 1296836 h 4941646"/>
                  <a:gd name="connsiteX1542" fmla="*/ 699921 w 4918970"/>
                  <a:gd name="connsiteY1542" fmla="*/ 1297401 h 4941646"/>
                  <a:gd name="connsiteX1543" fmla="*/ 696274 w 4918970"/>
                  <a:gd name="connsiteY1543" fmla="*/ 1304076 h 4941646"/>
                  <a:gd name="connsiteX1544" fmla="*/ 694123 w 4918970"/>
                  <a:gd name="connsiteY1544" fmla="*/ 1311204 h 4941646"/>
                  <a:gd name="connsiteX1545" fmla="*/ 692726 w 4918970"/>
                  <a:gd name="connsiteY1545" fmla="*/ 1310566 h 4941646"/>
                  <a:gd name="connsiteX1546" fmla="*/ 654140 w 4918970"/>
                  <a:gd name="connsiteY1546" fmla="*/ 1381178 h 4941646"/>
                  <a:gd name="connsiteX1547" fmla="*/ 417530 w 4918970"/>
                  <a:gd name="connsiteY1547" fmla="*/ 1524950 h 4941646"/>
                  <a:gd name="connsiteX1548" fmla="*/ 79514 w 4918970"/>
                  <a:gd name="connsiteY1548" fmla="*/ 1393540 h 4941646"/>
                  <a:gd name="connsiteX1549" fmla="*/ 2149 w 4918970"/>
                  <a:gd name="connsiteY1549" fmla="*/ 1127705 h 4941646"/>
                  <a:gd name="connsiteX1550" fmla="*/ 20939 w 4918970"/>
                  <a:gd name="connsiteY1550" fmla="*/ 1051400 h 4941646"/>
                  <a:gd name="connsiteX1551" fmla="*/ 19352 w 4918970"/>
                  <a:gd name="connsiteY1551" fmla="*/ 1050824 h 4941646"/>
                  <a:gd name="connsiteX1552" fmla="*/ 23027 w 4918970"/>
                  <a:gd name="connsiteY1552" fmla="*/ 1042920 h 4941646"/>
                  <a:gd name="connsiteX1553" fmla="*/ 24976 w 4918970"/>
                  <a:gd name="connsiteY1553" fmla="*/ 1035002 h 4941646"/>
                  <a:gd name="connsiteX1554" fmla="*/ 26440 w 4918970"/>
                  <a:gd name="connsiteY1554" fmla="*/ 1035576 h 4941646"/>
                  <a:gd name="connsiteX1555" fmla="*/ 54783 w 4918970"/>
                  <a:gd name="connsiteY1555" fmla="*/ 974593 h 4941646"/>
                  <a:gd name="connsiteX1556" fmla="*/ 401577 w 4918970"/>
                  <a:gd name="connsiteY1556" fmla="*/ 757494 h 4941646"/>
                  <a:gd name="connsiteX1557" fmla="*/ 427789 w 4918970"/>
                  <a:gd name="connsiteY1557" fmla="*/ 754430 h 4941646"/>
                  <a:gd name="connsiteX1558" fmla="*/ 394375 w 4918970"/>
                  <a:gd name="connsiteY1558" fmla="*/ 715590 h 4941646"/>
                  <a:gd name="connsiteX1559" fmla="*/ 268982 w 4918970"/>
                  <a:gd name="connsiteY1559" fmla="*/ 282640 h 4941646"/>
                  <a:gd name="connsiteX1560" fmla="*/ 282524 w 4918970"/>
                  <a:gd name="connsiteY1560" fmla="*/ 242379 h 4941646"/>
                  <a:gd name="connsiteX1561" fmla="*/ 279048 w 4918970"/>
                  <a:gd name="connsiteY1561" fmla="*/ 245238 h 4941646"/>
                  <a:gd name="connsiteX1562" fmla="*/ 135819 w 4918970"/>
                  <a:gd name="connsiteY1562" fmla="*/ 263024 h 4941646"/>
                  <a:gd name="connsiteX1563" fmla="*/ 19621 w 4918970"/>
                  <a:gd name="connsiteY1563" fmla="*/ 177417 h 4941646"/>
                  <a:gd name="connsiteX1564" fmla="*/ 14577 w 4918970"/>
                  <a:gd name="connsiteY1564" fmla="*/ 164455 h 4941646"/>
                  <a:gd name="connsiteX1565" fmla="*/ 25319 w 4918970"/>
                  <a:gd name="connsiteY1565" fmla="*/ 155619 h 4941646"/>
                  <a:gd name="connsiteX1566" fmla="*/ 128488 w 4918970"/>
                  <a:gd name="connsiteY1566" fmla="*/ 131305 h 4941646"/>
                  <a:gd name="connsiteX1567" fmla="*/ 168547 w 4918970"/>
                  <a:gd name="connsiteY1567" fmla="*/ 137833 h 4941646"/>
                  <a:gd name="connsiteX1568" fmla="*/ 284747 w 4918970"/>
                  <a:gd name="connsiteY1568" fmla="*/ 223440 h 4941646"/>
                  <a:gd name="connsiteX1569" fmla="*/ 286802 w 4918970"/>
                  <a:gd name="connsiteY1569" fmla="*/ 228721 h 4941646"/>
                  <a:gd name="connsiteX1570" fmla="*/ 287644 w 4918970"/>
                  <a:gd name="connsiteY1570" fmla="*/ 227158 h 4941646"/>
                  <a:gd name="connsiteX1571" fmla="*/ 290938 w 4918970"/>
                  <a:gd name="connsiteY1571" fmla="*/ 217365 h 4941646"/>
                  <a:gd name="connsiteX1572" fmla="*/ 292565 w 4918970"/>
                  <a:gd name="connsiteY1572" fmla="*/ 218032 h 4941646"/>
                  <a:gd name="connsiteX1573" fmla="*/ 329423 w 4918970"/>
                  <a:gd name="connsiteY1573" fmla="*/ 149682 h 4941646"/>
                  <a:gd name="connsiteX1574" fmla="*/ 565227 w 4918970"/>
                  <a:gd name="connsiteY1574" fmla="*/ 4592 h 4941646"/>
                  <a:gd name="connsiteX1575" fmla="*/ 660663 w 4918970"/>
                  <a:gd name="connsiteY1575" fmla="*/ 1998 h 4941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</a:cxnLst>
                <a:rect l="l" t="t" r="r" b="b"/>
                <a:pathLst>
                  <a:path w="4918970" h="4941646">
                    <a:moveTo>
                      <a:pt x="2851408" y="4729883"/>
                    </a:moveTo>
                    <a:cubicBezTo>
                      <a:pt x="2882587" y="4732212"/>
                      <a:pt x="2911306" y="4740688"/>
                      <a:pt x="2935036" y="4754440"/>
                    </a:cubicBezTo>
                    <a:lnTo>
                      <a:pt x="2949221" y="4764825"/>
                    </a:lnTo>
                    <a:lnTo>
                      <a:pt x="2943781" y="4781542"/>
                    </a:lnTo>
                    <a:cubicBezTo>
                      <a:pt x="2921341" y="4831596"/>
                      <a:pt x="2870377" y="4876189"/>
                      <a:pt x="2803244" y="4897848"/>
                    </a:cubicBezTo>
                    <a:cubicBezTo>
                      <a:pt x="2736110" y="4919506"/>
                      <a:pt x="2668696" y="4913107"/>
                      <a:pt x="2621233" y="4885605"/>
                    </a:cubicBezTo>
                    <a:lnTo>
                      <a:pt x="2607049" y="4875219"/>
                    </a:lnTo>
                    <a:lnTo>
                      <a:pt x="2612489" y="4858502"/>
                    </a:lnTo>
                    <a:cubicBezTo>
                      <a:pt x="2634930" y="4808448"/>
                      <a:pt x="2685893" y="4763856"/>
                      <a:pt x="2753026" y="4742197"/>
                    </a:cubicBezTo>
                    <a:cubicBezTo>
                      <a:pt x="2786593" y="4731367"/>
                      <a:pt x="2820230" y="4727552"/>
                      <a:pt x="2851408" y="4729883"/>
                    </a:cubicBezTo>
                    <a:close/>
                    <a:moveTo>
                      <a:pt x="1910154" y="4196020"/>
                    </a:moveTo>
                    <a:cubicBezTo>
                      <a:pt x="2003078" y="4199506"/>
                      <a:pt x="2086753" y="4253258"/>
                      <a:pt x="2128554" y="4336324"/>
                    </a:cubicBezTo>
                    <a:cubicBezTo>
                      <a:pt x="2170355" y="4419388"/>
                      <a:pt x="2163667" y="4518615"/>
                      <a:pt x="2111097" y="4595319"/>
                    </a:cubicBezTo>
                    <a:lnTo>
                      <a:pt x="2110461" y="4594884"/>
                    </a:lnTo>
                    <a:lnTo>
                      <a:pt x="2104436" y="4608817"/>
                    </a:lnTo>
                    <a:cubicBezTo>
                      <a:pt x="2066794" y="4663742"/>
                      <a:pt x="1993237" y="4678767"/>
                      <a:pt x="1940145" y="4642379"/>
                    </a:cubicBezTo>
                    <a:cubicBezTo>
                      <a:pt x="1887053" y="4605992"/>
                      <a:pt x="1874528" y="4531970"/>
                      <a:pt x="1912170" y="4477045"/>
                    </a:cubicBezTo>
                    <a:cubicBezTo>
                      <a:pt x="1930992" y="4449584"/>
                      <a:pt x="1958792" y="4432097"/>
                      <a:pt x="1988522" y="4426024"/>
                    </a:cubicBezTo>
                    <a:lnTo>
                      <a:pt x="2026034" y="4425715"/>
                    </a:lnTo>
                    <a:lnTo>
                      <a:pt x="2014935" y="4393500"/>
                    </a:lnTo>
                    <a:cubicBezTo>
                      <a:pt x="1993967" y="4351836"/>
                      <a:pt x="1951996" y="4324873"/>
                      <a:pt x="1905386" y="4323125"/>
                    </a:cubicBezTo>
                    <a:cubicBezTo>
                      <a:pt x="1870428" y="4321813"/>
                      <a:pt x="1837010" y="4334840"/>
                      <a:pt x="1812349" y="4358302"/>
                    </a:cubicBezTo>
                    <a:lnTo>
                      <a:pt x="1794731" y="4380282"/>
                    </a:lnTo>
                    <a:lnTo>
                      <a:pt x="1766791" y="4435464"/>
                    </a:lnTo>
                    <a:cubicBezTo>
                      <a:pt x="1746063" y="4494750"/>
                      <a:pt x="1749116" y="4560744"/>
                      <a:pt x="1777061" y="4618861"/>
                    </a:cubicBezTo>
                    <a:cubicBezTo>
                      <a:pt x="1814323" y="4696351"/>
                      <a:pt x="1890159" y="4748016"/>
                      <a:pt x="1975909" y="4754331"/>
                    </a:cubicBezTo>
                    <a:cubicBezTo>
                      <a:pt x="2061659" y="4760646"/>
                      <a:pt x="2144245" y="4720649"/>
                      <a:pt x="2192458" y="4649455"/>
                    </a:cubicBezTo>
                    <a:lnTo>
                      <a:pt x="2298181" y="4721053"/>
                    </a:lnTo>
                    <a:cubicBezTo>
                      <a:pt x="2224342" y="4830089"/>
                      <a:pt x="2097858" y="4891345"/>
                      <a:pt x="1966529" y="4881672"/>
                    </a:cubicBezTo>
                    <a:cubicBezTo>
                      <a:pt x="1835201" y="4871999"/>
                      <a:pt x="1719055" y="4792873"/>
                      <a:pt x="1661989" y="4674197"/>
                    </a:cubicBezTo>
                    <a:cubicBezTo>
                      <a:pt x="1619189" y="4585188"/>
                      <a:pt x="1614514" y="4484115"/>
                      <a:pt x="1646259" y="4393316"/>
                    </a:cubicBezTo>
                    <a:lnTo>
                      <a:pt x="1683193" y="4320372"/>
                    </a:lnTo>
                    <a:lnTo>
                      <a:pt x="1681858" y="4319569"/>
                    </a:lnTo>
                    <a:lnTo>
                      <a:pt x="1686586" y="4313670"/>
                    </a:lnTo>
                    <a:lnTo>
                      <a:pt x="1690080" y="4306769"/>
                    </a:lnTo>
                    <a:lnTo>
                      <a:pt x="1691395" y="4307670"/>
                    </a:lnTo>
                    <a:lnTo>
                      <a:pt x="1724672" y="4266152"/>
                    </a:lnTo>
                    <a:cubicBezTo>
                      <a:pt x="1773838" y="4219378"/>
                      <a:pt x="1840460" y="4193405"/>
                      <a:pt x="1910154" y="4196020"/>
                    </a:cubicBezTo>
                    <a:close/>
                    <a:moveTo>
                      <a:pt x="3572719" y="3371574"/>
                    </a:moveTo>
                    <a:cubicBezTo>
                      <a:pt x="3541503" y="3371996"/>
                      <a:pt x="3510192" y="3378503"/>
                      <a:pt x="3480599" y="3391307"/>
                    </a:cubicBezTo>
                    <a:cubicBezTo>
                      <a:pt x="3401687" y="3425451"/>
                      <a:pt x="3347042" y="3499168"/>
                      <a:pt x="3337314" y="3584598"/>
                    </a:cubicBezTo>
                    <a:cubicBezTo>
                      <a:pt x="3330020" y="3648671"/>
                      <a:pt x="3348825" y="3712003"/>
                      <a:pt x="3387884" y="3761186"/>
                    </a:cubicBezTo>
                    <a:lnTo>
                      <a:pt x="3416975" y="3789240"/>
                    </a:lnTo>
                    <a:lnTo>
                      <a:pt x="3474957" y="3829358"/>
                    </a:lnTo>
                    <a:cubicBezTo>
                      <a:pt x="3609274" y="3896268"/>
                      <a:pt x="3806818" y="3850824"/>
                      <a:pt x="4001005" y="3707667"/>
                    </a:cubicBezTo>
                    <a:lnTo>
                      <a:pt x="4018757" y="3693244"/>
                    </a:lnTo>
                    <a:lnTo>
                      <a:pt x="3973082" y="3640028"/>
                    </a:lnTo>
                    <a:cubicBezTo>
                      <a:pt x="3954350" y="3615518"/>
                      <a:pt x="3936454" y="3589286"/>
                      <a:pt x="3919485" y="3561407"/>
                    </a:cubicBezTo>
                    <a:lnTo>
                      <a:pt x="3896543" y="3519130"/>
                    </a:lnTo>
                    <a:lnTo>
                      <a:pt x="3897801" y="3541143"/>
                    </a:lnTo>
                    <a:cubicBezTo>
                      <a:pt x="3890616" y="3633855"/>
                      <a:pt x="3833572" y="3715321"/>
                      <a:pt x="3748907" y="3753779"/>
                    </a:cubicBezTo>
                    <a:cubicBezTo>
                      <a:pt x="3664242" y="3792238"/>
                      <a:pt x="3565361" y="3781600"/>
                      <a:pt x="3490812" y="3726016"/>
                    </a:cubicBezTo>
                    <a:lnTo>
                      <a:pt x="3491273" y="3725398"/>
                    </a:lnTo>
                    <a:lnTo>
                      <a:pt x="3477591" y="3718822"/>
                    </a:lnTo>
                    <a:cubicBezTo>
                      <a:pt x="3424211" y="3679021"/>
                      <a:pt x="3412127" y="3604925"/>
                      <a:pt x="3450601" y="3553325"/>
                    </a:cubicBezTo>
                    <a:cubicBezTo>
                      <a:pt x="3489076" y="3501725"/>
                      <a:pt x="3563539" y="3492160"/>
                      <a:pt x="3616919" y="3531961"/>
                    </a:cubicBezTo>
                    <a:cubicBezTo>
                      <a:pt x="3643609" y="3551861"/>
                      <a:pt x="3659975" y="3580336"/>
                      <a:pt x="3664859" y="3610284"/>
                    </a:cubicBezTo>
                    <a:lnTo>
                      <a:pt x="3663816" y="3643202"/>
                    </a:lnTo>
                    <a:lnTo>
                      <a:pt x="3696302" y="3637973"/>
                    </a:lnTo>
                    <a:cubicBezTo>
                      <a:pt x="3738770" y="3618682"/>
                      <a:pt x="3767384" y="3577818"/>
                      <a:pt x="3770988" y="3531315"/>
                    </a:cubicBezTo>
                    <a:cubicBezTo>
                      <a:pt x="3773691" y="3496437"/>
                      <a:pt x="3762006" y="3462526"/>
                      <a:pt x="3739547" y="3436950"/>
                    </a:cubicBezTo>
                    <a:lnTo>
                      <a:pt x="3718283" y="3418468"/>
                    </a:lnTo>
                    <a:lnTo>
                      <a:pt x="3664260" y="3388353"/>
                    </a:lnTo>
                    <a:cubicBezTo>
                      <a:pt x="3635054" y="3376816"/>
                      <a:pt x="3603936" y="3371152"/>
                      <a:pt x="3572719" y="3371574"/>
                    </a:cubicBezTo>
                    <a:close/>
                    <a:moveTo>
                      <a:pt x="538989" y="2854160"/>
                    </a:moveTo>
                    <a:cubicBezTo>
                      <a:pt x="525375" y="2855141"/>
                      <a:pt x="511940" y="2857371"/>
                      <a:pt x="498748" y="2860880"/>
                    </a:cubicBezTo>
                    <a:lnTo>
                      <a:pt x="497651" y="2856756"/>
                    </a:lnTo>
                    <a:lnTo>
                      <a:pt x="448530" y="2875839"/>
                    </a:lnTo>
                    <a:cubicBezTo>
                      <a:pt x="401108" y="2901968"/>
                      <a:pt x="365157" y="2946179"/>
                      <a:pt x="349870" y="2999645"/>
                    </a:cubicBezTo>
                    <a:cubicBezTo>
                      <a:pt x="329487" y="3070933"/>
                      <a:pt x="348986" y="3147675"/>
                      <a:pt x="400925" y="3200587"/>
                    </a:cubicBezTo>
                    <a:cubicBezTo>
                      <a:pt x="439880" y="3240272"/>
                      <a:pt x="492575" y="3261960"/>
                      <a:pt x="546717" y="3262283"/>
                    </a:cubicBezTo>
                    <a:lnTo>
                      <a:pt x="594296" y="3256204"/>
                    </a:lnTo>
                    <a:lnTo>
                      <a:pt x="593730" y="3253417"/>
                    </a:lnTo>
                    <a:cubicBezTo>
                      <a:pt x="632180" y="3245610"/>
                      <a:pt x="663341" y="3217507"/>
                      <a:pt x="675063" y="3180064"/>
                    </a:cubicBezTo>
                    <a:cubicBezTo>
                      <a:pt x="686786" y="3142622"/>
                      <a:pt x="677214" y="3101767"/>
                      <a:pt x="650082" y="3073428"/>
                    </a:cubicBezTo>
                    <a:lnTo>
                      <a:pt x="627666" y="3055569"/>
                    </a:lnTo>
                    <a:lnTo>
                      <a:pt x="616872" y="3085220"/>
                    </a:lnTo>
                    <a:cubicBezTo>
                      <a:pt x="603696" y="3107081"/>
                      <a:pt x="582014" y="3124201"/>
                      <a:pt x="554951" y="3131399"/>
                    </a:cubicBezTo>
                    <a:cubicBezTo>
                      <a:pt x="500824" y="3145794"/>
                      <a:pt x="445664" y="3115047"/>
                      <a:pt x="431749" y="3062724"/>
                    </a:cubicBezTo>
                    <a:cubicBezTo>
                      <a:pt x="417835" y="3010401"/>
                      <a:pt x="450432" y="2956316"/>
                      <a:pt x="504559" y="2941921"/>
                    </a:cubicBezTo>
                    <a:lnTo>
                      <a:pt x="517299" y="2941063"/>
                    </a:lnTo>
                    <a:lnTo>
                      <a:pt x="517133" y="2940437"/>
                    </a:lnTo>
                    <a:cubicBezTo>
                      <a:pt x="592724" y="2920333"/>
                      <a:pt x="673268" y="2942937"/>
                      <a:pt x="727362" y="2999437"/>
                    </a:cubicBezTo>
                    <a:cubicBezTo>
                      <a:pt x="781455" y="3055935"/>
                      <a:pt x="800537" y="3137385"/>
                      <a:pt x="777167" y="3212031"/>
                    </a:cubicBezTo>
                    <a:cubicBezTo>
                      <a:pt x="759638" y="3268016"/>
                      <a:pt x="720313" y="3313527"/>
                      <a:pt x="669407" y="3339349"/>
                    </a:cubicBezTo>
                    <a:lnTo>
                      <a:pt x="627133" y="3354054"/>
                    </a:lnTo>
                    <a:lnTo>
                      <a:pt x="627477" y="3355348"/>
                    </a:lnTo>
                    <a:lnTo>
                      <a:pt x="621049" y="3356169"/>
                    </a:lnTo>
                    <a:lnTo>
                      <a:pt x="615019" y="3358266"/>
                    </a:lnTo>
                    <a:lnTo>
                      <a:pt x="614756" y="3356973"/>
                    </a:lnTo>
                    <a:lnTo>
                      <a:pt x="587773" y="3360421"/>
                    </a:lnTo>
                    <a:lnTo>
                      <a:pt x="592433" y="3362518"/>
                    </a:lnTo>
                    <a:cubicBezTo>
                      <a:pt x="653587" y="3399716"/>
                      <a:pt x="698720" y="3457975"/>
                      <a:pt x="715887" y="3525177"/>
                    </a:cubicBezTo>
                    <a:cubicBezTo>
                      <a:pt x="738777" y="3614777"/>
                      <a:pt x="708329" y="3706089"/>
                      <a:pt x="636412" y="3763512"/>
                    </a:cubicBezTo>
                    <a:cubicBezTo>
                      <a:pt x="564496" y="3820935"/>
                      <a:pt x="462498" y="3835379"/>
                      <a:pt x="370180" y="3801213"/>
                    </a:cubicBezTo>
                    <a:lnTo>
                      <a:pt x="370439" y="3800512"/>
                    </a:lnTo>
                    <a:lnTo>
                      <a:pt x="354672" y="3797677"/>
                    </a:lnTo>
                    <a:cubicBezTo>
                      <a:pt x="288569" y="3773213"/>
                      <a:pt x="252509" y="3706023"/>
                      <a:pt x="274129" y="3647606"/>
                    </a:cubicBezTo>
                    <a:cubicBezTo>
                      <a:pt x="295750" y="3589188"/>
                      <a:pt x="366863" y="3561662"/>
                      <a:pt x="432967" y="3586127"/>
                    </a:cubicBezTo>
                    <a:cubicBezTo>
                      <a:pt x="466019" y="3598360"/>
                      <a:pt x="491558" y="3621273"/>
                      <a:pt x="506135" y="3648431"/>
                    </a:cubicBezTo>
                    <a:lnTo>
                      <a:pt x="517104" y="3684240"/>
                    </a:lnTo>
                    <a:lnTo>
                      <a:pt x="546446" y="3666861"/>
                    </a:lnTo>
                    <a:cubicBezTo>
                      <a:pt x="582519" y="3638057"/>
                      <a:pt x="597793" y="3592256"/>
                      <a:pt x="586311" y="3547312"/>
                    </a:cubicBezTo>
                    <a:cubicBezTo>
                      <a:pt x="574829" y="3502369"/>
                      <a:pt x="538411" y="3465397"/>
                      <a:pt x="491254" y="3450811"/>
                    </a:cubicBezTo>
                    <a:lnTo>
                      <a:pt x="492188" y="3447673"/>
                    </a:lnTo>
                    <a:lnTo>
                      <a:pt x="433539" y="3433762"/>
                    </a:lnTo>
                    <a:cubicBezTo>
                      <a:pt x="366202" y="3426296"/>
                      <a:pt x="298900" y="3443715"/>
                      <a:pt x="247194" y="3483909"/>
                    </a:cubicBezTo>
                    <a:cubicBezTo>
                      <a:pt x="178254" y="3537502"/>
                      <a:pt x="147674" y="3623316"/>
                      <a:pt x="167127" y="3708605"/>
                    </a:cubicBezTo>
                    <a:cubicBezTo>
                      <a:pt x="181717" y="3772572"/>
                      <a:pt x="222761" y="3828842"/>
                      <a:pt x="279557" y="3865888"/>
                    </a:cubicBezTo>
                    <a:lnTo>
                      <a:pt x="339049" y="3895044"/>
                    </a:lnTo>
                    <a:lnTo>
                      <a:pt x="340753" y="3890439"/>
                    </a:lnTo>
                    <a:cubicBezTo>
                      <a:pt x="469656" y="3938145"/>
                      <a:pt x="624437" y="3893479"/>
                      <a:pt x="765152" y="3771025"/>
                    </a:cubicBezTo>
                    <a:lnTo>
                      <a:pt x="820295" y="3717861"/>
                    </a:lnTo>
                    <a:lnTo>
                      <a:pt x="824050" y="3709820"/>
                    </a:lnTo>
                    <a:cubicBezTo>
                      <a:pt x="867932" y="3634434"/>
                      <a:pt x="938768" y="3574910"/>
                      <a:pt x="1030361" y="3535038"/>
                    </a:cubicBezTo>
                    <a:lnTo>
                      <a:pt x="1035982" y="3533010"/>
                    </a:lnTo>
                    <a:lnTo>
                      <a:pt x="1022668" y="3525691"/>
                    </a:lnTo>
                    <a:lnTo>
                      <a:pt x="1024158" y="3523282"/>
                    </a:lnTo>
                    <a:lnTo>
                      <a:pt x="956228" y="3471624"/>
                    </a:lnTo>
                    <a:cubicBezTo>
                      <a:pt x="873221" y="3389093"/>
                      <a:pt x="824622" y="3275958"/>
                      <a:pt x="824176" y="3155772"/>
                    </a:cubicBezTo>
                    <a:cubicBezTo>
                      <a:pt x="824027" y="3115709"/>
                      <a:pt x="829234" y="3076391"/>
                      <a:pt x="839294" y="3038691"/>
                    </a:cubicBezTo>
                    <a:lnTo>
                      <a:pt x="845233" y="3024279"/>
                    </a:lnTo>
                    <a:lnTo>
                      <a:pt x="830489" y="3005860"/>
                    </a:lnTo>
                    <a:cubicBezTo>
                      <a:pt x="738380" y="2901544"/>
                      <a:pt x="634283" y="2847289"/>
                      <a:pt x="538989" y="2854160"/>
                    </a:cubicBezTo>
                    <a:close/>
                    <a:moveTo>
                      <a:pt x="4464700" y="1953579"/>
                    </a:moveTo>
                    <a:lnTo>
                      <a:pt x="4415474" y="1955127"/>
                    </a:lnTo>
                    <a:lnTo>
                      <a:pt x="4416039" y="1959075"/>
                    </a:lnTo>
                    <a:cubicBezTo>
                      <a:pt x="4329428" y="1971463"/>
                      <a:pt x="4255105" y="2039736"/>
                      <a:pt x="4206076" y="2147801"/>
                    </a:cubicBezTo>
                    <a:lnTo>
                      <a:pt x="4200851" y="2163525"/>
                    </a:lnTo>
                    <a:lnTo>
                      <a:pt x="4248391" y="2224110"/>
                    </a:lnTo>
                    <a:lnTo>
                      <a:pt x="4259365" y="2249771"/>
                    </a:lnTo>
                    <a:lnTo>
                      <a:pt x="4257954" y="2214274"/>
                    </a:lnTo>
                    <a:cubicBezTo>
                      <a:pt x="4259597" y="2196568"/>
                      <a:pt x="4263611" y="2178934"/>
                      <a:pt x="4270077" y="2161840"/>
                    </a:cubicBezTo>
                    <a:cubicBezTo>
                      <a:pt x="4295943" y="2093466"/>
                      <a:pt x="4356951" y="2044574"/>
                      <a:pt x="4429316" y="2034224"/>
                    </a:cubicBezTo>
                    <a:lnTo>
                      <a:pt x="4429403" y="2034823"/>
                    </a:lnTo>
                    <a:lnTo>
                      <a:pt x="4440672" y="2030903"/>
                    </a:lnTo>
                    <a:cubicBezTo>
                      <a:pt x="4492490" y="2023491"/>
                      <a:pt x="4540304" y="2058089"/>
                      <a:pt x="4547468" y="2108179"/>
                    </a:cubicBezTo>
                    <a:cubicBezTo>
                      <a:pt x="4554633" y="2158269"/>
                      <a:pt x="4518435" y="2204883"/>
                      <a:pt x="4466617" y="2212294"/>
                    </a:cubicBezTo>
                    <a:cubicBezTo>
                      <a:pt x="4440708" y="2216000"/>
                      <a:pt x="4415800" y="2209204"/>
                      <a:pt x="4396474" y="2195219"/>
                    </a:cubicBezTo>
                    <a:lnTo>
                      <a:pt x="4376350" y="2173664"/>
                    </a:lnTo>
                    <a:lnTo>
                      <a:pt x="4363600" y="2197220"/>
                    </a:lnTo>
                    <a:cubicBezTo>
                      <a:pt x="4350626" y="2231516"/>
                      <a:pt x="4357333" y="2270154"/>
                      <a:pt x="4381107" y="2298071"/>
                    </a:cubicBezTo>
                    <a:cubicBezTo>
                      <a:pt x="4404880" y="2325988"/>
                      <a:pt x="4441957" y="2338764"/>
                      <a:pt x="4477882" y="2331419"/>
                    </a:cubicBezTo>
                    <a:lnTo>
                      <a:pt x="4478415" y="2334025"/>
                    </a:lnTo>
                    <a:lnTo>
                      <a:pt x="4521558" y="2321855"/>
                    </a:lnTo>
                    <a:cubicBezTo>
                      <a:pt x="4568007" y="2301779"/>
                      <a:pt x="4605397" y="2263856"/>
                      <a:pt x="4624391" y="2215481"/>
                    </a:cubicBezTo>
                    <a:cubicBezTo>
                      <a:pt x="4649714" y="2150980"/>
                      <a:pt x="4638423" y="2077846"/>
                      <a:pt x="4594825" y="2023986"/>
                    </a:cubicBezTo>
                    <a:cubicBezTo>
                      <a:pt x="4562126" y="1983591"/>
                      <a:pt x="4515040" y="1958712"/>
                      <a:pt x="4464700" y="1953579"/>
                    </a:cubicBezTo>
                    <a:close/>
                    <a:moveTo>
                      <a:pt x="4140713" y="1699948"/>
                    </a:moveTo>
                    <a:lnTo>
                      <a:pt x="4136706" y="1743047"/>
                    </a:lnTo>
                    <a:cubicBezTo>
                      <a:pt x="4118724" y="1839365"/>
                      <a:pt x="4062158" y="1930662"/>
                      <a:pt x="3973581" y="2008654"/>
                    </a:cubicBezTo>
                    <a:lnTo>
                      <a:pt x="3963790" y="2016415"/>
                    </a:lnTo>
                    <a:lnTo>
                      <a:pt x="3970864" y="2017682"/>
                    </a:lnTo>
                    <a:cubicBezTo>
                      <a:pt x="4008935" y="2027115"/>
                      <a:pt x="4046076" y="2041633"/>
                      <a:pt x="4081258" y="2061255"/>
                    </a:cubicBezTo>
                    <a:lnTo>
                      <a:pt x="4124808" y="2093790"/>
                    </a:lnTo>
                    <a:lnTo>
                      <a:pt x="4130703" y="2079275"/>
                    </a:lnTo>
                    <a:cubicBezTo>
                      <a:pt x="4185247" y="1974223"/>
                      <a:pt x="4261684" y="1901467"/>
                      <a:pt x="4350035" y="1871538"/>
                    </a:cubicBezTo>
                    <a:lnTo>
                      <a:pt x="4397921" y="1860084"/>
                    </a:lnTo>
                    <a:lnTo>
                      <a:pt x="4397873" y="1859794"/>
                    </a:lnTo>
                    <a:lnTo>
                      <a:pt x="4400004" y="1859587"/>
                    </a:lnTo>
                    <a:lnTo>
                      <a:pt x="4401749" y="1859168"/>
                    </a:lnTo>
                    <a:lnTo>
                      <a:pt x="4401783" y="1859412"/>
                    </a:lnTo>
                    <a:lnTo>
                      <a:pt x="4413025" y="1858313"/>
                    </a:lnTo>
                    <a:lnTo>
                      <a:pt x="4333935" y="1844691"/>
                    </a:lnTo>
                    <a:cubicBezTo>
                      <a:pt x="4303459" y="1835142"/>
                      <a:pt x="4274487" y="1821661"/>
                      <a:pt x="4247725" y="1804695"/>
                    </a:cubicBezTo>
                    <a:cubicBezTo>
                      <a:pt x="4207580" y="1779246"/>
                      <a:pt x="4172407" y="1745955"/>
                      <a:pt x="4144586" y="1706333"/>
                    </a:cubicBezTo>
                    <a:close/>
                    <a:moveTo>
                      <a:pt x="377948" y="1526130"/>
                    </a:moveTo>
                    <a:lnTo>
                      <a:pt x="383689" y="1538799"/>
                    </a:lnTo>
                    <a:cubicBezTo>
                      <a:pt x="397288" y="1580013"/>
                      <a:pt x="391309" y="1633255"/>
                      <a:pt x="363647" y="1681729"/>
                    </a:cubicBezTo>
                    <a:cubicBezTo>
                      <a:pt x="335985" y="1730202"/>
                      <a:pt x="293188" y="1762434"/>
                      <a:pt x="250787" y="1771692"/>
                    </a:cubicBezTo>
                    <a:lnTo>
                      <a:pt x="236960" y="1773193"/>
                    </a:lnTo>
                    <a:lnTo>
                      <a:pt x="231218" y="1760524"/>
                    </a:lnTo>
                    <a:cubicBezTo>
                      <a:pt x="217619" y="1719310"/>
                      <a:pt x="223599" y="1666068"/>
                      <a:pt x="251260" y="1617594"/>
                    </a:cubicBezTo>
                    <a:cubicBezTo>
                      <a:pt x="278921" y="1569122"/>
                      <a:pt x="321719" y="1536889"/>
                      <a:pt x="364120" y="1527631"/>
                    </a:cubicBezTo>
                    <a:close/>
                    <a:moveTo>
                      <a:pt x="1771697" y="116828"/>
                    </a:moveTo>
                    <a:cubicBezTo>
                      <a:pt x="1826426" y="113129"/>
                      <a:pt x="1889730" y="137177"/>
                      <a:pt x="1940384" y="186271"/>
                    </a:cubicBezTo>
                    <a:cubicBezTo>
                      <a:pt x="1978374" y="223092"/>
                      <a:pt x="2002506" y="267466"/>
                      <a:pt x="2011358" y="310478"/>
                    </a:cubicBezTo>
                    <a:lnTo>
                      <a:pt x="2013859" y="338973"/>
                    </a:lnTo>
                    <a:lnTo>
                      <a:pt x="2070458" y="313793"/>
                    </a:lnTo>
                    <a:cubicBezTo>
                      <a:pt x="2115823" y="298692"/>
                      <a:pt x="2164390" y="292346"/>
                      <a:pt x="2213639" y="295973"/>
                    </a:cubicBezTo>
                    <a:cubicBezTo>
                      <a:pt x="2344968" y="305646"/>
                      <a:pt x="2461112" y="384772"/>
                      <a:pt x="2518180" y="503449"/>
                    </a:cubicBezTo>
                    <a:cubicBezTo>
                      <a:pt x="2539580" y="547953"/>
                      <a:pt x="2551447" y="595473"/>
                      <a:pt x="2553998" y="643217"/>
                    </a:cubicBezTo>
                    <a:lnTo>
                      <a:pt x="2552098" y="686511"/>
                    </a:lnTo>
                    <a:lnTo>
                      <a:pt x="2582965" y="671537"/>
                    </a:lnTo>
                    <a:cubicBezTo>
                      <a:pt x="2624420" y="657048"/>
                      <a:pt x="2674888" y="654970"/>
                      <a:pt x="2725991" y="668663"/>
                    </a:cubicBezTo>
                    <a:cubicBezTo>
                      <a:pt x="2794129" y="686921"/>
                      <a:pt x="2847269" y="728894"/>
                      <a:pt x="2872197" y="777758"/>
                    </a:cubicBezTo>
                    <a:lnTo>
                      <a:pt x="2878472" y="794180"/>
                    </a:lnTo>
                    <a:lnTo>
                      <a:pt x="2864827" y="805265"/>
                    </a:lnTo>
                    <a:cubicBezTo>
                      <a:pt x="2818807" y="835119"/>
                      <a:pt x="2751799" y="844899"/>
                      <a:pt x="2683661" y="826641"/>
                    </a:cubicBezTo>
                    <a:cubicBezTo>
                      <a:pt x="2632558" y="812948"/>
                      <a:pt x="2589890" y="785914"/>
                      <a:pt x="2561235" y="752639"/>
                    </a:cubicBezTo>
                    <a:lnTo>
                      <a:pt x="2546802" y="731340"/>
                    </a:lnTo>
                    <a:lnTo>
                      <a:pt x="2533909" y="784330"/>
                    </a:lnTo>
                    <a:lnTo>
                      <a:pt x="2496975" y="857275"/>
                    </a:lnTo>
                    <a:lnTo>
                      <a:pt x="2498309" y="858077"/>
                    </a:lnTo>
                    <a:lnTo>
                      <a:pt x="2493583" y="863973"/>
                    </a:lnTo>
                    <a:lnTo>
                      <a:pt x="2490088" y="870878"/>
                    </a:lnTo>
                    <a:lnTo>
                      <a:pt x="2488773" y="869975"/>
                    </a:lnTo>
                    <a:lnTo>
                      <a:pt x="2455495" y="911496"/>
                    </a:lnTo>
                    <a:cubicBezTo>
                      <a:pt x="2406330" y="958269"/>
                      <a:pt x="2339707" y="984241"/>
                      <a:pt x="2270013" y="981627"/>
                    </a:cubicBezTo>
                    <a:cubicBezTo>
                      <a:pt x="2177089" y="978142"/>
                      <a:pt x="2093415" y="924388"/>
                      <a:pt x="2051613" y="841323"/>
                    </a:cubicBezTo>
                    <a:cubicBezTo>
                      <a:pt x="2009811" y="758258"/>
                      <a:pt x="2016499" y="659030"/>
                      <a:pt x="2069070" y="582325"/>
                    </a:cubicBezTo>
                    <a:lnTo>
                      <a:pt x="2069706" y="582762"/>
                    </a:lnTo>
                    <a:lnTo>
                      <a:pt x="2075731" y="568828"/>
                    </a:lnTo>
                    <a:cubicBezTo>
                      <a:pt x="2113373" y="513905"/>
                      <a:pt x="2186929" y="498879"/>
                      <a:pt x="2240022" y="535266"/>
                    </a:cubicBezTo>
                    <a:cubicBezTo>
                      <a:pt x="2293114" y="571654"/>
                      <a:pt x="2305639" y="645677"/>
                      <a:pt x="2267997" y="700600"/>
                    </a:cubicBezTo>
                    <a:cubicBezTo>
                      <a:pt x="2249176" y="728063"/>
                      <a:pt x="2221376" y="745550"/>
                      <a:pt x="2191645" y="751624"/>
                    </a:cubicBezTo>
                    <a:lnTo>
                      <a:pt x="2154132" y="751931"/>
                    </a:lnTo>
                    <a:lnTo>
                      <a:pt x="2165232" y="784146"/>
                    </a:lnTo>
                    <a:cubicBezTo>
                      <a:pt x="2186200" y="825811"/>
                      <a:pt x="2228170" y="852774"/>
                      <a:pt x="2274781" y="854522"/>
                    </a:cubicBezTo>
                    <a:cubicBezTo>
                      <a:pt x="2298087" y="855397"/>
                      <a:pt x="2320707" y="849898"/>
                      <a:pt x="2340505" y="839183"/>
                    </a:cubicBezTo>
                    <a:lnTo>
                      <a:pt x="2386542" y="795180"/>
                    </a:lnTo>
                    <a:lnTo>
                      <a:pt x="2413377" y="742182"/>
                    </a:lnTo>
                    <a:cubicBezTo>
                      <a:pt x="2434104" y="682896"/>
                      <a:pt x="2431053" y="616901"/>
                      <a:pt x="2403106" y="558783"/>
                    </a:cubicBezTo>
                    <a:cubicBezTo>
                      <a:pt x="2365845" y="481294"/>
                      <a:pt x="2290009" y="429629"/>
                      <a:pt x="2204259" y="423315"/>
                    </a:cubicBezTo>
                    <a:cubicBezTo>
                      <a:pt x="2139947" y="418579"/>
                      <a:pt x="2077414" y="439892"/>
                      <a:pt x="2029827" y="480880"/>
                    </a:cubicBezTo>
                    <a:lnTo>
                      <a:pt x="1998238" y="516363"/>
                    </a:lnTo>
                    <a:lnTo>
                      <a:pt x="1961948" y="578121"/>
                    </a:lnTo>
                    <a:cubicBezTo>
                      <a:pt x="1906582" y="712311"/>
                      <a:pt x="1957959" y="899815"/>
                      <a:pt x="2099857" y="1081422"/>
                    </a:cubicBezTo>
                    <a:lnTo>
                      <a:pt x="2155983" y="1145867"/>
                    </a:lnTo>
                    <a:lnTo>
                      <a:pt x="2201387" y="1166209"/>
                    </a:lnTo>
                    <a:lnTo>
                      <a:pt x="2201998" y="1165152"/>
                    </a:lnTo>
                    <a:lnTo>
                      <a:pt x="2206531" y="1168516"/>
                    </a:lnTo>
                    <a:lnTo>
                      <a:pt x="2210419" y="1170257"/>
                    </a:lnTo>
                    <a:lnTo>
                      <a:pt x="2209934" y="1171039"/>
                    </a:lnTo>
                    <a:lnTo>
                      <a:pt x="2283952" y="1225933"/>
                    </a:lnTo>
                    <a:cubicBezTo>
                      <a:pt x="2393104" y="1327851"/>
                      <a:pt x="2456419" y="1485997"/>
                      <a:pt x="2467511" y="1675670"/>
                    </a:cubicBezTo>
                    <a:lnTo>
                      <a:pt x="2467608" y="1709553"/>
                    </a:lnTo>
                    <a:lnTo>
                      <a:pt x="2521215" y="1676365"/>
                    </a:lnTo>
                    <a:lnTo>
                      <a:pt x="2620398" y="1632390"/>
                    </a:lnTo>
                    <a:lnTo>
                      <a:pt x="2608266" y="1625263"/>
                    </a:lnTo>
                    <a:cubicBezTo>
                      <a:pt x="2564197" y="1592599"/>
                      <a:pt x="2531589" y="1533249"/>
                      <a:pt x="2524851" y="1463030"/>
                    </a:cubicBezTo>
                    <a:cubicBezTo>
                      <a:pt x="2518112" y="1392812"/>
                      <a:pt x="2538839" y="1328343"/>
                      <a:pt x="2575891" y="1287895"/>
                    </a:cubicBezTo>
                    <a:lnTo>
                      <a:pt x="2589080" y="1276271"/>
                    </a:lnTo>
                    <a:lnTo>
                      <a:pt x="2604239" y="1285174"/>
                    </a:lnTo>
                    <a:cubicBezTo>
                      <a:pt x="2648307" y="1317839"/>
                      <a:pt x="2680916" y="1377190"/>
                      <a:pt x="2687653" y="1447408"/>
                    </a:cubicBezTo>
                    <a:cubicBezTo>
                      <a:pt x="2694392" y="1517626"/>
                      <a:pt x="2673665" y="1582094"/>
                      <a:pt x="2636614" y="1622543"/>
                    </a:cubicBezTo>
                    <a:lnTo>
                      <a:pt x="2630546" y="1627891"/>
                    </a:lnTo>
                    <a:lnTo>
                      <a:pt x="2670619" y="1610122"/>
                    </a:lnTo>
                    <a:cubicBezTo>
                      <a:pt x="2719889" y="1593458"/>
                      <a:pt x="2768434" y="1582232"/>
                      <a:pt x="2815660" y="1576518"/>
                    </a:cubicBezTo>
                    <a:lnTo>
                      <a:pt x="2842885" y="1576411"/>
                    </a:lnTo>
                    <a:lnTo>
                      <a:pt x="2841924" y="1574712"/>
                    </a:lnTo>
                    <a:cubicBezTo>
                      <a:pt x="3028417" y="1577067"/>
                      <a:pt x="3171035" y="1518684"/>
                      <a:pt x="3238062" y="1415167"/>
                    </a:cubicBezTo>
                    <a:lnTo>
                      <a:pt x="3259346" y="1373419"/>
                    </a:lnTo>
                    <a:lnTo>
                      <a:pt x="3275408" y="1324918"/>
                    </a:lnTo>
                    <a:cubicBezTo>
                      <a:pt x="3287111" y="1263212"/>
                      <a:pt x="3274304" y="1198402"/>
                      <a:pt x="3238045" y="1145073"/>
                    </a:cubicBezTo>
                    <a:cubicBezTo>
                      <a:pt x="3189702" y="1073969"/>
                      <a:pt x="3107041" y="1034125"/>
                      <a:pt x="3021302" y="1040601"/>
                    </a:cubicBezTo>
                    <a:cubicBezTo>
                      <a:pt x="2956998" y="1045457"/>
                      <a:pt x="2898319" y="1075812"/>
                      <a:pt x="2857340" y="1123405"/>
                    </a:cubicBezTo>
                    <a:lnTo>
                      <a:pt x="2823524" y="1175189"/>
                    </a:lnTo>
                    <a:lnTo>
                      <a:pt x="2813295" y="1201440"/>
                    </a:lnTo>
                    <a:cubicBezTo>
                      <a:pt x="2805308" y="1234529"/>
                      <a:pt x="2810734" y="1269983"/>
                      <a:pt x="2829349" y="1299602"/>
                    </a:cubicBezTo>
                    <a:cubicBezTo>
                      <a:pt x="2854168" y="1339093"/>
                      <a:pt x="2898504" y="1361961"/>
                      <a:pt x="2945071" y="1359287"/>
                    </a:cubicBezTo>
                    <a:lnTo>
                      <a:pt x="2976262" y="1348807"/>
                    </a:lnTo>
                    <a:lnTo>
                      <a:pt x="2960029" y="1320152"/>
                    </a:lnTo>
                    <a:cubicBezTo>
                      <a:pt x="2950423" y="1291367"/>
                      <a:pt x="2951668" y="1258548"/>
                      <a:pt x="2966040" y="1228518"/>
                    </a:cubicBezTo>
                    <a:cubicBezTo>
                      <a:pt x="2994784" y="1168456"/>
                      <a:pt x="3065153" y="1142292"/>
                      <a:pt x="3123211" y="1170078"/>
                    </a:cubicBezTo>
                    <a:cubicBezTo>
                      <a:pt x="3181270" y="1197864"/>
                      <a:pt x="3205035" y="1269077"/>
                      <a:pt x="3176291" y="1329139"/>
                    </a:cubicBezTo>
                    <a:lnTo>
                      <a:pt x="3167237" y="1341323"/>
                    </a:lnTo>
                    <a:lnTo>
                      <a:pt x="3167933" y="1341656"/>
                    </a:lnTo>
                    <a:cubicBezTo>
                      <a:pt x="3127790" y="1425535"/>
                      <a:pt x="3045201" y="1480940"/>
                      <a:pt x="2952363" y="1486271"/>
                    </a:cubicBezTo>
                    <a:cubicBezTo>
                      <a:pt x="2859527" y="1491603"/>
                      <a:pt x="2771138" y="1446015"/>
                      <a:pt x="2721658" y="1367283"/>
                    </a:cubicBezTo>
                    <a:cubicBezTo>
                      <a:pt x="2684547" y="1308234"/>
                      <a:pt x="2673728" y="1237551"/>
                      <a:pt x="2689652" y="1171586"/>
                    </a:cubicBezTo>
                    <a:lnTo>
                      <a:pt x="2708970" y="1122007"/>
                    </a:lnTo>
                    <a:lnTo>
                      <a:pt x="2707532" y="1121319"/>
                    </a:lnTo>
                    <a:lnTo>
                      <a:pt x="2711763" y="1114839"/>
                    </a:lnTo>
                    <a:lnTo>
                      <a:pt x="2714507" y="1107798"/>
                    </a:lnTo>
                    <a:lnTo>
                      <a:pt x="2715868" y="1108553"/>
                    </a:lnTo>
                    <a:lnTo>
                      <a:pt x="2760573" y="1040095"/>
                    </a:lnTo>
                    <a:cubicBezTo>
                      <a:pt x="2823334" y="967203"/>
                      <a:pt x="2913204" y="920713"/>
                      <a:pt x="3011687" y="913277"/>
                    </a:cubicBezTo>
                    <a:cubicBezTo>
                      <a:pt x="3142997" y="903359"/>
                      <a:pt x="3269595" y="964381"/>
                      <a:pt x="3343636" y="1073280"/>
                    </a:cubicBezTo>
                    <a:cubicBezTo>
                      <a:pt x="3357519" y="1093698"/>
                      <a:pt x="3369157" y="1115215"/>
                      <a:pt x="3378525" y="1137483"/>
                    </a:cubicBezTo>
                    <a:lnTo>
                      <a:pt x="3396553" y="1195718"/>
                    </a:lnTo>
                    <a:lnTo>
                      <a:pt x="3410253" y="1175498"/>
                    </a:lnTo>
                    <a:cubicBezTo>
                      <a:pt x="3438910" y="1142223"/>
                      <a:pt x="3481577" y="1115189"/>
                      <a:pt x="3532680" y="1101496"/>
                    </a:cubicBezTo>
                    <a:cubicBezTo>
                      <a:pt x="3600818" y="1083239"/>
                      <a:pt x="3667826" y="1093018"/>
                      <a:pt x="3713846" y="1122872"/>
                    </a:cubicBezTo>
                    <a:lnTo>
                      <a:pt x="3727491" y="1133957"/>
                    </a:lnTo>
                    <a:lnTo>
                      <a:pt x="3721216" y="1150379"/>
                    </a:lnTo>
                    <a:cubicBezTo>
                      <a:pt x="3696288" y="1199243"/>
                      <a:pt x="3643148" y="1241217"/>
                      <a:pt x="3575010" y="1259474"/>
                    </a:cubicBezTo>
                    <a:cubicBezTo>
                      <a:pt x="3523907" y="1273167"/>
                      <a:pt x="3473439" y="1271090"/>
                      <a:pt x="3431985" y="1256600"/>
                    </a:cubicBezTo>
                    <a:lnTo>
                      <a:pt x="3403660" y="1242859"/>
                    </a:lnTo>
                    <a:lnTo>
                      <a:pt x="3407289" y="1277298"/>
                    </a:lnTo>
                    <a:cubicBezTo>
                      <a:pt x="3407476" y="1301169"/>
                      <a:pt x="3405341" y="1325093"/>
                      <a:pt x="3400860" y="1348718"/>
                    </a:cubicBezTo>
                    <a:lnTo>
                      <a:pt x="3377352" y="1419703"/>
                    </a:lnTo>
                    <a:lnTo>
                      <a:pt x="3379240" y="1420547"/>
                    </a:lnTo>
                    <a:lnTo>
                      <a:pt x="3373022" y="1432777"/>
                    </a:lnTo>
                    <a:lnTo>
                      <a:pt x="3370362" y="1440807"/>
                    </a:lnTo>
                    <a:lnTo>
                      <a:pt x="3369221" y="1440252"/>
                    </a:lnTo>
                    <a:lnTo>
                      <a:pt x="3350258" y="1477552"/>
                    </a:lnTo>
                    <a:cubicBezTo>
                      <a:pt x="3316423" y="1531738"/>
                      <a:pt x="3268305" y="1577301"/>
                      <a:pt x="3208358" y="1612788"/>
                    </a:cubicBezTo>
                    <a:lnTo>
                      <a:pt x="3144889" y="1644698"/>
                    </a:lnTo>
                    <a:lnTo>
                      <a:pt x="3154217" y="1649724"/>
                    </a:lnTo>
                    <a:lnTo>
                      <a:pt x="3152848" y="1651953"/>
                    </a:lnTo>
                    <a:lnTo>
                      <a:pt x="3223949" y="1706023"/>
                    </a:lnTo>
                    <a:cubicBezTo>
                      <a:pt x="3306956" y="1788553"/>
                      <a:pt x="3355554" y="1901679"/>
                      <a:pt x="3356001" y="2021867"/>
                    </a:cubicBezTo>
                    <a:cubicBezTo>
                      <a:pt x="3356596" y="2182117"/>
                      <a:pt x="3271498" y="2330465"/>
                      <a:pt x="3132866" y="2410848"/>
                    </a:cubicBezTo>
                    <a:cubicBezTo>
                      <a:pt x="3011564" y="2481183"/>
                      <a:pt x="2865462" y="2490097"/>
                      <a:pt x="2737858" y="2437548"/>
                    </a:cubicBezTo>
                    <a:lnTo>
                      <a:pt x="2701034" y="2419433"/>
                    </a:lnTo>
                    <a:lnTo>
                      <a:pt x="2700731" y="2420039"/>
                    </a:lnTo>
                    <a:lnTo>
                      <a:pt x="2696754" y="2417327"/>
                    </a:lnTo>
                    <a:lnTo>
                      <a:pt x="2684430" y="2411265"/>
                    </a:lnTo>
                    <a:lnTo>
                      <a:pt x="2685400" y="2409585"/>
                    </a:lnTo>
                    <a:lnTo>
                      <a:pt x="2631899" y="2373108"/>
                    </a:lnTo>
                    <a:cubicBezTo>
                      <a:pt x="2570532" y="2317847"/>
                      <a:pt x="2532764" y="2239452"/>
                      <a:pt x="2529392" y="2154648"/>
                    </a:cubicBezTo>
                    <a:cubicBezTo>
                      <a:pt x="2524896" y="2041576"/>
                      <a:pt x="2582259" y="1935007"/>
                      <a:pt x="2679116" y="1876497"/>
                    </a:cubicBezTo>
                    <a:cubicBezTo>
                      <a:pt x="2775974" y="1817980"/>
                      <a:pt x="2896993" y="1816778"/>
                      <a:pt x="2994995" y="1873358"/>
                    </a:cubicBezTo>
                    <a:lnTo>
                      <a:pt x="2994526" y="1874172"/>
                    </a:lnTo>
                    <a:lnTo>
                      <a:pt x="3011997" y="1880172"/>
                    </a:lnTo>
                    <a:cubicBezTo>
                      <a:pt x="3082171" y="1920679"/>
                      <a:pt x="3107309" y="2008514"/>
                      <a:pt x="3068145" y="2076348"/>
                    </a:cubicBezTo>
                    <a:cubicBezTo>
                      <a:pt x="3028981" y="2144182"/>
                      <a:pt x="2940345" y="2166329"/>
                      <a:pt x="2870171" y="2125814"/>
                    </a:cubicBezTo>
                    <a:cubicBezTo>
                      <a:pt x="2835084" y="2105557"/>
                      <a:pt x="2811256" y="2073469"/>
                      <a:pt x="2801095" y="2037967"/>
                    </a:cubicBezTo>
                    <a:lnTo>
                      <a:pt x="2797201" y="1992482"/>
                    </a:lnTo>
                    <a:lnTo>
                      <a:pt x="2759157" y="2008973"/>
                    </a:lnTo>
                    <a:cubicBezTo>
                      <a:pt x="2710574" y="2038326"/>
                      <a:pt x="2681801" y="2091780"/>
                      <a:pt x="2684056" y="2148498"/>
                    </a:cubicBezTo>
                    <a:cubicBezTo>
                      <a:pt x="2685748" y="2191036"/>
                      <a:pt x="2704692" y="2230359"/>
                      <a:pt x="2735473" y="2258077"/>
                    </a:cubicBezTo>
                    <a:lnTo>
                      <a:pt x="2763794" y="2277388"/>
                    </a:lnTo>
                    <a:lnTo>
                      <a:pt x="2833373" y="2306107"/>
                    </a:lnTo>
                    <a:cubicBezTo>
                      <a:pt x="2907250" y="2325689"/>
                      <a:pt x="2987036" y="2315790"/>
                      <a:pt x="3054924" y="2276426"/>
                    </a:cubicBezTo>
                    <a:cubicBezTo>
                      <a:pt x="3145443" y="2223941"/>
                      <a:pt x="3201007" y="2127079"/>
                      <a:pt x="3200618" y="2022445"/>
                    </a:cubicBezTo>
                    <a:cubicBezTo>
                      <a:pt x="3200326" y="1943970"/>
                      <a:pt x="3168594" y="1870108"/>
                      <a:pt x="3114395" y="1816222"/>
                    </a:cubicBezTo>
                    <a:lnTo>
                      <a:pt x="3066418" y="1779737"/>
                    </a:lnTo>
                    <a:lnTo>
                      <a:pt x="3010286" y="1749573"/>
                    </a:lnTo>
                    <a:cubicBezTo>
                      <a:pt x="2879214" y="1697206"/>
                      <a:pt x="2709476" y="1731011"/>
                      <a:pt x="2536778" y="1843873"/>
                    </a:cubicBezTo>
                    <a:lnTo>
                      <a:pt x="2456830" y="1902128"/>
                    </a:lnTo>
                    <a:lnTo>
                      <a:pt x="2455345" y="1916822"/>
                    </a:lnTo>
                    <a:cubicBezTo>
                      <a:pt x="2449004" y="1959011"/>
                      <a:pt x="2440470" y="2002066"/>
                      <a:pt x="2429696" y="2045788"/>
                    </a:cubicBezTo>
                    <a:cubicBezTo>
                      <a:pt x="2389687" y="2208132"/>
                      <a:pt x="2320858" y="2370544"/>
                      <a:pt x="2229545" y="2519902"/>
                    </a:cubicBezTo>
                    <a:lnTo>
                      <a:pt x="2197254" y="2567245"/>
                    </a:lnTo>
                    <a:lnTo>
                      <a:pt x="2210207" y="2560344"/>
                    </a:lnTo>
                    <a:cubicBezTo>
                      <a:pt x="2238991" y="2548624"/>
                      <a:pt x="2271976" y="2541966"/>
                      <a:pt x="2307035" y="2541967"/>
                    </a:cubicBezTo>
                    <a:cubicBezTo>
                      <a:pt x="2377154" y="2541966"/>
                      <a:pt x="2438976" y="2568596"/>
                      <a:pt x="2475482" y="2609099"/>
                    </a:cubicBezTo>
                    <a:lnTo>
                      <a:pt x="2485730" y="2623253"/>
                    </a:lnTo>
                    <a:lnTo>
                      <a:pt x="2475481" y="2637407"/>
                    </a:lnTo>
                    <a:cubicBezTo>
                      <a:pt x="2438976" y="2677910"/>
                      <a:pt x="2377155" y="2704539"/>
                      <a:pt x="2307035" y="2704540"/>
                    </a:cubicBezTo>
                    <a:cubicBezTo>
                      <a:pt x="2254445" y="2704540"/>
                      <a:pt x="2206524" y="2689560"/>
                      <a:pt x="2170449" y="2664984"/>
                    </a:cubicBezTo>
                    <a:lnTo>
                      <a:pt x="2146378" y="2644149"/>
                    </a:lnTo>
                    <a:lnTo>
                      <a:pt x="2079343" y="2745459"/>
                    </a:lnTo>
                    <a:cubicBezTo>
                      <a:pt x="2007768" y="2864019"/>
                      <a:pt x="1951018" y="2991101"/>
                      <a:pt x="1913424" y="3117982"/>
                    </a:cubicBezTo>
                    <a:cubicBezTo>
                      <a:pt x="1820805" y="3430575"/>
                      <a:pt x="1855518" y="3701872"/>
                      <a:pt x="1998251" y="3834996"/>
                    </a:cubicBezTo>
                    <a:lnTo>
                      <a:pt x="2063140" y="3881282"/>
                    </a:lnTo>
                    <a:lnTo>
                      <a:pt x="2128893" y="3908853"/>
                    </a:lnTo>
                    <a:cubicBezTo>
                      <a:pt x="2202661" y="3928847"/>
                      <a:pt x="2282500" y="3919392"/>
                      <a:pt x="2350607" y="3880408"/>
                    </a:cubicBezTo>
                    <a:cubicBezTo>
                      <a:pt x="2441418" y="3828428"/>
                      <a:pt x="2497520" y="3731877"/>
                      <a:pt x="2497715" y="3627243"/>
                    </a:cubicBezTo>
                    <a:cubicBezTo>
                      <a:pt x="2497860" y="3548767"/>
                      <a:pt x="2466541" y="3474722"/>
                      <a:pt x="2412642" y="3420533"/>
                    </a:cubicBezTo>
                    <a:lnTo>
                      <a:pt x="2352977" y="3374633"/>
                    </a:lnTo>
                    <a:lnTo>
                      <a:pt x="2322100" y="3359763"/>
                    </a:lnTo>
                    <a:cubicBezTo>
                      <a:pt x="2282703" y="3346966"/>
                      <a:pt x="2239178" y="3350221"/>
                      <a:pt x="2201492" y="3370025"/>
                    </a:cubicBezTo>
                    <a:cubicBezTo>
                      <a:pt x="2151246" y="3396431"/>
                      <a:pt x="2119340" y="3448076"/>
                      <a:pt x="2118211" y="3504827"/>
                    </a:cubicBezTo>
                    <a:lnTo>
                      <a:pt x="2122951" y="3546019"/>
                    </a:lnTo>
                    <a:lnTo>
                      <a:pt x="2164289" y="3526650"/>
                    </a:lnTo>
                    <a:cubicBezTo>
                      <a:pt x="2200115" y="3517698"/>
                      <a:pt x="2239817" y="3522291"/>
                      <a:pt x="2274904" y="3542548"/>
                    </a:cubicBezTo>
                    <a:cubicBezTo>
                      <a:pt x="2345078" y="3583063"/>
                      <a:pt x="2370216" y="3670897"/>
                      <a:pt x="2331052" y="3738732"/>
                    </a:cubicBezTo>
                    <a:cubicBezTo>
                      <a:pt x="2291888" y="3806566"/>
                      <a:pt x="2203252" y="3828713"/>
                      <a:pt x="2133078" y="3788198"/>
                    </a:cubicBezTo>
                    <a:lnTo>
                      <a:pt x="2119146" y="3776068"/>
                    </a:lnTo>
                    <a:lnTo>
                      <a:pt x="2118677" y="3776880"/>
                    </a:lnTo>
                    <a:cubicBezTo>
                      <a:pt x="2020675" y="3720299"/>
                      <a:pt x="1961207" y="3614892"/>
                      <a:pt x="1963455" y="3501751"/>
                    </a:cubicBezTo>
                    <a:cubicBezTo>
                      <a:pt x="1965704" y="3388612"/>
                      <a:pt x="2029315" y="3285649"/>
                      <a:pt x="2129486" y="3233007"/>
                    </a:cubicBezTo>
                    <a:cubicBezTo>
                      <a:pt x="2154530" y="3219847"/>
                      <a:pt x="2180867" y="3210352"/>
                      <a:pt x="2207762" y="3204486"/>
                    </a:cubicBezTo>
                    <a:lnTo>
                      <a:pt x="2247867" y="3201172"/>
                    </a:lnTo>
                    <a:lnTo>
                      <a:pt x="2232236" y="3168950"/>
                    </a:lnTo>
                    <a:cubicBezTo>
                      <a:pt x="2217747" y="3127496"/>
                      <a:pt x="2215669" y="3077028"/>
                      <a:pt x="2229363" y="3025925"/>
                    </a:cubicBezTo>
                    <a:cubicBezTo>
                      <a:pt x="2247619" y="2957787"/>
                      <a:pt x="2289593" y="2904647"/>
                      <a:pt x="2338456" y="2879719"/>
                    </a:cubicBezTo>
                    <a:lnTo>
                      <a:pt x="2354880" y="2873445"/>
                    </a:lnTo>
                    <a:lnTo>
                      <a:pt x="2365964" y="2887090"/>
                    </a:lnTo>
                    <a:cubicBezTo>
                      <a:pt x="2395818" y="2933110"/>
                      <a:pt x="2405598" y="3000118"/>
                      <a:pt x="2387340" y="3068255"/>
                    </a:cubicBezTo>
                    <a:cubicBezTo>
                      <a:pt x="2373647" y="3119358"/>
                      <a:pt x="2346614" y="3162025"/>
                      <a:pt x="2313339" y="3190681"/>
                    </a:cubicBezTo>
                    <a:lnTo>
                      <a:pt x="2300031" y="3199699"/>
                    </a:lnTo>
                    <a:lnTo>
                      <a:pt x="2369931" y="3212550"/>
                    </a:lnTo>
                    <a:lnTo>
                      <a:pt x="2428272" y="3240645"/>
                    </a:lnTo>
                    <a:lnTo>
                      <a:pt x="2429241" y="3238966"/>
                    </a:lnTo>
                    <a:lnTo>
                      <a:pt x="2436692" y="3244699"/>
                    </a:lnTo>
                    <a:lnTo>
                      <a:pt x="2444991" y="3248696"/>
                    </a:lnTo>
                    <a:lnTo>
                      <a:pt x="2443946" y="3250279"/>
                    </a:lnTo>
                    <a:lnTo>
                      <a:pt x="2522808" y="3310948"/>
                    </a:lnTo>
                    <a:cubicBezTo>
                      <a:pt x="2605355" y="3393941"/>
                      <a:pt x="2653322" y="3507344"/>
                      <a:pt x="2653099" y="3627532"/>
                    </a:cubicBezTo>
                    <a:cubicBezTo>
                      <a:pt x="2652949" y="3707657"/>
                      <a:pt x="2631394" y="3784688"/>
                      <a:pt x="2592491" y="3851638"/>
                    </a:cubicBezTo>
                    <a:lnTo>
                      <a:pt x="2549418" y="3907558"/>
                    </a:lnTo>
                    <a:lnTo>
                      <a:pt x="2562428" y="3908496"/>
                    </a:lnTo>
                    <a:cubicBezTo>
                      <a:pt x="2605574" y="3916675"/>
                      <a:pt x="2650319" y="3940109"/>
                      <a:pt x="2687729" y="3977518"/>
                    </a:cubicBezTo>
                    <a:cubicBezTo>
                      <a:pt x="2737609" y="4027400"/>
                      <a:pt x="2762643" y="4090319"/>
                      <a:pt x="2759800" y="4145101"/>
                    </a:cubicBezTo>
                    <a:lnTo>
                      <a:pt x="2757022" y="4162460"/>
                    </a:lnTo>
                    <a:lnTo>
                      <a:pt x="2739663" y="4165237"/>
                    </a:lnTo>
                    <a:cubicBezTo>
                      <a:pt x="2684881" y="4168081"/>
                      <a:pt x="2621961" y="4143047"/>
                      <a:pt x="2572081" y="4093167"/>
                    </a:cubicBezTo>
                    <a:cubicBezTo>
                      <a:pt x="2534671" y="4055757"/>
                      <a:pt x="2511237" y="4011012"/>
                      <a:pt x="2503058" y="3967867"/>
                    </a:cubicBezTo>
                    <a:lnTo>
                      <a:pt x="2502371" y="3958335"/>
                    </a:lnTo>
                    <a:lnTo>
                      <a:pt x="2427798" y="4015263"/>
                    </a:lnTo>
                    <a:cubicBezTo>
                      <a:pt x="2366952" y="4050092"/>
                      <a:pt x="2299991" y="4069531"/>
                      <a:pt x="2232329" y="4073606"/>
                    </a:cubicBezTo>
                    <a:lnTo>
                      <a:pt x="2218633" y="4072875"/>
                    </a:lnTo>
                    <a:lnTo>
                      <a:pt x="2272337" y="4158898"/>
                    </a:lnTo>
                    <a:cubicBezTo>
                      <a:pt x="2343008" y="4288895"/>
                      <a:pt x="2374739" y="4418644"/>
                      <a:pt x="2364192" y="4533287"/>
                    </a:cubicBezTo>
                    <a:lnTo>
                      <a:pt x="2359669" y="4559743"/>
                    </a:lnTo>
                    <a:lnTo>
                      <a:pt x="2379450" y="4550148"/>
                    </a:lnTo>
                    <a:cubicBezTo>
                      <a:pt x="2420904" y="4535659"/>
                      <a:pt x="2471372" y="4533581"/>
                      <a:pt x="2522475" y="4547273"/>
                    </a:cubicBezTo>
                    <a:cubicBezTo>
                      <a:pt x="2590613" y="4565531"/>
                      <a:pt x="2643753" y="4607505"/>
                      <a:pt x="2668681" y="4656368"/>
                    </a:cubicBezTo>
                    <a:lnTo>
                      <a:pt x="2674956" y="4672791"/>
                    </a:lnTo>
                    <a:lnTo>
                      <a:pt x="2661310" y="4683876"/>
                    </a:lnTo>
                    <a:cubicBezTo>
                      <a:pt x="2615291" y="4713729"/>
                      <a:pt x="2548283" y="4723509"/>
                      <a:pt x="2480145" y="4705251"/>
                    </a:cubicBezTo>
                    <a:cubicBezTo>
                      <a:pt x="2429042" y="4691558"/>
                      <a:pt x="2386375" y="4664525"/>
                      <a:pt x="2357718" y="4631251"/>
                    </a:cubicBezTo>
                    <a:lnTo>
                      <a:pt x="2347296" y="4615869"/>
                    </a:lnTo>
                    <a:lnTo>
                      <a:pt x="2331028" y="4662657"/>
                    </a:lnTo>
                    <a:cubicBezTo>
                      <a:pt x="2322048" y="4682693"/>
                      <a:pt x="2311321" y="4701888"/>
                      <a:pt x="2298826" y="4720121"/>
                    </a:cubicBezTo>
                    <a:lnTo>
                      <a:pt x="2192432" y="4647203"/>
                    </a:lnTo>
                    <a:cubicBezTo>
                      <a:pt x="2285709" y="4511104"/>
                      <a:pt x="2239037" y="4297853"/>
                      <a:pt x="2077891" y="4093146"/>
                    </a:cubicBezTo>
                    <a:lnTo>
                      <a:pt x="2030142" y="4038512"/>
                    </a:lnTo>
                    <a:lnTo>
                      <a:pt x="1990057" y="4018513"/>
                    </a:lnTo>
                    <a:lnTo>
                      <a:pt x="1989796" y="4018975"/>
                    </a:lnTo>
                    <a:lnTo>
                      <a:pt x="1986827" y="4016902"/>
                    </a:lnTo>
                    <a:lnTo>
                      <a:pt x="1979367" y="4013180"/>
                    </a:lnTo>
                    <a:lnTo>
                      <a:pt x="1979985" y="4012124"/>
                    </a:lnTo>
                    <a:lnTo>
                      <a:pt x="1905212" y="3959905"/>
                    </a:lnTo>
                    <a:cubicBezTo>
                      <a:pt x="1792375" y="3859997"/>
                      <a:pt x="1726063" y="3701798"/>
                      <a:pt x="1713204" y="3510714"/>
                    </a:cubicBezTo>
                    <a:lnTo>
                      <a:pt x="1712753" y="3467954"/>
                    </a:lnTo>
                    <a:lnTo>
                      <a:pt x="1658348" y="3501613"/>
                    </a:lnTo>
                    <a:cubicBezTo>
                      <a:pt x="1557480" y="3556801"/>
                      <a:pt x="1457200" y="3590249"/>
                      <a:pt x="1362288" y="3601394"/>
                    </a:cubicBezTo>
                    <a:lnTo>
                      <a:pt x="1338188" y="3602827"/>
                    </a:lnTo>
                    <a:lnTo>
                      <a:pt x="1338250" y="3602937"/>
                    </a:lnTo>
                    <a:lnTo>
                      <a:pt x="1333477" y="3603107"/>
                    </a:lnTo>
                    <a:lnTo>
                      <a:pt x="1292186" y="3605562"/>
                    </a:lnTo>
                    <a:lnTo>
                      <a:pt x="1282307" y="3604941"/>
                    </a:lnTo>
                    <a:lnTo>
                      <a:pt x="1259058" y="3605775"/>
                    </a:lnTo>
                    <a:cubicBezTo>
                      <a:pt x="1106781" y="3619106"/>
                      <a:pt x="992318" y="3677743"/>
                      <a:pt x="936958" y="3770778"/>
                    </a:cubicBezTo>
                    <a:lnTo>
                      <a:pt x="918844" y="3810221"/>
                    </a:lnTo>
                    <a:lnTo>
                      <a:pt x="904767" y="3852730"/>
                    </a:lnTo>
                    <a:cubicBezTo>
                      <a:pt x="893063" y="3914435"/>
                      <a:pt x="905872" y="3979247"/>
                      <a:pt x="942129" y="4032575"/>
                    </a:cubicBezTo>
                    <a:cubicBezTo>
                      <a:pt x="990473" y="4103679"/>
                      <a:pt x="1073134" y="4143523"/>
                      <a:pt x="1158872" y="4137047"/>
                    </a:cubicBezTo>
                    <a:cubicBezTo>
                      <a:pt x="1223176" y="4132191"/>
                      <a:pt x="1281855" y="4101836"/>
                      <a:pt x="1322835" y="4054243"/>
                    </a:cubicBezTo>
                    <a:lnTo>
                      <a:pt x="1356651" y="4002458"/>
                    </a:lnTo>
                    <a:lnTo>
                      <a:pt x="1366880" y="3976207"/>
                    </a:lnTo>
                    <a:cubicBezTo>
                      <a:pt x="1374865" y="3943119"/>
                      <a:pt x="1369440" y="3907664"/>
                      <a:pt x="1350825" y="3878046"/>
                    </a:cubicBezTo>
                    <a:cubicBezTo>
                      <a:pt x="1326005" y="3838554"/>
                      <a:pt x="1281669" y="3815687"/>
                      <a:pt x="1235103" y="3818361"/>
                    </a:cubicBezTo>
                    <a:lnTo>
                      <a:pt x="1201655" y="3824857"/>
                    </a:lnTo>
                    <a:lnTo>
                      <a:pt x="1220145" y="3857497"/>
                    </a:lnTo>
                    <a:cubicBezTo>
                      <a:pt x="1229751" y="3886281"/>
                      <a:pt x="1228506" y="3919099"/>
                      <a:pt x="1214134" y="3949131"/>
                    </a:cubicBezTo>
                    <a:cubicBezTo>
                      <a:pt x="1185389" y="4009191"/>
                      <a:pt x="1115022" y="4035356"/>
                      <a:pt x="1056963" y="4007571"/>
                    </a:cubicBezTo>
                    <a:cubicBezTo>
                      <a:pt x="998904" y="3979785"/>
                      <a:pt x="975140" y="3908570"/>
                      <a:pt x="1003883" y="3848509"/>
                    </a:cubicBezTo>
                    <a:lnTo>
                      <a:pt x="1012938" y="3836325"/>
                    </a:lnTo>
                    <a:lnTo>
                      <a:pt x="1012242" y="3835992"/>
                    </a:lnTo>
                    <a:cubicBezTo>
                      <a:pt x="1052385" y="3752113"/>
                      <a:pt x="1134973" y="3696707"/>
                      <a:pt x="1227810" y="3691376"/>
                    </a:cubicBezTo>
                    <a:cubicBezTo>
                      <a:pt x="1320648" y="3686045"/>
                      <a:pt x="1409036" y="3731633"/>
                      <a:pt x="1458516" y="3810364"/>
                    </a:cubicBezTo>
                    <a:cubicBezTo>
                      <a:pt x="1486342" y="3854651"/>
                      <a:pt x="1499386" y="3905482"/>
                      <a:pt x="1497451" y="3955959"/>
                    </a:cubicBezTo>
                    <a:lnTo>
                      <a:pt x="1496715" y="3961274"/>
                    </a:lnTo>
                    <a:lnTo>
                      <a:pt x="1513226" y="3951183"/>
                    </a:lnTo>
                    <a:cubicBezTo>
                      <a:pt x="1528179" y="3943917"/>
                      <a:pt x="1544276" y="3937870"/>
                      <a:pt x="1561311" y="3933306"/>
                    </a:cubicBezTo>
                    <a:cubicBezTo>
                      <a:pt x="1629448" y="3915049"/>
                      <a:pt x="1696456" y="3924829"/>
                      <a:pt x="1742476" y="3954683"/>
                    </a:cubicBezTo>
                    <a:lnTo>
                      <a:pt x="1756122" y="3965768"/>
                    </a:lnTo>
                    <a:lnTo>
                      <a:pt x="1749847" y="3982190"/>
                    </a:lnTo>
                    <a:cubicBezTo>
                      <a:pt x="1724919" y="4031054"/>
                      <a:pt x="1671778" y="4073027"/>
                      <a:pt x="1603641" y="4091284"/>
                    </a:cubicBezTo>
                    <a:cubicBezTo>
                      <a:pt x="1552538" y="4104977"/>
                      <a:pt x="1502070" y="4102900"/>
                      <a:pt x="1460622" y="4088411"/>
                    </a:cubicBezTo>
                    <a:lnTo>
                      <a:pt x="1453840" y="4085121"/>
                    </a:lnTo>
                    <a:lnTo>
                      <a:pt x="1419601" y="4137552"/>
                    </a:lnTo>
                    <a:cubicBezTo>
                      <a:pt x="1356839" y="4210444"/>
                      <a:pt x="1266970" y="4256933"/>
                      <a:pt x="1168487" y="4264371"/>
                    </a:cubicBezTo>
                    <a:cubicBezTo>
                      <a:pt x="1070005" y="4271808"/>
                      <a:pt x="974174" y="4239343"/>
                      <a:pt x="901176" y="4176705"/>
                    </a:cubicBezTo>
                    <a:lnTo>
                      <a:pt x="847574" y="4116718"/>
                    </a:lnTo>
                    <a:lnTo>
                      <a:pt x="825259" y="4119417"/>
                    </a:lnTo>
                    <a:cubicBezTo>
                      <a:pt x="653048" y="4148564"/>
                      <a:pt x="523865" y="4221943"/>
                      <a:pt x="458485" y="4327754"/>
                    </a:cubicBezTo>
                    <a:lnTo>
                      <a:pt x="432251" y="4381186"/>
                    </a:lnTo>
                    <a:lnTo>
                      <a:pt x="413192" y="4449178"/>
                    </a:lnTo>
                    <a:cubicBezTo>
                      <a:pt x="402360" y="4526585"/>
                      <a:pt x="422608" y="4606388"/>
                      <a:pt x="471614" y="4670017"/>
                    </a:cubicBezTo>
                    <a:cubicBezTo>
                      <a:pt x="536954" y="4754858"/>
                      <a:pt x="643151" y="4797611"/>
                      <a:pt x="749050" y="4781711"/>
                    </a:cubicBezTo>
                    <a:cubicBezTo>
                      <a:pt x="828474" y="4769786"/>
                      <a:pt x="898368" y="4726272"/>
                      <a:pt x="944190" y="4662952"/>
                    </a:cubicBezTo>
                    <a:lnTo>
                      <a:pt x="980446" y="4595335"/>
                    </a:lnTo>
                    <a:lnTo>
                      <a:pt x="990196" y="4561858"/>
                    </a:lnTo>
                    <a:cubicBezTo>
                      <a:pt x="996386" y="4520541"/>
                      <a:pt x="985919" y="4477780"/>
                      <a:pt x="959961" y="4443579"/>
                    </a:cubicBezTo>
                    <a:cubicBezTo>
                      <a:pt x="925348" y="4397977"/>
                      <a:pt x="868671" y="4374812"/>
                      <a:pt x="812026" y="4383114"/>
                    </a:cubicBezTo>
                    <a:lnTo>
                      <a:pt x="771834" y="4394668"/>
                    </a:lnTo>
                    <a:lnTo>
                      <a:pt x="797967" y="4432577"/>
                    </a:lnTo>
                    <a:cubicBezTo>
                      <a:pt x="812822" y="4466731"/>
                      <a:pt x="814846" y="4506991"/>
                      <a:pt x="800520" y="4545260"/>
                    </a:cubicBezTo>
                    <a:cubicBezTo>
                      <a:pt x="771867" y="4621799"/>
                      <a:pt x="688662" y="4661393"/>
                      <a:pt x="614674" y="4633695"/>
                    </a:cubicBezTo>
                    <a:cubicBezTo>
                      <a:pt x="540686" y="4605998"/>
                      <a:pt x="503935" y="4521498"/>
                      <a:pt x="532588" y="4444960"/>
                    </a:cubicBezTo>
                    <a:lnTo>
                      <a:pt x="542341" y="4429085"/>
                    </a:lnTo>
                    <a:lnTo>
                      <a:pt x="541456" y="4428753"/>
                    </a:lnTo>
                    <a:cubicBezTo>
                      <a:pt x="581470" y="4321862"/>
                      <a:pt x="676458" y="4245197"/>
                      <a:pt x="789387" y="4228646"/>
                    </a:cubicBezTo>
                    <a:cubicBezTo>
                      <a:pt x="817619" y="4224509"/>
                      <a:pt x="845855" y="4224292"/>
                      <a:pt x="873407" y="4227715"/>
                    </a:cubicBezTo>
                    <a:cubicBezTo>
                      <a:pt x="956063" y="4237983"/>
                      <a:pt x="1032560" y="4281008"/>
                      <a:pt x="1084313" y="4349192"/>
                    </a:cubicBezTo>
                    <a:cubicBezTo>
                      <a:pt x="1136066" y="4417377"/>
                      <a:pt x="1156932" y="4502626"/>
                      <a:pt x="1144592" y="4584998"/>
                    </a:cubicBezTo>
                    <a:lnTo>
                      <a:pt x="1133389" y="4623469"/>
                    </a:lnTo>
                    <a:lnTo>
                      <a:pt x="1165933" y="4617024"/>
                    </a:lnTo>
                    <a:cubicBezTo>
                      <a:pt x="1219660" y="4612712"/>
                      <a:pt x="1280229" y="4625938"/>
                      <a:pt x="1336648" y="4658088"/>
                    </a:cubicBezTo>
                    <a:cubicBezTo>
                      <a:pt x="1411873" y="4700955"/>
                      <a:pt x="1461916" y="4767316"/>
                      <a:pt x="1476319" y="4833086"/>
                    </a:cubicBezTo>
                    <a:lnTo>
                      <a:pt x="1478662" y="4854536"/>
                    </a:lnTo>
                    <a:lnTo>
                      <a:pt x="1459014" y="4863455"/>
                    </a:lnTo>
                    <a:cubicBezTo>
                      <a:pt x="1395089" y="4884590"/>
                      <a:pt x="1312486" y="4875366"/>
                      <a:pt x="1237261" y="4832499"/>
                    </a:cubicBezTo>
                    <a:cubicBezTo>
                      <a:pt x="1180842" y="4800350"/>
                      <a:pt x="1138588" y="4754984"/>
                      <a:pt x="1114911" y="4706563"/>
                    </a:cubicBezTo>
                    <a:lnTo>
                      <a:pt x="1107787" y="4686386"/>
                    </a:lnTo>
                    <a:lnTo>
                      <a:pt x="1071110" y="4754786"/>
                    </a:lnTo>
                    <a:cubicBezTo>
                      <a:pt x="1000948" y="4851743"/>
                      <a:pt x="893926" y="4918370"/>
                      <a:pt x="772312" y="4936631"/>
                    </a:cubicBezTo>
                    <a:cubicBezTo>
                      <a:pt x="610159" y="4960979"/>
                      <a:pt x="447550" y="4895513"/>
                      <a:pt x="347500" y="4765606"/>
                    </a:cubicBezTo>
                    <a:lnTo>
                      <a:pt x="332275" y="4740143"/>
                    </a:lnTo>
                    <a:lnTo>
                      <a:pt x="325130" y="4762098"/>
                    </a:lnTo>
                    <a:cubicBezTo>
                      <a:pt x="307865" y="4799745"/>
                      <a:pt x="276270" y="4835399"/>
                      <a:pt x="233543" y="4861170"/>
                    </a:cubicBezTo>
                    <a:cubicBezTo>
                      <a:pt x="176572" y="4895532"/>
                      <a:pt x="113295" y="4904192"/>
                      <a:pt x="63786" y="4889174"/>
                    </a:cubicBezTo>
                    <a:lnTo>
                      <a:pt x="48522" y="4882697"/>
                    </a:lnTo>
                    <a:lnTo>
                      <a:pt x="49913" y="4866175"/>
                    </a:lnTo>
                    <a:cubicBezTo>
                      <a:pt x="59725" y="4815377"/>
                      <a:pt x="96903" y="4763446"/>
                      <a:pt x="153873" y="4729084"/>
                    </a:cubicBezTo>
                    <a:cubicBezTo>
                      <a:pt x="196601" y="4703313"/>
                      <a:pt x="242877" y="4691999"/>
                      <a:pt x="284231" y="4694287"/>
                    </a:cubicBezTo>
                    <a:lnTo>
                      <a:pt x="307227" y="4698253"/>
                    </a:lnTo>
                    <a:lnTo>
                      <a:pt x="293168" y="4674739"/>
                    </a:lnTo>
                    <a:cubicBezTo>
                      <a:pt x="250250" y="4578963"/>
                      <a:pt x="241840" y="4470576"/>
                      <a:pt x="270323" y="4368629"/>
                    </a:cubicBezTo>
                    <a:lnTo>
                      <a:pt x="284548" y="4328406"/>
                    </a:lnTo>
                    <a:lnTo>
                      <a:pt x="283726" y="4328098"/>
                    </a:lnTo>
                    <a:lnTo>
                      <a:pt x="287408" y="4320319"/>
                    </a:lnTo>
                    <a:lnTo>
                      <a:pt x="290630" y="4311206"/>
                    </a:lnTo>
                    <a:lnTo>
                      <a:pt x="291536" y="4311597"/>
                    </a:lnTo>
                    <a:lnTo>
                      <a:pt x="315794" y="4260335"/>
                    </a:lnTo>
                    <a:cubicBezTo>
                      <a:pt x="391122" y="4130339"/>
                      <a:pt x="532467" y="4034290"/>
                      <a:pt x="719506" y="3985998"/>
                    </a:cubicBezTo>
                    <a:lnTo>
                      <a:pt x="780948" y="3973295"/>
                    </a:lnTo>
                    <a:lnTo>
                      <a:pt x="780381" y="3971460"/>
                    </a:lnTo>
                    <a:lnTo>
                      <a:pt x="775378" y="3924003"/>
                    </a:lnTo>
                    <a:lnTo>
                      <a:pt x="752527" y="3939676"/>
                    </a:lnTo>
                    <a:cubicBezTo>
                      <a:pt x="624422" y="4018635"/>
                      <a:pt x="489708" y="4049112"/>
                      <a:pt x="366592" y="4026020"/>
                    </a:cubicBezTo>
                    <a:lnTo>
                      <a:pt x="302733" y="4008370"/>
                    </a:lnTo>
                    <a:lnTo>
                      <a:pt x="302616" y="4008711"/>
                    </a:lnTo>
                    <a:lnTo>
                      <a:pt x="299957" y="4007602"/>
                    </a:lnTo>
                    <a:lnTo>
                      <a:pt x="297629" y="4006959"/>
                    </a:lnTo>
                    <a:lnTo>
                      <a:pt x="297734" y="4006674"/>
                    </a:lnTo>
                    <a:lnTo>
                      <a:pt x="286645" y="4002049"/>
                    </a:lnTo>
                    <a:lnTo>
                      <a:pt x="287455" y="4013393"/>
                    </a:lnTo>
                    <a:cubicBezTo>
                      <a:pt x="285921" y="4048103"/>
                      <a:pt x="272623" y="4085788"/>
                      <a:pt x="247552" y="4119307"/>
                    </a:cubicBezTo>
                    <a:cubicBezTo>
                      <a:pt x="214125" y="4163999"/>
                      <a:pt x="167679" y="4190707"/>
                      <a:pt x="124460" y="4194665"/>
                    </a:cubicBezTo>
                    <a:lnTo>
                      <a:pt x="110552" y="4194450"/>
                    </a:lnTo>
                    <a:lnTo>
                      <a:pt x="106417" y="4181170"/>
                    </a:lnTo>
                    <a:cubicBezTo>
                      <a:pt x="98005" y="4138594"/>
                      <a:pt x="110504" y="4086495"/>
                      <a:pt x="143933" y="4041803"/>
                    </a:cubicBezTo>
                    <a:cubicBezTo>
                      <a:pt x="160647" y="4019457"/>
                      <a:pt x="180615" y="4001607"/>
                      <a:pt x="201808" y="3988849"/>
                    </a:cubicBezTo>
                    <a:lnTo>
                      <a:pt x="231767" y="3974775"/>
                    </a:lnTo>
                    <a:lnTo>
                      <a:pt x="189176" y="3948821"/>
                    </a:lnTo>
                    <a:cubicBezTo>
                      <a:pt x="168860" y="3933735"/>
                      <a:pt x="150107" y="3916933"/>
                      <a:pt x="133166" y="3898689"/>
                    </a:cubicBezTo>
                    <a:cubicBezTo>
                      <a:pt x="87995" y="3850035"/>
                      <a:pt x="55720" y="3791111"/>
                      <a:pt x="41109" y="3727050"/>
                    </a:cubicBezTo>
                    <a:cubicBezTo>
                      <a:pt x="11887" y="3598927"/>
                      <a:pt x="57824" y="3470016"/>
                      <a:pt x="161388" y="3389507"/>
                    </a:cubicBezTo>
                    <a:cubicBezTo>
                      <a:pt x="219644" y="3344223"/>
                      <a:pt x="291078" y="3318182"/>
                      <a:pt x="365829" y="3312723"/>
                    </a:cubicBezTo>
                    <a:lnTo>
                      <a:pt x="375070" y="3312901"/>
                    </a:lnTo>
                    <a:lnTo>
                      <a:pt x="374562" y="3312625"/>
                    </a:lnTo>
                    <a:cubicBezTo>
                      <a:pt x="357641" y="3301180"/>
                      <a:pt x="341722" y="3287966"/>
                      <a:pt x="327092" y="3273063"/>
                    </a:cubicBezTo>
                    <a:cubicBezTo>
                      <a:pt x="249067" y="3193576"/>
                      <a:pt x="219776" y="3078293"/>
                      <a:pt x="250395" y="2971203"/>
                    </a:cubicBezTo>
                    <a:cubicBezTo>
                      <a:pt x="265704" y="2917659"/>
                      <a:pt x="294811" y="2870292"/>
                      <a:pt x="333621" y="2833033"/>
                    </a:cubicBezTo>
                    <a:cubicBezTo>
                      <a:pt x="362729" y="2805090"/>
                      <a:pt x="397295" y="2782832"/>
                      <a:pt x="435592" y="2767916"/>
                    </a:cubicBezTo>
                    <a:lnTo>
                      <a:pt x="471059" y="2756771"/>
                    </a:lnTo>
                    <a:lnTo>
                      <a:pt x="470992" y="2756517"/>
                    </a:lnTo>
                    <a:lnTo>
                      <a:pt x="472886" y="2756198"/>
                    </a:lnTo>
                    <a:lnTo>
                      <a:pt x="475071" y="2755511"/>
                    </a:lnTo>
                    <a:lnTo>
                      <a:pt x="475144" y="2755816"/>
                    </a:lnTo>
                    <a:lnTo>
                      <a:pt x="527092" y="2747047"/>
                    </a:lnTo>
                    <a:cubicBezTo>
                      <a:pt x="626622" y="2739532"/>
                      <a:pt x="732349" y="2779177"/>
                      <a:pt x="830038" y="2859786"/>
                    </a:cubicBezTo>
                    <a:lnTo>
                      <a:pt x="891461" y="2920919"/>
                    </a:lnTo>
                    <a:lnTo>
                      <a:pt x="953876" y="2838945"/>
                    </a:lnTo>
                    <a:cubicBezTo>
                      <a:pt x="981341" y="2811229"/>
                      <a:pt x="1012652" y="2786885"/>
                      <a:pt x="1047311" y="2766790"/>
                    </a:cubicBezTo>
                    <a:cubicBezTo>
                      <a:pt x="1116625" y="2726598"/>
                      <a:pt x="1194039" y="2706463"/>
                      <a:pt x="1271471" y="2706391"/>
                    </a:cubicBezTo>
                    <a:cubicBezTo>
                      <a:pt x="1329546" y="2706337"/>
                      <a:pt x="1387631" y="2717569"/>
                      <a:pt x="1442318" y="2740090"/>
                    </a:cubicBezTo>
                    <a:lnTo>
                      <a:pt x="1474465" y="2755904"/>
                    </a:lnTo>
                    <a:lnTo>
                      <a:pt x="1482100" y="2725130"/>
                    </a:lnTo>
                    <a:cubicBezTo>
                      <a:pt x="1497512" y="2684009"/>
                      <a:pt x="1528229" y="2643912"/>
                      <a:pt x="1571467" y="2613425"/>
                    </a:cubicBezTo>
                    <a:cubicBezTo>
                      <a:pt x="1629119" y="2572775"/>
                      <a:pt x="1695385" y="2558830"/>
                      <a:pt x="1748880" y="2570968"/>
                    </a:cubicBezTo>
                    <a:lnTo>
                      <a:pt x="1765513" y="2576663"/>
                    </a:lnTo>
                    <a:lnTo>
                      <a:pt x="1765291" y="2594242"/>
                    </a:lnTo>
                    <a:cubicBezTo>
                      <a:pt x="1758757" y="2648707"/>
                      <a:pt x="1723366" y="2706441"/>
                      <a:pt x="1665714" y="2747090"/>
                    </a:cubicBezTo>
                    <a:cubicBezTo>
                      <a:pt x="1636889" y="2767415"/>
                      <a:pt x="1605909" y="2781063"/>
                      <a:pt x="1575449" y="2788114"/>
                    </a:cubicBezTo>
                    <a:lnTo>
                      <a:pt x="1532152" y="2793541"/>
                    </a:lnTo>
                    <a:lnTo>
                      <a:pt x="1548269" y="2804530"/>
                    </a:lnTo>
                    <a:cubicBezTo>
                      <a:pt x="1609636" y="2859791"/>
                      <a:pt x="1647404" y="2938186"/>
                      <a:pt x="1650776" y="3022990"/>
                    </a:cubicBezTo>
                    <a:cubicBezTo>
                      <a:pt x="1655272" y="3136062"/>
                      <a:pt x="1597909" y="3242631"/>
                      <a:pt x="1501052" y="3301149"/>
                    </a:cubicBezTo>
                    <a:cubicBezTo>
                      <a:pt x="1404202" y="3359667"/>
                      <a:pt x="1283182" y="3360869"/>
                      <a:pt x="1185181" y="3304288"/>
                    </a:cubicBezTo>
                    <a:lnTo>
                      <a:pt x="1185650" y="3303475"/>
                    </a:lnTo>
                    <a:lnTo>
                      <a:pt x="1168179" y="3297475"/>
                    </a:lnTo>
                    <a:cubicBezTo>
                      <a:pt x="1098005" y="3256959"/>
                      <a:pt x="1072868" y="3169125"/>
                      <a:pt x="1112032" y="3101290"/>
                    </a:cubicBezTo>
                    <a:cubicBezTo>
                      <a:pt x="1151196" y="3033456"/>
                      <a:pt x="1239831" y="3011309"/>
                      <a:pt x="1310004" y="3051824"/>
                    </a:cubicBezTo>
                    <a:cubicBezTo>
                      <a:pt x="1345092" y="3072082"/>
                      <a:pt x="1368920" y="3104169"/>
                      <a:pt x="1379081" y="3139671"/>
                    </a:cubicBezTo>
                    <a:lnTo>
                      <a:pt x="1382976" y="3185155"/>
                    </a:lnTo>
                    <a:lnTo>
                      <a:pt x="1421019" y="3168665"/>
                    </a:lnTo>
                    <a:cubicBezTo>
                      <a:pt x="1469602" y="3139312"/>
                      <a:pt x="1498367" y="3085858"/>
                      <a:pt x="1496112" y="3029140"/>
                    </a:cubicBezTo>
                    <a:cubicBezTo>
                      <a:pt x="1494420" y="2986602"/>
                      <a:pt x="1475485" y="2947279"/>
                      <a:pt x="1444703" y="2919561"/>
                    </a:cubicBezTo>
                    <a:lnTo>
                      <a:pt x="1416382" y="2900250"/>
                    </a:lnTo>
                    <a:lnTo>
                      <a:pt x="1346804" y="2871532"/>
                    </a:lnTo>
                    <a:cubicBezTo>
                      <a:pt x="1272926" y="2851949"/>
                      <a:pt x="1193141" y="2861848"/>
                      <a:pt x="1125252" y="2901212"/>
                    </a:cubicBezTo>
                    <a:cubicBezTo>
                      <a:pt x="1034733" y="2953697"/>
                      <a:pt x="979169" y="3050559"/>
                      <a:pt x="979558" y="3155193"/>
                    </a:cubicBezTo>
                    <a:cubicBezTo>
                      <a:pt x="979851" y="3233668"/>
                      <a:pt x="1011582" y="3307538"/>
                      <a:pt x="1065781" y="3361426"/>
                    </a:cubicBezTo>
                    <a:lnTo>
                      <a:pt x="1112129" y="3396670"/>
                    </a:lnTo>
                    <a:lnTo>
                      <a:pt x="1167119" y="3426954"/>
                    </a:lnTo>
                    <a:cubicBezTo>
                      <a:pt x="1298387" y="3480840"/>
                      <a:pt x="1469073" y="3447537"/>
                      <a:pt x="1642841" y="3334132"/>
                    </a:cubicBezTo>
                    <a:lnTo>
                      <a:pt x="1723066" y="3275705"/>
                    </a:lnTo>
                    <a:lnTo>
                      <a:pt x="1723871" y="3267252"/>
                    </a:lnTo>
                    <a:cubicBezTo>
                      <a:pt x="1730072" y="3224586"/>
                      <a:pt x="1738523" y="3181011"/>
                      <a:pt x="1749278" y="3136731"/>
                    </a:cubicBezTo>
                    <a:cubicBezTo>
                      <a:pt x="1779067" y="3014084"/>
                      <a:pt x="1825347" y="2891307"/>
                      <a:pt x="1885391" y="2774066"/>
                    </a:cubicBezTo>
                    <a:lnTo>
                      <a:pt x="1892863" y="2760730"/>
                    </a:lnTo>
                    <a:lnTo>
                      <a:pt x="1883647" y="2755317"/>
                    </a:lnTo>
                    <a:cubicBezTo>
                      <a:pt x="1839579" y="2722652"/>
                      <a:pt x="1806971" y="2663302"/>
                      <a:pt x="1800233" y="2593083"/>
                    </a:cubicBezTo>
                    <a:cubicBezTo>
                      <a:pt x="1793494" y="2522865"/>
                      <a:pt x="1814221" y="2458397"/>
                      <a:pt x="1851273" y="2417948"/>
                    </a:cubicBezTo>
                    <a:lnTo>
                      <a:pt x="1864461" y="2406324"/>
                    </a:lnTo>
                    <a:lnTo>
                      <a:pt x="1879621" y="2415227"/>
                    </a:lnTo>
                    <a:cubicBezTo>
                      <a:pt x="1923689" y="2447892"/>
                      <a:pt x="1956297" y="2507242"/>
                      <a:pt x="1963035" y="2577461"/>
                    </a:cubicBezTo>
                    <a:cubicBezTo>
                      <a:pt x="1964720" y="2595015"/>
                      <a:pt x="1964688" y="2612210"/>
                      <a:pt x="1963114" y="2628761"/>
                    </a:cubicBezTo>
                    <a:lnTo>
                      <a:pt x="1960205" y="2643795"/>
                    </a:lnTo>
                    <a:lnTo>
                      <a:pt x="2025217" y="2548400"/>
                    </a:lnTo>
                    <a:lnTo>
                      <a:pt x="2024468" y="2547577"/>
                    </a:lnTo>
                    <a:cubicBezTo>
                      <a:pt x="2131595" y="2399528"/>
                      <a:pt x="2215320" y="2231453"/>
                      <a:pt x="2265586" y="2063542"/>
                    </a:cubicBezTo>
                    <a:cubicBezTo>
                      <a:pt x="2371002" y="1711423"/>
                      <a:pt x="2315232" y="1410168"/>
                      <a:pt x="2124212" y="1299884"/>
                    </a:cubicBezTo>
                    <a:lnTo>
                      <a:pt x="2124792" y="1298877"/>
                    </a:lnTo>
                    <a:lnTo>
                      <a:pt x="2058300" y="1269084"/>
                    </a:lnTo>
                    <a:cubicBezTo>
                      <a:pt x="1984131" y="1247115"/>
                      <a:pt x="1903090" y="1254991"/>
                      <a:pt x="1833426" y="1293197"/>
                    </a:cubicBezTo>
                    <a:cubicBezTo>
                      <a:pt x="1740539" y="1344139"/>
                      <a:pt x="1682247" y="1441117"/>
                      <a:pt x="1680840" y="1547045"/>
                    </a:cubicBezTo>
                    <a:cubicBezTo>
                      <a:pt x="1679785" y="1626491"/>
                      <a:pt x="1710850" y="1701755"/>
                      <a:pt x="1765051" y="1756945"/>
                    </a:cubicBezTo>
                    <a:lnTo>
                      <a:pt x="1820301" y="1799930"/>
                    </a:lnTo>
                    <a:lnTo>
                      <a:pt x="1820419" y="1799752"/>
                    </a:lnTo>
                    <a:cubicBezTo>
                      <a:pt x="1867797" y="1831011"/>
                      <a:pt x="1928429" y="1834026"/>
                      <a:pt x="1978676" y="1807621"/>
                    </a:cubicBezTo>
                    <a:cubicBezTo>
                      <a:pt x="2028922" y="1781215"/>
                      <a:pt x="2060829" y="1729570"/>
                      <a:pt x="2061957" y="1672820"/>
                    </a:cubicBezTo>
                    <a:lnTo>
                      <a:pt x="2057217" y="1631628"/>
                    </a:lnTo>
                    <a:lnTo>
                      <a:pt x="2015879" y="1650997"/>
                    </a:lnTo>
                    <a:cubicBezTo>
                      <a:pt x="1980053" y="1659948"/>
                      <a:pt x="1940351" y="1655357"/>
                      <a:pt x="1905264" y="1635099"/>
                    </a:cubicBezTo>
                    <a:cubicBezTo>
                      <a:pt x="1835090" y="1594584"/>
                      <a:pt x="1809952" y="1506751"/>
                      <a:pt x="1849116" y="1438916"/>
                    </a:cubicBezTo>
                    <a:cubicBezTo>
                      <a:pt x="1888280" y="1371082"/>
                      <a:pt x="1976916" y="1348935"/>
                      <a:pt x="2047090" y="1389450"/>
                    </a:cubicBezTo>
                    <a:lnTo>
                      <a:pt x="2061022" y="1401579"/>
                    </a:lnTo>
                    <a:lnTo>
                      <a:pt x="2061491" y="1400767"/>
                    </a:lnTo>
                    <a:cubicBezTo>
                      <a:pt x="2159492" y="1457347"/>
                      <a:pt x="2218961" y="1562755"/>
                      <a:pt x="2216713" y="1675895"/>
                    </a:cubicBezTo>
                    <a:cubicBezTo>
                      <a:pt x="2214464" y="1789035"/>
                      <a:pt x="2150853" y="1891987"/>
                      <a:pt x="2050681" y="1944630"/>
                    </a:cubicBezTo>
                    <a:cubicBezTo>
                      <a:pt x="2031899" y="1954501"/>
                      <a:pt x="2012389" y="1962309"/>
                      <a:pt x="1992462" y="1968071"/>
                    </a:cubicBezTo>
                    <a:lnTo>
                      <a:pt x="1933487" y="1978911"/>
                    </a:lnTo>
                    <a:lnTo>
                      <a:pt x="1947932" y="2008688"/>
                    </a:lnTo>
                    <a:cubicBezTo>
                      <a:pt x="1962421" y="2050142"/>
                      <a:pt x="1964499" y="2100609"/>
                      <a:pt x="1950805" y="2151713"/>
                    </a:cubicBezTo>
                    <a:cubicBezTo>
                      <a:pt x="1932549" y="2219851"/>
                      <a:pt x="1890575" y="2272991"/>
                      <a:pt x="1841712" y="2297919"/>
                    </a:cubicBezTo>
                    <a:lnTo>
                      <a:pt x="1825288" y="2304193"/>
                    </a:lnTo>
                    <a:lnTo>
                      <a:pt x="1814204" y="2290548"/>
                    </a:lnTo>
                    <a:cubicBezTo>
                      <a:pt x="1784350" y="2244528"/>
                      <a:pt x="1774570" y="2177520"/>
                      <a:pt x="1792828" y="2109383"/>
                    </a:cubicBezTo>
                    <a:cubicBezTo>
                      <a:pt x="1806521" y="2058280"/>
                      <a:pt x="1833554" y="2015613"/>
                      <a:pt x="1866829" y="1986956"/>
                    </a:cubicBezTo>
                    <a:lnTo>
                      <a:pt x="1879518" y="1978359"/>
                    </a:lnTo>
                    <a:lnTo>
                      <a:pt x="1870375" y="1978207"/>
                    </a:lnTo>
                    <a:cubicBezTo>
                      <a:pt x="1850021" y="1975844"/>
                      <a:pt x="1829871" y="1971466"/>
                      <a:pt x="1810237" y="1965088"/>
                    </a:cubicBezTo>
                    <a:lnTo>
                      <a:pt x="1750045" y="1936101"/>
                    </a:lnTo>
                    <a:lnTo>
                      <a:pt x="1749147" y="1937640"/>
                    </a:lnTo>
                    <a:lnTo>
                      <a:pt x="1742500" y="1932468"/>
                    </a:lnTo>
                    <a:lnTo>
                      <a:pt x="1735176" y="1928942"/>
                    </a:lnTo>
                    <a:lnTo>
                      <a:pt x="1736124" y="1927507"/>
                    </a:lnTo>
                    <a:lnTo>
                      <a:pt x="1655361" y="1864680"/>
                    </a:lnTo>
                    <a:cubicBezTo>
                      <a:pt x="1614088" y="1822653"/>
                      <a:pt x="1581622" y="1772983"/>
                      <a:pt x="1559676" y="1718695"/>
                    </a:cubicBezTo>
                    <a:lnTo>
                      <a:pt x="1551680" y="1691464"/>
                    </a:lnTo>
                    <a:lnTo>
                      <a:pt x="1548839" y="1699861"/>
                    </a:lnTo>
                    <a:cubicBezTo>
                      <a:pt x="1525820" y="1749653"/>
                      <a:pt x="1474347" y="1793651"/>
                      <a:pt x="1406967" y="1814530"/>
                    </a:cubicBezTo>
                    <a:cubicBezTo>
                      <a:pt x="1339587" y="1835409"/>
                      <a:pt x="1272251" y="1828228"/>
                      <a:pt x="1225111" y="1800177"/>
                    </a:cubicBezTo>
                    <a:lnTo>
                      <a:pt x="1211047" y="1789629"/>
                    </a:lnTo>
                    <a:lnTo>
                      <a:pt x="1216682" y="1772975"/>
                    </a:lnTo>
                    <a:cubicBezTo>
                      <a:pt x="1239700" y="1723185"/>
                      <a:pt x="1291177" y="1679187"/>
                      <a:pt x="1358558" y="1658308"/>
                    </a:cubicBezTo>
                    <a:cubicBezTo>
                      <a:pt x="1425937" y="1637428"/>
                      <a:pt x="1493271" y="1644609"/>
                      <a:pt x="1540410" y="1672659"/>
                    </a:cubicBezTo>
                    <a:lnTo>
                      <a:pt x="1547783" y="1678190"/>
                    </a:lnTo>
                    <a:lnTo>
                      <a:pt x="1534861" y="1634179"/>
                    </a:lnTo>
                    <a:cubicBezTo>
                      <a:pt x="1529362" y="1605104"/>
                      <a:pt x="1526705" y="1575252"/>
                      <a:pt x="1527107" y="1545003"/>
                    </a:cubicBezTo>
                    <a:cubicBezTo>
                      <a:pt x="1529250" y="1383675"/>
                      <a:pt x="1618030" y="1235976"/>
                      <a:pt x="1759495" y="1158392"/>
                    </a:cubicBezTo>
                    <a:cubicBezTo>
                      <a:pt x="1794861" y="1138997"/>
                      <a:pt x="1832152" y="1124732"/>
                      <a:pt x="1870340" y="1115575"/>
                    </a:cubicBezTo>
                    <a:lnTo>
                      <a:pt x="1962100" y="1105952"/>
                    </a:lnTo>
                    <a:lnTo>
                      <a:pt x="1904225" y="1012071"/>
                    </a:lnTo>
                    <a:cubicBezTo>
                      <a:pt x="1808877" y="833324"/>
                      <a:pt x="1787459" y="655817"/>
                      <a:pt x="1847799" y="517974"/>
                    </a:cubicBezTo>
                    <a:lnTo>
                      <a:pt x="1883586" y="457675"/>
                    </a:lnTo>
                    <a:lnTo>
                      <a:pt x="1881986" y="456591"/>
                    </a:lnTo>
                    <a:lnTo>
                      <a:pt x="1888714" y="449036"/>
                    </a:lnTo>
                    <a:lnTo>
                      <a:pt x="1893876" y="440336"/>
                    </a:lnTo>
                    <a:lnTo>
                      <a:pt x="1895449" y="441470"/>
                    </a:lnTo>
                    <a:lnTo>
                      <a:pt x="1946490" y="384136"/>
                    </a:lnTo>
                    <a:lnTo>
                      <a:pt x="1968652" y="368534"/>
                    </a:lnTo>
                    <a:lnTo>
                      <a:pt x="1909373" y="358232"/>
                    </a:lnTo>
                    <a:cubicBezTo>
                      <a:pt x="1880374" y="346546"/>
                      <a:pt x="1851884" y="328260"/>
                      <a:pt x="1826558" y="303712"/>
                    </a:cubicBezTo>
                    <a:cubicBezTo>
                      <a:pt x="1775904" y="254618"/>
                      <a:pt x="1749889" y="192096"/>
                      <a:pt x="1751877" y="137278"/>
                    </a:cubicBezTo>
                    <a:lnTo>
                      <a:pt x="1754383" y="119877"/>
                    </a:lnTo>
                    <a:close/>
                    <a:moveTo>
                      <a:pt x="4511458" y="4639"/>
                    </a:moveTo>
                    <a:cubicBezTo>
                      <a:pt x="4631500" y="6416"/>
                      <a:pt x="4741327" y="72565"/>
                      <a:pt x="4799030" y="177844"/>
                    </a:cubicBezTo>
                    <a:cubicBezTo>
                      <a:pt x="4842308" y="256803"/>
                      <a:pt x="4851257" y="348636"/>
                      <a:pt x="4826415" y="432711"/>
                    </a:cubicBezTo>
                    <a:lnTo>
                      <a:pt x="4795970" y="500816"/>
                    </a:lnTo>
                    <a:lnTo>
                      <a:pt x="4797223" y="501491"/>
                    </a:lnTo>
                    <a:lnTo>
                      <a:pt x="4793180" y="507059"/>
                    </a:lnTo>
                    <a:lnTo>
                      <a:pt x="4790329" y="513436"/>
                    </a:lnTo>
                    <a:lnTo>
                      <a:pt x="4789101" y="512678"/>
                    </a:lnTo>
                    <a:lnTo>
                      <a:pt x="4760754" y="551715"/>
                    </a:lnTo>
                    <a:cubicBezTo>
                      <a:pt x="4718246" y="596196"/>
                      <a:pt x="4659031" y="622592"/>
                      <a:pt x="4595801" y="623232"/>
                    </a:cubicBezTo>
                    <a:cubicBezTo>
                      <a:pt x="4511496" y="624085"/>
                      <a:pt x="4433398" y="579013"/>
                      <a:pt x="4391957" y="505591"/>
                    </a:cubicBezTo>
                    <a:cubicBezTo>
                      <a:pt x="4350516" y="432168"/>
                      <a:pt x="4352291" y="342016"/>
                      <a:pt x="4396591" y="270283"/>
                    </a:cubicBezTo>
                    <a:lnTo>
                      <a:pt x="4397185" y="270650"/>
                    </a:lnTo>
                    <a:lnTo>
                      <a:pt x="4402039" y="257772"/>
                    </a:lnTo>
                    <a:cubicBezTo>
                      <a:pt x="4433761" y="206407"/>
                      <a:pt x="4499727" y="189625"/>
                      <a:pt x="4549379" y="220288"/>
                    </a:cubicBezTo>
                    <a:cubicBezTo>
                      <a:pt x="4599032" y="250950"/>
                      <a:pt x="4613569" y="317448"/>
                      <a:pt x="4581849" y="368813"/>
                    </a:cubicBezTo>
                    <a:cubicBezTo>
                      <a:pt x="4565988" y="394496"/>
                      <a:pt x="4541566" y="411532"/>
                      <a:pt x="4514904" y="418316"/>
                    </a:cubicBezTo>
                    <a:lnTo>
                      <a:pt x="4480945" y="420212"/>
                    </a:lnTo>
                    <a:lnTo>
                      <a:pt x="4492386" y="448907"/>
                    </a:lnTo>
                    <a:cubicBezTo>
                      <a:pt x="4513173" y="485736"/>
                      <a:pt x="4552347" y="508344"/>
                      <a:pt x="4594635" y="507915"/>
                    </a:cubicBezTo>
                    <a:cubicBezTo>
                      <a:pt x="4636923" y="507487"/>
                      <a:pt x="4675631" y="484092"/>
                      <a:pt x="4695668" y="446851"/>
                    </a:cubicBezTo>
                    <a:lnTo>
                      <a:pt x="4698368" y="448304"/>
                    </a:lnTo>
                    <a:lnTo>
                      <a:pt x="4719468" y="401104"/>
                    </a:lnTo>
                    <a:cubicBezTo>
                      <a:pt x="4736005" y="345136"/>
                      <a:pt x="4730047" y="284006"/>
                      <a:pt x="4701238" y="231444"/>
                    </a:cubicBezTo>
                    <a:cubicBezTo>
                      <a:pt x="4662826" y="161362"/>
                      <a:pt x="4589717" y="117328"/>
                      <a:pt x="4509807" y="116144"/>
                    </a:cubicBezTo>
                    <a:cubicBezTo>
                      <a:pt x="4449875" y="115257"/>
                      <a:pt x="4393052" y="138576"/>
                      <a:pt x="4351314" y="179365"/>
                    </a:cubicBezTo>
                    <a:lnTo>
                      <a:pt x="4316316" y="224102"/>
                    </a:lnTo>
                    <a:lnTo>
                      <a:pt x="4320229" y="226520"/>
                    </a:lnTo>
                    <a:cubicBezTo>
                      <a:pt x="4258372" y="326683"/>
                      <a:pt x="4276237" y="468234"/>
                      <a:pt x="4366449" y="614005"/>
                    </a:cubicBezTo>
                    <a:lnTo>
                      <a:pt x="4402394" y="666270"/>
                    </a:lnTo>
                    <a:lnTo>
                      <a:pt x="4407067" y="672547"/>
                    </a:lnTo>
                    <a:lnTo>
                      <a:pt x="4407686" y="673963"/>
                    </a:lnTo>
                    <a:lnTo>
                      <a:pt x="4409518" y="676628"/>
                    </a:lnTo>
                    <a:lnTo>
                      <a:pt x="4408889" y="676719"/>
                    </a:lnTo>
                    <a:lnTo>
                      <a:pt x="4445081" y="759651"/>
                    </a:lnTo>
                    <a:cubicBezTo>
                      <a:pt x="4453930" y="790337"/>
                      <a:pt x="4458812" y="822437"/>
                      <a:pt x="4459298" y="855235"/>
                    </a:cubicBezTo>
                    <a:cubicBezTo>
                      <a:pt x="4460757" y="953628"/>
                      <a:pt x="4422474" y="1046917"/>
                      <a:pt x="4355512" y="1115441"/>
                    </a:cubicBezTo>
                    <a:lnTo>
                      <a:pt x="4349161" y="1120410"/>
                    </a:lnTo>
                    <a:lnTo>
                      <a:pt x="4356461" y="1121858"/>
                    </a:lnTo>
                    <a:cubicBezTo>
                      <a:pt x="4208763" y="1296973"/>
                      <a:pt x="4162609" y="1478983"/>
                      <a:pt x="4233195" y="1607970"/>
                    </a:cubicBezTo>
                    <a:lnTo>
                      <a:pt x="4228785" y="1610383"/>
                    </a:lnTo>
                    <a:lnTo>
                      <a:pt x="4264415" y="1661217"/>
                    </a:lnTo>
                    <a:cubicBezTo>
                      <a:pt x="4307627" y="1708125"/>
                      <a:pt x="4368303" y="1736834"/>
                      <a:pt x="4433762" y="1739304"/>
                    </a:cubicBezTo>
                    <a:cubicBezTo>
                      <a:pt x="4521041" y="1742597"/>
                      <a:pt x="4603357" y="1698733"/>
                      <a:pt x="4649298" y="1624450"/>
                    </a:cubicBezTo>
                    <a:cubicBezTo>
                      <a:pt x="4683753" y="1568739"/>
                      <a:pt x="4693761" y="1502365"/>
                      <a:pt x="4678925" y="1440335"/>
                    </a:cubicBezTo>
                    <a:lnTo>
                      <a:pt x="4658605" y="1387613"/>
                    </a:lnTo>
                    <a:lnTo>
                      <a:pt x="4655574" y="1389044"/>
                    </a:lnTo>
                    <a:cubicBezTo>
                      <a:pt x="4635842" y="1347251"/>
                      <a:pt x="4594940" y="1319497"/>
                      <a:pt x="4548812" y="1316605"/>
                    </a:cubicBezTo>
                    <a:cubicBezTo>
                      <a:pt x="4502685" y="1313712"/>
                      <a:pt x="4458636" y="1336138"/>
                      <a:pt x="4433837" y="1375139"/>
                    </a:cubicBezTo>
                    <a:lnTo>
                      <a:pt x="4419705" y="1405799"/>
                    </a:lnTo>
                    <a:lnTo>
                      <a:pt x="4456658" y="1409817"/>
                    </a:lnTo>
                    <a:cubicBezTo>
                      <a:pt x="4485367" y="1418749"/>
                      <a:pt x="4511043" y="1438743"/>
                      <a:pt x="4526879" y="1467682"/>
                    </a:cubicBezTo>
                    <a:cubicBezTo>
                      <a:pt x="4558552" y="1525561"/>
                      <a:pt x="4538872" y="1597299"/>
                      <a:pt x="4482924" y="1627916"/>
                    </a:cubicBezTo>
                    <a:cubicBezTo>
                      <a:pt x="4426977" y="1658532"/>
                      <a:pt x="4355945" y="1636434"/>
                      <a:pt x="4324272" y="1578555"/>
                    </a:cubicBezTo>
                    <a:lnTo>
                      <a:pt x="4319713" y="1564222"/>
                    </a:lnTo>
                    <a:lnTo>
                      <a:pt x="4319043" y="1564589"/>
                    </a:lnTo>
                    <a:cubicBezTo>
                      <a:pt x="4274812" y="1483759"/>
                      <a:pt x="4278045" y="1385270"/>
                      <a:pt x="4327483" y="1307515"/>
                    </a:cubicBezTo>
                    <a:cubicBezTo>
                      <a:pt x="4376922" y="1229761"/>
                      <a:pt x="4464741" y="1185053"/>
                      <a:pt x="4556701" y="1190819"/>
                    </a:cubicBezTo>
                    <a:lnTo>
                      <a:pt x="4601450" y="1198211"/>
                    </a:lnTo>
                    <a:lnTo>
                      <a:pt x="4599262" y="1194560"/>
                    </a:lnTo>
                    <a:cubicBezTo>
                      <a:pt x="4576378" y="1145069"/>
                      <a:pt x="4576205" y="1077756"/>
                      <a:pt x="4603780" y="1013286"/>
                    </a:cubicBezTo>
                    <a:cubicBezTo>
                      <a:pt x="4631354" y="948815"/>
                      <a:pt x="4680150" y="902447"/>
                      <a:pt x="4731746" y="884812"/>
                    </a:cubicBezTo>
                    <a:lnTo>
                      <a:pt x="4748789" y="880953"/>
                    </a:lnTo>
                    <a:lnTo>
                      <a:pt x="4757773" y="895944"/>
                    </a:lnTo>
                    <a:cubicBezTo>
                      <a:pt x="4780657" y="945436"/>
                      <a:pt x="4780829" y="1012749"/>
                      <a:pt x="4753254" y="1077218"/>
                    </a:cubicBezTo>
                    <a:cubicBezTo>
                      <a:pt x="4725680" y="1141688"/>
                      <a:pt x="4676885" y="1188056"/>
                      <a:pt x="4625289" y="1205693"/>
                    </a:cubicBezTo>
                    <a:lnTo>
                      <a:pt x="4624645" y="1205839"/>
                    </a:lnTo>
                    <a:lnTo>
                      <a:pt x="4654085" y="1217079"/>
                    </a:lnTo>
                    <a:cubicBezTo>
                      <a:pt x="4683964" y="1232043"/>
                      <a:pt x="4710702" y="1252840"/>
                      <a:pt x="4732622" y="1278332"/>
                    </a:cubicBezTo>
                    <a:lnTo>
                      <a:pt x="4761319" y="1322562"/>
                    </a:lnTo>
                    <a:lnTo>
                      <a:pt x="4762703" y="1321804"/>
                    </a:lnTo>
                    <a:lnTo>
                      <a:pt x="4765449" y="1328927"/>
                    </a:lnTo>
                    <a:lnTo>
                      <a:pt x="4769542" y="1335237"/>
                    </a:lnTo>
                    <a:lnTo>
                      <a:pt x="4768136" y="1335901"/>
                    </a:lnTo>
                    <a:lnTo>
                      <a:pt x="4797456" y="1411974"/>
                    </a:lnTo>
                    <a:cubicBezTo>
                      <a:pt x="4819746" y="1505156"/>
                      <a:pt x="4804710" y="1604866"/>
                      <a:pt x="4752950" y="1688557"/>
                    </a:cubicBezTo>
                    <a:cubicBezTo>
                      <a:pt x="4701189" y="1772248"/>
                      <a:pt x="4618693" y="1830236"/>
                      <a:pt x="4525367" y="1851912"/>
                    </a:cubicBezTo>
                    <a:lnTo>
                      <a:pt x="4463072" y="1857857"/>
                    </a:lnTo>
                    <a:lnTo>
                      <a:pt x="4493298" y="1859926"/>
                    </a:lnTo>
                    <a:cubicBezTo>
                      <a:pt x="4511970" y="1863079"/>
                      <a:pt x="4530251" y="1868053"/>
                      <a:pt x="4547877" y="1874748"/>
                    </a:cubicBezTo>
                    <a:cubicBezTo>
                      <a:pt x="4594881" y="1892599"/>
                      <a:pt x="4637235" y="1922695"/>
                      <a:pt x="4669981" y="1963149"/>
                    </a:cubicBezTo>
                    <a:cubicBezTo>
                      <a:pt x="4735475" y="2044059"/>
                      <a:pt x="4752437" y="2153923"/>
                      <a:pt x="4714395" y="2250817"/>
                    </a:cubicBezTo>
                    <a:cubicBezTo>
                      <a:pt x="4685862" y="2323489"/>
                      <a:pt x="4629693" y="2380455"/>
                      <a:pt x="4559918" y="2410616"/>
                    </a:cubicBezTo>
                    <a:lnTo>
                      <a:pt x="4497665" y="2428174"/>
                    </a:lnTo>
                    <a:lnTo>
                      <a:pt x="4497912" y="2429383"/>
                    </a:lnTo>
                    <a:lnTo>
                      <a:pt x="4491958" y="2429783"/>
                    </a:lnTo>
                    <a:lnTo>
                      <a:pt x="4486128" y="2431428"/>
                    </a:lnTo>
                    <a:lnTo>
                      <a:pt x="4485951" y="2430189"/>
                    </a:lnTo>
                    <a:lnTo>
                      <a:pt x="4444216" y="2433000"/>
                    </a:lnTo>
                    <a:cubicBezTo>
                      <a:pt x="4390990" y="2429405"/>
                      <a:pt x="4340525" y="2404642"/>
                      <a:pt x="4304979" y="2362900"/>
                    </a:cubicBezTo>
                    <a:lnTo>
                      <a:pt x="4298913" y="2353458"/>
                    </a:lnTo>
                    <a:lnTo>
                      <a:pt x="4306437" y="2389244"/>
                    </a:lnTo>
                    <a:cubicBezTo>
                      <a:pt x="4309224" y="2408867"/>
                      <a:pt x="4310724" y="2428805"/>
                      <a:pt x="4310875" y="2448946"/>
                    </a:cubicBezTo>
                    <a:cubicBezTo>
                      <a:pt x="4311770" y="2569798"/>
                      <a:pt x="4263905" y="2684018"/>
                      <a:pt x="4181044" y="2767565"/>
                    </a:cubicBezTo>
                    <a:lnTo>
                      <a:pt x="4101726" y="2828674"/>
                    </a:lnTo>
                    <a:lnTo>
                      <a:pt x="4102777" y="2830268"/>
                    </a:lnTo>
                    <a:lnTo>
                      <a:pt x="4094455" y="2834276"/>
                    </a:lnTo>
                    <a:lnTo>
                      <a:pt x="4087028" y="2839998"/>
                    </a:lnTo>
                    <a:lnTo>
                      <a:pt x="4086059" y="2838318"/>
                    </a:lnTo>
                    <a:lnTo>
                      <a:pt x="4027718" y="2866413"/>
                    </a:lnTo>
                    <a:cubicBezTo>
                      <a:pt x="3949177" y="2891927"/>
                      <a:pt x="3862402" y="2885438"/>
                      <a:pt x="3787273" y="2845955"/>
                    </a:cubicBezTo>
                    <a:cubicBezTo>
                      <a:pt x="3687101" y="2793314"/>
                      <a:pt x="3623491" y="2690352"/>
                      <a:pt x="3621242" y="2577213"/>
                    </a:cubicBezTo>
                    <a:cubicBezTo>
                      <a:pt x="3618993" y="2464072"/>
                      <a:pt x="3678462" y="2358665"/>
                      <a:pt x="3776463" y="2302084"/>
                    </a:cubicBezTo>
                    <a:lnTo>
                      <a:pt x="3776933" y="2302895"/>
                    </a:lnTo>
                    <a:lnTo>
                      <a:pt x="3790865" y="2290766"/>
                    </a:lnTo>
                    <a:cubicBezTo>
                      <a:pt x="3861039" y="2250251"/>
                      <a:pt x="3949674" y="2272399"/>
                      <a:pt x="3988838" y="2340233"/>
                    </a:cubicBezTo>
                    <a:cubicBezTo>
                      <a:pt x="4028001" y="2408067"/>
                      <a:pt x="4002865" y="2495901"/>
                      <a:pt x="3932691" y="2536416"/>
                    </a:cubicBezTo>
                    <a:cubicBezTo>
                      <a:pt x="3897603" y="2556673"/>
                      <a:pt x="3857901" y="2561265"/>
                      <a:pt x="3822075" y="2552314"/>
                    </a:cubicBezTo>
                    <a:lnTo>
                      <a:pt x="3780737" y="2532945"/>
                    </a:lnTo>
                    <a:lnTo>
                      <a:pt x="3775997" y="2574137"/>
                    </a:lnTo>
                    <a:cubicBezTo>
                      <a:pt x="3777126" y="2630888"/>
                      <a:pt x="3809032" y="2682533"/>
                      <a:pt x="3859279" y="2708938"/>
                    </a:cubicBezTo>
                    <a:cubicBezTo>
                      <a:pt x="3909525" y="2735344"/>
                      <a:pt x="3970157" y="2732329"/>
                      <a:pt x="4017535" y="2701069"/>
                    </a:cubicBezTo>
                    <a:lnTo>
                      <a:pt x="4019802" y="2704504"/>
                    </a:lnTo>
                    <a:lnTo>
                      <a:pt x="4074773" y="2662154"/>
                    </a:lnTo>
                    <a:cubicBezTo>
                      <a:pt x="4129932" y="2606538"/>
                      <a:pt x="4161794" y="2530505"/>
                      <a:pt x="4161198" y="2450056"/>
                    </a:cubicBezTo>
                    <a:cubicBezTo>
                      <a:pt x="4160404" y="2342792"/>
                      <a:pt x="4102029" y="2244228"/>
                      <a:pt x="4008347" y="2191978"/>
                    </a:cubicBezTo>
                    <a:cubicBezTo>
                      <a:pt x="3938085" y="2152790"/>
                      <a:pt x="3856096" y="2144187"/>
                      <a:pt x="3780815" y="2165827"/>
                    </a:cubicBezTo>
                    <a:lnTo>
                      <a:pt x="3710985" y="2196425"/>
                    </a:lnTo>
                    <a:lnTo>
                      <a:pt x="3714072" y="2201772"/>
                    </a:lnTo>
                    <a:cubicBezTo>
                      <a:pt x="3577231" y="2280777"/>
                      <a:pt x="3508263" y="2459423"/>
                      <a:pt x="3522106" y="2689097"/>
                    </a:cubicBezTo>
                    <a:lnTo>
                      <a:pt x="3532307" y="2782745"/>
                    </a:lnTo>
                    <a:lnTo>
                      <a:pt x="3562072" y="2805592"/>
                    </a:lnTo>
                    <a:cubicBezTo>
                      <a:pt x="3586548" y="2825781"/>
                      <a:pt x="3610826" y="2847236"/>
                      <a:pt x="3634829" y="2869938"/>
                    </a:cubicBezTo>
                    <a:cubicBezTo>
                      <a:pt x="3665647" y="2899083"/>
                      <a:pt x="3695553" y="2929866"/>
                      <a:pt x="3724413" y="2962086"/>
                    </a:cubicBezTo>
                    <a:lnTo>
                      <a:pt x="3797434" y="3050432"/>
                    </a:lnTo>
                    <a:lnTo>
                      <a:pt x="3816294" y="3019338"/>
                    </a:lnTo>
                    <a:cubicBezTo>
                      <a:pt x="3843242" y="2984664"/>
                      <a:pt x="3884496" y="2955521"/>
                      <a:pt x="3934847" y="2939277"/>
                    </a:cubicBezTo>
                    <a:cubicBezTo>
                      <a:pt x="4001980" y="2917618"/>
                      <a:pt x="4069395" y="2924017"/>
                      <a:pt x="4116857" y="2951520"/>
                    </a:cubicBezTo>
                    <a:lnTo>
                      <a:pt x="4131042" y="2961904"/>
                    </a:lnTo>
                    <a:lnTo>
                      <a:pt x="4125601" y="2978622"/>
                    </a:lnTo>
                    <a:cubicBezTo>
                      <a:pt x="4103161" y="3028677"/>
                      <a:pt x="4052198" y="3073268"/>
                      <a:pt x="3985064" y="3094927"/>
                    </a:cubicBezTo>
                    <a:cubicBezTo>
                      <a:pt x="3934714" y="3111172"/>
                      <a:pt x="3884205" y="3111633"/>
                      <a:pt x="3842075" y="3099246"/>
                    </a:cubicBezTo>
                    <a:lnTo>
                      <a:pt x="3829598" y="3093950"/>
                    </a:lnTo>
                    <a:lnTo>
                      <a:pt x="3883909" y="3171086"/>
                    </a:lnTo>
                    <a:cubicBezTo>
                      <a:pt x="3908036" y="3208269"/>
                      <a:pt x="3930844" y="3246494"/>
                      <a:pt x="3952198" y="3285565"/>
                    </a:cubicBezTo>
                    <a:lnTo>
                      <a:pt x="3978288" y="3339647"/>
                    </a:lnTo>
                    <a:lnTo>
                      <a:pt x="3979775" y="3337792"/>
                    </a:lnTo>
                    <a:lnTo>
                      <a:pt x="4003845" y="3392625"/>
                    </a:lnTo>
                    <a:lnTo>
                      <a:pt x="4025450" y="3437411"/>
                    </a:lnTo>
                    <a:lnTo>
                      <a:pt x="4058529" y="3496224"/>
                    </a:lnTo>
                    <a:cubicBezTo>
                      <a:pt x="4147203" y="3635754"/>
                      <a:pt x="4263619" y="3716695"/>
                      <a:pt x="4389625" y="3722024"/>
                    </a:cubicBezTo>
                    <a:lnTo>
                      <a:pt x="4389615" y="3722221"/>
                    </a:lnTo>
                    <a:lnTo>
                      <a:pt x="4462143" y="3717792"/>
                    </a:lnTo>
                    <a:cubicBezTo>
                      <a:pt x="4537793" y="3702982"/>
                      <a:pt x="4605802" y="3658823"/>
                      <a:pt x="4650029" y="3593182"/>
                    </a:cubicBezTo>
                    <a:cubicBezTo>
                      <a:pt x="4708998" y="3505661"/>
                      <a:pt x="4716692" y="3393297"/>
                      <a:pt x="4670204" y="3298554"/>
                    </a:cubicBezTo>
                    <a:cubicBezTo>
                      <a:pt x="4635339" y="3227496"/>
                      <a:pt x="4573983" y="3174479"/>
                      <a:pt x="4501059" y="3149494"/>
                    </a:cubicBezTo>
                    <a:lnTo>
                      <a:pt x="4426620" y="3134582"/>
                    </a:lnTo>
                    <a:lnTo>
                      <a:pt x="4392049" y="3134901"/>
                    </a:lnTo>
                    <a:cubicBezTo>
                      <a:pt x="4350702" y="3140892"/>
                      <a:pt x="4312778" y="3163248"/>
                      <a:pt x="4287518" y="3197970"/>
                    </a:cubicBezTo>
                    <a:cubicBezTo>
                      <a:pt x="4253840" y="3244265"/>
                      <a:pt x="4248008" y="3305215"/>
                      <a:pt x="4272296" y="3357058"/>
                    </a:cubicBezTo>
                    <a:lnTo>
                      <a:pt x="4294955" y="3392208"/>
                    </a:lnTo>
                    <a:lnTo>
                      <a:pt x="4323712" y="3356251"/>
                    </a:lnTo>
                    <a:cubicBezTo>
                      <a:pt x="4352130" y="3332175"/>
                      <a:pt x="4390095" y="3318623"/>
                      <a:pt x="4430869" y="3321301"/>
                    </a:cubicBezTo>
                    <a:cubicBezTo>
                      <a:pt x="4512420" y="3326657"/>
                      <a:pt x="4574333" y="3394905"/>
                      <a:pt x="4569156" y="3473737"/>
                    </a:cubicBezTo>
                    <a:cubicBezTo>
                      <a:pt x="4563978" y="3552569"/>
                      <a:pt x="4493670" y="3612133"/>
                      <a:pt x="4412121" y="3606776"/>
                    </a:cubicBezTo>
                    <a:lnTo>
                      <a:pt x="4394107" y="3602017"/>
                    </a:lnTo>
                    <a:lnTo>
                      <a:pt x="4394045" y="3602961"/>
                    </a:lnTo>
                    <a:cubicBezTo>
                      <a:pt x="4280156" y="3595481"/>
                      <a:pt x="4179349" y="3526646"/>
                      <a:pt x="4130926" y="3423292"/>
                    </a:cubicBezTo>
                    <a:cubicBezTo>
                      <a:pt x="4082504" y="3319938"/>
                      <a:pt x="4094131" y="3198426"/>
                      <a:pt x="4161274" y="3106130"/>
                    </a:cubicBezTo>
                    <a:cubicBezTo>
                      <a:pt x="4211631" y="3036907"/>
                      <a:pt x="4287237" y="2992338"/>
                      <a:pt x="4369668" y="2980392"/>
                    </a:cubicBezTo>
                    <a:lnTo>
                      <a:pt x="4429834" y="2979836"/>
                    </a:lnTo>
                    <a:lnTo>
                      <a:pt x="4434981" y="2979670"/>
                    </a:lnTo>
                    <a:lnTo>
                      <a:pt x="4435102" y="2977839"/>
                    </a:lnTo>
                    <a:lnTo>
                      <a:pt x="4446169" y="2979309"/>
                    </a:lnTo>
                    <a:lnTo>
                      <a:pt x="4555338" y="2975780"/>
                    </a:lnTo>
                    <a:cubicBezTo>
                      <a:pt x="4672886" y="2959522"/>
                      <a:pt x="4759482" y="2907695"/>
                      <a:pt x="4796000" y="2828189"/>
                    </a:cubicBezTo>
                    <a:lnTo>
                      <a:pt x="4799625" y="2829853"/>
                    </a:lnTo>
                    <a:lnTo>
                      <a:pt x="4815114" y="2783102"/>
                    </a:lnTo>
                    <a:cubicBezTo>
                      <a:pt x="4824516" y="2733382"/>
                      <a:pt x="4814062" y="2681163"/>
                      <a:pt x="4784639" y="2638323"/>
                    </a:cubicBezTo>
                    <a:cubicBezTo>
                      <a:pt x="4745409" y="2581203"/>
                      <a:pt x="4678510" y="2549571"/>
                      <a:pt x="4609469" y="2555498"/>
                    </a:cubicBezTo>
                    <a:cubicBezTo>
                      <a:pt x="4557689" y="2559942"/>
                      <a:pt x="4510696" y="2584999"/>
                      <a:pt x="4478235" y="2623814"/>
                    </a:cubicBezTo>
                    <a:lnTo>
                      <a:pt x="4454293" y="2661714"/>
                    </a:lnTo>
                    <a:lnTo>
                      <a:pt x="4456640" y="2662966"/>
                    </a:lnTo>
                    <a:cubicBezTo>
                      <a:pt x="4439377" y="2695316"/>
                      <a:pt x="4441076" y="2734495"/>
                      <a:pt x="4461076" y="2765229"/>
                    </a:cubicBezTo>
                    <a:cubicBezTo>
                      <a:pt x="4481075" y="2795963"/>
                      <a:pt x="4516208" y="2813386"/>
                      <a:pt x="4552778" y="2810706"/>
                    </a:cubicBezTo>
                    <a:lnTo>
                      <a:pt x="4578988" y="2805185"/>
                    </a:lnTo>
                    <a:lnTo>
                      <a:pt x="4564050" y="2779758"/>
                    </a:lnTo>
                    <a:cubicBezTo>
                      <a:pt x="4556142" y="2757253"/>
                      <a:pt x="4556713" y="2731440"/>
                      <a:pt x="4567636" y="2707657"/>
                    </a:cubicBezTo>
                    <a:cubicBezTo>
                      <a:pt x="4589483" y="2660090"/>
                      <a:pt x="4644470" y="2638650"/>
                      <a:pt x="4690452" y="2659769"/>
                    </a:cubicBezTo>
                    <a:cubicBezTo>
                      <a:pt x="4736433" y="2680888"/>
                      <a:pt x="4755998" y="2736569"/>
                      <a:pt x="4734149" y="2784137"/>
                    </a:cubicBezTo>
                    <a:lnTo>
                      <a:pt x="4727184" y="2793826"/>
                    </a:lnTo>
                    <a:lnTo>
                      <a:pt x="4727735" y="2794079"/>
                    </a:lnTo>
                    <a:cubicBezTo>
                      <a:pt x="4697224" y="2860509"/>
                      <a:pt x="4632995" y="2905086"/>
                      <a:pt x="4560088" y="2910429"/>
                    </a:cubicBezTo>
                    <a:cubicBezTo>
                      <a:pt x="4487181" y="2915772"/>
                      <a:pt x="4417139" y="2881038"/>
                      <a:pt x="4377268" y="2819766"/>
                    </a:cubicBezTo>
                    <a:cubicBezTo>
                      <a:pt x="4347364" y="2773813"/>
                      <a:pt x="4337981" y="2718388"/>
                      <a:pt x="4349678" y="2666339"/>
                    </a:cubicBezTo>
                    <a:lnTo>
                      <a:pt x="4364247" y="2627128"/>
                    </a:lnTo>
                    <a:lnTo>
                      <a:pt x="4363110" y="2626606"/>
                    </a:lnTo>
                    <a:lnTo>
                      <a:pt x="4366345" y="2621485"/>
                    </a:lnTo>
                    <a:lnTo>
                      <a:pt x="4368423" y="2615892"/>
                    </a:lnTo>
                    <a:lnTo>
                      <a:pt x="4369511" y="2616473"/>
                    </a:lnTo>
                    <a:lnTo>
                      <a:pt x="4404056" y="2561787"/>
                    </a:lnTo>
                    <a:cubicBezTo>
                      <a:pt x="4452821" y="2503477"/>
                      <a:pt x="4523415" y="2465836"/>
                      <a:pt x="4601201" y="2459159"/>
                    </a:cubicBezTo>
                    <a:cubicBezTo>
                      <a:pt x="4704914" y="2450256"/>
                      <a:pt x="4805412" y="2497775"/>
                      <a:pt x="4864344" y="2583582"/>
                    </a:cubicBezTo>
                    <a:cubicBezTo>
                      <a:pt x="4893809" y="2626484"/>
                      <a:pt x="4910611" y="2675650"/>
                      <a:pt x="4914355" y="2725790"/>
                    </a:cubicBezTo>
                    <a:cubicBezTo>
                      <a:pt x="4917161" y="2763397"/>
                      <a:pt x="4912623" y="2801551"/>
                      <a:pt x="4900573" y="2838021"/>
                    </a:cubicBezTo>
                    <a:lnTo>
                      <a:pt x="4887492" y="2870210"/>
                    </a:lnTo>
                    <a:lnTo>
                      <a:pt x="4887715" y="2870313"/>
                    </a:lnTo>
                    <a:lnTo>
                      <a:pt x="4886818" y="2871868"/>
                    </a:lnTo>
                    <a:lnTo>
                      <a:pt x="4886011" y="2873850"/>
                    </a:lnTo>
                    <a:lnTo>
                      <a:pt x="4885748" y="2873722"/>
                    </a:lnTo>
                    <a:lnTo>
                      <a:pt x="4861144" y="2916370"/>
                    </a:lnTo>
                    <a:cubicBezTo>
                      <a:pt x="4825257" y="2967160"/>
                      <a:pt x="4772628" y="3007457"/>
                      <a:pt x="4707094" y="3035317"/>
                    </a:cubicBezTo>
                    <a:lnTo>
                      <a:pt x="4650554" y="3052260"/>
                    </a:lnTo>
                    <a:lnTo>
                      <a:pt x="4680574" y="3070314"/>
                    </a:lnTo>
                    <a:cubicBezTo>
                      <a:pt x="4734797" y="3111955"/>
                      <a:pt x="4779751" y="3166035"/>
                      <a:pt x="4810900" y="3229518"/>
                    </a:cubicBezTo>
                    <a:cubicBezTo>
                      <a:pt x="4882097" y="3374619"/>
                      <a:pt x="4870313" y="3546709"/>
                      <a:pt x="4780000" y="3680752"/>
                    </a:cubicBezTo>
                    <a:cubicBezTo>
                      <a:pt x="4720732" y="3768717"/>
                      <a:pt x="4633577" y="3831491"/>
                      <a:pt x="4535097" y="3861008"/>
                    </a:cubicBezTo>
                    <a:lnTo>
                      <a:pt x="4504921" y="3866391"/>
                    </a:lnTo>
                    <a:lnTo>
                      <a:pt x="4520290" y="3900658"/>
                    </a:lnTo>
                    <a:cubicBezTo>
                      <a:pt x="4532453" y="3939127"/>
                      <a:pt x="4532970" y="3985532"/>
                      <a:pt x="4518984" y="4032086"/>
                    </a:cubicBezTo>
                    <a:cubicBezTo>
                      <a:pt x="4500337" y="4094157"/>
                      <a:pt x="4460324" y="4141802"/>
                      <a:pt x="4414762" y="4163346"/>
                    </a:cubicBezTo>
                    <a:lnTo>
                      <a:pt x="4399507" y="4168655"/>
                    </a:lnTo>
                    <a:lnTo>
                      <a:pt x="4389704" y="4155818"/>
                    </a:lnTo>
                    <a:cubicBezTo>
                      <a:pt x="4363557" y="4112732"/>
                      <a:pt x="4356424" y="4050925"/>
                      <a:pt x="4375070" y="3988853"/>
                    </a:cubicBezTo>
                    <a:cubicBezTo>
                      <a:pt x="4389056" y="3942300"/>
                      <a:pt x="4415059" y="3903861"/>
                      <a:pt x="4446408" y="3878463"/>
                    </a:cubicBezTo>
                    <a:lnTo>
                      <a:pt x="4449993" y="3876189"/>
                    </a:lnTo>
                    <a:lnTo>
                      <a:pt x="4433455" y="3879138"/>
                    </a:lnTo>
                    <a:lnTo>
                      <a:pt x="4380512" y="3878887"/>
                    </a:lnTo>
                    <a:lnTo>
                      <a:pt x="4380490" y="3879245"/>
                    </a:lnTo>
                    <a:lnTo>
                      <a:pt x="4377689" y="3878874"/>
                    </a:lnTo>
                    <a:lnTo>
                      <a:pt x="4373401" y="3878853"/>
                    </a:lnTo>
                    <a:lnTo>
                      <a:pt x="4373439" y="3878311"/>
                    </a:lnTo>
                    <a:lnTo>
                      <a:pt x="4305148" y="3869271"/>
                    </a:lnTo>
                    <a:cubicBezTo>
                      <a:pt x="4255604" y="3858390"/>
                      <a:pt x="4207550" y="3839142"/>
                      <a:pt x="4161728" y="3812118"/>
                    </a:cubicBezTo>
                    <a:lnTo>
                      <a:pt x="4114852" y="3779717"/>
                    </a:lnTo>
                    <a:lnTo>
                      <a:pt x="4035414" y="3838239"/>
                    </a:lnTo>
                    <a:cubicBezTo>
                      <a:pt x="3893575" y="3932083"/>
                      <a:pt x="3749176" y="3982031"/>
                      <a:pt x="3620350" y="3985330"/>
                    </a:cubicBezTo>
                    <a:lnTo>
                      <a:pt x="3590871" y="3983905"/>
                    </a:lnTo>
                    <a:lnTo>
                      <a:pt x="3592641" y="4076359"/>
                    </a:lnTo>
                    <a:cubicBezTo>
                      <a:pt x="3618878" y="4408298"/>
                      <a:pt x="3768932" y="4663056"/>
                      <a:pt x="3963464" y="4693449"/>
                    </a:cubicBezTo>
                    <a:lnTo>
                      <a:pt x="4005538" y="4696181"/>
                    </a:lnTo>
                    <a:lnTo>
                      <a:pt x="4053396" y="4692671"/>
                    </a:lnTo>
                    <a:cubicBezTo>
                      <a:pt x="4113905" y="4680052"/>
                      <a:pt x="4167998" y="4643978"/>
                      <a:pt x="4202813" y="4590915"/>
                    </a:cubicBezTo>
                    <a:cubicBezTo>
                      <a:pt x="4249232" y="4520163"/>
                      <a:pt x="4254296" y="4429997"/>
                      <a:pt x="4216094" y="4354492"/>
                    </a:cubicBezTo>
                    <a:cubicBezTo>
                      <a:pt x="4187441" y="4297862"/>
                      <a:pt x="4137727" y="4255957"/>
                      <a:pt x="4079013" y="4236641"/>
                    </a:cubicBezTo>
                    <a:lnTo>
                      <a:pt x="4019186" y="4225417"/>
                    </a:lnTo>
                    <a:lnTo>
                      <a:pt x="3991467" y="4226012"/>
                    </a:lnTo>
                    <a:cubicBezTo>
                      <a:pt x="3958376" y="4231223"/>
                      <a:pt x="3928188" y="4249520"/>
                      <a:pt x="3908278" y="4277608"/>
                    </a:cubicBezTo>
                    <a:cubicBezTo>
                      <a:pt x="3881730" y="4315057"/>
                      <a:pt x="3877653" y="4363983"/>
                      <a:pt x="3897637" y="4405309"/>
                    </a:cubicBezTo>
                    <a:lnTo>
                      <a:pt x="3916150" y="4433270"/>
                    </a:lnTo>
                    <a:lnTo>
                      <a:pt x="3938854" y="4404158"/>
                    </a:lnTo>
                    <a:cubicBezTo>
                      <a:pt x="3961402" y="4384575"/>
                      <a:pt x="3991707" y="4373336"/>
                      <a:pt x="4024425" y="4375083"/>
                    </a:cubicBezTo>
                    <a:cubicBezTo>
                      <a:pt x="4089862" y="4378575"/>
                      <a:pt x="4140173" y="4432686"/>
                      <a:pt x="4136797" y="4495942"/>
                    </a:cubicBezTo>
                    <a:cubicBezTo>
                      <a:pt x="4133419" y="4559198"/>
                      <a:pt x="4077635" y="4607645"/>
                      <a:pt x="4012198" y="4604153"/>
                    </a:cubicBezTo>
                    <a:lnTo>
                      <a:pt x="3997708" y="4600513"/>
                    </a:lnTo>
                    <a:lnTo>
                      <a:pt x="3997668" y="4601271"/>
                    </a:lnTo>
                    <a:cubicBezTo>
                      <a:pt x="3906281" y="4596393"/>
                      <a:pt x="3824781" y="4542193"/>
                      <a:pt x="3784940" y="4459803"/>
                    </a:cubicBezTo>
                    <a:cubicBezTo>
                      <a:pt x="3745101" y="4377412"/>
                      <a:pt x="3753229" y="4279875"/>
                      <a:pt x="3806155" y="4205214"/>
                    </a:cubicBezTo>
                    <a:cubicBezTo>
                      <a:pt x="3845850" y="4149218"/>
                      <a:pt x="3906031" y="4112741"/>
                      <a:pt x="3972004" y="4102352"/>
                    </a:cubicBezTo>
                    <a:lnTo>
                      <a:pt x="4024359" y="4101227"/>
                    </a:lnTo>
                    <a:lnTo>
                      <a:pt x="4024443" y="4099661"/>
                    </a:lnTo>
                    <a:lnTo>
                      <a:pt x="4031923" y="4101065"/>
                    </a:lnTo>
                    <a:lnTo>
                      <a:pt x="4039361" y="4100905"/>
                    </a:lnTo>
                    <a:lnTo>
                      <a:pt x="4039189" y="4102428"/>
                    </a:lnTo>
                    <a:lnTo>
                      <a:pt x="4118277" y="4117267"/>
                    </a:lnTo>
                    <a:cubicBezTo>
                      <a:pt x="4208200" y="4146850"/>
                      <a:pt x="4284338" y="4211029"/>
                      <a:pt x="4328221" y="4297758"/>
                    </a:cubicBezTo>
                    <a:cubicBezTo>
                      <a:pt x="4342848" y="4326668"/>
                      <a:pt x="4353334" y="4356981"/>
                      <a:pt x="4359724" y="4387882"/>
                    </a:cubicBezTo>
                    <a:lnTo>
                      <a:pt x="4360584" y="4399515"/>
                    </a:lnTo>
                    <a:lnTo>
                      <a:pt x="4379487" y="4385054"/>
                    </a:lnTo>
                    <a:cubicBezTo>
                      <a:pt x="4482188" y="4320680"/>
                      <a:pt x="4587432" y="4296177"/>
                      <a:pt x="4680947" y="4315655"/>
                    </a:cubicBezTo>
                    <a:lnTo>
                      <a:pt x="4688875" y="4318084"/>
                    </a:lnTo>
                    <a:lnTo>
                      <a:pt x="4684979" y="4312981"/>
                    </a:lnTo>
                    <a:cubicBezTo>
                      <a:pt x="4658832" y="4269895"/>
                      <a:pt x="4651699" y="4208088"/>
                      <a:pt x="4670346" y="4146016"/>
                    </a:cubicBezTo>
                    <a:cubicBezTo>
                      <a:pt x="4688992" y="4083946"/>
                      <a:pt x="4729005" y="4036301"/>
                      <a:pt x="4774568" y="4014756"/>
                    </a:cubicBezTo>
                    <a:lnTo>
                      <a:pt x="4789822" y="4009447"/>
                    </a:lnTo>
                    <a:lnTo>
                      <a:pt x="4799626" y="4022284"/>
                    </a:lnTo>
                    <a:cubicBezTo>
                      <a:pt x="4825773" y="4065370"/>
                      <a:pt x="4832906" y="4127177"/>
                      <a:pt x="4814259" y="4189249"/>
                    </a:cubicBezTo>
                    <a:cubicBezTo>
                      <a:pt x="4795612" y="4251321"/>
                      <a:pt x="4755600" y="4298964"/>
                      <a:pt x="4710037" y="4320509"/>
                    </a:cubicBezTo>
                    <a:lnTo>
                      <a:pt x="4703839" y="4322666"/>
                    </a:lnTo>
                    <a:lnTo>
                      <a:pt x="4729154" y="4330420"/>
                    </a:lnTo>
                    <a:lnTo>
                      <a:pt x="4729261" y="4330140"/>
                    </a:lnTo>
                    <a:lnTo>
                      <a:pt x="4731250" y="4331063"/>
                    </a:lnTo>
                    <a:lnTo>
                      <a:pt x="4733007" y="4331600"/>
                    </a:lnTo>
                    <a:lnTo>
                      <a:pt x="4732911" y="4331834"/>
                    </a:lnTo>
                    <a:lnTo>
                      <a:pt x="4765184" y="4346810"/>
                    </a:lnTo>
                    <a:cubicBezTo>
                      <a:pt x="4799676" y="4365714"/>
                      <a:pt x="4829716" y="4391123"/>
                      <a:pt x="4853870" y="4421251"/>
                    </a:cubicBezTo>
                    <a:cubicBezTo>
                      <a:pt x="4886075" y="4461421"/>
                      <a:pt x="4907820" y="4509980"/>
                      <a:pt x="4915705" y="4562689"/>
                    </a:cubicBezTo>
                    <a:cubicBezTo>
                      <a:pt x="4931475" y="4668109"/>
                      <a:pt x="4889378" y="4773871"/>
                      <a:pt x="4805478" y="4839618"/>
                    </a:cubicBezTo>
                    <a:cubicBezTo>
                      <a:pt x="4742551" y="4888928"/>
                      <a:pt x="4663393" y="4910025"/>
                      <a:pt x="4586153" y="4900398"/>
                    </a:cubicBezTo>
                    <a:lnTo>
                      <a:pt x="4522095" y="4883556"/>
                    </a:lnTo>
                    <a:lnTo>
                      <a:pt x="4521685" y="4884752"/>
                    </a:lnTo>
                    <a:lnTo>
                      <a:pt x="4516223" y="4882013"/>
                    </a:lnTo>
                    <a:lnTo>
                      <a:pt x="4510225" y="4880436"/>
                    </a:lnTo>
                    <a:lnTo>
                      <a:pt x="4510713" y="4879251"/>
                    </a:lnTo>
                    <a:lnTo>
                      <a:pt x="4472422" y="4860053"/>
                    </a:lnTo>
                    <a:cubicBezTo>
                      <a:pt x="4427318" y="4829234"/>
                      <a:pt x="4395647" y="4781169"/>
                      <a:pt x="4385960" y="4725867"/>
                    </a:cubicBezTo>
                    <a:cubicBezTo>
                      <a:pt x="4373043" y="4652136"/>
                      <a:pt x="4401254" y="4577212"/>
                      <a:pt x="4459594" y="4530310"/>
                    </a:cubicBezTo>
                    <a:cubicBezTo>
                      <a:pt x="4517935" y="4483407"/>
                      <a:pt x="4597170" y="4471949"/>
                      <a:pt x="4666406" y="4500403"/>
                    </a:cubicBezTo>
                    <a:lnTo>
                      <a:pt x="4666171" y="4500978"/>
                    </a:lnTo>
                    <a:lnTo>
                      <a:pt x="4678153" y="4503371"/>
                    </a:lnTo>
                    <a:cubicBezTo>
                      <a:pt x="4727730" y="4523746"/>
                      <a:pt x="4751954" y="4579113"/>
                      <a:pt x="4732258" y="4627038"/>
                    </a:cubicBezTo>
                    <a:cubicBezTo>
                      <a:pt x="4712564" y="4674963"/>
                      <a:pt x="4656406" y="4697296"/>
                      <a:pt x="4606829" y="4676922"/>
                    </a:cubicBezTo>
                    <a:cubicBezTo>
                      <a:pt x="4582041" y="4666734"/>
                      <a:pt x="4563590" y="4647798"/>
                      <a:pt x="4553800" y="4625420"/>
                    </a:cubicBezTo>
                    <a:lnTo>
                      <a:pt x="4547237" y="4595943"/>
                    </a:lnTo>
                    <a:lnTo>
                      <a:pt x="4523749" y="4610109"/>
                    </a:lnTo>
                    <a:cubicBezTo>
                      <a:pt x="4494486" y="4633636"/>
                      <a:pt x="4480335" y="4671216"/>
                      <a:pt x="4486815" y="4708201"/>
                    </a:cubicBezTo>
                    <a:cubicBezTo>
                      <a:pt x="4493293" y="4745186"/>
                      <a:pt x="4519376" y="4775719"/>
                      <a:pt x="4554894" y="4787897"/>
                    </a:cubicBezTo>
                    <a:lnTo>
                      <a:pt x="4554011" y="4790472"/>
                    </a:lnTo>
                    <a:lnTo>
                      <a:pt x="4598406" y="4802144"/>
                    </a:lnTo>
                    <a:cubicBezTo>
                      <a:pt x="4649823" y="4808553"/>
                      <a:pt x="4702517" y="4794510"/>
                      <a:pt x="4744405" y="4761685"/>
                    </a:cubicBezTo>
                    <a:cubicBezTo>
                      <a:pt x="4800257" y="4717918"/>
                      <a:pt x="4828280" y="4647514"/>
                      <a:pt x="4817781" y="4577338"/>
                    </a:cubicBezTo>
                    <a:cubicBezTo>
                      <a:pt x="4809908" y="4524706"/>
                      <a:pt x="4781277" y="4478293"/>
                      <a:pt x="4739520" y="4447615"/>
                    </a:cubicBezTo>
                    <a:lnTo>
                      <a:pt x="4695275" y="4423413"/>
                    </a:lnTo>
                    <a:lnTo>
                      <a:pt x="4693723" y="4427190"/>
                    </a:lnTo>
                    <a:cubicBezTo>
                      <a:pt x="4597045" y="4387459"/>
                      <a:pt x="4475618" y="4423541"/>
                      <a:pt x="4360937" y="4523612"/>
                    </a:cubicBezTo>
                    <a:lnTo>
                      <a:pt x="4358243" y="4526202"/>
                    </a:lnTo>
                    <a:lnTo>
                      <a:pt x="4349279" y="4573821"/>
                    </a:lnTo>
                    <a:cubicBezTo>
                      <a:pt x="4339469" y="4603812"/>
                      <a:pt x="4325654" y="4632760"/>
                      <a:pt x="4307881" y="4659849"/>
                    </a:cubicBezTo>
                    <a:cubicBezTo>
                      <a:pt x="4254561" y="4741118"/>
                      <a:pt x="4171713" y="4796367"/>
                      <a:pt x="4079043" y="4815692"/>
                    </a:cubicBezTo>
                    <a:lnTo>
                      <a:pt x="4005620" y="4821079"/>
                    </a:lnTo>
                    <a:lnTo>
                      <a:pt x="4005563" y="4823110"/>
                    </a:lnTo>
                    <a:lnTo>
                      <a:pt x="3991451" y="4822118"/>
                    </a:lnTo>
                    <a:lnTo>
                      <a:pt x="3983828" y="4822678"/>
                    </a:lnTo>
                    <a:lnTo>
                      <a:pt x="3983892" y="4821587"/>
                    </a:lnTo>
                    <a:lnTo>
                      <a:pt x="3947102" y="4819001"/>
                    </a:lnTo>
                    <a:cubicBezTo>
                      <a:pt x="3822478" y="4800002"/>
                      <a:pt x="3711778" y="4716464"/>
                      <a:pt x="3627707" y="4589600"/>
                    </a:cubicBezTo>
                    <a:lnTo>
                      <a:pt x="3592283" y="4526580"/>
                    </a:lnTo>
                    <a:lnTo>
                      <a:pt x="3565383" y="4570845"/>
                    </a:lnTo>
                    <a:cubicBezTo>
                      <a:pt x="3461384" y="4723205"/>
                      <a:pt x="3327632" y="4813198"/>
                      <a:pt x="3189438" y="4823795"/>
                    </a:cubicBezTo>
                    <a:lnTo>
                      <a:pt x="3141752" y="4822834"/>
                    </a:lnTo>
                    <a:lnTo>
                      <a:pt x="3141684" y="4824272"/>
                    </a:lnTo>
                    <a:lnTo>
                      <a:pt x="3132775" y="4822652"/>
                    </a:lnTo>
                    <a:lnTo>
                      <a:pt x="3120088" y="4822397"/>
                    </a:lnTo>
                    <a:lnTo>
                      <a:pt x="3120247" y="4820375"/>
                    </a:lnTo>
                    <a:lnTo>
                      <a:pt x="3047753" y="4807191"/>
                    </a:lnTo>
                    <a:cubicBezTo>
                      <a:pt x="2957665" y="4778110"/>
                      <a:pt x="2881170" y="4714358"/>
                      <a:pt x="2836804" y="4627873"/>
                    </a:cubicBezTo>
                    <a:cubicBezTo>
                      <a:pt x="2807227" y="4570218"/>
                      <a:pt x="2794186" y="4506857"/>
                      <a:pt x="2797349" y="4444315"/>
                    </a:cubicBezTo>
                    <a:lnTo>
                      <a:pt x="2802541" y="4415864"/>
                    </a:lnTo>
                    <a:lnTo>
                      <a:pt x="2754657" y="4423760"/>
                    </a:lnTo>
                    <a:cubicBezTo>
                      <a:pt x="2728862" y="4423247"/>
                      <a:pt x="2700808" y="4418312"/>
                      <a:pt x="2672563" y="4408525"/>
                    </a:cubicBezTo>
                    <a:cubicBezTo>
                      <a:pt x="2616075" y="4388947"/>
                      <a:pt x="2572195" y="4354594"/>
                      <a:pt x="2551796" y="4318402"/>
                    </a:cubicBezTo>
                    <a:lnTo>
                      <a:pt x="2546688" y="4306454"/>
                    </a:lnTo>
                    <a:lnTo>
                      <a:pt x="2558094" y="4300230"/>
                    </a:lnTo>
                    <a:cubicBezTo>
                      <a:pt x="2596513" y="4284422"/>
                      <a:pt x="2652241" y="4284587"/>
                      <a:pt x="2708730" y="4304163"/>
                    </a:cubicBezTo>
                    <a:cubicBezTo>
                      <a:pt x="2751096" y="4318845"/>
                      <a:pt x="2786370" y="4341840"/>
                      <a:pt x="2809965" y="4367688"/>
                    </a:cubicBezTo>
                    <a:lnTo>
                      <a:pt x="2811061" y="4369180"/>
                    </a:lnTo>
                    <a:lnTo>
                      <a:pt x="2814207" y="4351934"/>
                    </a:lnTo>
                    <a:cubicBezTo>
                      <a:pt x="2823850" y="4321888"/>
                      <a:pt x="2837503" y="4292864"/>
                      <a:pt x="2855126" y="4265676"/>
                    </a:cubicBezTo>
                    <a:cubicBezTo>
                      <a:pt x="2907992" y="4184110"/>
                      <a:pt x="2990529" y="4128401"/>
                      <a:pt x="3083092" y="4108559"/>
                    </a:cubicBezTo>
                    <a:lnTo>
                      <a:pt x="3163309" y="4102224"/>
                    </a:lnTo>
                    <a:lnTo>
                      <a:pt x="3163299" y="4100690"/>
                    </a:lnTo>
                    <a:lnTo>
                      <a:pt x="3170683" y="4101642"/>
                    </a:lnTo>
                    <a:lnTo>
                      <a:pt x="3178267" y="4101042"/>
                    </a:lnTo>
                    <a:lnTo>
                      <a:pt x="3178183" y="4102607"/>
                    </a:lnTo>
                    <a:lnTo>
                      <a:pt x="3230121" y="4109300"/>
                    </a:lnTo>
                    <a:cubicBezTo>
                      <a:pt x="3294613" y="4126651"/>
                      <a:pt x="3350568" y="4169328"/>
                      <a:pt x="3384077" y="4229231"/>
                    </a:cubicBezTo>
                    <a:cubicBezTo>
                      <a:pt x="3428754" y="4309102"/>
                      <a:pt x="3426452" y="4406951"/>
                      <a:pt x="3378068" y="4484632"/>
                    </a:cubicBezTo>
                    <a:cubicBezTo>
                      <a:pt x="3329684" y="4562314"/>
                      <a:pt x="3242878" y="4607529"/>
                      <a:pt x="3151490" y="4602651"/>
                    </a:cubicBezTo>
                    <a:lnTo>
                      <a:pt x="3151531" y="4601893"/>
                    </a:lnTo>
                    <a:lnTo>
                      <a:pt x="3136736" y="4603968"/>
                    </a:lnTo>
                    <a:cubicBezTo>
                      <a:pt x="3071299" y="4600476"/>
                      <a:pt x="3020989" y="4546366"/>
                      <a:pt x="3024366" y="4483109"/>
                    </a:cubicBezTo>
                    <a:cubicBezTo>
                      <a:pt x="3027742" y="4419854"/>
                      <a:pt x="3083526" y="4371406"/>
                      <a:pt x="3148964" y="4374899"/>
                    </a:cubicBezTo>
                    <a:cubicBezTo>
                      <a:pt x="3181682" y="4376645"/>
                      <a:pt x="3210618" y="4391046"/>
                      <a:pt x="3230953" y="4412917"/>
                    </a:cubicBezTo>
                    <a:lnTo>
                      <a:pt x="3250430" y="4444282"/>
                    </a:lnTo>
                    <a:lnTo>
                      <a:pt x="3271814" y="4418452"/>
                    </a:lnTo>
                    <a:cubicBezTo>
                      <a:pt x="3296083" y="4379487"/>
                      <a:pt x="3297238" y="4330406"/>
                      <a:pt x="3274827" y="4290343"/>
                    </a:cubicBezTo>
                    <a:cubicBezTo>
                      <a:pt x="3258020" y="4260296"/>
                      <a:pt x="3229953" y="4238888"/>
                      <a:pt x="3197603" y="4230185"/>
                    </a:cubicBezTo>
                    <a:lnTo>
                      <a:pt x="3170100" y="4226641"/>
                    </a:lnTo>
                    <a:lnTo>
                      <a:pt x="3109424" y="4231432"/>
                    </a:lnTo>
                    <a:cubicBezTo>
                      <a:pt x="3048987" y="4244388"/>
                      <a:pt x="2995095" y="4280764"/>
                      <a:pt x="2960577" y="4334021"/>
                    </a:cubicBezTo>
                    <a:cubicBezTo>
                      <a:pt x="2914552" y="4405030"/>
                      <a:pt x="2909990" y="4495223"/>
                      <a:pt x="2948614" y="4570515"/>
                    </a:cubicBezTo>
                    <a:cubicBezTo>
                      <a:pt x="2977582" y="4626984"/>
                      <a:pt x="3027529" y="4668610"/>
                      <a:pt x="3086350" y="4687599"/>
                    </a:cubicBezTo>
                    <a:lnTo>
                      <a:pt x="3135027" y="4696450"/>
                    </a:lnTo>
                    <a:lnTo>
                      <a:pt x="3186909" y="4697395"/>
                    </a:lnTo>
                    <a:cubicBezTo>
                      <a:pt x="3300280" y="4686660"/>
                      <a:pt x="3409873" y="4600085"/>
                      <a:pt x="3492757" y="4455786"/>
                    </a:cubicBezTo>
                    <a:lnTo>
                      <a:pt x="3529094" y="4384360"/>
                    </a:lnTo>
                    <a:lnTo>
                      <a:pt x="3523158" y="4369461"/>
                    </a:lnTo>
                    <a:cubicBezTo>
                      <a:pt x="3496025" y="4287017"/>
                      <a:pt x="3477137" y="4196393"/>
                      <a:pt x="3468082" y="4100240"/>
                    </a:cubicBezTo>
                    <a:lnTo>
                      <a:pt x="3464193" y="3962584"/>
                    </a:lnTo>
                    <a:lnTo>
                      <a:pt x="3409200" y="3940291"/>
                    </a:lnTo>
                    <a:lnTo>
                      <a:pt x="3359250" y="3905871"/>
                    </a:lnTo>
                    <a:lnTo>
                      <a:pt x="3357725" y="3907940"/>
                    </a:lnTo>
                    <a:lnTo>
                      <a:pt x="3346384" y="3897005"/>
                    </a:lnTo>
                    <a:lnTo>
                      <a:pt x="3333740" y="3888292"/>
                    </a:lnTo>
                    <a:lnTo>
                      <a:pt x="3335314" y="3886330"/>
                    </a:lnTo>
                    <a:lnTo>
                      <a:pt x="3287896" y="3840601"/>
                    </a:lnTo>
                    <a:cubicBezTo>
                      <a:pt x="3272941" y="3821770"/>
                      <a:pt x="3259925" y="3801585"/>
                      <a:pt x="3248987" y="3780366"/>
                    </a:cubicBezTo>
                    <a:lnTo>
                      <a:pt x="3242988" y="3765293"/>
                    </a:lnTo>
                    <a:lnTo>
                      <a:pt x="3232761" y="3794848"/>
                    </a:lnTo>
                    <a:cubicBezTo>
                      <a:pt x="3213717" y="3834417"/>
                      <a:pt x="3179521" y="3871593"/>
                      <a:pt x="3133719" y="3898073"/>
                    </a:cubicBezTo>
                    <a:cubicBezTo>
                      <a:pt x="3072649" y="3933379"/>
                      <a:pt x="3005398" y="3941314"/>
                      <a:pt x="2953210" y="3924419"/>
                    </a:cubicBezTo>
                    <a:lnTo>
                      <a:pt x="2937156" y="3917253"/>
                    </a:lnTo>
                    <a:lnTo>
                      <a:pt x="2938956" y="3899765"/>
                    </a:lnTo>
                    <a:cubicBezTo>
                      <a:pt x="2950356" y="3846107"/>
                      <a:pt x="2990791" y="3791787"/>
                      <a:pt x="3051861" y="3756481"/>
                    </a:cubicBezTo>
                    <a:cubicBezTo>
                      <a:pt x="3082396" y="3738827"/>
                      <a:pt x="3114477" y="3728018"/>
                      <a:pt x="3145447" y="3723732"/>
                    </a:cubicBezTo>
                    <a:lnTo>
                      <a:pt x="3228896" y="3729878"/>
                    </a:lnTo>
                    <a:lnTo>
                      <a:pt x="3222549" y="3713929"/>
                    </a:lnTo>
                    <a:cubicBezTo>
                      <a:pt x="3209268" y="3667998"/>
                      <a:pt x="3204862" y="3619216"/>
                      <a:pt x="3210448" y="3570152"/>
                    </a:cubicBezTo>
                    <a:cubicBezTo>
                      <a:pt x="3225347" y="3439313"/>
                      <a:pt x="3309038" y="3326414"/>
                      <a:pt x="3429893" y="3274120"/>
                    </a:cubicBezTo>
                    <a:cubicBezTo>
                      <a:pt x="3520536" y="3234901"/>
                      <a:pt x="3621716" y="3234258"/>
                      <a:pt x="3711178" y="3269596"/>
                    </a:cubicBezTo>
                    <a:lnTo>
                      <a:pt x="3782593" y="3309407"/>
                    </a:lnTo>
                    <a:lnTo>
                      <a:pt x="3783447" y="3308105"/>
                    </a:lnTo>
                    <a:lnTo>
                      <a:pt x="3785382" y="3309787"/>
                    </a:lnTo>
                    <a:lnTo>
                      <a:pt x="3740197" y="3235481"/>
                    </a:lnTo>
                    <a:cubicBezTo>
                      <a:pt x="3688811" y="3158397"/>
                      <a:pt x="3631557" y="3086459"/>
                      <a:pt x="3570082" y="3022141"/>
                    </a:cubicBezTo>
                    <a:cubicBezTo>
                      <a:pt x="3340932" y="2782389"/>
                      <a:pt x="3084035" y="2679565"/>
                      <a:pt x="2897637" y="2745027"/>
                    </a:cubicBezTo>
                    <a:lnTo>
                      <a:pt x="2831115" y="2779004"/>
                    </a:lnTo>
                    <a:lnTo>
                      <a:pt x="2781035" y="2817087"/>
                    </a:lnTo>
                    <a:cubicBezTo>
                      <a:pt x="2726835" y="2870975"/>
                      <a:pt x="2695103" y="2944844"/>
                      <a:pt x="2694811" y="3023320"/>
                    </a:cubicBezTo>
                    <a:cubicBezTo>
                      <a:pt x="2694422" y="3127954"/>
                      <a:pt x="2749986" y="3224816"/>
                      <a:pt x="2840505" y="3277301"/>
                    </a:cubicBezTo>
                    <a:cubicBezTo>
                      <a:pt x="2908394" y="3316665"/>
                      <a:pt x="2988180" y="3326565"/>
                      <a:pt x="3062057" y="3306983"/>
                    </a:cubicBezTo>
                    <a:lnTo>
                      <a:pt x="3131625" y="3278268"/>
                    </a:lnTo>
                    <a:lnTo>
                      <a:pt x="3159954" y="3258952"/>
                    </a:lnTo>
                    <a:cubicBezTo>
                      <a:pt x="3190736" y="3231234"/>
                      <a:pt x="3209680" y="3191911"/>
                      <a:pt x="3211372" y="3149373"/>
                    </a:cubicBezTo>
                    <a:cubicBezTo>
                      <a:pt x="3213627" y="3092655"/>
                      <a:pt x="3184854" y="3039201"/>
                      <a:pt x="3136271" y="3009848"/>
                    </a:cubicBezTo>
                    <a:lnTo>
                      <a:pt x="3097753" y="2998910"/>
                    </a:lnTo>
                    <a:lnTo>
                      <a:pt x="3094333" y="3038842"/>
                    </a:lnTo>
                    <a:cubicBezTo>
                      <a:pt x="3084173" y="3074344"/>
                      <a:pt x="3060345" y="3106431"/>
                      <a:pt x="3025258" y="3126689"/>
                    </a:cubicBezTo>
                    <a:cubicBezTo>
                      <a:pt x="2955084" y="3167204"/>
                      <a:pt x="2866448" y="3145056"/>
                      <a:pt x="2827284" y="3077222"/>
                    </a:cubicBezTo>
                    <a:cubicBezTo>
                      <a:pt x="2788120" y="3009388"/>
                      <a:pt x="2813258" y="2921554"/>
                      <a:pt x="2883432" y="2881039"/>
                    </a:cubicBezTo>
                    <a:lnTo>
                      <a:pt x="2900902" y="2875038"/>
                    </a:lnTo>
                    <a:lnTo>
                      <a:pt x="2900433" y="2874225"/>
                    </a:lnTo>
                    <a:cubicBezTo>
                      <a:pt x="2998434" y="2817644"/>
                      <a:pt x="3119454" y="2818846"/>
                      <a:pt x="3216312" y="2877364"/>
                    </a:cubicBezTo>
                    <a:cubicBezTo>
                      <a:pt x="3313170" y="2935882"/>
                      <a:pt x="3370532" y="3042451"/>
                      <a:pt x="3366036" y="3155523"/>
                    </a:cubicBezTo>
                    <a:cubicBezTo>
                      <a:pt x="3362664" y="3240327"/>
                      <a:pt x="3324897" y="3318722"/>
                      <a:pt x="3263529" y="3373983"/>
                    </a:cubicBezTo>
                    <a:lnTo>
                      <a:pt x="3210029" y="3410460"/>
                    </a:lnTo>
                    <a:lnTo>
                      <a:pt x="3210999" y="3412140"/>
                    </a:lnTo>
                    <a:lnTo>
                      <a:pt x="3202297" y="3415732"/>
                    </a:lnTo>
                    <a:lnTo>
                      <a:pt x="3194697" y="3420914"/>
                    </a:lnTo>
                    <a:lnTo>
                      <a:pt x="3193849" y="3419219"/>
                    </a:lnTo>
                    <a:lnTo>
                      <a:pt x="3101878" y="3457182"/>
                    </a:lnTo>
                    <a:cubicBezTo>
                      <a:pt x="2988731" y="3487172"/>
                      <a:pt x="2866537" y="3472012"/>
                      <a:pt x="2762564" y="3411724"/>
                    </a:cubicBezTo>
                    <a:cubicBezTo>
                      <a:pt x="2623931" y="3331340"/>
                      <a:pt x="2538833" y="3182992"/>
                      <a:pt x="2539429" y="3022743"/>
                    </a:cubicBezTo>
                    <a:cubicBezTo>
                      <a:pt x="2539875" y="2902555"/>
                      <a:pt x="2588473" y="2789421"/>
                      <a:pt x="2671481" y="2706889"/>
                    </a:cubicBezTo>
                    <a:lnTo>
                      <a:pt x="2742251" y="2653071"/>
                    </a:lnTo>
                    <a:lnTo>
                      <a:pt x="2740868" y="2650820"/>
                    </a:lnTo>
                    <a:lnTo>
                      <a:pt x="2754235" y="2643959"/>
                    </a:lnTo>
                    <a:lnTo>
                      <a:pt x="2765448" y="2635431"/>
                    </a:lnTo>
                    <a:lnTo>
                      <a:pt x="2766671" y="2637576"/>
                    </a:lnTo>
                    <a:lnTo>
                      <a:pt x="2834007" y="2603014"/>
                    </a:lnTo>
                    <a:cubicBezTo>
                      <a:pt x="2899354" y="2578667"/>
                      <a:pt x="2970787" y="2569268"/>
                      <a:pt x="3045763" y="2574191"/>
                    </a:cubicBezTo>
                    <a:cubicBezTo>
                      <a:pt x="3139485" y="2580345"/>
                      <a:pt x="3238744" y="2608879"/>
                      <a:pt x="3338577" y="2658575"/>
                    </a:cubicBezTo>
                    <a:lnTo>
                      <a:pt x="3370762" y="2676288"/>
                    </a:lnTo>
                    <a:lnTo>
                      <a:pt x="3368871" y="2619088"/>
                    </a:lnTo>
                    <a:cubicBezTo>
                      <a:pt x="3372687" y="2400127"/>
                      <a:pt x="3443439" y="2221391"/>
                      <a:pt x="3568788" y="2114047"/>
                    </a:cubicBezTo>
                    <a:lnTo>
                      <a:pt x="3630985" y="2069991"/>
                    </a:lnTo>
                    <a:lnTo>
                      <a:pt x="3630749" y="2069603"/>
                    </a:lnTo>
                    <a:lnTo>
                      <a:pt x="3633689" y="2068076"/>
                    </a:lnTo>
                    <a:lnTo>
                      <a:pt x="3635956" y="2066470"/>
                    </a:lnTo>
                    <a:lnTo>
                      <a:pt x="3636147" y="2066799"/>
                    </a:lnTo>
                    <a:lnTo>
                      <a:pt x="3676756" y="2045706"/>
                    </a:lnTo>
                    <a:lnTo>
                      <a:pt x="3674207" y="2043574"/>
                    </a:lnTo>
                    <a:cubicBezTo>
                      <a:pt x="3887839" y="1960860"/>
                      <a:pt x="4015700" y="1823352"/>
                      <a:pt x="4015700" y="1676316"/>
                    </a:cubicBezTo>
                    <a:lnTo>
                      <a:pt x="4020727" y="1676316"/>
                    </a:lnTo>
                    <a:lnTo>
                      <a:pt x="4013874" y="1614618"/>
                    </a:lnTo>
                    <a:cubicBezTo>
                      <a:pt x="3998486" y="1552724"/>
                      <a:pt x="3959039" y="1498412"/>
                      <a:pt x="3902802" y="1464821"/>
                    </a:cubicBezTo>
                    <a:cubicBezTo>
                      <a:pt x="3827818" y="1420035"/>
                      <a:pt x="3734551" y="1418998"/>
                      <a:pt x="3658590" y="1462107"/>
                    </a:cubicBezTo>
                    <a:cubicBezTo>
                      <a:pt x="3601619" y="1494439"/>
                      <a:pt x="3560976" y="1547861"/>
                      <a:pt x="3544215" y="1609398"/>
                    </a:cubicBezTo>
                    <a:lnTo>
                      <a:pt x="3536731" y="1665403"/>
                    </a:lnTo>
                    <a:lnTo>
                      <a:pt x="3540076" y="1665602"/>
                    </a:lnTo>
                    <a:cubicBezTo>
                      <a:pt x="3537323" y="1711737"/>
                      <a:pt x="3559881" y="1755719"/>
                      <a:pt x="3598957" y="1780400"/>
                    </a:cubicBezTo>
                    <a:cubicBezTo>
                      <a:pt x="3638034" y="1805081"/>
                      <a:pt x="3687440" y="1806554"/>
                      <a:pt x="3727917" y="1784246"/>
                    </a:cubicBezTo>
                    <a:lnTo>
                      <a:pt x="3755034" y="1764133"/>
                    </a:lnTo>
                    <a:lnTo>
                      <a:pt x="3724546" y="1742870"/>
                    </a:lnTo>
                    <a:cubicBezTo>
                      <a:pt x="3703649" y="1721252"/>
                      <a:pt x="3690723" y="1691387"/>
                      <a:pt x="3690723" y="1658398"/>
                    </a:cubicBezTo>
                    <a:cubicBezTo>
                      <a:pt x="3690723" y="1592420"/>
                      <a:pt x="3742425" y="1538935"/>
                      <a:pt x="3806203" y="1538936"/>
                    </a:cubicBezTo>
                    <a:cubicBezTo>
                      <a:pt x="3869980" y="1538936"/>
                      <a:pt x="3921683" y="1592421"/>
                      <a:pt x="3921682" y="1658398"/>
                    </a:cubicBezTo>
                    <a:lnTo>
                      <a:pt x="3918802" y="1673160"/>
                    </a:lnTo>
                    <a:lnTo>
                      <a:pt x="3919565" y="1673160"/>
                    </a:lnTo>
                    <a:cubicBezTo>
                      <a:pt x="3919565" y="1765300"/>
                      <a:pt x="3869448" y="1850147"/>
                      <a:pt x="3788752" y="1894621"/>
                    </a:cubicBezTo>
                    <a:cubicBezTo>
                      <a:pt x="3708057" y="1939095"/>
                      <a:pt x="3609556" y="1936158"/>
                      <a:pt x="3531654" y="1886958"/>
                    </a:cubicBezTo>
                    <a:cubicBezTo>
                      <a:pt x="3473227" y="1850054"/>
                      <a:pt x="3433323" y="1791506"/>
                      <a:pt x="3419338" y="1725736"/>
                    </a:cubicBezTo>
                    <a:lnTo>
                      <a:pt x="3415397" y="1673160"/>
                    </a:lnTo>
                    <a:lnTo>
                      <a:pt x="3413819" y="1673160"/>
                    </a:lnTo>
                    <a:lnTo>
                      <a:pt x="3414831" y="1665593"/>
                    </a:lnTo>
                    <a:lnTo>
                      <a:pt x="3414269" y="1658093"/>
                    </a:lnTo>
                    <a:lnTo>
                      <a:pt x="3415821" y="1658186"/>
                    </a:lnTo>
                    <a:lnTo>
                      <a:pt x="3426619" y="1577375"/>
                    </a:lnTo>
                    <a:cubicBezTo>
                      <a:pt x="3451799" y="1484933"/>
                      <a:pt x="3512855" y="1404681"/>
                      <a:pt x="3598437" y="1356111"/>
                    </a:cubicBezTo>
                    <a:cubicBezTo>
                      <a:pt x="3655492" y="1323732"/>
                      <a:pt x="3719047" y="1307933"/>
                      <a:pt x="3782418" y="1308636"/>
                    </a:cubicBezTo>
                    <a:cubicBezTo>
                      <a:pt x="3845788" y="1309341"/>
                      <a:pt x="3908976" y="1326549"/>
                      <a:pt x="3965296" y="1360189"/>
                    </a:cubicBezTo>
                    <a:cubicBezTo>
                      <a:pt x="3993456" y="1377009"/>
                      <a:pt x="4018814" y="1397288"/>
                      <a:pt x="4040966" y="1420294"/>
                    </a:cubicBezTo>
                    <a:lnTo>
                      <a:pt x="4076804" y="1468863"/>
                    </a:lnTo>
                    <a:lnTo>
                      <a:pt x="4078947" y="1426895"/>
                    </a:lnTo>
                    <a:cubicBezTo>
                      <a:pt x="4086387" y="1363104"/>
                      <a:pt x="4106495" y="1296483"/>
                      <a:pt x="4138882" y="1229283"/>
                    </a:cubicBezTo>
                    <a:lnTo>
                      <a:pt x="4142864" y="1221936"/>
                    </a:lnTo>
                    <a:lnTo>
                      <a:pt x="4072388" y="1224496"/>
                    </a:lnTo>
                    <a:cubicBezTo>
                      <a:pt x="4048656" y="1223035"/>
                      <a:pt x="4025032" y="1219255"/>
                      <a:pt x="4001871" y="1213151"/>
                    </a:cubicBezTo>
                    <a:lnTo>
                      <a:pt x="3926488" y="1182098"/>
                    </a:lnTo>
                    <a:lnTo>
                      <a:pt x="3925792" y="1183487"/>
                    </a:lnTo>
                    <a:lnTo>
                      <a:pt x="3919577" y="1179251"/>
                    </a:lnTo>
                    <a:lnTo>
                      <a:pt x="3912520" y="1176343"/>
                    </a:lnTo>
                    <a:lnTo>
                      <a:pt x="3913309" y="1174977"/>
                    </a:lnTo>
                    <a:lnTo>
                      <a:pt x="3869746" y="1145275"/>
                    </a:lnTo>
                    <a:cubicBezTo>
                      <a:pt x="3819780" y="1100280"/>
                      <a:pt x="3789028" y="1036448"/>
                      <a:pt x="3786283" y="967396"/>
                    </a:cubicBezTo>
                    <a:cubicBezTo>
                      <a:pt x="3782622" y="875329"/>
                      <a:pt x="3829327" y="788557"/>
                      <a:pt x="3908192" y="740909"/>
                    </a:cubicBezTo>
                    <a:cubicBezTo>
                      <a:pt x="3987058" y="693262"/>
                      <a:pt x="4085596" y="692284"/>
                      <a:pt x="4165392" y="738354"/>
                    </a:cubicBezTo>
                    <a:lnTo>
                      <a:pt x="4165010" y="739015"/>
                    </a:lnTo>
                    <a:lnTo>
                      <a:pt x="4179235" y="743901"/>
                    </a:lnTo>
                    <a:cubicBezTo>
                      <a:pt x="4236372" y="776890"/>
                      <a:pt x="4256841" y="848408"/>
                      <a:pt x="4224952" y="903641"/>
                    </a:cubicBezTo>
                    <a:cubicBezTo>
                      <a:pt x="4193063" y="958874"/>
                      <a:pt x="4120893" y="976908"/>
                      <a:pt x="4063755" y="943919"/>
                    </a:cubicBezTo>
                    <a:cubicBezTo>
                      <a:pt x="4035186" y="927425"/>
                      <a:pt x="4015784" y="901297"/>
                      <a:pt x="4007512" y="872390"/>
                    </a:cubicBezTo>
                    <a:lnTo>
                      <a:pt x="4004341" y="835355"/>
                    </a:lnTo>
                    <a:lnTo>
                      <a:pt x="3973364" y="848783"/>
                    </a:lnTo>
                    <a:cubicBezTo>
                      <a:pt x="3933807" y="872683"/>
                      <a:pt x="3910379" y="916207"/>
                      <a:pt x="3912215" y="962389"/>
                    </a:cubicBezTo>
                    <a:cubicBezTo>
                      <a:pt x="3914052" y="1008570"/>
                      <a:pt x="3940862" y="1050098"/>
                      <a:pt x="3982192" y="1070781"/>
                    </a:cubicBezTo>
                    <a:lnTo>
                      <a:pt x="3980693" y="1073778"/>
                    </a:lnTo>
                    <a:lnTo>
                      <a:pt x="4032936" y="1095298"/>
                    </a:lnTo>
                    <a:cubicBezTo>
                      <a:pt x="4094610" y="1111551"/>
                      <a:pt x="4161197" y="1103064"/>
                      <a:pt x="4217681" y="1069892"/>
                    </a:cubicBezTo>
                    <a:cubicBezTo>
                      <a:pt x="4292995" y="1025663"/>
                      <a:pt x="4338732" y="944372"/>
                      <a:pt x="4337436" y="857041"/>
                    </a:cubicBezTo>
                    <a:cubicBezTo>
                      <a:pt x="4336465" y="791542"/>
                      <a:pt x="4309152" y="730225"/>
                      <a:pt x="4263244" y="685950"/>
                    </a:cubicBezTo>
                    <a:lnTo>
                      <a:pt x="4213240" y="649166"/>
                    </a:lnTo>
                    <a:lnTo>
                      <a:pt x="4210727" y="653520"/>
                    </a:lnTo>
                    <a:cubicBezTo>
                      <a:pt x="4083389" y="580001"/>
                      <a:pt x="3900371" y="621978"/>
                      <a:pt x="3721921" y="765631"/>
                    </a:cubicBezTo>
                    <a:lnTo>
                      <a:pt x="3720888" y="759716"/>
                    </a:lnTo>
                    <a:lnTo>
                      <a:pt x="3670419" y="784012"/>
                    </a:lnTo>
                    <a:cubicBezTo>
                      <a:pt x="3501860" y="856244"/>
                      <a:pt x="3341405" y="862806"/>
                      <a:pt x="3218076" y="802753"/>
                    </a:cubicBezTo>
                    <a:lnTo>
                      <a:pt x="3165008" y="770579"/>
                    </a:lnTo>
                    <a:lnTo>
                      <a:pt x="3164794" y="770882"/>
                    </a:lnTo>
                    <a:lnTo>
                      <a:pt x="3162700" y="769180"/>
                    </a:lnTo>
                    <a:lnTo>
                      <a:pt x="3160766" y="768008"/>
                    </a:lnTo>
                    <a:lnTo>
                      <a:pt x="3160950" y="767758"/>
                    </a:lnTo>
                    <a:lnTo>
                      <a:pt x="3126960" y="740145"/>
                    </a:lnTo>
                    <a:cubicBezTo>
                      <a:pt x="3091508" y="707174"/>
                      <a:pt x="3063333" y="667784"/>
                      <a:pt x="3043604" y="624540"/>
                    </a:cubicBezTo>
                    <a:cubicBezTo>
                      <a:pt x="3017300" y="566881"/>
                      <a:pt x="3006012" y="502372"/>
                      <a:pt x="3012515" y="437093"/>
                    </a:cubicBezTo>
                    <a:lnTo>
                      <a:pt x="3015501" y="424463"/>
                    </a:lnTo>
                    <a:lnTo>
                      <a:pt x="3007456" y="431695"/>
                    </a:lnTo>
                    <a:cubicBezTo>
                      <a:pt x="2975932" y="295427"/>
                      <a:pt x="2903875" y="206262"/>
                      <a:pt x="2815007" y="193551"/>
                    </a:cubicBezTo>
                    <a:lnTo>
                      <a:pt x="2815442" y="190512"/>
                    </a:lnTo>
                    <a:lnTo>
                      <a:pt x="2777560" y="189321"/>
                    </a:lnTo>
                    <a:cubicBezTo>
                      <a:pt x="2738821" y="193271"/>
                      <a:pt x="2702585" y="212417"/>
                      <a:pt x="2677422" y="243503"/>
                    </a:cubicBezTo>
                    <a:cubicBezTo>
                      <a:pt x="2643871" y="284950"/>
                      <a:pt x="2635182" y="341231"/>
                      <a:pt x="2654669" y="390867"/>
                    </a:cubicBezTo>
                    <a:cubicBezTo>
                      <a:pt x="2669286" y="428094"/>
                      <a:pt x="2698060" y="457277"/>
                      <a:pt x="2733804" y="472727"/>
                    </a:cubicBezTo>
                    <a:lnTo>
                      <a:pt x="2767006" y="482093"/>
                    </a:lnTo>
                    <a:lnTo>
                      <a:pt x="2767416" y="480087"/>
                    </a:lnTo>
                    <a:cubicBezTo>
                      <a:pt x="2795061" y="485740"/>
                      <a:pt x="2823594" y="475908"/>
                      <a:pt x="2841889" y="454424"/>
                    </a:cubicBezTo>
                    <a:cubicBezTo>
                      <a:pt x="2860184" y="432940"/>
                      <a:pt x="2865345" y="403206"/>
                      <a:pt x="2855361" y="376815"/>
                    </a:cubicBezTo>
                    <a:lnTo>
                      <a:pt x="2845550" y="358687"/>
                    </a:lnTo>
                    <a:lnTo>
                      <a:pt x="2830063" y="375275"/>
                    </a:lnTo>
                    <a:cubicBezTo>
                      <a:pt x="2815191" y="386037"/>
                      <a:pt x="2796023" y="391267"/>
                      <a:pt x="2776084" y="388415"/>
                    </a:cubicBezTo>
                    <a:cubicBezTo>
                      <a:pt x="2736209" y="382711"/>
                      <a:pt x="2708352" y="346839"/>
                      <a:pt x="2713866" y="308293"/>
                    </a:cubicBezTo>
                    <a:cubicBezTo>
                      <a:pt x="2719378" y="269747"/>
                      <a:pt x="2756174" y="243121"/>
                      <a:pt x="2796050" y="248825"/>
                    </a:cubicBezTo>
                    <a:lnTo>
                      <a:pt x="2804723" y="251843"/>
                    </a:lnTo>
                    <a:lnTo>
                      <a:pt x="2804789" y="251381"/>
                    </a:lnTo>
                    <a:cubicBezTo>
                      <a:pt x="2860478" y="259346"/>
                      <a:pt x="2907427" y="296971"/>
                      <a:pt x="2927332" y="349588"/>
                    </a:cubicBezTo>
                    <a:cubicBezTo>
                      <a:pt x="2947236" y="402205"/>
                      <a:pt x="2936946" y="461484"/>
                      <a:pt x="2900473" y="504313"/>
                    </a:cubicBezTo>
                    <a:cubicBezTo>
                      <a:pt x="2873118" y="536435"/>
                      <a:pt x="2834283" y="555492"/>
                      <a:pt x="2793323" y="558258"/>
                    </a:cubicBezTo>
                    <a:lnTo>
                      <a:pt x="2761206" y="556095"/>
                    </a:lnTo>
                    <a:lnTo>
                      <a:pt x="2761069" y="557050"/>
                    </a:lnTo>
                    <a:lnTo>
                      <a:pt x="2756583" y="555784"/>
                    </a:lnTo>
                    <a:lnTo>
                      <a:pt x="2752002" y="555475"/>
                    </a:lnTo>
                    <a:lnTo>
                      <a:pt x="2752192" y="554545"/>
                    </a:lnTo>
                    <a:lnTo>
                      <a:pt x="2704285" y="541033"/>
                    </a:lnTo>
                    <a:cubicBezTo>
                      <a:pt x="2650590" y="517824"/>
                      <a:pt x="2607364" y="473984"/>
                      <a:pt x="2585408" y="418061"/>
                    </a:cubicBezTo>
                    <a:cubicBezTo>
                      <a:pt x="2556132" y="343495"/>
                      <a:pt x="2569185" y="258949"/>
                      <a:pt x="2619585" y="196686"/>
                    </a:cubicBezTo>
                    <a:cubicBezTo>
                      <a:pt x="2644785" y="165554"/>
                      <a:pt x="2677379" y="142394"/>
                      <a:pt x="2713551" y="128654"/>
                    </a:cubicBezTo>
                    <a:cubicBezTo>
                      <a:pt x="2740679" y="118350"/>
                      <a:pt x="2769821" y="113345"/>
                      <a:pt x="2799366" y="114250"/>
                    </a:cubicBezTo>
                    <a:lnTo>
                      <a:pt x="2825976" y="116853"/>
                    </a:lnTo>
                    <a:lnTo>
                      <a:pt x="2826004" y="116666"/>
                    </a:lnTo>
                    <a:lnTo>
                      <a:pt x="2827347" y="116987"/>
                    </a:lnTo>
                    <a:lnTo>
                      <a:pt x="2828987" y="117147"/>
                    </a:lnTo>
                    <a:lnTo>
                      <a:pt x="2828949" y="117370"/>
                    </a:lnTo>
                    <a:lnTo>
                      <a:pt x="2865800" y="126184"/>
                    </a:lnTo>
                    <a:cubicBezTo>
                      <a:pt x="2933790" y="149218"/>
                      <a:pt x="2992612" y="205208"/>
                      <a:pt x="3034586" y="286050"/>
                    </a:cubicBezTo>
                    <a:lnTo>
                      <a:pt x="3047879" y="318780"/>
                    </a:lnTo>
                    <a:lnTo>
                      <a:pt x="3079973" y="259464"/>
                    </a:lnTo>
                    <a:cubicBezTo>
                      <a:pt x="3117136" y="208130"/>
                      <a:pt x="3167669" y="166473"/>
                      <a:pt x="3227652" y="139909"/>
                    </a:cubicBezTo>
                    <a:cubicBezTo>
                      <a:pt x="3272641" y="119986"/>
                      <a:pt x="3320342" y="109705"/>
                      <a:pt x="3367954" y="108756"/>
                    </a:cubicBezTo>
                    <a:cubicBezTo>
                      <a:pt x="3415567" y="107807"/>
                      <a:pt x="3463091" y="116189"/>
                      <a:pt x="3507723" y="133592"/>
                    </a:cubicBezTo>
                    <a:lnTo>
                      <a:pt x="3579079" y="173027"/>
                    </a:lnTo>
                    <a:lnTo>
                      <a:pt x="3579929" y="171725"/>
                    </a:lnTo>
                    <a:lnTo>
                      <a:pt x="3585620" y="176642"/>
                    </a:lnTo>
                    <a:lnTo>
                      <a:pt x="3592302" y="180335"/>
                    </a:lnTo>
                    <a:lnTo>
                      <a:pt x="3591363" y="181602"/>
                    </a:lnTo>
                    <a:lnTo>
                      <a:pt x="3631260" y="216070"/>
                    </a:lnTo>
                    <a:lnTo>
                      <a:pt x="3657117" y="251964"/>
                    </a:lnTo>
                    <a:lnTo>
                      <a:pt x="3675180" y="216821"/>
                    </a:lnTo>
                    <a:cubicBezTo>
                      <a:pt x="3699620" y="180337"/>
                      <a:pt x="3738721" y="148360"/>
                      <a:pt x="3787801" y="128612"/>
                    </a:cubicBezTo>
                    <a:cubicBezTo>
                      <a:pt x="3853244" y="102279"/>
                      <a:pt x="3920942" y="103917"/>
                      <a:pt x="3970223" y="128010"/>
                    </a:cubicBezTo>
                    <a:lnTo>
                      <a:pt x="3985104" y="137370"/>
                    </a:lnTo>
                    <a:lnTo>
                      <a:pt x="3980853" y="154430"/>
                    </a:lnTo>
                    <a:cubicBezTo>
                      <a:pt x="3961993" y="205939"/>
                      <a:pt x="3914295" y="254008"/>
                      <a:pt x="3848852" y="280340"/>
                    </a:cubicBezTo>
                    <a:cubicBezTo>
                      <a:pt x="3799771" y="300089"/>
                      <a:pt x="3749420" y="304106"/>
                      <a:pt x="3706522" y="294716"/>
                    </a:cubicBezTo>
                    <a:lnTo>
                      <a:pt x="3672488" y="283024"/>
                    </a:lnTo>
                    <a:lnTo>
                      <a:pt x="3681211" y="302237"/>
                    </a:lnTo>
                    <a:cubicBezTo>
                      <a:pt x="3691956" y="333880"/>
                      <a:pt x="3696493" y="367839"/>
                      <a:pt x="3693925" y="402295"/>
                    </a:cubicBezTo>
                    <a:cubicBezTo>
                      <a:pt x="3687080" y="494181"/>
                      <a:pt x="3630795" y="575070"/>
                      <a:pt x="3547019" y="613427"/>
                    </a:cubicBezTo>
                    <a:cubicBezTo>
                      <a:pt x="3463241" y="651784"/>
                      <a:pt x="3365232" y="641537"/>
                      <a:pt x="3291201" y="586680"/>
                    </a:cubicBezTo>
                    <a:lnTo>
                      <a:pt x="3291655" y="586066"/>
                    </a:lnTo>
                    <a:lnTo>
                      <a:pt x="3278079" y="579592"/>
                    </a:lnTo>
                    <a:cubicBezTo>
                      <a:pt x="3225070" y="540311"/>
                      <a:pt x="3212879" y="466928"/>
                      <a:pt x="3250849" y="415686"/>
                    </a:cubicBezTo>
                    <a:cubicBezTo>
                      <a:pt x="3288820" y="364443"/>
                      <a:pt x="3362574" y="354745"/>
                      <a:pt x="3415584" y="394026"/>
                    </a:cubicBezTo>
                    <a:cubicBezTo>
                      <a:pt x="3442089" y="413665"/>
                      <a:pt x="3458389" y="441832"/>
                      <a:pt x="3463316" y="471492"/>
                    </a:cubicBezTo>
                    <a:lnTo>
                      <a:pt x="3462250" y="508647"/>
                    </a:lnTo>
                    <a:lnTo>
                      <a:pt x="3494554" y="498835"/>
                    </a:lnTo>
                    <a:cubicBezTo>
                      <a:pt x="3536576" y="479594"/>
                      <a:pt x="3564807" y="439021"/>
                      <a:pt x="3568241" y="392931"/>
                    </a:cubicBezTo>
                    <a:cubicBezTo>
                      <a:pt x="3571675" y="346841"/>
                      <a:pt x="3549768" y="302531"/>
                      <a:pt x="3511060" y="277277"/>
                    </a:cubicBezTo>
                    <a:lnTo>
                      <a:pt x="3512892" y="274470"/>
                    </a:lnTo>
                    <a:lnTo>
                      <a:pt x="3463439" y="247140"/>
                    </a:lnTo>
                    <a:cubicBezTo>
                      <a:pt x="3404018" y="223971"/>
                      <a:pt x="3336897" y="224820"/>
                      <a:pt x="3277003" y="251345"/>
                    </a:cubicBezTo>
                    <a:cubicBezTo>
                      <a:pt x="3197143" y="286711"/>
                      <a:pt x="3142448" y="362265"/>
                      <a:pt x="3133789" y="449175"/>
                    </a:cubicBezTo>
                    <a:cubicBezTo>
                      <a:pt x="3127296" y="514357"/>
                      <a:pt x="3147451" y="578386"/>
                      <a:pt x="3188018" y="627600"/>
                    </a:cubicBezTo>
                    <a:lnTo>
                      <a:pt x="3233509" y="669838"/>
                    </a:lnTo>
                    <a:lnTo>
                      <a:pt x="3236501" y="665799"/>
                    </a:lnTo>
                    <a:cubicBezTo>
                      <a:pt x="3339872" y="742397"/>
                      <a:pt x="3495665" y="735998"/>
                      <a:pt x="3662727" y="651203"/>
                    </a:cubicBezTo>
                    <a:lnTo>
                      <a:pt x="3698389" y="630880"/>
                    </a:lnTo>
                    <a:lnTo>
                      <a:pt x="3697975" y="628504"/>
                    </a:lnTo>
                    <a:cubicBezTo>
                      <a:pt x="3856790" y="518731"/>
                      <a:pt x="4019135" y="474517"/>
                      <a:pt x="4156285" y="500107"/>
                    </a:cubicBezTo>
                    <a:lnTo>
                      <a:pt x="4195024" y="510446"/>
                    </a:lnTo>
                    <a:lnTo>
                      <a:pt x="4193237" y="505509"/>
                    </a:lnTo>
                    <a:cubicBezTo>
                      <a:pt x="4161773" y="402203"/>
                      <a:pt x="4161631" y="303926"/>
                      <a:pt x="4193939" y="220295"/>
                    </a:cubicBezTo>
                    <a:lnTo>
                      <a:pt x="4219175" y="169424"/>
                    </a:lnTo>
                    <a:lnTo>
                      <a:pt x="4218883" y="169254"/>
                    </a:lnTo>
                    <a:lnTo>
                      <a:pt x="4220273" y="167213"/>
                    </a:lnTo>
                    <a:lnTo>
                      <a:pt x="4221192" y="165359"/>
                    </a:lnTo>
                    <a:lnTo>
                      <a:pt x="4221434" y="165507"/>
                    </a:lnTo>
                    <a:lnTo>
                      <a:pt x="4243986" y="132385"/>
                    </a:lnTo>
                    <a:cubicBezTo>
                      <a:pt x="4271311" y="97515"/>
                      <a:pt x="4305049" y="68784"/>
                      <a:pt x="4342954" y="47457"/>
                    </a:cubicBezTo>
                    <a:cubicBezTo>
                      <a:pt x="4393493" y="19023"/>
                      <a:pt x="4451438" y="3750"/>
                      <a:pt x="4511458" y="4639"/>
                    </a:cubicBezTo>
                    <a:close/>
                    <a:moveTo>
                      <a:pt x="660663" y="1998"/>
                    </a:moveTo>
                    <a:cubicBezTo>
                      <a:pt x="754804" y="11937"/>
                      <a:pt x="842773" y="58601"/>
                      <a:pt x="903970" y="134116"/>
                    </a:cubicBezTo>
                    <a:cubicBezTo>
                      <a:pt x="949868" y="190752"/>
                      <a:pt x="976771" y="258758"/>
                      <a:pt x="983228" y="328943"/>
                    </a:cubicBezTo>
                    <a:lnTo>
                      <a:pt x="982983" y="370766"/>
                    </a:lnTo>
                    <a:lnTo>
                      <a:pt x="998600" y="415354"/>
                    </a:lnTo>
                    <a:cubicBezTo>
                      <a:pt x="1043241" y="509688"/>
                      <a:pt x="1109560" y="568673"/>
                      <a:pt x="1185896" y="578343"/>
                    </a:cubicBezTo>
                    <a:lnTo>
                      <a:pt x="1185455" y="581823"/>
                    </a:lnTo>
                    <a:lnTo>
                      <a:pt x="1228764" y="582488"/>
                    </a:lnTo>
                    <a:cubicBezTo>
                      <a:pt x="1272957" y="577263"/>
                      <a:pt x="1314011" y="554720"/>
                      <a:pt x="1342194" y="518737"/>
                    </a:cubicBezTo>
                    <a:cubicBezTo>
                      <a:pt x="1379770" y="470759"/>
                      <a:pt x="1388666" y="406290"/>
                      <a:pt x="1365486" y="349929"/>
                    </a:cubicBezTo>
                    <a:cubicBezTo>
                      <a:pt x="1348101" y="307658"/>
                      <a:pt x="1314685" y="274841"/>
                      <a:pt x="1273558" y="257843"/>
                    </a:cubicBezTo>
                    <a:lnTo>
                      <a:pt x="1235447" y="247752"/>
                    </a:lnTo>
                    <a:lnTo>
                      <a:pt x="1235016" y="250050"/>
                    </a:lnTo>
                    <a:cubicBezTo>
                      <a:pt x="1203322" y="244099"/>
                      <a:pt x="1170899" y="255856"/>
                      <a:pt x="1150389" y="280742"/>
                    </a:cubicBezTo>
                    <a:cubicBezTo>
                      <a:pt x="1129878" y="305626"/>
                      <a:pt x="1124526" y="339697"/>
                      <a:pt x="1136419" y="369672"/>
                    </a:cubicBezTo>
                    <a:lnTo>
                      <a:pt x="1147964" y="390206"/>
                    </a:lnTo>
                    <a:lnTo>
                      <a:pt x="1165356" y="370966"/>
                    </a:lnTo>
                    <a:cubicBezTo>
                      <a:pt x="1182152" y="358396"/>
                      <a:pt x="1203959" y="352068"/>
                      <a:pt x="1226794" y="354961"/>
                    </a:cubicBezTo>
                    <a:cubicBezTo>
                      <a:pt x="1272464" y="360745"/>
                      <a:pt x="1304953" y="401224"/>
                      <a:pt x="1299361" y="445372"/>
                    </a:cubicBezTo>
                    <a:cubicBezTo>
                      <a:pt x="1293769" y="489519"/>
                      <a:pt x="1252213" y="520619"/>
                      <a:pt x="1206543" y="514834"/>
                    </a:cubicBezTo>
                    <a:lnTo>
                      <a:pt x="1196577" y="511545"/>
                    </a:lnTo>
                    <a:lnTo>
                      <a:pt x="1196510" y="512073"/>
                    </a:lnTo>
                    <a:cubicBezTo>
                      <a:pt x="1132729" y="503995"/>
                      <a:pt x="1078391" y="461863"/>
                      <a:pt x="1054680" y="402104"/>
                    </a:cubicBezTo>
                    <a:cubicBezTo>
                      <a:pt x="1030969" y="342347"/>
                      <a:pt x="1041640" y="274421"/>
                      <a:pt x="1082530" y="224810"/>
                    </a:cubicBezTo>
                    <a:cubicBezTo>
                      <a:pt x="1113198" y="187602"/>
                      <a:pt x="1157224" y="165115"/>
                      <a:pt x="1203977" y="161201"/>
                    </a:cubicBezTo>
                    <a:lnTo>
                      <a:pt x="1240717" y="163083"/>
                    </a:lnTo>
                    <a:lnTo>
                      <a:pt x="1240855" y="161990"/>
                    </a:lnTo>
                    <a:lnTo>
                      <a:pt x="1246004" y="163354"/>
                    </a:lnTo>
                    <a:lnTo>
                      <a:pt x="1251244" y="163623"/>
                    </a:lnTo>
                    <a:lnTo>
                      <a:pt x="1251045" y="164689"/>
                    </a:lnTo>
                    <a:lnTo>
                      <a:pt x="1306036" y="179249"/>
                    </a:lnTo>
                    <a:cubicBezTo>
                      <a:pt x="1367818" y="204784"/>
                      <a:pt x="1418015" y="254084"/>
                      <a:pt x="1444132" y="317584"/>
                    </a:cubicBezTo>
                    <a:cubicBezTo>
                      <a:pt x="1478953" y="402250"/>
                      <a:pt x="1465591" y="499098"/>
                      <a:pt x="1409142" y="571171"/>
                    </a:cubicBezTo>
                    <a:cubicBezTo>
                      <a:pt x="1380918" y="607207"/>
                      <a:pt x="1344100" y="634271"/>
                      <a:pt x="1303020" y="650635"/>
                    </a:cubicBezTo>
                    <a:cubicBezTo>
                      <a:pt x="1272209" y="662908"/>
                      <a:pt x="1239002" y="669162"/>
                      <a:pt x="1205225" y="668671"/>
                    </a:cubicBezTo>
                    <a:lnTo>
                      <a:pt x="1174770" y="666184"/>
                    </a:lnTo>
                    <a:lnTo>
                      <a:pt x="1174742" y="666399"/>
                    </a:lnTo>
                    <a:lnTo>
                      <a:pt x="1173202" y="666056"/>
                    </a:lnTo>
                    <a:lnTo>
                      <a:pt x="1171325" y="665903"/>
                    </a:lnTo>
                    <a:lnTo>
                      <a:pt x="1171363" y="665648"/>
                    </a:lnTo>
                    <a:lnTo>
                      <a:pt x="1129093" y="656253"/>
                    </a:lnTo>
                    <a:cubicBezTo>
                      <a:pt x="1077018" y="639538"/>
                      <a:pt x="1029328" y="606013"/>
                      <a:pt x="988672" y="558376"/>
                    </a:cubicBezTo>
                    <a:lnTo>
                      <a:pt x="952656" y="505247"/>
                    </a:lnTo>
                    <a:lnTo>
                      <a:pt x="936604" y="539096"/>
                    </a:lnTo>
                    <a:cubicBezTo>
                      <a:pt x="900144" y="595050"/>
                      <a:pt x="842244" y="635050"/>
                      <a:pt x="774911" y="648372"/>
                    </a:cubicBezTo>
                    <a:cubicBezTo>
                      <a:pt x="685134" y="666136"/>
                      <a:pt x="592802" y="633662"/>
                      <a:pt x="533911" y="563611"/>
                    </a:cubicBezTo>
                    <a:cubicBezTo>
                      <a:pt x="475018" y="493560"/>
                      <a:pt x="458890" y="397021"/>
                      <a:pt x="491813" y="311632"/>
                    </a:cubicBezTo>
                    <a:lnTo>
                      <a:pt x="492522" y="311905"/>
                    </a:lnTo>
                    <a:lnTo>
                      <a:pt x="495127" y="297195"/>
                    </a:lnTo>
                    <a:cubicBezTo>
                      <a:pt x="518701" y="236052"/>
                      <a:pt x="585726" y="204960"/>
                      <a:pt x="644832" y="227749"/>
                    </a:cubicBezTo>
                    <a:cubicBezTo>
                      <a:pt x="703936" y="250537"/>
                      <a:pt x="732739" y="318578"/>
                      <a:pt x="709165" y="379721"/>
                    </a:cubicBezTo>
                    <a:cubicBezTo>
                      <a:pt x="697377" y="410291"/>
                      <a:pt x="674727" y="433350"/>
                      <a:pt x="647636" y="445917"/>
                    </a:cubicBezTo>
                    <a:lnTo>
                      <a:pt x="611784" y="454730"/>
                    </a:lnTo>
                    <a:lnTo>
                      <a:pt x="629728" y="483058"/>
                    </a:lnTo>
                    <a:cubicBezTo>
                      <a:pt x="659267" y="518195"/>
                      <a:pt x="705582" y="534485"/>
                      <a:pt x="750613" y="525574"/>
                    </a:cubicBezTo>
                    <a:cubicBezTo>
                      <a:pt x="784387" y="518891"/>
                      <a:pt x="813431" y="498827"/>
                      <a:pt x="831719" y="470761"/>
                    </a:cubicBezTo>
                    <a:lnTo>
                      <a:pt x="843603" y="445703"/>
                    </a:lnTo>
                    <a:lnTo>
                      <a:pt x="857824" y="386526"/>
                    </a:lnTo>
                    <a:cubicBezTo>
                      <a:pt x="864211" y="325047"/>
                      <a:pt x="846302" y="262542"/>
                      <a:pt x="806344" y="213235"/>
                    </a:cubicBezTo>
                    <a:cubicBezTo>
                      <a:pt x="753066" y="147494"/>
                      <a:pt x="668712" y="115240"/>
                      <a:pt x="585164" y="128664"/>
                    </a:cubicBezTo>
                    <a:cubicBezTo>
                      <a:pt x="522501" y="138733"/>
                      <a:pt x="467459" y="173343"/>
                      <a:pt x="431198" y="223399"/>
                    </a:cubicBezTo>
                    <a:lnTo>
                      <a:pt x="406778" y="268683"/>
                    </a:lnTo>
                    <a:lnTo>
                      <a:pt x="390123" y="318901"/>
                    </a:lnTo>
                    <a:cubicBezTo>
                      <a:pt x="366687" y="429587"/>
                      <a:pt x="415423" y="559583"/>
                      <a:pt x="526281" y="682080"/>
                    </a:cubicBezTo>
                    <a:lnTo>
                      <a:pt x="582331" y="738077"/>
                    </a:lnTo>
                    <a:lnTo>
                      <a:pt x="693689" y="741107"/>
                    </a:lnTo>
                    <a:cubicBezTo>
                      <a:pt x="829922" y="752087"/>
                      <a:pt x="970147" y="786714"/>
                      <a:pt x="1102644" y="841470"/>
                    </a:cubicBezTo>
                    <a:lnTo>
                      <a:pt x="1159798" y="868542"/>
                    </a:lnTo>
                    <a:lnTo>
                      <a:pt x="1177985" y="804044"/>
                    </a:lnTo>
                    <a:cubicBezTo>
                      <a:pt x="1189022" y="777527"/>
                      <a:pt x="1203023" y="753165"/>
                      <a:pt x="1219927" y="731316"/>
                    </a:cubicBezTo>
                    <a:lnTo>
                      <a:pt x="1254015" y="694750"/>
                    </a:lnTo>
                    <a:lnTo>
                      <a:pt x="1253813" y="694532"/>
                    </a:lnTo>
                    <a:lnTo>
                      <a:pt x="1255498" y="693161"/>
                    </a:lnTo>
                    <a:lnTo>
                      <a:pt x="1256740" y="691828"/>
                    </a:lnTo>
                    <a:lnTo>
                      <a:pt x="1256907" y="692013"/>
                    </a:lnTo>
                    <a:lnTo>
                      <a:pt x="1284267" y="669745"/>
                    </a:lnTo>
                    <a:cubicBezTo>
                      <a:pt x="1316090" y="647202"/>
                      <a:pt x="1351781" y="631452"/>
                      <a:pt x="1389124" y="622997"/>
                    </a:cubicBezTo>
                    <a:cubicBezTo>
                      <a:pt x="1438915" y="611724"/>
                      <a:pt x="1491636" y="613419"/>
                      <a:pt x="1542048" y="629268"/>
                    </a:cubicBezTo>
                    <a:cubicBezTo>
                      <a:pt x="1642871" y="660970"/>
                      <a:pt x="1718880" y="744407"/>
                      <a:pt x="1741072" y="847742"/>
                    </a:cubicBezTo>
                    <a:cubicBezTo>
                      <a:pt x="1749395" y="886491"/>
                      <a:pt x="1749667" y="925797"/>
                      <a:pt x="1742596" y="963501"/>
                    </a:cubicBezTo>
                    <a:cubicBezTo>
                      <a:pt x="1735524" y="1001204"/>
                      <a:pt x="1721108" y="1037304"/>
                      <a:pt x="1700052" y="1069643"/>
                    </a:cubicBezTo>
                    <a:lnTo>
                      <a:pt x="1657234" y="1119439"/>
                    </a:lnTo>
                    <a:lnTo>
                      <a:pt x="1658121" y="1120322"/>
                    </a:lnTo>
                    <a:lnTo>
                      <a:pt x="1653309" y="1124003"/>
                    </a:lnTo>
                    <a:lnTo>
                      <a:pt x="1649299" y="1128666"/>
                    </a:lnTo>
                    <a:lnTo>
                      <a:pt x="1648453" y="1127717"/>
                    </a:lnTo>
                    <a:lnTo>
                      <a:pt x="1614719" y="1153518"/>
                    </a:lnTo>
                    <a:cubicBezTo>
                      <a:pt x="1567667" y="1180348"/>
                      <a:pt x="1511071" y="1187718"/>
                      <a:pt x="1457572" y="1172349"/>
                    </a:cubicBezTo>
                    <a:cubicBezTo>
                      <a:pt x="1386235" y="1151859"/>
                      <a:pt x="1331689" y="1094186"/>
                      <a:pt x="1315202" y="1021819"/>
                    </a:cubicBezTo>
                    <a:cubicBezTo>
                      <a:pt x="1298713" y="949451"/>
                      <a:pt x="1322893" y="873844"/>
                      <a:pt x="1378312" y="824473"/>
                    </a:cubicBezTo>
                    <a:lnTo>
                      <a:pt x="1378721" y="824932"/>
                    </a:lnTo>
                    <a:lnTo>
                      <a:pt x="1386057" y="815289"/>
                    </a:lnTo>
                    <a:cubicBezTo>
                      <a:pt x="1425741" y="779936"/>
                      <a:pt x="1485610" y="782377"/>
                      <a:pt x="1519783" y="820737"/>
                    </a:cubicBezTo>
                    <a:cubicBezTo>
                      <a:pt x="1553956" y="859098"/>
                      <a:pt x="1549491" y="918853"/>
                      <a:pt x="1509807" y="954207"/>
                    </a:cubicBezTo>
                    <a:cubicBezTo>
                      <a:pt x="1489965" y="971882"/>
                      <a:pt x="1465079" y="980110"/>
                      <a:pt x="1440879" y="979124"/>
                    </a:cubicBezTo>
                    <a:lnTo>
                      <a:pt x="1411754" y="972180"/>
                    </a:lnTo>
                    <a:lnTo>
                      <a:pt x="1414186" y="999267"/>
                    </a:lnTo>
                    <a:cubicBezTo>
                      <a:pt x="1422458" y="1035566"/>
                      <a:pt x="1449817" y="1064494"/>
                      <a:pt x="1485597" y="1074772"/>
                    </a:cubicBezTo>
                    <a:cubicBezTo>
                      <a:pt x="1521379" y="1085050"/>
                      <a:pt x="1559920" y="1075052"/>
                      <a:pt x="1586194" y="1048675"/>
                    </a:cubicBezTo>
                    <a:lnTo>
                      <a:pt x="1588106" y="1050582"/>
                    </a:lnTo>
                    <a:lnTo>
                      <a:pt x="1617781" y="1016071"/>
                    </a:lnTo>
                    <a:cubicBezTo>
                      <a:pt x="1645813" y="973016"/>
                      <a:pt x="1656167" y="919945"/>
                      <a:pt x="1645088" y="868356"/>
                    </a:cubicBezTo>
                    <a:cubicBezTo>
                      <a:pt x="1630315" y="799568"/>
                      <a:pt x="1579717" y="744025"/>
                      <a:pt x="1512600" y="722923"/>
                    </a:cubicBezTo>
                    <a:cubicBezTo>
                      <a:pt x="1462267" y="707096"/>
                      <a:pt x="1408464" y="712473"/>
                      <a:pt x="1362990" y="736381"/>
                    </a:cubicBezTo>
                    <a:lnTo>
                      <a:pt x="1322209" y="765317"/>
                    </a:lnTo>
                    <a:lnTo>
                      <a:pt x="1324903" y="768341"/>
                    </a:lnTo>
                    <a:cubicBezTo>
                      <a:pt x="1247518" y="837279"/>
                      <a:pt x="1226976" y="961189"/>
                      <a:pt x="1266406" y="1106862"/>
                    </a:cubicBezTo>
                    <a:lnTo>
                      <a:pt x="1276575" y="1138325"/>
                    </a:lnTo>
                    <a:lnTo>
                      <a:pt x="1278517" y="1138387"/>
                    </a:lnTo>
                    <a:cubicBezTo>
                      <a:pt x="1347640" y="1302129"/>
                      <a:pt x="1348477" y="1455439"/>
                      <a:pt x="1283079" y="1563468"/>
                    </a:cubicBezTo>
                    <a:lnTo>
                      <a:pt x="1253376" y="1603678"/>
                    </a:lnTo>
                    <a:lnTo>
                      <a:pt x="1253602" y="1603871"/>
                    </a:lnTo>
                    <a:lnTo>
                      <a:pt x="1252083" y="1605425"/>
                    </a:lnTo>
                    <a:lnTo>
                      <a:pt x="1251001" y="1606892"/>
                    </a:lnTo>
                    <a:lnTo>
                      <a:pt x="1250815" y="1606725"/>
                    </a:lnTo>
                    <a:lnTo>
                      <a:pt x="1226169" y="1631965"/>
                    </a:lnTo>
                    <a:cubicBezTo>
                      <a:pt x="1197119" y="1657985"/>
                      <a:pt x="1163454" y="1677696"/>
                      <a:pt x="1127317" y="1690348"/>
                    </a:cubicBezTo>
                    <a:cubicBezTo>
                      <a:pt x="1079134" y="1707217"/>
                      <a:pt x="1026558" y="1711538"/>
                      <a:pt x="974671" y="1701531"/>
                    </a:cubicBezTo>
                    <a:cubicBezTo>
                      <a:pt x="948726" y="1696527"/>
                      <a:pt x="923954" y="1688135"/>
                      <a:pt x="900862" y="1676795"/>
                    </a:cubicBezTo>
                    <a:lnTo>
                      <a:pt x="870384" y="1656512"/>
                    </a:lnTo>
                    <a:lnTo>
                      <a:pt x="866179" y="1693280"/>
                    </a:lnTo>
                    <a:cubicBezTo>
                      <a:pt x="858037" y="1806051"/>
                      <a:pt x="863970" y="1919500"/>
                      <a:pt x="883890" y="2025531"/>
                    </a:cubicBezTo>
                    <a:cubicBezTo>
                      <a:pt x="933372" y="2288926"/>
                      <a:pt x="1061945" y="2471943"/>
                      <a:pt x="1217005" y="2510068"/>
                    </a:cubicBezTo>
                    <a:lnTo>
                      <a:pt x="1277242" y="2516524"/>
                    </a:lnTo>
                    <a:lnTo>
                      <a:pt x="1328310" y="2512778"/>
                    </a:lnTo>
                    <a:cubicBezTo>
                      <a:pt x="1388818" y="2500160"/>
                      <a:pt x="1442913" y="2464086"/>
                      <a:pt x="1477727" y="2411022"/>
                    </a:cubicBezTo>
                    <a:cubicBezTo>
                      <a:pt x="1524140" y="2340270"/>
                      <a:pt x="1529205" y="2250104"/>
                      <a:pt x="1491001" y="2174599"/>
                    </a:cubicBezTo>
                    <a:cubicBezTo>
                      <a:pt x="1462355" y="2117969"/>
                      <a:pt x="1412641" y="2076064"/>
                      <a:pt x="1353927" y="2056748"/>
                    </a:cubicBezTo>
                    <a:lnTo>
                      <a:pt x="1294099" y="2045523"/>
                    </a:lnTo>
                    <a:lnTo>
                      <a:pt x="1266381" y="2046119"/>
                    </a:lnTo>
                    <a:cubicBezTo>
                      <a:pt x="1233289" y="2051330"/>
                      <a:pt x="1203102" y="2069627"/>
                      <a:pt x="1183192" y="2097715"/>
                    </a:cubicBezTo>
                    <a:cubicBezTo>
                      <a:pt x="1156644" y="2135164"/>
                      <a:pt x="1152568" y="2184090"/>
                      <a:pt x="1172551" y="2225416"/>
                    </a:cubicBezTo>
                    <a:lnTo>
                      <a:pt x="1191064" y="2253377"/>
                    </a:lnTo>
                    <a:lnTo>
                      <a:pt x="1213768" y="2224264"/>
                    </a:lnTo>
                    <a:cubicBezTo>
                      <a:pt x="1236316" y="2204682"/>
                      <a:pt x="1266621" y="2193444"/>
                      <a:pt x="1299339" y="2195190"/>
                    </a:cubicBezTo>
                    <a:cubicBezTo>
                      <a:pt x="1364776" y="2198682"/>
                      <a:pt x="1415087" y="2252793"/>
                      <a:pt x="1411710" y="2316049"/>
                    </a:cubicBezTo>
                    <a:cubicBezTo>
                      <a:pt x="1408333" y="2379305"/>
                      <a:pt x="1352549" y="2427752"/>
                      <a:pt x="1287112" y="2424260"/>
                    </a:cubicBezTo>
                    <a:lnTo>
                      <a:pt x="1272623" y="2420621"/>
                    </a:lnTo>
                    <a:lnTo>
                      <a:pt x="1272582" y="2421377"/>
                    </a:lnTo>
                    <a:cubicBezTo>
                      <a:pt x="1181195" y="2416501"/>
                      <a:pt x="1099696" y="2362301"/>
                      <a:pt x="1059855" y="2279910"/>
                    </a:cubicBezTo>
                    <a:cubicBezTo>
                      <a:pt x="1020016" y="2197520"/>
                      <a:pt x="1028145" y="2099981"/>
                      <a:pt x="1081070" y="2025321"/>
                    </a:cubicBezTo>
                    <a:cubicBezTo>
                      <a:pt x="1120764" y="1969325"/>
                      <a:pt x="1180945" y="1932847"/>
                      <a:pt x="1246917" y="1922460"/>
                    </a:cubicBezTo>
                    <a:lnTo>
                      <a:pt x="1299273" y="1921334"/>
                    </a:lnTo>
                    <a:lnTo>
                      <a:pt x="1299358" y="1919769"/>
                    </a:lnTo>
                    <a:lnTo>
                      <a:pt x="1306836" y="1921172"/>
                    </a:lnTo>
                    <a:lnTo>
                      <a:pt x="1314275" y="1921012"/>
                    </a:lnTo>
                    <a:lnTo>
                      <a:pt x="1314103" y="1922536"/>
                    </a:lnTo>
                    <a:lnTo>
                      <a:pt x="1393191" y="1937374"/>
                    </a:lnTo>
                    <a:cubicBezTo>
                      <a:pt x="1483114" y="1966957"/>
                      <a:pt x="1559246" y="2031136"/>
                      <a:pt x="1603128" y="2117866"/>
                    </a:cubicBezTo>
                    <a:cubicBezTo>
                      <a:pt x="1661638" y="2233504"/>
                      <a:pt x="1653881" y="2371597"/>
                      <a:pt x="1582788" y="2479956"/>
                    </a:cubicBezTo>
                    <a:cubicBezTo>
                      <a:pt x="1529468" y="2561225"/>
                      <a:pt x="1446628" y="2616472"/>
                      <a:pt x="1353957" y="2635799"/>
                    </a:cubicBezTo>
                    <a:lnTo>
                      <a:pt x="1281612" y="2641107"/>
                    </a:lnTo>
                    <a:lnTo>
                      <a:pt x="1281556" y="2643205"/>
                    </a:lnTo>
                    <a:lnTo>
                      <a:pt x="1269805" y="2641973"/>
                    </a:lnTo>
                    <a:lnTo>
                      <a:pt x="1258742" y="2642785"/>
                    </a:lnTo>
                    <a:lnTo>
                      <a:pt x="1258857" y="2640826"/>
                    </a:lnTo>
                    <a:lnTo>
                      <a:pt x="1197407" y="2634387"/>
                    </a:lnTo>
                    <a:cubicBezTo>
                      <a:pt x="1077134" y="2607255"/>
                      <a:pt x="968686" y="2518904"/>
                      <a:pt x="887183" y="2385472"/>
                    </a:cubicBezTo>
                    <a:lnTo>
                      <a:pt x="866803" y="2347287"/>
                    </a:lnTo>
                    <a:lnTo>
                      <a:pt x="839741" y="2391765"/>
                    </a:lnTo>
                    <a:cubicBezTo>
                      <a:pt x="734534" y="2545517"/>
                      <a:pt x="599035" y="2635464"/>
                      <a:pt x="459400" y="2644248"/>
                    </a:cubicBezTo>
                    <a:lnTo>
                      <a:pt x="416674" y="2642751"/>
                    </a:lnTo>
                    <a:lnTo>
                      <a:pt x="416596" y="2644380"/>
                    </a:lnTo>
                    <a:lnTo>
                      <a:pt x="405502" y="2642360"/>
                    </a:lnTo>
                    <a:lnTo>
                      <a:pt x="389359" y="2641794"/>
                    </a:lnTo>
                    <a:lnTo>
                      <a:pt x="389558" y="2639456"/>
                    </a:lnTo>
                    <a:lnTo>
                      <a:pt x="322459" y="2627232"/>
                    </a:lnTo>
                    <a:lnTo>
                      <a:pt x="266334" y="2602792"/>
                    </a:lnTo>
                    <a:lnTo>
                      <a:pt x="268603" y="2634566"/>
                    </a:lnTo>
                    <a:cubicBezTo>
                      <a:pt x="267069" y="2669276"/>
                      <a:pt x="253770" y="2706962"/>
                      <a:pt x="228699" y="2740480"/>
                    </a:cubicBezTo>
                    <a:cubicBezTo>
                      <a:pt x="195271" y="2785172"/>
                      <a:pt x="148826" y="2811880"/>
                      <a:pt x="105606" y="2815838"/>
                    </a:cubicBezTo>
                    <a:lnTo>
                      <a:pt x="91700" y="2815623"/>
                    </a:lnTo>
                    <a:lnTo>
                      <a:pt x="87564" y="2802343"/>
                    </a:lnTo>
                    <a:cubicBezTo>
                      <a:pt x="79152" y="2759766"/>
                      <a:pt x="91652" y="2707668"/>
                      <a:pt x="125080" y="2662975"/>
                    </a:cubicBezTo>
                    <a:cubicBezTo>
                      <a:pt x="150151" y="2629457"/>
                      <a:pt x="182544" y="2606054"/>
                      <a:pt x="215407" y="2594777"/>
                    </a:cubicBezTo>
                    <a:lnTo>
                      <a:pt x="242869" y="2588777"/>
                    </a:lnTo>
                    <a:lnTo>
                      <a:pt x="199646" y="2558829"/>
                    </a:lnTo>
                    <a:cubicBezTo>
                      <a:pt x="163682" y="2528327"/>
                      <a:pt x="133467" y="2490627"/>
                      <a:pt x="111333" y="2447233"/>
                    </a:cubicBezTo>
                    <a:cubicBezTo>
                      <a:pt x="52310" y="2331518"/>
                      <a:pt x="59799" y="2193051"/>
                      <a:pt x="130955" y="2084374"/>
                    </a:cubicBezTo>
                    <a:cubicBezTo>
                      <a:pt x="184322" y="2002867"/>
                      <a:pt x="267369" y="1947485"/>
                      <a:pt x="360260" y="1928190"/>
                    </a:cubicBezTo>
                    <a:lnTo>
                      <a:pt x="438223" y="1922556"/>
                    </a:lnTo>
                    <a:lnTo>
                      <a:pt x="438213" y="1920797"/>
                    </a:lnTo>
                    <a:lnTo>
                      <a:pt x="446960" y="1921925"/>
                    </a:lnTo>
                    <a:lnTo>
                      <a:pt x="455697" y="1921293"/>
                    </a:lnTo>
                    <a:lnTo>
                      <a:pt x="455591" y="1923036"/>
                    </a:lnTo>
                    <a:lnTo>
                      <a:pt x="505034" y="1929407"/>
                    </a:lnTo>
                    <a:cubicBezTo>
                      <a:pt x="569527" y="1946758"/>
                      <a:pt x="625482" y="1989435"/>
                      <a:pt x="658991" y="2049338"/>
                    </a:cubicBezTo>
                    <a:cubicBezTo>
                      <a:pt x="703668" y="2129209"/>
                      <a:pt x="701366" y="2227058"/>
                      <a:pt x="652983" y="2304740"/>
                    </a:cubicBezTo>
                    <a:cubicBezTo>
                      <a:pt x="604598" y="2382421"/>
                      <a:pt x="517791" y="2427635"/>
                      <a:pt x="426403" y="2422758"/>
                    </a:cubicBezTo>
                    <a:lnTo>
                      <a:pt x="426444" y="2422000"/>
                    </a:lnTo>
                    <a:lnTo>
                      <a:pt x="411649" y="2424075"/>
                    </a:lnTo>
                    <a:cubicBezTo>
                      <a:pt x="346211" y="2420583"/>
                      <a:pt x="295901" y="2366472"/>
                      <a:pt x="299278" y="2303216"/>
                    </a:cubicBezTo>
                    <a:cubicBezTo>
                      <a:pt x="302654" y="2239960"/>
                      <a:pt x="358439" y="2191513"/>
                      <a:pt x="423876" y="2195005"/>
                    </a:cubicBezTo>
                    <a:cubicBezTo>
                      <a:pt x="456595" y="2196752"/>
                      <a:pt x="485532" y="2211153"/>
                      <a:pt x="505867" y="2233025"/>
                    </a:cubicBezTo>
                    <a:lnTo>
                      <a:pt x="525344" y="2264389"/>
                    </a:lnTo>
                    <a:lnTo>
                      <a:pt x="546728" y="2238559"/>
                    </a:lnTo>
                    <a:cubicBezTo>
                      <a:pt x="570997" y="2199594"/>
                      <a:pt x="572151" y="2150512"/>
                      <a:pt x="549741" y="2110450"/>
                    </a:cubicBezTo>
                    <a:cubicBezTo>
                      <a:pt x="532933" y="2080402"/>
                      <a:pt x="504866" y="2058996"/>
                      <a:pt x="472517" y="2050292"/>
                    </a:cubicBezTo>
                    <a:lnTo>
                      <a:pt x="446025" y="2046879"/>
                    </a:lnTo>
                    <a:lnTo>
                      <a:pt x="385810" y="2051230"/>
                    </a:lnTo>
                    <a:cubicBezTo>
                      <a:pt x="325158" y="2063828"/>
                      <a:pt x="270932" y="2099989"/>
                      <a:pt x="236087" y="2153208"/>
                    </a:cubicBezTo>
                    <a:cubicBezTo>
                      <a:pt x="189627" y="2224168"/>
                      <a:pt x="184738" y="2314578"/>
                      <a:pt x="223276" y="2390134"/>
                    </a:cubicBezTo>
                    <a:cubicBezTo>
                      <a:pt x="252180" y="2446799"/>
                      <a:pt x="302189" y="2488597"/>
                      <a:pt x="361129" y="2507662"/>
                    </a:cubicBezTo>
                    <a:lnTo>
                      <a:pt x="407084" y="2516033"/>
                    </a:lnTo>
                    <a:lnTo>
                      <a:pt x="457565" y="2517871"/>
                    </a:lnTo>
                    <a:cubicBezTo>
                      <a:pt x="572170" y="2508947"/>
                      <a:pt x="683296" y="2422394"/>
                      <a:pt x="767205" y="2276704"/>
                    </a:cubicBezTo>
                    <a:lnTo>
                      <a:pt x="803536" y="2205386"/>
                    </a:lnTo>
                    <a:lnTo>
                      <a:pt x="803280" y="2204749"/>
                    </a:lnTo>
                    <a:cubicBezTo>
                      <a:pt x="791775" y="2171366"/>
                      <a:pt x="781588" y="2136438"/>
                      <a:pt x="772843" y="2100094"/>
                    </a:cubicBezTo>
                    <a:cubicBezTo>
                      <a:pt x="762146" y="2055642"/>
                      <a:pt x="753829" y="2009935"/>
                      <a:pt x="747903" y="1963434"/>
                    </a:cubicBezTo>
                    <a:lnTo>
                      <a:pt x="739655" y="1853328"/>
                    </a:lnTo>
                    <a:lnTo>
                      <a:pt x="729500" y="1856848"/>
                    </a:lnTo>
                    <a:cubicBezTo>
                      <a:pt x="687213" y="1866612"/>
                      <a:pt x="634743" y="1855778"/>
                      <a:pt x="589009" y="1823791"/>
                    </a:cubicBezTo>
                    <a:cubicBezTo>
                      <a:pt x="543274" y="1791803"/>
                      <a:pt x="515101" y="1746232"/>
                      <a:pt x="509768" y="1703160"/>
                    </a:cubicBezTo>
                    <a:lnTo>
                      <a:pt x="509540" y="1689254"/>
                    </a:lnTo>
                    <a:lnTo>
                      <a:pt x="522682" y="1684697"/>
                    </a:lnTo>
                    <a:cubicBezTo>
                      <a:pt x="564970" y="1674934"/>
                      <a:pt x="617439" y="1685767"/>
                      <a:pt x="663173" y="1717755"/>
                    </a:cubicBezTo>
                    <a:cubicBezTo>
                      <a:pt x="697474" y="1741746"/>
                      <a:pt x="721897" y="1773378"/>
                      <a:pt x="734214" y="1805864"/>
                    </a:cubicBezTo>
                    <a:lnTo>
                      <a:pt x="737401" y="1818503"/>
                    </a:lnTo>
                    <a:lnTo>
                      <a:pt x="741125" y="1678550"/>
                    </a:lnTo>
                    <a:cubicBezTo>
                      <a:pt x="744805" y="1630702"/>
                      <a:pt x="750899" y="1582974"/>
                      <a:pt x="759416" y="1535829"/>
                    </a:cubicBezTo>
                    <a:lnTo>
                      <a:pt x="767783" y="1538991"/>
                    </a:lnTo>
                    <a:lnTo>
                      <a:pt x="752063" y="1507143"/>
                    </a:lnTo>
                    <a:cubicBezTo>
                      <a:pt x="726702" y="1432042"/>
                      <a:pt x="733078" y="1351066"/>
                      <a:pt x="767549" y="1282013"/>
                    </a:cubicBezTo>
                    <a:lnTo>
                      <a:pt x="804419" y="1227667"/>
                    </a:lnTo>
                    <a:lnTo>
                      <a:pt x="803437" y="1226890"/>
                    </a:lnTo>
                    <a:lnTo>
                      <a:pt x="807798" y="1222686"/>
                    </a:lnTo>
                    <a:lnTo>
                      <a:pt x="811250" y="1217597"/>
                    </a:lnTo>
                    <a:lnTo>
                      <a:pt x="812200" y="1218443"/>
                    </a:lnTo>
                    <a:lnTo>
                      <a:pt x="842776" y="1188968"/>
                    </a:lnTo>
                    <a:cubicBezTo>
                      <a:pt x="886468" y="1156955"/>
                      <a:pt x="941856" y="1143189"/>
                      <a:pt x="996762" y="1152364"/>
                    </a:cubicBezTo>
                    <a:cubicBezTo>
                      <a:pt x="1069968" y="1164599"/>
                      <a:pt x="1130725" y="1215685"/>
                      <a:pt x="1155346" y="1285704"/>
                    </a:cubicBezTo>
                    <a:cubicBezTo>
                      <a:pt x="1179968" y="1355724"/>
                      <a:pt x="1164553" y="1433592"/>
                      <a:pt x="1115117" y="1488953"/>
                    </a:cubicBezTo>
                    <a:lnTo>
                      <a:pt x="1114658" y="1488544"/>
                    </a:lnTo>
                    <a:lnTo>
                      <a:pt x="1108468" y="1498958"/>
                    </a:lnTo>
                    <a:cubicBezTo>
                      <a:pt x="1073068" y="1538599"/>
                      <a:pt x="1013308" y="1542993"/>
                      <a:pt x="974988" y="1508773"/>
                    </a:cubicBezTo>
                    <a:cubicBezTo>
                      <a:pt x="936668" y="1474555"/>
                      <a:pt x="934302" y="1414679"/>
                      <a:pt x="969701" y="1375038"/>
                    </a:cubicBezTo>
                    <a:cubicBezTo>
                      <a:pt x="987402" y="1355217"/>
                      <a:pt x="1011191" y="1344209"/>
                      <a:pt x="1035347" y="1342433"/>
                    </a:cubicBezTo>
                    <a:lnTo>
                      <a:pt x="1065073" y="1346015"/>
                    </a:lnTo>
                    <a:lnTo>
                      <a:pt x="1059572" y="1319381"/>
                    </a:lnTo>
                    <a:cubicBezTo>
                      <a:pt x="1047222" y="1284260"/>
                      <a:pt x="1016746" y="1258636"/>
                      <a:pt x="980026" y="1252499"/>
                    </a:cubicBezTo>
                    <a:cubicBezTo>
                      <a:pt x="943305" y="1246361"/>
                      <a:pt x="906154" y="1260683"/>
                      <a:pt x="883055" y="1289880"/>
                    </a:cubicBezTo>
                    <a:lnTo>
                      <a:pt x="880938" y="1288205"/>
                    </a:lnTo>
                    <a:lnTo>
                      <a:pt x="855386" y="1325870"/>
                    </a:lnTo>
                    <a:cubicBezTo>
                      <a:pt x="832438" y="1371837"/>
                      <a:pt x="828194" y="1425741"/>
                      <a:pt x="845076" y="1475733"/>
                    </a:cubicBezTo>
                    <a:cubicBezTo>
                      <a:pt x="867585" y="1542390"/>
                      <a:pt x="924179" y="1591810"/>
                      <a:pt x="993261" y="1605133"/>
                    </a:cubicBezTo>
                    <a:cubicBezTo>
                      <a:pt x="1045074" y="1615125"/>
                      <a:pt x="1097914" y="1603658"/>
                      <a:pt x="1140370" y="1574727"/>
                    </a:cubicBezTo>
                    <a:lnTo>
                      <a:pt x="1177591" y="1541335"/>
                    </a:lnTo>
                    <a:lnTo>
                      <a:pt x="1174570" y="1538637"/>
                    </a:lnTo>
                    <a:cubicBezTo>
                      <a:pt x="1253462" y="1450293"/>
                      <a:pt x="1250420" y="1299070"/>
                      <a:pt x="1166445" y="1134749"/>
                    </a:cubicBezTo>
                    <a:lnTo>
                      <a:pt x="1171279" y="1134905"/>
                    </a:lnTo>
                    <a:lnTo>
                      <a:pt x="1160409" y="1091114"/>
                    </a:lnTo>
                    <a:lnTo>
                      <a:pt x="1149681" y="1001423"/>
                    </a:lnTo>
                    <a:lnTo>
                      <a:pt x="1049821" y="955778"/>
                    </a:lnTo>
                    <a:cubicBezTo>
                      <a:pt x="945575" y="913278"/>
                      <a:pt x="836348" y="883833"/>
                      <a:pt x="729772" y="869837"/>
                    </a:cubicBezTo>
                    <a:cubicBezTo>
                      <a:pt x="466015" y="835202"/>
                      <a:pt x="252824" y="899030"/>
                      <a:pt x="166614" y="1032422"/>
                    </a:cubicBezTo>
                    <a:lnTo>
                      <a:pt x="140030" y="1088753"/>
                    </a:lnTo>
                    <a:lnTo>
                      <a:pt x="127068" y="1141393"/>
                    </a:lnTo>
                    <a:cubicBezTo>
                      <a:pt x="120340" y="1202836"/>
                      <a:pt x="137899" y="1265439"/>
                      <a:pt x="177582" y="1314967"/>
                    </a:cubicBezTo>
                    <a:cubicBezTo>
                      <a:pt x="230493" y="1381004"/>
                      <a:pt x="314664" y="1413728"/>
                      <a:pt x="398287" y="1400769"/>
                    </a:cubicBezTo>
                    <a:cubicBezTo>
                      <a:pt x="461004" y="1391051"/>
                      <a:pt x="516238" y="1356749"/>
                      <a:pt x="552778" y="1306895"/>
                    </a:cubicBezTo>
                    <a:lnTo>
                      <a:pt x="581970" y="1253479"/>
                    </a:lnTo>
                    <a:lnTo>
                      <a:pt x="589982" y="1226939"/>
                    </a:lnTo>
                    <a:cubicBezTo>
                      <a:pt x="595268" y="1193858"/>
                      <a:pt x="587213" y="1159491"/>
                      <a:pt x="566667" y="1131865"/>
                    </a:cubicBezTo>
                    <a:cubicBezTo>
                      <a:pt x="539273" y="1095030"/>
                      <a:pt x="494012" y="1076010"/>
                      <a:pt x="448529" y="1082222"/>
                    </a:cubicBezTo>
                    <a:lnTo>
                      <a:pt x="416211" y="1091171"/>
                    </a:lnTo>
                    <a:lnTo>
                      <a:pt x="436867" y="1121771"/>
                    </a:lnTo>
                    <a:cubicBezTo>
                      <a:pt x="448510" y="1149273"/>
                      <a:pt x="449816" y="1181569"/>
                      <a:pt x="438029" y="1212140"/>
                    </a:cubicBezTo>
                    <a:cubicBezTo>
                      <a:pt x="414455" y="1273283"/>
                      <a:pt x="347430" y="1304376"/>
                      <a:pt x="288325" y="1281587"/>
                    </a:cubicBezTo>
                    <a:cubicBezTo>
                      <a:pt x="229219" y="1258798"/>
                      <a:pt x="200417" y="1190758"/>
                      <a:pt x="223991" y="1129614"/>
                    </a:cubicBezTo>
                    <a:lnTo>
                      <a:pt x="231936" y="1116963"/>
                    </a:lnTo>
                    <a:lnTo>
                      <a:pt x="231228" y="1116689"/>
                    </a:lnTo>
                    <a:cubicBezTo>
                      <a:pt x="264152" y="1031299"/>
                      <a:pt x="340915" y="970576"/>
                      <a:pt x="431590" y="958193"/>
                    </a:cubicBezTo>
                    <a:cubicBezTo>
                      <a:pt x="454260" y="955098"/>
                      <a:pt x="476901" y="955145"/>
                      <a:pt x="498965" y="958106"/>
                    </a:cubicBezTo>
                    <a:cubicBezTo>
                      <a:pt x="565157" y="966989"/>
                      <a:pt x="626154" y="1002087"/>
                      <a:pt x="667113" y="1057163"/>
                    </a:cubicBezTo>
                    <a:cubicBezTo>
                      <a:pt x="708075" y="1112240"/>
                      <a:pt x="724134" y="1180756"/>
                      <a:pt x="713593" y="1246704"/>
                    </a:cubicBezTo>
                    <a:lnTo>
                      <a:pt x="698460" y="1296836"/>
                    </a:lnTo>
                    <a:lnTo>
                      <a:pt x="699921" y="1297401"/>
                    </a:lnTo>
                    <a:lnTo>
                      <a:pt x="696274" y="1304076"/>
                    </a:lnTo>
                    <a:lnTo>
                      <a:pt x="694123" y="1311204"/>
                    </a:lnTo>
                    <a:lnTo>
                      <a:pt x="692726" y="1310566"/>
                    </a:lnTo>
                    <a:lnTo>
                      <a:pt x="654140" y="1381178"/>
                    </a:lnTo>
                    <a:cubicBezTo>
                      <a:pt x="598177" y="1457530"/>
                      <a:pt x="513584" y="1510065"/>
                      <a:pt x="417530" y="1524950"/>
                    </a:cubicBezTo>
                    <a:cubicBezTo>
                      <a:pt x="289460" y="1544796"/>
                      <a:pt x="160548" y="1494679"/>
                      <a:pt x="79514" y="1393540"/>
                    </a:cubicBezTo>
                    <a:cubicBezTo>
                      <a:pt x="18737" y="1317686"/>
                      <a:pt x="-8155" y="1221807"/>
                      <a:pt x="2149" y="1127705"/>
                    </a:cubicBezTo>
                    <a:lnTo>
                      <a:pt x="20939" y="1051400"/>
                    </a:lnTo>
                    <a:lnTo>
                      <a:pt x="19352" y="1050824"/>
                    </a:lnTo>
                    <a:lnTo>
                      <a:pt x="23027" y="1042920"/>
                    </a:lnTo>
                    <a:lnTo>
                      <a:pt x="24976" y="1035002"/>
                    </a:lnTo>
                    <a:lnTo>
                      <a:pt x="26440" y="1035576"/>
                    </a:lnTo>
                    <a:lnTo>
                      <a:pt x="54783" y="974593"/>
                    </a:lnTo>
                    <a:cubicBezTo>
                      <a:pt x="120878" y="867146"/>
                      <a:pt x="243640" y="791488"/>
                      <a:pt x="401577" y="757494"/>
                    </a:cubicBezTo>
                    <a:lnTo>
                      <a:pt x="427789" y="754430"/>
                    </a:lnTo>
                    <a:lnTo>
                      <a:pt x="394375" y="715590"/>
                    </a:lnTo>
                    <a:cubicBezTo>
                      <a:pt x="282348" y="570641"/>
                      <a:pt x="237778" y="416753"/>
                      <a:pt x="268982" y="282640"/>
                    </a:cubicBezTo>
                    <a:lnTo>
                      <a:pt x="282524" y="242379"/>
                    </a:lnTo>
                    <a:lnTo>
                      <a:pt x="279048" y="245238"/>
                    </a:lnTo>
                    <a:cubicBezTo>
                      <a:pt x="242782" y="269079"/>
                      <a:pt x="189815" y="277140"/>
                      <a:pt x="135819" y="263024"/>
                    </a:cubicBezTo>
                    <a:cubicBezTo>
                      <a:pt x="81824" y="248908"/>
                      <a:pt x="39578" y="215956"/>
                      <a:pt x="19621" y="177417"/>
                    </a:cubicBezTo>
                    <a:lnTo>
                      <a:pt x="14577" y="164455"/>
                    </a:lnTo>
                    <a:lnTo>
                      <a:pt x="25319" y="155619"/>
                    </a:lnTo>
                    <a:cubicBezTo>
                      <a:pt x="52518" y="137738"/>
                      <a:pt x="89111" y="128734"/>
                      <a:pt x="128488" y="131305"/>
                    </a:cubicBezTo>
                    <a:cubicBezTo>
                      <a:pt x="141614" y="132162"/>
                      <a:pt x="155048" y="134304"/>
                      <a:pt x="168547" y="137833"/>
                    </a:cubicBezTo>
                    <a:cubicBezTo>
                      <a:pt x="222543" y="151949"/>
                      <a:pt x="264789" y="184901"/>
                      <a:pt x="284747" y="223440"/>
                    </a:cubicBezTo>
                    <a:lnTo>
                      <a:pt x="286802" y="228721"/>
                    </a:lnTo>
                    <a:lnTo>
                      <a:pt x="287644" y="227158"/>
                    </a:lnTo>
                    <a:lnTo>
                      <a:pt x="290938" y="217365"/>
                    </a:lnTo>
                    <a:lnTo>
                      <a:pt x="292565" y="218032"/>
                    </a:lnTo>
                    <a:lnTo>
                      <a:pt x="329423" y="149682"/>
                    </a:lnTo>
                    <a:cubicBezTo>
                      <a:pt x="384959" y="73019"/>
                      <a:pt x="469259" y="20012"/>
                      <a:pt x="565227" y="4592"/>
                    </a:cubicBezTo>
                    <a:cubicBezTo>
                      <a:pt x="597217" y="-548"/>
                      <a:pt x="629283" y="-1316"/>
                      <a:pt x="660663" y="199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F696D04C-F64B-45A2-9B92-2CE7D4FBDEC6}"/>
              </a:ext>
            </a:extLst>
          </p:cNvPr>
          <p:cNvSpPr/>
          <p:nvPr/>
        </p:nvSpPr>
        <p:spPr>
          <a:xfrm>
            <a:off x="3231154" y="2879905"/>
            <a:ext cx="2190180" cy="216636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764E68EC-E835-4EC1-B8C4-E64B062A0C0F}"/>
              </a:ext>
            </a:extLst>
          </p:cNvPr>
          <p:cNvGrpSpPr/>
          <p:nvPr/>
        </p:nvGrpSpPr>
        <p:grpSpPr>
          <a:xfrm>
            <a:off x="3231154" y="2879041"/>
            <a:ext cx="2190180" cy="2167232"/>
            <a:chOff x="714740" y="1237956"/>
            <a:chExt cx="2190180" cy="2167232"/>
          </a:xfrm>
          <a:solidFill>
            <a:schemeClr val="bg1"/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B10929CB-C41E-482E-BE7F-8E61965F0C41}"/>
                </a:ext>
              </a:extLst>
            </p:cNvPr>
            <p:cNvSpPr/>
            <p:nvPr/>
          </p:nvSpPr>
          <p:spPr>
            <a:xfrm>
              <a:off x="714740" y="1237956"/>
              <a:ext cx="1111474" cy="1105194"/>
            </a:xfrm>
            <a:custGeom>
              <a:avLst/>
              <a:gdLst>
                <a:gd name="connsiteX0" fmla="*/ 2851408 w 4918970"/>
                <a:gd name="connsiteY0" fmla="*/ 4729883 h 4941646"/>
                <a:gd name="connsiteX1" fmla="*/ 2935036 w 4918970"/>
                <a:gd name="connsiteY1" fmla="*/ 4754440 h 4941646"/>
                <a:gd name="connsiteX2" fmla="*/ 2949221 w 4918970"/>
                <a:gd name="connsiteY2" fmla="*/ 4764825 h 4941646"/>
                <a:gd name="connsiteX3" fmla="*/ 2943781 w 4918970"/>
                <a:gd name="connsiteY3" fmla="*/ 4781542 h 4941646"/>
                <a:gd name="connsiteX4" fmla="*/ 2803244 w 4918970"/>
                <a:gd name="connsiteY4" fmla="*/ 4897848 h 4941646"/>
                <a:gd name="connsiteX5" fmla="*/ 2621233 w 4918970"/>
                <a:gd name="connsiteY5" fmla="*/ 4885605 h 4941646"/>
                <a:gd name="connsiteX6" fmla="*/ 2607049 w 4918970"/>
                <a:gd name="connsiteY6" fmla="*/ 4875219 h 4941646"/>
                <a:gd name="connsiteX7" fmla="*/ 2612489 w 4918970"/>
                <a:gd name="connsiteY7" fmla="*/ 4858502 h 4941646"/>
                <a:gd name="connsiteX8" fmla="*/ 2753026 w 4918970"/>
                <a:gd name="connsiteY8" fmla="*/ 4742197 h 4941646"/>
                <a:gd name="connsiteX9" fmla="*/ 2851408 w 4918970"/>
                <a:gd name="connsiteY9" fmla="*/ 4729883 h 4941646"/>
                <a:gd name="connsiteX10" fmla="*/ 1910154 w 4918970"/>
                <a:gd name="connsiteY10" fmla="*/ 4196020 h 4941646"/>
                <a:gd name="connsiteX11" fmla="*/ 2128554 w 4918970"/>
                <a:gd name="connsiteY11" fmla="*/ 4336324 h 4941646"/>
                <a:gd name="connsiteX12" fmla="*/ 2111097 w 4918970"/>
                <a:gd name="connsiteY12" fmla="*/ 4595319 h 4941646"/>
                <a:gd name="connsiteX13" fmla="*/ 2110461 w 4918970"/>
                <a:gd name="connsiteY13" fmla="*/ 4594884 h 4941646"/>
                <a:gd name="connsiteX14" fmla="*/ 2104436 w 4918970"/>
                <a:gd name="connsiteY14" fmla="*/ 4608817 h 4941646"/>
                <a:gd name="connsiteX15" fmla="*/ 1940145 w 4918970"/>
                <a:gd name="connsiteY15" fmla="*/ 4642379 h 4941646"/>
                <a:gd name="connsiteX16" fmla="*/ 1912170 w 4918970"/>
                <a:gd name="connsiteY16" fmla="*/ 4477045 h 4941646"/>
                <a:gd name="connsiteX17" fmla="*/ 1988522 w 4918970"/>
                <a:gd name="connsiteY17" fmla="*/ 4426024 h 4941646"/>
                <a:gd name="connsiteX18" fmla="*/ 2026034 w 4918970"/>
                <a:gd name="connsiteY18" fmla="*/ 4425715 h 4941646"/>
                <a:gd name="connsiteX19" fmla="*/ 2014935 w 4918970"/>
                <a:gd name="connsiteY19" fmla="*/ 4393500 h 4941646"/>
                <a:gd name="connsiteX20" fmla="*/ 1905386 w 4918970"/>
                <a:gd name="connsiteY20" fmla="*/ 4323125 h 4941646"/>
                <a:gd name="connsiteX21" fmla="*/ 1812349 w 4918970"/>
                <a:gd name="connsiteY21" fmla="*/ 4358302 h 4941646"/>
                <a:gd name="connsiteX22" fmla="*/ 1794731 w 4918970"/>
                <a:gd name="connsiteY22" fmla="*/ 4380282 h 4941646"/>
                <a:gd name="connsiteX23" fmla="*/ 1766791 w 4918970"/>
                <a:gd name="connsiteY23" fmla="*/ 4435464 h 4941646"/>
                <a:gd name="connsiteX24" fmla="*/ 1777061 w 4918970"/>
                <a:gd name="connsiteY24" fmla="*/ 4618861 h 4941646"/>
                <a:gd name="connsiteX25" fmla="*/ 1975909 w 4918970"/>
                <a:gd name="connsiteY25" fmla="*/ 4754331 h 4941646"/>
                <a:gd name="connsiteX26" fmla="*/ 2192458 w 4918970"/>
                <a:gd name="connsiteY26" fmla="*/ 4649455 h 4941646"/>
                <a:gd name="connsiteX27" fmla="*/ 2298181 w 4918970"/>
                <a:gd name="connsiteY27" fmla="*/ 4721053 h 4941646"/>
                <a:gd name="connsiteX28" fmla="*/ 1966529 w 4918970"/>
                <a:gd name="connsiteY28" fmla="*/ 4881672 h 4941646"/>
                <a:gd name="connsiteX29" fmla="*/ 1661989 w 4918970"/>
                <a:gd name="connsiteY29" fmla="*/ 4674197 h 4941646"/>
                <a:gd name="connsiteX30" fmla="*/ 1646259 w 4918970"/>
                <a:gd name="connsiteY30" fmla="*/ 4393316 h 4941646"/>
                <a:gd name="connsiteX31" fmla="*/ 1683193 w 4918970"/>
                <a:gd name="connsiteY31" fmla="*/ 4320372 h 4941646"/>
                <a:gd name="connsiteX32" fmla="*/ 1681858 w 4918970"/>
                <a:gd name="connsiteY32" fmla="*/ 4319569 h 4941646"/>
                <a:gd name="connsiteX33" fmla="*/ 1686586 w 4918970"/>
                <a:gd name="connsiteY33" fmla="*/ 4313670 h 4941646"/>
                <a:gd name="connsiteX34" fmla="*/ 1690080 w 4918970"/>
                <a:gd name="connsiteY34" fmla="*/ 4306769 h 4941646"/>
                <a:gd name="connsiteX35" fmla="*/ 1691395 w 4918970"/>
                <a:gd name="connsiteY35" fmla="*/ 4307670 h 4941646"/>
                <a:gd name="connsiteX36" fmla="*/ 1724672 w 4918970"/>
                <a:gd name="connsiteY36" fmla="*/ 4266152 h 4941646"/>
                <a:gd name="connsiteX37" fmla="*/ 1910154 w 4918970"/>
                <a:gd name="connsiteY37" fmla="*/ 4196020 h 4941646"/>
                <a:gd name="connsiteX38" fmla="*/ 3572719 w 4918970"/>
                <a:gd name="connsiteY38" fmla="*/ 3371574 h 4941646"/>
                <a:gd name="connsiteX39" fmla="*/ 3480599 w 4918970"/>
                <a:gd name="connsiteY39" fmla="*/ 3391307 h 4941646"/>
                <a:gd name="connsiteX40" fmla="*/ 3337314 w 4918970"/>
                <a:gd name="connsiteY40" fmla="*/ 3584598 h 4941646"/>
                <a:gd name="connsiteX41" fmla="*/ 3387884 w 4918970"/>
                <a:gd name="connsiteY41" fmla="*/ 3761186 h 4941646"/>
                <a:gd name="connsiteX42" fmla="*/ 3416975 w 4918970"/>
                <a:gd name="connsiteY42" fmla="*/ 3789240 h 4941646"/>
                <a:gd name="connsiteX43" fmla="*/ 3474957 w 4918970"/>
                <a:gd name="connsiteY43" fmla="*/ 3829358 h 4941646"/>
                <a:gd name="connsiteX44" fmla="*/ 4001005 w 4918970"/>
                <a:gd name="connsiteY44" fmla="*/ 3707667 h 4941646"/>
                <a:gd name="connsiteX45" fmla="*/ 4018757 w 4918970"/>
                <a:gd name="connsiteY45" fmla="*/ 3693244 h 4941646"/>
                <a:gd name="connsiteX46" fmla="*/ 3973082 w 4918970"/>
                <a:gd name="connsiteY46" fmla="*/ 3640028 h 4941646"/>
                <a:gd name="connsiteX47" fmla="*/ 3919485 w 4918970"/>
                <a:gd name="connsiteY47" fmla="*/ 3561407 h 4941646"/>
                <a:gd name="connsiteX48" fmla="*/ 3896543 w 4918970"/>
                <a:gd name="connsiteY48" fmla="*/ 3519130 h 4941646"/>
                <a:gd name="connsiteX49" fmla="*/ 3897801 w 4918970"/>
                <a:gd name="connsiteY49" fmla="*/ 3541143 h 4941646"/>
                <a:gd name="connsiteX50" fmla="*/ 3748907 w 4918970"/>
                <a:gd name="connsiteY50" fmla="*/ 3753779 h 4941646"/>
                <a:gd name="connsiteX51" fmla="*/ 3490812 w 4918970"/>
                <a:gd name="connsiteY51" fmla="*/ 3726016 h 4941646"/>
                <a:gd name="connsiteX52" fmla="*/ 3491273 w 4918970"/>
                <a:gd name="connsiteY52" fmla="*/ 3725398 h 4941646"/>
                <a:gd name="connsiteX53" fmla="*/ 3477591 w 4918970"/>
                <a:gd name="connsiteY53" fmla="*/ 3718822 h 4941646"/>
                <a:gd name="connsiteX54" fmla="*/ 3450601 w 4918970"/>
                <a:gd name="connsiteY54" fmla="*/ 3553325 h 4941646"/>
                <a:gd name="connsiteX55" fmla="*/ 3616919 w 4918970"/>
                <a:gd name="connsiteY55" fmla="*/ 3531961 h 4941646"/>
                <a:gd name="connsiteX56" fmla="*/ 3664859 w 4918970"/>
                <a:gd name="connsiteY56" fmla="*/ 3610284 h 4941646"/>
                <a:gd name="connsiteX57" fmla="*/ 3663816 w 4918970"/>
                <a:gd name="connsiteY57" fmla="*/ 3643202 h 4941646"/>
                <a:gd name="connsiteX58" fmla="*/ 3696302 w 4918970"/>
                <a:gd name="connsiteY58" fmla="*/ 3637973 h 4941646"/>
                <a:gd name="connsiteX59" fmla="*/ 3770988 w 4918970"/>
                <a:gd name="connsiteY59" fmla="*/ 3531315 h 4941646"/>
                <a:gd name="connsiteX60" fmla="*/ 3739547 w 4918970"/>
                <a:gd name="connsiteY60" fmla="*/ 3436950 h 4941646"/>
                <a:gd name="connsiteX61" fmla="*/ 3718283 w 4918970"/>
                <a:gd name="connsiteY61" fmla="*/ 3418468 h 4941646"/>
                <a:gd name="connsiteX62" fmla="*/ 3664260 w 4918970"/>
                <a:gd name="connsiteY62" fmla="*/ 3388353 h 4941646"/>
                <a:gd name="connsiteX63" fmla="*/ 3572719 w 4918970"/>
                <a:gd name="connsiteY63" fmla="*/ 3371574 h 4941646"/>
                <a:gd name="connsiteX64" fmla="*/ 538989 w 4918970"/>
                <a:gd name="connsiteY64" fmla="*/ 2854160 h 4941646"/>
                <a:gd name="connsiteX65" fmla="*/ 498748 w 4918970"/>
                <a:gd name="connsiteY65" fmla="*/ 2860880 h 4941646"/>
                <a:gd name="connsiteX66" fmla="*/ 497651 w 4918970"/>
                <a:gd name="connsiteY66" fmla="*/ 2856756 h 4941646"/>
                <a:gd name="connsiteX67" fmla="*/ 448530 w 4918970"/>
                <a:gd name="connsiteY67" fmla="*/ 2875839 h 4941646"/>
                <a:gd name="connsiteX68" fmla="*/ 349870 w 4918970"/>
                <a:gd name="connsiteY68" fmla="*/ 2999645 h 4941646"/>
                <a:gd name="connsiteX69" fmla="*/ 400925 w 4918970"/>
                <a:gd name="connsiteY69" fmla="*/ 3200587 h 4941646"/>
                <a:gd name="connsiteX70" fmla="*/ 546717 w 4918970"/>
                <a:gd name="connsiteY70" fmla="*/ 3262283 h 4941646"/>
                <a:gd name="connsiteX71" fmla="*/ 594296 w 4918970"/>
                <a:gd name="connsiteY71" fmla="*/ 3256204 h 4941646"/>
                <a:gd name="connsiteX72" fmla="*/ 593730 w 4918970"/>
                <a:gd name="connsiteY72" fmla="*/ 3253417 h 4941646"/>
                <a:gd name="connsiteX73" fmla="*/ 675063 w 4918970"/>
                <a:gd name="connsiteY73" fmla="*/ 3180064 h 4941646"/>
                <a:gd name="connsiteX74" fmla="*/ 650082 w 4918970"/>
                <a:gd name="connsiteY74" fmla="*/ 3073428 h 4941646"/>
                <a:gd name="connsiteX75" fmla="*/ 627666 w 4918970"/>
                <a:gd name="connsiteY75" fmla="*/ 3055569 h 4941646"/>
                <a:gd name="connsiteX76" fmla="*/ 616872 w 4918970"/>
                <a:gd name="connsiteY76" fmla="*/ 3085220 h 4941646"/>
                <a:gd name="connsiteX77" fmla="*/ 554951 w 4918970"/>
                <a:gd name="connsiteY77" fmla="*/ 3131399 h 4941646"/>
                <a:gd name="connsiteX78" fmla="*/ 431749 w 4918970"/>
                <a:gd name="connsiteY78" fmla="*/ 3062724 h 4941646"/>
                <a:gd name="connsiteX79" fmla="*/ 504559 w 4918970"/>
                <a:gd name="connsiteY79" fmla="*/ 2941921 h 4941646"/>
                <a:gd name="connsiteX80" fmla="*/ 517299 w 4918970"/>
                <a:gd name="connsiteY80" fmla="*/ 2941063 h 4941646"/>
                <a:gd name="connsiteX81" fmla="*/ 517133 w 4918970"/>
                <a:gd name="connsiteY81" fmla="*/ 2940437 h 4941646"/>
                <a:gd name="connsiteX82" fmla="*/ 727362 w 4918970"/>
                <a:gd name="connsiteY82" fmla="*/ 2999437 h 4941646"/>
                <a:gd name="connsiteX83" fmla="*/ 777167 w 4918970"/>
                <a:gd name="connsiteY83" fmla="*/ 3212031 h 4941646"/>
                <a:gd name="connsiteX84" fmla="*/ 669407 w 4918970"/>
                <a:gd name="connsiteY84" fmla="*/ 3339349 h 4941646"/>
                <a:gd name="connsiteX85" fmla="*/ 627133 w 4918970"/>
                <a:gd name="connsiteY85" fmla="*/ 3354054 h 4941646"/>
                <a:gd name="connsiteX86" fmla="*/ 627477 w 4918970"/>
                <a:gd name="connsiteY86" fmla="*/ 3355348 h 4941646"/>
                <a:gd name="connsiteX87" fmla="*/ 621049 w 4918970"/>
                <a:gd name="connsiteY87" fmla="*/ 3356169 h 4941646"/>
                <a:gd name="connsiteX88" fmla="*/ 615019 w 4918970"/>
                <a:gd name="connsiteY88" fmla="*/ 3358266 h 4941646"/>
                <a:gd name="connsiteX89" fmla="*/ 614756 w 4918970"/>
                <a:gd name="connsiteY89" fmla="*/ 3356973 h 4941646"/>
                <a:gd name="connsiteX90" fmla="*/ 587773 w 4918970"/>
                <a:gd name="connsiteY90" fmla="*/ 3360421 h 4941646"/>
                <a:gd name="connsiteX91" fmla="*/ 592433 w 4918970"/>
                <a:gd name="connsiteY91" fmla="*/ 3362518 h 4941646"/>
                <a:gd name="connsiteX92" fmla="*/ 715887 w 4918970"/>
                <a:gd name="connsiteY92" fmla="*/ 3525177 h 4941646"/>
                <a:gd name="connsiteX93" fmla="*/ 636412 w 4918970"/>
                <a:gd name="connsiteY93" fmla="*/ 3763512 h 4941646"/>
                <a:gd name="connsiteX94" fmla="*/ 370180 w 4918970"/>
                <a:gd name="connsiteY94" fmla="*/ 3801213 h 4941646"/>
                <a:gd name="connsiteX95" fmla="*/ 370439 w 4918970"/>
                <a:gd name="connsiteY95" fmla="*/ 3800512 h 4941646"/>
                <a:gd name="connsiteX96" fmla="*/ 354672 w 4918970"/>
                <a:gd name="connsiteY96" fmla="*/ 3797677 h 4941646"/>
                <a:gd name="connsiteX97" fmla="*/ 274129 w 4918970"/>
                <a:gd name="connsiteY97" fmla="*/ 3647606 h 4941646"/>
                <a:gd name="connsiteX98" fmla="*/ 432967 w 4918970"/>
                <a:gd name="connsiteY98" fmla="*/ 3586127 h 4941646"/>
                <a:gd name="connsiteX99" fmla="*/ 506135 w 4918970"/>
                <a:gd name="connsiteY99" fmla="*/ 3648431 h 4941646"/>
                <a:gd name="connsiteX100" fmla="*/ 517104 w 4918970"/>
                <a:gd name="connsiteY100" fmla="*/ 3684240 h 4941646"/>
                <a:gd name="connsiteX101" fmla="*/ 546446 w 4918970"/>
                <a:gd name="connsiteY101" fmla="*/ 3666861 h 4941646"/>
                <a:gd name="connsiteX102" fmla="*/ 586311 w 4918970"/>
                <a:gd name="connsiteY102" fmla="*/ 3547312 h 4941646"/>
                <a:gd name="connsiteX103" fmla="*/ 491254 w 4918970"/>
                <a:gd name="connsiteY103" fmla="*/ 3450811 h 4941646"/>
                <a:gd name="connsiteX104" fmla="*/ 492188 w 4918970"/>
                <a:gd name="connsiteY104" fmla="*/ 3447673 h 4941646"/>
                <a:gd name="connsiteX105" fmla="*/ 433539 w 4918970"/>
                <a:gd name="connsiteY105" fmla="*/ 3433762 h 4941646"/>
                <a:gd name="connsiteX106" fmla="*/ 247194 w 4918970"/>
                <a:gd name="connsiteY106" fmla="*/ 3483909 h 4941646"/>
                <a:gd name="connsiteX107" fmla="*/ 167127 w 4918970"/>
                <a:gd name="connsiteY107" fmla="*/ 3708605 h 4941646"/>
                <a:gd name="connsiteX108" fmla="*/ 279557 w 4918970"/>
                <a:gd name="connsiteY108" fmla="*/ 3865888 h 4941646"/>
                <a:gd name="connsiteX109" fmla="*/ 339049 w 4918970"/>
                <a:gd name="connsiteY109" fmla="*/ 3895044 h 4941646"/>
                <a:gd name="connsiteX110" fmla="*/ 340753 w 4918970"/>
                <a:gd name="connsiteY110" fmla="*/ 3890439 h 4941646"/>
                <a:gd name="connsiteX111" fmla="*/ 765152 w 4918970"/>
                <a:gd name="connsiteY111" fmla="*/ 3771025 h 4941646"/>
                <a:gd name="connsiteX112" fmla="*/ 820295 w 4918970"/>
                <a:gd name="connsiteY112" fmla="*/ 3717861 h 4941646"/>
                <a:gd name="connsiteX113" fmla="*/ 824050 w 4918970"/>
                <a:gd name="connsiteY113" fmla="*/ 3709820 h 4941646"/>
                <a:gd name="connsiteX114" fmla="*/ 1030361 w 4918970"/>
                <a:gd name="connsiteY114" fmla="*/ 3535038 h 4941646"/>
                <a:gd name="connsiteX115" fmla="*/ 1035982 w 4918970"/>
                <a:gd name="connsiteY115" fmla="*/ 3533010 h 4941646"/>
                <a:gd name="connsiteX116" fmla="*/ 1022668 w 4918970"/>
                <a:gd name="connsiteY116" fmla="*/ 3525691 h 4941646"/>
                <a:gd name="connsiteX117" fmla="*/ 1024158 w 4918970"/>
                <a:gd name="connsiteY117" fmla="*/ 3523282 h 4941646"/>
                <a:gd name="connsiteX118" fmla="*/ 956228 w 4918970"/>
                <a:gd name="connsiteY118" fmla="*/ 3471624 h 4941646"/>
                <a:gd name="connsiteX119" fmla="*/ 824176 w 4918970"/>
                <a:gd name="connsiteY119" fmla="*/ 3155772 h 4941646"/>
                <a:gd name="connsiteX120" fmla="*/ 839294 w 4918970"/>
                <a:gd name="connsiteY120" fmla="*/ 3038691 h 4941646"/>
                <a:gd name="connsiteX121" fmla="*/ 845233 w 4918970"/>
                <a:gd name="connsiteY121" fmla="*/ 3024279 h 4941646"/>
                <a:gd name="connsiteX122" fmla="*/ 830489 w 4918970"/>
                <a:gd name="connsiteY122" fmla="*/ 3005860 h 4941646"/>
                <a:gd name="connsiteX123" fmla="*/ 538989 w 4918970"/>
                <a:gd name="connsiteY123" fmla="*/ 2854160 h 4941646"/>
                <a:gd name="connsiteX124" fmla="*/ 4464700 w 4918970"/>
                <a:gd name="connsiteY124" fmla="*/ 1953579 h 4941646"/>
                <a:gd name="connsiteX125" fmla="*/ 4415474 w 4918970"/>
                <a:gd name="connsiteY125" fmla="*/ 1955127 h 4941646"/>
                <a:gd name="connsiteX126" fmla="*/ 4416039 w 4918970"/>
                <a:gd name="connsiteY126" fmla="*/ 1959075 h 4941646"/>
                <a:gd name="connsiteX127" fmla="*/ 4206076 w 4918970"/>
                <a:gd name="connsiteY127" fmla="*/ 2147801 h 4941646"/>
                <a:gd name="connsiteX128" fmla="*/ 4200851 w 4918970"/>
                <a:gd name="connsiteY128" fmla="*/ 2163525 h 4941646"/>
                <a:gd name="connsiteX129" fmla="*/ 4248391 w 4918970"/>
                <a:gd name="connsiteY129" fmla="*/ 2224110 h 4941646"/>
                <a:gd name="connsiteX130" fmla="*/ 4259365 w 4918970"/>
                <a:gd name="connsiteY130" fmla="*/ 2249771 h 4941646"/>
                <a:gd name="connsiteX131" fmla="*/ 4257954 w 4918970"/>
                <a:gd name="connsiteY131" fmla="*/ 2214274 h 4941646"/>
                <a:gd name="connsiteX132" fmla="*/ 4270077 w 4918970"/>
                <a:gd name="connsiteY132" fmla="*/ 2161840 h 4941646"/>
                <a:gd name="connsiteX133" fmla="*/ 4429316 w 4918970"/>
                <a:gd name="connsiteY133" fmla="*/ 2034224 h 4941646"/>
                <a:gd name="connsiteX134" fmla="*/ 4429403 w 4918970"/>
                <a:gd name="connsiteY134" fmla="*/ 2034823 h 4941646"/>
                <a:gd name="connsiteX135" fmla="*/ 4440672 w 4918970"/>
                <a:gd name="connsiteY135" fmla="*/ 2030903 h 4941646"/>
                <a:gd name="connsiteX136" fmla="*/ 4547468 w 4918970"/>
                <a:gd name="connsiteY136" fmla="*/ 2108179 h 4941646"/>
                <a:gd name="connsiteX137" fmla="*/ 4466617 w 4918970"/>
                <a:gd name="connsiteY137" fmla="*/ 2212294 h 4941646"/>
                <a:gd name="connsiteX138" fmla="*/ 4396474 w 4918970"/>
                <a:gd name="connsiteY138" fmla="*/ 2195219 h 4941646"/>
                <a:gd name="connsiteX139" fmla="*/ 4376350 w 4918970"/>
                <a:gd name="connsiteY139" fmla="*/ 2173664 h 4941646"/>
                <a:gd name="connsiteX140" fmla="*/ 4363600 w 4918970"/>
                <a:gd name="connsiteY140" fmla="*/ 2197220 h 4941646"/>
                <a:gd name="connsiteX141" fmla="*/ 4381107 w 4918970"/>
                <a:gd name="connsiteY141" fmla="*/ 2298071 h 4941646"/>
                <a:gd name="connsiteX142" fmla="*/ 4477882 w 4918970"/>
                <a:gd name="connsiteY142" fmla="*/ 2331419 h 4941646"/>
                <a:gd name="connsiteX143" fmla="*/ 4478415 w 4918970"/>
                <a:gd name="connsiteY143" fmla="*/ 2334025 h 4941646"/>
                <a:gd name="connsiteX144" fmla="*/ 4521558 w 4918970"/>
                <a:gd name="connsiteY144" fmla="*/ 2321855 h 4941646"/>
                <a:gd name="connsiteX145" fmla="*/ 4624391 w 4918970"/>
                <a:gd name="connsiteY145" fmla="*/ 2215481 h 4941646"/>
                <a:gd name="connsiteX146" fmla="*/ 4594825 w 4918970"/>
                <a:gd name="connsiteY146" fmla="*/ 2023986 h 4941646"/>
                <a:gd name="connsiteX147" fmla="*/ 4464700 w 4918970"/>
                <a:gd name="connsiteY147" fmla="*/ 1953579 h 4941646"/>
                <a:gd name="connsiteX148" fmla="*/ 4140713 w 4918970"/>
                <a:gd name="connsiteY148" fmla="*/ 1699948 h 4941646"/>
                <a:gd name="connsiteX149" fmla="*/ 4136706 w 4918970"/>
                <a:gd name="connsiteY149" fmla="*/ 1743047 h 4941646"/>
                <a:gd name="connsiteX150" fmla="*/ 3973581 w 4918970"/>
                <a:gd name="connsiteY150" fmla="*/ 2008654 h 4941646"/>
                <a:gd name="connsiteX151" fmla="*/ 3963790 w 4918970"/>
                <a:gd name="connsiteY151" fmla="*/ 2016415 h 4941646"/>
                <a:gd name="connsiteX152" fmla="*/ 3970864 w 4918970"/>
                <a:gd name="connsiteY152" fmla="*/ 2017682 h 4941646"/>
                <a:gd name="connsiteX153" fmla="*/ 4081258 w 4918970"/>
                <a:gd name="connsiteY153" fmla="*/ 2061255 h 4941646"/>
                <a:gd name="connsiteX154" fmla="*/ 4124808 w 4918970"/>
                <a:gd name="connsiteY154" fmla="*/ 2093790 h 4941646"/>
                <a:gd name="connsiteX155" fmla="*/ 4130703 w 4918970"/>
                <a:gd name="connsiteY155" fmla="*/ 2079275 h 4941646"/>
                <a:gd name="connsiteX156" fmla="*/ 4350035 w 4918970"/>
                <a:gd name="connsiteY156" fmla="*/ 1871538 h 4941646"/>
                <a:gd name="connsiteX157" fmla="*/ 4397921 w 4918970"/>
                <a:gd name="connsiteY157" fmla="*/ 1860084 h 4941646"/>
                <a:gd name="connsiteX158" fmla="*/ 4397873 w 4918970"/>
                <a:gd name="connsiteY158" fmla="*/ 1859794 h 4941646"/>
                <a:gd name="connsiteX159" fmla="*/ 4400004 w 4918970"/>
                <a:gd name="connsiteY159" fmla="*/ 1859587 h 4941646"/>
                <a:gd name="connsiteX160" fmla="*/ 4401749 w 4918970"/>
                <a:gd name="connsiteY160" fmla="*/ 1859168 h 4941646"/>
                <a:gd name="connsiteX161" fmla="*/ 4401783 w 4918970"/>
                <a:gd name="connsiteY161" fmla="*/ 1859412 h 4941646"/>
                <a:gd name="connsiteX162" fmla="*/ 4413025 w 4918970"/>
                <a:gd name="connsiteY162" fmla="*/ 1858313 h 4941646"/>
                <a:gd name="connsiteX163" fmla="*/ 4333935 w 4918970"/>
                <a:gd name="connsiteY163" fmla="*/ 1844691 h 4941646"/>
                <a:gd name="connsiteX164" fmla="*/ 4247725 w 4918970"/>
                <a:gd name="connsiteY164" fmla="*/ 1804695 h 4941646"/>
                <a:gd name="connsiteX165" fmla="*/ 4144586 w 4918970"/>
                <a:gd name="connsiteY165" fmla="*/ 1706333 h 4941646"/>
                <a:gd name="connsiteX166" fmla="*/ 377948 w 4918970"/>
                <a:gd name="connsiteY166" fmla="*/ 1526130 h 4941646"/>
                <a:gd name="connsiteX167" fmla="*/ 383689 w 4918970"/>
                <a:gd name="connsiteY167" fmla="*/ 1538799 h 4941646"/>
                <a:gd name="connsiteX168" fmla="*/ 363647 w 4918970"/>
                <a:gd name="connsiteY168" fmla="*/ 1681729 h 4941646"/>
                <a:gd name="connsiteX169" fmla="*/ 250787 w 4918970"/>
                <a:gd name="connsiteY169" fmla="*/ 1771692 h 4941646"/>
                <a:gd name="connsiteX170" fmla="*/ 236960 w 4918970"/>
                <a:gd name="connsiteY170" fmla="*/ 1773193 h 4941646"/>
                <a:gd name="connsiteX171" fmla="*/ 231218 w 4918970"/>
                <a:gd name="connsiteY171" fmla="*/ 1760524 h 4941646"/>
                <a:gd name="connsiteX172" fmla="*/ 251260 w 4918970"/>
                <a:gd name="connsiteY172" fmla="*/ 1617594 h 4941646"/>
                <a:gd name="connsiteX173" fmla="*/ 364120 w 4918970"/>
                <a:gd name="connsiteY173" fmla="*/ 1527631 h 4941646"/>
                <a:gd name="connsiteX174" fmla="*/ 1771697 w 4918970"/>
                <a:gd name="connsiteY174" fmla="*/ 116828 h 4941646"/>
                <a:gd name="connsiteX175" fmla="*/ 1940384 w 4918970"/>
                <a:gd name="connsiteY175" fmla="*/ 186271 h 4941646"/>
                <a:gd name="connsiteX176" fmla="*/ 2011358 w 4918970"/>
                <a:gd name="connsiteY176" fmla="*/ 310478 h 4941646"/>
                <a:gd name="connsiteX177" fmla="*/ 2013859 w 4918970"/>
                <a:gd name="connsiteY177" fmla="*/ 338973 h 4941646"/>
                <a:gd name="connsiteX178" fmla="*/ 2070458 w 4918970"/>
                <a:gd name="connsiteY178" fmla="*/ 313793 h 4941646"/>
                <a:gd name="connsiteX179" fmla="*/ 2213639 w 4918970"/>
                <a:gd name="connsiteY179" fmla="*/ 295973 h 4941646"/>
                <a:gd name="connsiteX180" fmla="*/ 2518180 w 4918970"/>
                <a:gd name="connsiteY180" fmla="*/ 503449 h 4941646"/>
                <a:gd name="connsiteX181" fmla="*/ 2553998 w 4918970"/>
                <a:gd name="connsiteY181" fmla="*/ 643217 h 4941646"/>
                <a:gd name="connsiteX182" fmla="*/ 2552098 w 4918970"/>
                <a:gd name="connsiteY182" fmla="*/ 686511 h 4941646"/>
                <a:gd name="connsiteX183" fmla="*/ 2582965 w 4918970"/>
                <a:gd name="connsiteY183" fmla="*/ 671537 h 4941646"/>
                <a:gd name="connsiteX184" fmla="*/ 2725991 w 4918970"/>
                <a:gd name="connsiteY184" fmla="*/ 668663 h 4941646"/>
                <a:gd name="connsiteX185" fmla="*/ 2872197 w 4918970"/>
                <a:gd name="connsiteY185" fmla="*/ 777758 h 4941646"/>
                <a:gd name="connsiteX186" fmla="*/ 2878472 w 4918970"/>
                <a:gd name="connsiteY186" fmla="*/ 794180 h 4941646"/>
                <a:gd name="connsiteX187" fmla="*/ 2864827 w 4918970"/>
                <a:gd name="connsiteY187" fmla="*/ 805265 h 4941646"/>
                <a:gd name="connsiteX188" fmla="*/ 2683661 w 4918970"/>
                <a:gd name="connsiteY188" fmla="*/ 826641 h 4941646"/>
                <a:gd name="connsiteX189" fmla="*/ 2561235 w 4918970"/>
                <a:gd name="connsiteY189" fmla="*/ 752639 h 4941646"/>
                <a:gd name="connsiteX190" fmla="*/ 2546802 w 4918970"/>
                <a:gd name="connsiteY190" fmla="*/ 731340 h 4941646"/>
                <a:gd name="connsiteX191" fmla="*/ 2533909 w 4918970"/>
                <a:gd name="connsiteY191" fmla="*/ 784330 h 4941646"/>
                <a:gd name="connsiteX192" fmla="*/ 2496975 w 4918970"/>
                <a:gd name="connsiteY192" fmla="*/ 857275 h 4941646"/>
                <a:gd name="connsiteX193" fmla="*/ 2498309 w 4918970"/>
                <a:gd name="connsiteY193" fmla="*/ 858077 h 4941646"/>
                <a:gd name="connsiteX194" fmla="*/ 2493583 w 4918970"/>
                <a:gd name="connsiteY194" fmla="*/ 863973 h 4941646"/>
                <a:gd name="connsiteX195" fmla="*/ 2490088 w 4918970"/>
                <a:gd name="connsiteY195" fmla="*/ 870878 h 4941646"/>
                <a:gd name="connsiteX196" fmla="*/ 2488773 w 4918970"/>
                <a:gd name="connsiteY196" fmla="*/ 869975 h 4941646"/>
                <a:gd name="connsiteX197" fmla="*/ 2455495 w 4918970"/>
                <a:gd name="connsiteY197" fmla="*/ 911496 h 4941646"/>
                <a:gd name="connsiteX198" fmla="*/ 2270013 w 4918970"/>
                <a:gd name="connsiteY198" fmla="*/ 981627 h 4941646"/>
                <a:gd name="connsiteX199" fmla="*/ 2051613 w 4918970"/>
                <a:gd name="connsiteY199" fmla="*/ 841323 h 4941646"/>
                <a:gd name="connsiteX200" fmla="*/ 2069070 w 4918970"/>
                <a:gd name="connsiteY200" fmla="*/ 582325 h 4941646"/>
                <a:gd name="connsiteX201" fmla="*/ 2069706 w 4918970"/>
                <a:gd name="connsiteY201" fmla="*/ 582762 h 4941646"/>
                <a:gd name="connsiteX202" fmla="*/ 2075731 w 4918970"/>
                <a:gd name="connsiteY202" fmla="*/ 568828 h 4941646"/>
                <a:gd name="connsiteX203" fmla="*/ 2240022 w 4918970"/>
                <a:gd name="connsiteY203" fmla="*/ 535266 h 4941646"/>
                <a:gd name="connsiteX204" fmla="*/ 2267997 w 4918970"/>
                <a:gd name="connsiteY204" fmla="*/ 700600 h 4941646"/>
                <a:gd name="connsiteX205" fmla="*/ 2191645 w 4918970"/>
                <a:gd name="connsiteY205" fmla="*/ 751624 h 4941646"/>
                <a:gd name="connsiteX206" fmla="*/ 2154132 w 4918970"/>
                <a:gd name="connsiteY206" fmla="*/ 751931 h 4941646"/>
                <a:gd name="connsiteX207" fmla="*/ 2165232 w 4918970"/>
                <a:gd name="connsiteY207" fmla="*/ 784146 h 4941646"/>
                <a:gd name="connsiteX208" fmla="*/ 2274781 w 4918970"/>
                <a:gd name="connsiteY208" fmla="*/ 854522 h 4941646"/>
                <a:gd name="connsiteX209" fmla="*/ 2340505 w 4918970"/>
                <a:gd name="connsiteY209" fmla="*/ 839183 h 4941646"/>
                <a:gd name="connsiteX210" fmla="*/ 2386542 w 4918970"/>
                <a:gd name="connsiteY210" fmla="*/ 795180 h 4941646"/>
                <a:gd name="connsiteX211" fmla="*/ 2413377 w 4918970"/>
                <a:gd name="connsiteY211" fmla="*/ 742182 h 4941646"/>
                <a:gd name="connsiteX212" fmla="*/ 2403106 w 4918970"/>
                <a:gd name="connsiteY212" fmla="*/ 558783 h 4941646"/>
                <a:gd name="connsiteX213" fmla="*/ 2204259 w 4918970"/>
                <a:gd name="connsiteY213" fmla="*/ 423315 h 4941646"/>
                <a:gd name="connsiteX214" fmla="*/ 2029827 w 4918970"/>
                <a:gd name="connsiteY214" fmla="*/ 480880 h 4941646"/>
                <a:gd name="connsiteX215" fmla="*/ 1998238 w 4918970"/>
                <a:gd name="connsiteY215" fmla="*/ 516363 h 4941646"/>
                <a:gd name="connsiteX216" fmla="*/ 1961948 w 4918970"/>
                <a:gd name="connsiteY216" fmla="*/ 578121 h 4941646"/>
                <a:gd name="connsiteX217" fmla="*/ 2099857 w 4918970"/>
                <a:gd name="connsiteY217" fmla="*/ 1081422 h 4941646"/>
                <a:gd name="connsiteX218" fmla="*/ 2155983 w 4918970"/>
                <a:gd name="connsiteY218" fmla="*/ 1145867 h 4941646"/>
                <a:gd name="connsiteX219" fmla="*/ 2201387 w 4918970"/>
                <a:gd name="connsiteY219" fmla="*/ 1166209 h 4941646"/>
                <a:gd name="connsiteX220" fmla="*/ 2201998 w 4918970"/>
                <a:gd name="connsiteY220" fmla="*/ 1165152 h 4941646"/>
                <a:gd name="connsiteX221" fmla="*/ 2206531 w 4918970"/>
                <a:gd name="connsiteY221" fmla="*/ 1168516 h 4941646"/>
                <a:gd name="connsiteX222" fmla="*/ 2210419 w 4918970"/>
                <a:gd name="connsiteY222" fmla="*/ 1170257 h 4941646"/>
                <a:gd name="connsiteX223" fmla="*/ 2209934 w 4918970"/>
                <a:gd name="connsiteY223" fmla="*/ 1171039 h 4941646"/>
                <a:gd name="connsiteX224" fmla="*/ 2283952 w 4918970"/>
                <a:gd name="connsiteY224" fmla="*/ 1225933 h 4941646"/>
                <a:gd name="connsiteX225" fmla="*/ 2467511 w 4918970"/>
                <a:gd name="connsiteY225" fmla="*/ 1675670 h 4941646"/>
                <a:gd name="connsiteX226" fmla="*/ 2467608 w 4918970"/>
                <a:gd name="connsiteY226" fmla="*/ 1709553 h 4941646"/>
                <a:gd name="connsiteX227" fmla="*/ 2521215 w 4918970"/>
                <a:gd name="connsiteY227" fmla="*/ 1676365 h 4941646"/>
                <a:gd name="connsiteX228" fmla="*/ 2620398 w 4918970"/>
                <a:gd name="connsiteY228" fmla="*/ 1632390 h 4941646"/>
                <a:gd name="connsiteX229" fmla="*/ 2608266 w 4918970"/>
                <a:gd name="connsiteY229" fmla="*/ 1625263 h 4941646"/>
                <a:gd name="connsiteX230" fmla="*/ 2524851 w 4918970"/>
                <a:gd name="connsiteY230" fmla="*/ 1463030 h 4941646"/>
                <a:gd name="connsiteX231" fmla="*/ 2575891 w 4918970"/>
                <a:gd name="connsiteY231" fmla="*/ 1287895 h 4941646"/>
                <a:gd name="connsiteX232" fmla="*/ 2589080 w 4918970"/>
                <a:gd name="connsiteY232" fmla="*/ 1276271 h 4941646"/>
                <a:gd name="connsiteX233" fmla="*/ 2604239 w 4918970"/>
                <a:gd name="connsiteY233" fmla="*/ 1285174 h 4941646"/>
                <a:gd name="connsiteX234" fmla="*/ 2687653 w 4918970"/>
                <a:gd name="connsiteY234" fmla="*/ 1447408 h 4941646"/>
                <a:gd name="connsiteX235" fmla="*/ 2636614 w 4918970"/>
                <a:gd name="connsiteY235" fmla="*/ 1622543 h 4941646"/>
                <a:gd name="connsiteX236" fmla="*/ 2630546 w 4918970"/>
                <a:gd name="connsiteY236" fmla="*/ 1627891 h 4941646"/>
                <a:gd name="connsiteX237" fmla="*/ 2670619 w 4918970"/>
                <a:gd name="connsiteY237" fmla="*/ 1610122 h 4941646"/>
                <a:gd name="connsiteX238" fmla="*/ 2815660 w 4918970"/>
                <a:gd name="connsiteY238" fmla="*/ 1576518 h 4941646"/>
                <a:gd name="connsiteX239" fmla="*/ 2842885 w 4918970"/>
                <a:gd name="connsiteY239" fmla="*/ 1576411 h 4941646"/>
                <a:gd name="connsiteX240" fmla="*/ 2841924 w 4918970"/>
                <a:gd name="connsiteY240" fmla="*/ 1574712 h 4941646"/>
                <a:gd name="connsiteX241" fmla="*/ 3238062 w 4918970"/>
                <a:gd name="connsiteY241" fmla="*/ 1415167 h 4941646"/>
                <a:gd name="connsiteX242" fmla="*/ 3259346 w 4918970"/>
                <a:gd name="connsiteY242" fmla="*/ 1373419 h 4941646"/>
                <a:gd name="connsiteX243" fmla="*/ 3275408 w 4918970"/>
                <a:gd name="connsiteY243" fmla="*/ 1324918 h 4941646"/>
                <a:gd name="connsiteX244" fmla="*/ 3238045 w 4918970"/>
                <a:gd name="connsiteY244" fmla="*/ 1145073 h 4941646"/>
                <a:gd name="connsiteX245" fmla="*/ 3021302 w 4918970"/>
                <a:gd name="connsiteY245" fmla="*/ 1040601 h 4941646"/>
                <a:gd name="connsiteX246" fmla="*/ 2857340 w 4918970"/>
                <a:gd name="connsiteY246" fmla="*/ 1123405 h 4941646"/>
                <a:gd name="connsiteX247" fmla="*/ 2823524 w 4918970"/>
                <a:gd name="connsiteY247" fmla="*/ 1175189 h 4941646"/>
                <a:gd name="connsiteX248" fmla="*/ 2813295 w 4918970"/>
                <a:gd name="connsiteY248" fmla="*/ 1201440 h 4941646"/>
                <a:gd name="connsiteX249" fmla="*/ 2829349 w 4918970"/>
                <a:gd name="connsiteY249" fmla="*/ 1299602 h 4941646"/>
                <a:gd name="connsiteX250" fmla="*/ 2945071 w 4918970"/>
                <a:gd name="connsiteY250" fmla="*/ 1359287 h 4941646"/>
                <a:gd name="connsiteX251" fmla="*/ 2976262 w 4918970"/>
                <a:gd name="connsiteY251" fmla="*/ 1348807 h 4941646"/>
                <a:gd name="connsiteX252" fmla="*/ 2960029 w 4918970"/>
                <a:gd name="connsiteY252" fmla="*/ 1320152 h 4941646"/>
                <a:gd name="connsiteX253" fmla="*/ 2966040 w 4918970"/>
                <a:gd name="connsiteY253" fmla="*/ 1228518 h 4941646"/>
                <a:gd name="connsiteX254" fmla="*/ 3123211 w 4918970"/>
                <a:gd name="connsiteY254" fmla="*/ 1170078 h 4941646"/>
                <a:gd name="connsiteX255" fmla="*/ 3176291 w 4918970"/>
                <a:gd name="connsiteY255" fmla="*/ 1329139 h 4941646"/>
                <a:gd name="connsiteX256" fmla="*/ 3167237 w 4918970"/>
                <a:gd name="connsiteY256" fmla="*/ 1341323 h 4941646"/>
                <a:gd name="connsiteX257" fmla="*/ 3167933 w 4918970"/>
                <a:gd name="connsiteY257" fmla="*/ 1341656 h 4941646"/>
                <a:gd name="connsiteX258" fmla="*/ 2952363 w 4918970"/>
                <a:gd name="connsiteY258" fmla="*/ 1486271 h 4941646"/>
                <a:gd name="connsiteX259" fmla="*/ 2721658 w 4918970"/>
                <a:gd name="connsiteY259" fmla="*/ 1367283 h 4941646"/>
                <a:gd name="connsiteX260" fmla="*/ 2689652 w 4918970"/>
                <a:gd name="connsiteY260" fmla="*/ 1171586 h 4941646"/>
                <a:gd name="connsiteX261" fmla="*/ 2708970 w 4918970"/>
                <a:gd name="connsiteY261" fmla="*/ 1122007 h 4941646"/>
                <a:gd name="connsiteX262" fmla="*/ 2707532 w 4918970"/>
                <a:gd name="connsiteY262" fmla="*/ 1121319 h 4941646"/>
                <a:gd name="connsiteX263" fmla="*/ 2711763 w 4918970"/>
                <a:gd name="connsiteY263" fmla="*/ 1114839 h 4941646"/>
                <a:gd name="connsiteX264" fmla="*/ 2714507 w 4918970"/>
                <a:gd name="connsiteY264" fmla="*/ 1107798 h 4941646"/>
                <a:gd name="connsiteX265" fmla="*/ 2715868 w 4918970"/>
                <a:gd name="connsiteY265" fmla="*/ 1108553 h 4941646"/>
                <a:gd name="connsiteX266" fmla="*/ 2760573 w 4918970"/>
                <a:gd name="connsiteY266" fmla="*/ 1040095 h 4941646"/>
                <a:gd name="connsiteX267" fmla="*/ 3011687 w 4918970"/>
                <a:gd name="connsiteY267" fmla="*/ 913277 h 4941646"/>
                <a:gd name="connsiteX268" fmla="*/ 3343636 w 4918970"/>
                <a:gd name="connsiteY268" fmla="*/ 1073280 h 4941646"/>
                <a:gd name="connsiteX269" fmla="*/ 3378525 w 4918970"/>
                <a:gd name="connsiteY269" fmla="*/ 1137483 h 4941646"/>
                <a:gd name="connsiteX270" fmla="*/ 3396553 w 4918970"/>
                <a:gd name="connsiteY270" fmla="*/ 1195718 h 4941646"/>
                <a:gd name="connsiteX271" fmla="*/ 3410253 w 4918970"/>
                <a:gd name="connsiteY271" fmla="*/ 1175498 h 4941646"/>
                <a:gd name="connsiteX272" fmla="*/ 3532680 w 4918970"/>
                <a:gd name="connsiteY272" fmla="*/ 1101496 h 4941646"/>
                <a:gd name="connsiteX273" fmla="*/ 3713846 w 4918970"/>
                <a:gd name="connsiteY273" fmla="*/ 1122872 h 4941646"/>
                <a:gd name="connsiteX274" fmla="*/ 3727491 w 4918970"/>
                <a:gd name="connsiteY274" fmla="*/ 1133957 h 4941646"/>
                <a:gd name="connsiteX275" fmla="*/ 3721216 w 4918970"/>
                <a:gd name="connsiteY275" fmla="*/ 1150379 h 4941646"/>
                <a:gd name="connsiteX276" fmla="*/ 3575010 w 4918970"/>
                <a:gd name="connsiteY276" fmla="*/ 1259474 h 4941646"/>
                <a:gd name="connsiteX277" fmla="*/ 3431985 w 4918970"/>
                <a:gd name="connsiteY277" fmla="*/ 1256600 h 4941646"/>
                <a:gd name="connsiteX278" fmla="*/ 3403660 w 4918970"/>
                <a:gd name="connsiteY278" fmla="*/ 1242859 h 4941646"/>
                <a:gd name="connsiteX279" fmla="*/ 3407289 w 4918970"/>
                <a:gd name="connsiteY279" fmla="*/ 1277298 h 4941646"/>
                <a:gd name="connsiteX280" fmla="*/ 3400860 w 4918970"/>
                <a:gd name="connsiteY280" fmla="*/ 1348718 h 4941646"/>
                <a:gd name="connsiteX281" fmla="*/ 3377352 w 4918970"/>
                <a:gd name="connsiteY281" fmla="*/ 1419703 h 4941646"/>
                <a:gd name="connsiteX282" fmla="*/ 3379240 w 4918970"/>
                <a:gd name="connsiteY282" fmla="*/ 1420547 h 4941646"/>
                <a:gd name="connsiteX283" fmla="*/ 3373022 w 4918970"/>
                <a:gd name="connsiteY283" fmla="*/ 1432777 h 4941646"/>
                <a:gd name="connsiteX284" fmla="*/ 3370362 w 4918970"/>
                <a:gd name="connsiteY284" fmla="*/ 1440807 h 4941646"/>
                <a:gd name="connsiteX285" fmla="*/ 3369221 w 4918970"/>
                <a:gd name="connsiteY285" fmla="*/ 1440252 h 4941646"/>
                <a:gd name="connsiteX286" fmla="*/ 3350258 w 4918970"/>
                <a:gd name="connsiteY286" fmla="*/ 1477552 h 4941646"/>
                <a:gd name="connsiteX287" fmla="*/ 3208358 w 4918970"/>
                <a:gd name="connsiteY287" fmla="*/ 1612788 h 4941646"/>
                <a:gd name="connsiteX288" fmla="*/ 3144889 w 4918970"/>
                <a:gd name="connsiteY288" fmla="*/ 1644698 h 4941646"/>
                <a:gd name="connsiteX289" fmla="*/ 3154217 w 4918970"/>
                <a:gd name="connsiteY289" fmla="*/ 1649724 h 4941646"/>
                <a:gd name="connsiteX290" fmla="*/ 3152848 w 4918970"/>
                <a:gd name="connsiteY290" fmla="*/ 1651953 h 4941646"/>
                <a:gd name="connsiteX291" fmla="*/ 3223949 w 4918970"/>
                <a:gd name="connsiteY291" fmla="*/ 1706023 h 4941646"/>
                <a:gd name="connsiteX292" fmla="*/ 3356001 w 4918970"/>
                <a:gd name="connsiteY292" fmla="*/ 2021867 h 4941646"/>
                <a:gd name="connsiteX293" fmla="*/ 3132866 w 4918970"/>
                <a:gd name="connsiteY293" fmla="*/ 2410848 h 4941646"/>
                <a:gd name="connsiteX294" fmla="*/ 2737858 w 4918970"/>
                <a:gd name="connsiteY294" fmla="*/ 2437548 h 4941646"/>
                <a:gd name="connsiteX295" fmla="*/ 2701034 w 4918970"/>
                <a:gd name="connsiteY295" fmla="*/ 2419433 h 4941646"/>
                <a:gd name="connsiteX296" fmla="*/ 2700731 w 4918970"/>
                <a:gd name="connsiteY296" fmla="*/ 2420039 h 4941646"/>
                <a:gd name="connsiteX297" fmla="*/ 2696754 w 4918970"/>
                <a:gd name="connsiteY297" fmla="*/ 2417327 h 4941646"/>
                <a:gd name="connsiteX298" fmla="*/ 2684430 w 4918970"/>
                <a:gd name="connsiteY298" fmla="*/ 2411265 h 4941646"/>
                <a:gd name="connsiteX299" fmla="*/ 2685400 w 4918970"/>
                <a:gd name="connsiteY299" fmla="*/ 2409585 h 4941646"/>
                <a:gd name="connsiteX300" fmla="*/ 2631899 w 4918970"/>
                <a:gd name="connsiteY300" fmla="*/ 2373108 h 4941646"/>
                <a:gd name="connsiteX301" fmla="*/ 2529392 w 4918970"/>
                <a:gd name="connsiteY301" fmla="*/ 2154648 h 4941646"/>
                <a:gd name="connsiteX302" fmla="*/ 2679116 w 4918970"/>
                <a:gd name="connsiteY302" fmla="*/ 1876497 h 4941646"/>
                <a:gd name="connsiteX303" fmla="*/ 2994995 w 4918970"/>
                <a:gd name="connsiteY303" fmla="*/ 1873358 h 4941646"/>
                <a:gd name="connsiteX304" fmla="*/ 2994526 w 4918970"/>
                <a:gd name="connsiteY304" fmla="*/ 1874172 h 4941646"/>
                <a:gd name="connsiteX305" fmla="*/ 3011997 w 4918970"/>
                <a:gd name="connsiteY305" fmla="*/ 1880172 h 4941646"/>
                <a:gd name="connsiteX306" fmla="*/ 3068145 w 4918970"/>
                <a:gd name="connsiteY306" fmla="*/ 2076348 h 4941646"/>
                <a:gd name="connsiteX307" fmla="*/ 2870171 w 4918970"/>
                <a:gd name="connsiteY307" fmla="*/ 2125814 h 4941646"/>
                <a:gd name="connsiteX308" fmla="*/ 2801095 w 4918970"/>
                <a:gd name="connsiteY308" fmla="*/ 2037967 h 4941646"/>
                <a:gd name="connsiteX309" fmla="*/ 2797201 w 4918970"/>
                <a:gd name="connsiteY309" fmla="*/ 1992482 h 4941646"/>
                <a:gd name="connsiteX310" fmla="*/ 2759157 w 4918970"/>
                <a:gd name="connsiteY310" fmla="*/ 2008973 h 4941646"/>
                <a:gd name="connsiteX311" fmla="*/ 2684056 w 4918970"/>
                <a:gd name="connsiteY311" fmla="*/ 2148498 h 4941646"/>
                <a:gd name="connsiteX312" fmla="*/ 2735473 w 4918970"/>
                <a:gd name="connsiteY312" fmla="*/ 2258077 h 4941646"/>
                <a:gd name="connsiteX313" fmla="*/ 2763794 w 4918970"/>
                <a:gd name="connsiteY313" fmla="*/ 2277388 h 4941646"/>
                <a:gd name="connsiteX314" fmla="*/ 2833373 w 4918970"/>
                <a:gd name="connsiteY314" fmla="*/ 2306107 h 4941646"/>
                <a:gd name="connsiteX315" fmla="*/ 3054924 w 4918970"/>
                <a:gd name="connsiteY315" fmla="*/ 2276426 h 4941646"/>
                <a:gd name="connsiteX316" fmla="*/ 3200618 w 4918970"/>
                <a:gd name="connsiteY316" fmla="*/ 2022445 h 4941646"/>
                <a:gd name="connsiteX317" fmla="*/ 3114395 w 4918970"/>
                <a:gd name="connsiteY317" fmla="*/ 1816222 h 4941646"/>
                <a:gd name="connsiteX318" fmla="*/ 3066418 w 4918970"/>
                <a:gd name="connsiteY318" fmla="*/ 1779737 h 4941646"/>
                <a:gd name="connsiteX319" fmla="*/ 3010286 w 4918970"/>
                <a:gd name="connsiteY319" fmla="*/ 1749573 h 4941646"/>
                <a:gd name="connsiteX320" fmla="*/ 2536778 w 4918970"/>
                <a:gd name="connsiteY320" fmla="*/ 1843873 h 4941646"/>
                <a:gd name="connsiteX321" fmla="*/ 2456830 w 4918970"/>
                <a:gd name="connsiteY321" fmla="*/ 1902128 h 4941646"/>
                <a:gd name="connsiteX322" fmla="*/ 2455345 w 4918970"/>
                <a:gd name="connsiteY322" fmla="*/ 1916822 h 4941646"/>
                <a:gd name="connsiteX323" fmla="*/ 2429696 w 4918970"/>
                <a:gd name="connsiteY323" fmla="*/ 2045788 h 4941646"/>
                <a:gd name="connsiteX324" fmla="*/ 2229545 w 4918970"/>
                <a:gd name="connsiteY324" fmla="*/ 2519902 h 4941646"/>
                <a:gd name="connsiteX325" fmla="*/ 2197254 w 4918970"/>
                <a:gd name="connsiteY325" fmla="*/ 2567245 h 4941646"/>
                <a:gd name="connsiteX326" fmla="*/ 2210207 w 4918970"/>
                <a:gd name="connsiteY326" fmla="*/ 2560344 h 4941646"/>
                <a:gd name="connsiteX327" fmla="*/ 2307035 w 4918970"/>
                <a:gd name="connsiteY327" fmla="*/ 2541967 h 4941646"/>
                <a:gd name="connsiteX328" fmla="*/ 2475482 w 4918970"/>
                <a:gd name="connsiteY328" fmla="*/ 2609099 h 4941646"/>
                <a:gd name="connsiteX329" fmla="*/ 2485730 w 4918970"/>
                <a:gd name="connsiteY329" fmla="*/ 2623253 h 4941646"/>
                <a:gd name="connsiteX330" fmla="*/ 2475481 w 4918970"/>
                <a:gd name="connsiteY330" fmla="*/ 2637407 h 4941646"/>
                <a:gd name="connsiteX331" fmla="*/ 2307035 w 4918970"/>
                <a:gd name="connsiteY331" fmla="*/ 2704540 h 4941646"/>
                <a:gd name="connsiteX332" fmla="*/ 2170449 w 4918970"/>
                <a:gd name="connsiteY332" fmla="*/ 2664984 h 4941646"/>
                <a:gd name="connsiteX333" fmla="*/ 2146378 w 4918970"/>
                <a:gd name="connsiteY333" fmla="*/ 2644149 h 4941646"/>
                <a:gd name="connsiteX334" fmla="*/ 2079343 w 4918970"/>
                <a:gd name="connsiteY334" fmla="*/ 2745459 h 4941646"/>
                <a:gd name="connsiteX335" fmla="*/ 1913424 w 4918970"/>
                <a:gd name="connsiteY335" fmla="*/ 3117982 h 4941646"/>
                <a:gd name="connsiteX336" fmla="*/ 1998251 w 4918970"/>
                <a:gd name="connsiteY336" fmla="*/ 3834996 h 4941646"/>
                <a:gd name="connsiteX337" fmla="*/ 2063140 w 4918970"/>
                <a:gd name="connsiteY337" fmla="*/ 3881282 h 4941646"/>
                <a:gd name="connsiteX338" fmla="*/ 2128893 w 4918970"/>
                <a:gd name="connsiteY338" fmla="*/ 3908853 h 4941646"/>
                <a:gd name="connsiteX339" fmla="*/ 2350607 w 4918970"/>
                <a:gd name="connsiteY339" fmla="*/ 3880408 h 4941646"/>
                <a:gd name="connsiteX340" fmla="*/ 2497715 w 4918970"/>
                <a:gd name="connsiteY340" fmla="*/ 3627243 h 4941646"/>
                <a:gd name="connsiteX341" fmla="*/ 2412642 w 4918970"/>
                <a:gd name="connsiteY341" fmla="*/ 3420533 h 4941646"/>
                <a:gd name="connsiteX342" fmla="*/ 2352977 w 4918970"/>
                <a:gd name="connsiteY342" fmla="*/ 3374633 h 4941646"/>
                <a:gd name="connsiteX343" fmla="*/ 2322100 w 4918970"/>
                <a:gd name="connsiteY343" fmla="*/ 3359763 h 4941646"/>
                <a:gd name="connsiteX344" fmla="*/ 2201492 w 4918970"/>
                <a:gd name="connsiteY344" fmla="*/ 3370025 h 4941646"/>
                <a:gd name="connsiteX345" fmla="*/ 2118211 w 4918970"/>
                <a:gd name="connsiteY345" fmla="*/ 3504827 h 4941646"/>
                <a:gd name="connsiteX346" fmla="*/ 2122951 w 4918970"/>
                <a:gd name="connsiteY346" fmla="*/ 3546019 h 4941646"/>
                <a:gd name="connsiteX347" fmla="*/ 2164289 w 4918970"/>
                <a:gd name="connsiteY347" fmla="*/ 3526650 h 4941646"/>
                <a:gd name="connsiteX348" fmla="*/ 2274904 w 4918970"/>
                <a:gd name="connsiteY348" fmla="*/ 3542548 h 4941646"/>
                <a:gd name="connsiteX349" fmla="*/ 2331052 w 4918970"/>
                <a:gd name="connsiteY349" fmla="*/ 3738732 h 4941646"/>
                <a:gd name="connsiteX350" fmla="*/ 2133078 w 4918970"/>
                <a:gd name="connsiteY350" fmla="*/ 3788198 h 4941646"/>
                <a:gd name="connsiteX351" fmla="*/ 2119146 w 4918970"/>
                <a:gd name="connsiteY351" fmla="*/ 3776068 h 4941646"/>
                <a:gd name="connsiteX352" fmla="*/ 2118677 w 4918970"/>
                <a:gd name="connsiteY352" fmla="*/ 3776880 h 4941646"/>
                <a:gd name="connsiteX353" fmla="*/ 1963455 w 4918970"/>
                <a:gd name="connsiteY353" fmla="*/ 3501751 h 4941646"/>
                <a:gd name="connsiteX354" fmla="*/ 2129486 w 4918970"/>
                <a:gd name="connsiteY354" fmla="*/ 3233007 h 4941646"/>
                <a:gd name="connsiteX355" fmla="*/ 2207762 w 4918970"/>
                <a:gd name="connsiteY355" fmla="*/ 3204486 h 4941646"/>
                <a:gd name="connsiteX356" fmla="*/ 2247867 w 4918970"/>
                <a:gd name="connsiteY356" fmla="*/ 3201172 h 4941646"/>
                <a:gd name="connsiteX357" fmla="*/ 2232236 w 4918970"/>
                <a:gd name="connsiteY357" fmla="*/ 3168950 h 4941646"/>
                <a:gd name="connsiteX358" fmla="*/ 2229363 w 4918970"/>
                <a:gd name="connsiteY358" fmla="*/ 3025925 h 4941646"/>
                <a:gd name="connsiteX359" fmla="*/ 2338456 w 4918970"/>
                <a:gd name="connsiteY359" fmla="*/ 2879719 h 4941646"/>
                <a:gd name="connsiteX360" fmla="*/ 2354880 w 4918970"/>
                <a:gd name="connsiteY360" fmla="*/ 2873445 h 4941646"/>
                <a:gd name="connsiteX361" fmla="*/ 2365964 w 4918970"/>
                <a:gd name="connsiteY361" fmla="*/ 2887090 h 4941646"/>
                <a:gd name="connsiteX362" fmla="*/ 2387340 w 4918970"/>
                <a:gd name="connsiteY362" fmla="*/ 3068255 h 4941646"/>
                <a:gd name="connsiteX363" fmla="*/ 2313339 w 4918970"/>
                <a:gd name="connsiteY363" fmla="*/ 3190681 h 4941646"/>
                <a:gd name="connsiteX364" fmla="*/ 2300031 w 4918970"/>
                <a:gd name="connsiteY364" fmla="*/ 3199699 h 4941646"/>
                <a:gd name="connsiteX365" fmla="*/ 2369931 w 4918970"/>
                <a:gd name="connsiteY365" fmla="*/ 3212550 h 4941646"/>
                <a:gd name="connsiteX366" fmla="*/ 2428272 w 4918970"/>
                <a:gd name="connsiteY366" fmla="*/ 3240645 h 4941646"/>
                <a:gd name="connsiteX367" fmla="*/ 2429241 w 4918970"/>
                <a:gd name="connsiteY367" fmla="*/ 3238966 h 4941646"/>
                <a:gd name="connsiteX368" fmla="*/ 2436692 w 4918970"/>
                <a:gd name="connsiteY368" fmla="*/ 3244699 h 4941646"/>
                <a:gd name="connsiteX369" fmla="*/ 2444991 w 4918970"/>
                <a:gd name="connsiteY369" fmla="*/ 3248696 h 4941646"/>
                <a:gd name="connsiteX370" fmla="*/ 2443946 w 4918970"/>
                <a:gd name="connsiteY370" fmla="*/ 3250279 h 4941646"/>
                <a:gd name="connsiteX371" fmla="*/ 2522808 w 4918970"/>
                <a:gd name="connsiteY371" fmla="*/ 3310948 h 4941646"/>
                <a:gd name="connsiteX372" fmla="*/ 2653099 w 4918970"/>
                <a:gd name="connsiteY372" fmla="*/ 3627532 h 4941646"/>
                <a:gd name="connsiteX373" fmla="*/ 2592491 w 4918970"/>
                <a:gd name="connsiteY373" fmla="*/ 3851638 h 4941646"/>
                <a:gd name="connsiteX374" fmla="*/ 2549418 w 4918970"/>
                <a:gd name="connsiteY374" fmla="*/ 3907558 h 4941646"/>
                <a:gd name="connsiteX375" fmla="*/ 2562428 w 4918970"/>
                <a:gd name="connsiteY375" fmla="*/ 3908496 h 4941646"/>
                <a:gd name="connsiteX376" fmla="*/ 2687729 w 4918970"/>
                <a:gd name="connsiteY376" fmla="*/ 3977518 h 4941646"/>
                <a:gd name="connsiteX377" fmla="*/ 2759800 w 4918970"/>
                <a:gd name="connsiteY377" fmla="*/ 4145101 h 4941646"/>
                <a:gd name="connsiteX378" fmla="*/ 2757022 w 4918970"/>
                <a:gd name="connsiteY378" fmla="*/ 4162460 h 4941646"/>
                <a:gd name="connsiteX379" fmla="*/ 2739663 w 4918970"/>
                <a:gd name="connsiteY379" fmla="*/ 4165237 h 4941646"/>
                <a:gd name="connsiteX380" fmla="*/ 2572081 w 4918970"/>
                <a:gd name="connsiteY380" fmla="*/ 4093167 h 4941646"/>
                <a:gd name="connsiteX381" fmla="*/ 2503058 w 4918970"/>
                <a:gd name="connsiteY381" fmla="*/ 3967867 h 4941646"/>
                <a:gd name="connsiteX382" fmla="*/ 2502371 w 4918970"/>
                <a:gd name="connsiteY382" fmla="*/ 3958335 h 4941646"/>
                <a:gd name="connsiteX383" fmla="*/ 2427798 w 4918970"/>
                <a:gd name="connsiteY383" fmla="*/ 4015263 h 4941646"/>
                <a:gd name="connsiteX384" fmla="*/ 2232329 w 4918970"/>
                <a:gd name="connsiteY384" fmla="*/ 4073606 h 4941646"/>
                <a:gd name="connsiteX385" fmla="*/ 2218633 w 4918970"/>
                <a:gd name="connsiteY385" fmla="*/ 4072875 h 4941646"/>
                <a:gd name="connsiteX386" fmla="*/ 2272337 w 4918970"/>
                <a:gd name="connsiteY386" fmla="*/ 4158898 h 4941646"/>
                <a:gd name="connsiteX387" fmla="*/ 2364192 w 4918970"/>
                <a:gd name="connsiteY387" fmla="*/ 4533287 h 4941646"/>
                <a:gd name="connsiteX388" fmla="*/ 2359669 w 4918970"/>
                <a:gd name="connsiteY388" fmla="*/ 4559743 h 4941646"/>
                <a:gd name="connsiteX389" fmla="*/ 2379450 w 4918970"/>
                <a:gd name="connsiteY389" fmla="*/ 4550148 h 4941646"/>
                <a:gd name="connsiteX390" fmla="*/ 2522475 w 4918970"/>
                <a:gd name="connsiteY390" fmla="*/ 4547273 h 4941646"/>
                <a:gd name="connsiteX391" fmla="*/ 2668681 w 4918970"/>
                <a:gd name="connsiteY391" fmla="*/ 4656368 h 4941646"/>
                <a:gd name="connsiteX392" fmla="*/ 2674956 w 4918970"/>
                <a:gd name="connsiteY392" fmla="*/ 4672791 h 4941646"/>
                <a:gd name="connsiteX393" fmla="*/ 2661310 w 4918970"/>
                <a:gd name="connsiteY393" fmla="*/ 4683876 h 4941646"/>
                <a:gd name="connsiteX394" fmla="*/ 2480145 w 4918970"/>
                <a:gd name="connsiteY394" fmla="*/ 4705251 h 4941646"/>
                <a:gd name="connsiteX395" fmla="*/ 2357718 w 4918970"/>
                <a:gd name="connsiteY395" fmla="*/ 4631251 h 4941646"/>
                <a:gd name="connsiteX396" fmla="*/ 2347296 w 4918970"/>
                <a:gd name="connsiteY396" fmla="*/ 4615869 h 4941646"/>
                <a:gd name="connsiteX397" fmla="*/ 2331028 w 4918970"/>
                <a:gd name="connsiteY397" fmla="*/ 4662657 h 4941646"/>
                <a:gd name="connsiteX398" fmla="*/ 2298826 w 4918970"/>
                <a:gd name="connsiteY398" fmla="*/ 4720121 h 4941646"/>
                <a:gd name="connsiteX399" fmla="*/ 2192432 w 4918970"/>
                <a:gd name="connsiteY399" fmla="*/ 4647203 h 4941646"/>
                <a:gd name="connsiteX400" fmla="*/ 2077891 w 4918970"/>
                <a:gd name="connsiteY400" fmla="*/ 4093146 h 4941646"/>
                <a:gd name="connsiteX401" fmla="*/ 2030142 w 4918970"/>
                <a:gd name="connsiteY401" fmla="*/ 4038512 h 4941646"/>
                <a:gd name="connsiteX402" fmla="*/ 1990057 w 4918970"/>
                <a:gd name="connsiteY402" fmla="*/ 4018513 h 4941646"/>
                <a:gd name="connsiteX403" fmla="*/ 1989796 w 4918970"/>
                <a:gd name="connsiteY403" fmla="*/ 4018975 h 4941646"/>
                <a:gd name="connsiteX404" fmla="*/ 1986827 w 4918970"/>
                <a:gd name="connsiteY404" fmla="*/ 4016902 h 4941646"/>
                <a:gd name="connsiteX405" fmla="*/ 1979367 w 4918970"/>
                <a:gd name="connsiteY405" fmla="*/ 4013180 h 4941646"/>
                <a:gd name="connsiteX406" fmla="*/ 1979985 w 4918970"/>
                <a:gd name="connsiteY406" fmla="*/ 4012124 h 4941646"/>
                <a:gd name="connsiteX407" fmla="*/ 1905212 w 4918970"/>
                <a:gd name="connsiteY407" fmla="*/ 3959905 h 4941646"/>
                <a:gd name="connsiteX408" fmla="*/ 1713204 w 4918970"/>
                <a:gd name="connsiteY408" fmla="*/ 3510714 h 4941646"/>
                <a:gd name="connsiteX409" fmla="*/ 1712753 w 4918970"/>
                <a:gd name="connsiteY409" fmla="*/ 3467954 h 4941646"/>
                <a:gd name="connsiteX410" fmla="*/ 1658348 w 4918970"/>
                <a:gd name="connsiteY410" fmla="*/ 3501613 h 4941646"/>
                <a:gd name="connsiteX411" fmla="*/ 1362288 w 4918970"/>
                <a:gd name="connsiteY411" fmla="*/ 3601394 h 4941646"/>
                <a:gd name="connsiteX412" fmla="*/ 1338188 w 4918970"/>
                <a:gd name="connsiteY412" fmla="*/ 3602827 h 4941646"/>
                <a:gd name="connsiteX413" fmla="*/ 1338250 w 4918970"/>
                <a:gd name="connsiteY413" fmla="*/ 3602937 h 4941646"/>
                <a:gd name="connsiteX414" fmla="*/ 1333477 w 4918970"/>
                <a:gd name="connsiteY414" fmla="*/ 3603107 h 4941646"/>
                <a:gd name="connsiteX415" fmla="*/ 1292186 w 4918970"/>
                <a:gd name="connsiteY415" fmla="*/ 3605562 h 4941646"/>
                <a:gd name="connsiteX416" fmla="*/ 1282307 w 4918970"/>
                <a:gd name="connsiteY416" fmla="*/ 3604941 h 4941646"/>
                <a:gd name="connsiteX417" fmla="*/ 1259058 w 4918970"/>
                <a:gd name="connsiteY417" fmla="*/ 3605775 h 4941646"/>
                <a:gd name="connsiteX418" fmla="*/ 936958 w 4918970"/>
                <a:gd name="connsiteY418" fmla="*/ 3770778 h 4941646"/>
                <a:gd name="connsiteX419" fmla="*/ 918844 w 4918970"/>
                <a:gd name="connsiteY419" fmla="*/ 3810221 h 4941646"/>
                <a:gd name="connsiteX420" fmla="*/ 904767 w 4918970"/>
                <a:gd name="connsiteY420" fmla="*/ 3852730 h 4941646"/>
                <a:gd name="connsiteX421" fmla="*/ 942129 w 4918970"/>
                <a:gd name="connsiteY421" fmla="*/ 4032575 h 4941646"/>
                <a:gd name="connsiteX422" fmla="*/ 1158872 w 4918970"/>
                <a:gd name="connsiteY422" fmla="*/ 4137047 h 4941646"/>
                <a:gd name="connsiteX423" fmla="*/ 1322835 w 4918970"/>
                <a:gd name="connsiteY423" fmla="*/ 4054243 h 4941646"/>
                <a:gd name="connsiteX424" fmla="*/ 1356651 w 4918970"/>
                <a:gd name="connsiteY424" fmla="*/ 4002458 h 4941646"/>
                <a:gd name="connsiteX425" fmla="*/ 1366880 w 4918970"/>
                <a:gd name="connsiteY425" fmla="*/ 3976207 h 4941646"/>
                <a:gd name="connsiteX426" fmla="*/ 1350825 w 4918970"/>
                <a:gd name="connsiteY426" fmla="*/ 3878046 h 4941646"/>
                <a:gd name="connsiteX427" fmla="*/ 1235103 w 4918970"/>
                <a:gd name="connsiteY427" fmla="*/ 3818361 h 4941646"/>
                <a:gd name="connsiteX428" fmla="*/ 1201655 w 4918970"/>
                <a:gd name="connsiteY428" fmla="*/ 3824857 h 4941646"/>
                <a:gd name="connsiteX429" fmla="*/ 1220145 w 4918970"/>
                <a:gd name="connsiteY429" fmla="*/ 3857497 h 4941646"/>
                <a:gd name="connsiteX430" fmla="*/ 1214134 w 4918970"/>
                <a:gd name="connsiteY430" fmla="*/ 3949131 h 4941646"/>
                <a:gd name="connsiteX431" fmla="*/ 1056963 w 4918970"/>
                <a:gd name="connsiteY431" fmla="*/ 4007571 h 4941646"/>
                <a:gd name="connsiteX432" fmla="*/ 1003883 w 4918970"/>
                <a:gd name="connsiteY432" fmla="*/ 3848509 h 4941646"/>
                <a:gd name="connsiteX433" fmla="*/ 1012938 w 4918970"/>
                <a:gd name="connsiteY433" fmla="*/ 3836325 h 4941646"/>
                <a:gd name="connsiteX434" fmla="*/ 1012242 w 4918970"/>
                <a:gd name="connsiteY434" fmla="*/ 3835992 h 4941646"/>
                <a:gd name="connsiteX435" fmla="*/ 1227810 w 4918970"/>
                <a:gd name="connsiteY435" fmla="*/ 3691376 h 4941646"/>
                <a:gd name="connsiteX436" fmla="*/ 1458516 w 4918970"/>
                <a:gd name="connsiteY436" fmla="*/ 3810364 h 4941646"/>
                <a:gd name="connsiteX437" fmla="*/ 1497451 w 4918970"/>
                <a:gd name="connsiteY437" fmla="*/ 3955959 h 4941646"/>
                <a:gd name="connsiteX438" fmla="*/ 1496715 w 4918970"/>
                <a:gd name="connsiteY438" fmla="*/ 3961274 h 4941646"/>
                <a:gd name="connsiteX439" fmla="*/ 1513226 w 4918970"/>
                <a:gd name="connsiteY439" fmla="*/ 3951183 h 4941646"/>
                <a:gd name="connsiteX440" fmla="*/ 1561311 w 4918970"/>
                <a:gd name="connsiteY440" fmla="*/ 3933306 h 4941646"/>
                <a:gd name="connsiteX441" fmla="*/ 1742476 w 4918970"/>
                <a:gd name="connsiteY441" fmla="*/ 3954683 h 4941646"/>
                <a:gd name="connsiteX442" fmla="*/ 1756122 w 4918970"/>
                <a:gd name="connsiteY442" fmla="*/ 3965768 h 4941646"/>
                <a:gd name="connsiteX443" fmla="*/ 1749847 w 4918970"/>
                <a:gd name="connsiteY443" fmla="*/ 3982190 h 4941646"/>
                <a:gd name="connsiteX444" fmla="*/ 1603641 w 4918970"/>
                <a:gd name="connsiteY444" fmla="*/ 4091284 h 4941646"/>
                <a:gd name="connsiteX445" fmla="*/ 1460622 w 4918970"/>
                <a:gd name="connsiteY445" fmla="*/ 4088411 h 4941646"/>
                <a:gd name="connsiteX446" fmla="*/ 1453840 w 4918970"/>
                <a:gd name="connsiteY446" fmla="*/ 4085121 h 4941646"/>
                <a:gd name="connsiteX447" fmla="*/ 1419601 w 4918970"/>
                <a:gd name="connsiteY447" fmla="*/ 4137552 h 4941646"/>
                <a:gd name="connsiteX448" fmla="*/ 1168487 w 4918970"/>
                <a:gd name="connsiteY448" fmla="*/ 4264371 h 4941646"/>
                <a:gd name="connsiteX449" fmla="*/ 901176 w 4918970"/>
                <a:gd name="connsiteY449" fmla="*/ 4176705 h 4941646"/>
                <a:gd name="connsiteX450" fmla="*/ 847574 w 4918970"/>
                <a:gd name="connsiteY450" fmla="*/ 4116718 h 4941646"/>
                <a:gd name="connsiteX451" fmla="*/ 825259 w 4918970"/>
                <a:gd name="connsiteY451" fmla="*/ 4119417 h 4941646"/>
                <a:gd name="connsiteX452" fmla="*/ 458485 w 4918970"/>
                <a:gd name="connsiteY452" fmla="*/ 4327754 h 4941646"/>
                <a:gd name="connsiteX453" fmla="*/ 432251 w 4918970"/>
                <a:gd name="connsiteY453" fmla="*/ 4381186 h 4941646"/>
                <a:gd name="connsiteX454" fmla="*/ 413192 w 4918970"/>
                <a:gd name="connsiteY454" fmla="*/ 4449178 h 4941646"/>
                <a:gd name="connsiteX455" fmla="*/ 471614 w 4918970"/>
                <a:gd name="connsiteY455" fmla="*/ 4670017 h 4941646"/>
                <a:gd name="connsiteX456" fmla="*/ 749050 w 4918970"/>
                <a:gd name="connsiteY456" fmla="*/ 4781711 h 4941646"/>
                <a:gd name="connsiteX457" fmla="*/ 944190 w 4918970"/>
                <a:gd name="connsiteY457" fmla="*/ 4662952 h 4941646"/>
                <a:gd name="connsiteX458" fmla="*/ 980446 w 4918970"/>
                <a:gd name="connsiteY458" fmla="*/ 4595335 h 4941646"/>
                <a:gd name="connsiteX459" fmla="*/ 990196 w 4918970"/>
                <a:gd name="connsiteY459" fmla="*/ 4561858 h 4941646"/>
                <a:gd name="connsiteX460" fmla="*/ 959961 w 4918970"/>
                <a:gd name="connsiteY460" fmla="*/ 4443579 h 4941646"/>
                <a:gd name="connsiteX461" fmla="*/ 812026 w 4918970"/>
                <a:gd name="connsiteY461" fmla="*/ 4383114 h 4941646"/>
                <a:gd name="connsiteX462" fmla="*/ 771834 w 4918970"/>
                <a:gd name="connsiteY462" fmla="*/ 4394668 h 4941646"/>
                <a:gd name="connsiteX463" fmla="*/ 797967 w 4918970"/>
                <a:gd name="connsiteY463" fmla="*/ 4432577 h 4941646"/>
                <a:gd name="connsiteX464" fmla="*/ 800520 w 4918970"/>
                <a:gd name="connsiteY464" fmla="*/ 4545260 h 4941646"/>
                <a:gd name="connsiteX465" fmla="*/ 614674 w 4918970"/>
                <a:gd name="connsiteY465" fmla="*/ 4633695 h 4941646"/>
                <a:gd name="connsiteX466" fmla="*/ 532588 w 4918970"/>
                <a:gd name="connsiteY466" fmla="*/ 4444960 h 4941646"/>
                <a:gd name="connsiteX467" fmla="*/ 542341 w 4918970"/>
                <a:gd name="connsiteY467" fmla="*/ 4429085 h 4941646"/>
                <a:gd name="connsiteX468" fmla="*/ 541456 w 4918970"/>
                <a:gd name="connsiteY468" fmla="*/ 4428753 h 4941646"/>
                <a:gd name="connsiteX469" fmla="*/ 789387 w 4918970"/>
                <a:gd name="connsiteY469" fmla="*/ 4228646 h 4941646"/>
                <a:gd name="connsiteX470" fmla="*/ 873407 w 4918970"/>
                <a:gd name="connsiteY470" fmla="*/ 4227715 h 4941646"/>
                <a:gd name="connsiteX471" fmla="*/ 1084313 w 4918970"/>
                <a:gd name="connsiteY471" fmla="*/ 4349192 h 4941646"/>
                <a:gd name="connsiteX472" fmla="*/ 1144592 w 4918970"/>
                <a:gd name="connsiteY472" fmla="*/ 4584998 h 4941646"/>
                <a:gd name="connsiteX473" fmla="*/ 1133389 w 4918970"/>
                <a:gd name="connsiteY473" fmla="*/ 4623469 h 4941646"/>
                <a:gd name="connsiteX474" fmla="*/ 1165933 w 4918970"/>
                <a:gd name="connsiteY474" fmla="*/ 4617024 h 4941646"/>
                <a:gd name="connsiteX475" fmla="*/ 1336648 w 4918970"/>
                <a:gd name="connsiteY475" fmla="*/ 4658088 h 4941646"/>
                <a:gd name="connsiteX476" fmla="*/ 1476319 w 4918970"/>
                <a:gd name="connsiteY476" fmla="*/ 4833086 h 4941646"/>
                <a:gd name="connsiteX477" fmla="*/ 1478662 w 4918970"/>
                <a:gd name="connsiteY477" fmla="*/ 4854536 h 4941646"/>
                <a:gd name="connsiteX478" fmla="*/ 1459014 w 4918970"/>
                <a:gd name="connsiteY478" fmla="*/ 4863455 h 4941646"/>
                <a:gd name="connsiteX479" fmla="*/ 1237261 w 4918970"/>
                <a:gd name="connsiteY479" fmla="*/ 4832499 h 4941646"/>
                <a:gd name="connsiteX480" fmla="*/ 1114911 w 4918970"/>
                <a:gd name="connsiteY480" fmla="*/ 4706563 h 4941646"/>
                <a:gd name="connsiteX481" fmla="*/ 1107787 w 4918970"/>
                <a:gd name="connsiteY481" fmla="*/ 4686386 h 4941646"/>
                <a:gd name="connsiteX482" fmla="*/ 1071110 w 4918970"/>
                <a:gd name="connsiteY482" fmla="*/ 4754786 h 4941646"/>
                <a:gd name="connsiteX483" fmla="*/ 772312 w 4918970"/>
                <a:gd name="connsiteY483" fmla="*/ 4936631 h 4941646"/>
                <a:gd name="connsiteX484" fmla="*/ 347500 w 4918970"/>
                <a:gd name="connsiteY484" fmla="*/ 4765606 h 4941646"/>
                <a:gd name="connsiteX485" fmla="*/ 332275 w 4918970"/>
                <a:gd name="connsiteY485" fmla="*/ 4740143 h 4941646"/>
                <a:gd name="connsiteX486" fmla="*/ 325130 w 4918970"/>
                <a:gd name="connsiteY486" fmla="*/ 4762098 h 4941646"/>
                <a:gd name="connsiteX487" fmla="*/ 233543 w 4918970"/>
                <a:gd name="connsiteY487" fmla="*/ 4861170 h 4941646"/>
                <a:gd name="connsiteX488" fmla="*/ 63786 w 4918970"/>
                <a:gd name="connsiteY488" fmla="*/ 4889174 h 4941646"/>
                <a:gd name="connsiteX489" fmla="*/ 48522 w 4918970"/>
                <a:gd name="connsiteY489" fmla="*/ 4882697 h 4941646"/>
                <a:gd name="connsiteX490" fmla="*/ 49913 w 4918970"/>
                <a:gd name="connsiteY490" fmla="*/ 4866175 h 4941646"/>
                <a:gd name="connsiteX491" fmla="*/ 153873 w 4918970"/>
                <a:gd name="connsiteY491" fmla="*/ 4729084 h 4941646"/>
                <a:gd name="connsiteX492" fmla="*/ 284231 w 4918970"/>
                <a:gd name="connsiteY492" fmla="*/ 4694287 h 4941646"/>
                <a:gd name="connsiteX493" fmla="*/ 307227 w 4918970"/>
                <a:gd name="connsiteY493" fmla="*/ 4698253 h 4941646"/>
                <a:gd name="connsiteX494" fmla="*/ 293168 w 4918970"/>
                <a:gd name="connsiteY494" fmla="*/ 4674739 h 4941646"/>
                <a:gd name="connsiteX495" fmla="*/ 270323 w 4918970"/>
                <a:gd name="connsiteY495" fmla="*/ 4368629 h 4941646"/>
                <a:gd name="connsiteX496" fmla="*/ 284548 w 4918970"/>
                <a:gd name="connsiteY496" fmla="*/ 4328406 h 4941646"/>
                <a:gd name="connsiteX497" fmla="*/ 283726 w 4918970"/>
                <a:gd name="connsiteY497" fmla="*/ 4328098 h 4941646"/>
                <a:gd name="connsiteX498" fmla="*/ 287408 w 4918970"/>
                <a:gd name="connsiteY498" fmla="*/ 4320319 h 4941646"/>
                <a:gd name="connsiteX499" fmla="*/ 290630 w 4918970"/>
                <a:gd name="connsiteY499" fmla="*/ 4311206 h 4941646"/>
                <a:gd name="connsiteX500" fmla="*/ 291536 w 4918970"/>
                <a:gd name="connsiteY500" fmla="*/ 4311597 h 4941646"/>
                <a:gd name="connsiteX501" fmla="*/ 315794 w 4918970"/>
                <a:gd name="connsiteY501" fmla="*/ 4260335 h 4941646"/>
                <a:gd name="connsiteX502" fmla="*/ 719506 w 4918970"/>
                <a:gd name="connsiteY502" fmla="*/ 3985998 h 4941646"/>
                <a:gd name="connsiteX503" fmla="*/ 780948 w 4918970"/>
                <a:gd name="connsiteY503" fmla="*/ 3973295 h 4941646"/>
                <a:gd name="connsiteX504" fmla="*/ 780381 w 4918970"/>
                <a:gd name="connsiteY504" fmla="*/ 3971460 h 4941646"/>
                <a:gd name="connsiteX505" fmla="*/ 775378 w 4918970"/>
                <a:gd name="connsiteY505" fmla="*/ 3924003 h 4941646"/>
                <a:gd name="connsiteX506" fmla="*/ 752527 w 4918970"/>
                <a:gd name="connsiteY506" fmla="*/ 3939676 h 4941646"/>
                <a:gd name="connsiteX507" fmla="*/ 366592 w 4918970"/>
                <a:gd name="connsiteY507" fmla="*/ 4026020 h 4941646"/>
                <a:gd name="connsiteX508" fmla="*/ 302733 w 4918970"/>
                <a:gd name="connsiteY508" fmla="*/ 4008370 h 4941646"/>
                <a:gd name="connsiteX509" fmla="*/ 302616 w 4918970"/>
                <a:gd name="connsiteY509" fmla="*/ 4008711 h 4941646"/>
                <a:gd name="connsiteX510" fmla="*/ 299957 w 4918970"/>
                <a:gd name="connsiteY510" fmla="*/ 4007602 h 4941646"/>
                <a:gd name="connsiteX511" fmla="*/ 297629 w 4918970"/>
                <a:gd name="connsiteY511" fmla="*/ 4006959 h 4941646"/>
                <a:gd name="connsiteX512" fmla="*/ 297734 w 4918970"/>
                <a:gd name="connsiteY512" fmla="*/ 4006674 h 4941646"/>
                <a:gd name="connsiteX513" fmla="*/ 286645 w 4918970"/>
                <a:gd name="connsiteY513" fmla="*/ 4002049 h 4941646"/>
                <a:gd name="connsiteX514" fmla="*/ 287455 w 4918970"/>
                <a:gd name="connsiteY514" fmla="*/ 4013393 h 4941646"/>
                <a:gd name="connsiteX515" fmla="*/ 247552 w 4918970"/>
                <a:gd name="connsiteY515" fmla="*/ 4119307 h 4941646"/>
                <a:gd name="connsiteX516" fmla="*/ 124460 w 4918970"/>
                <a:gd name="connsiteY516" fmla="*/ 4194665 h 4941646"/>
                <a:gd name="connsiteX517" fmla="*/ 110552 w 4918970"/>
                <a:gd name="connsiteY517" fmla="*/ 4194450 h 4941646"/>
                <a:gd name="connsiteX518" fmla="*/ 106417 w 4918970"/>
                <a:gd name="connsiteY518" fmla="*/ 4181170 h 4941646"/>
                <a:gd name="connsiteX519" fmla="*/ 143933 w 4918970"/>
                <a:gd name="connsiteY519" fmla="*/ 4041803 h 4941646"/>
                <a:gd name="connsiteX520" fmla="*/ 201808 w 4918970"/>
                <a:gd name="connsiteY520" fmla="*/ 3988849 h 4941646"/>
                <a:gd name="connsiteX521" fmla="*/ 231767 w 4918970"/>
                <a:gd name="connsiteY521" fmla="*/ 3974775 h 4941646"/>
                <a:gd name="connsiteX522" fmla="*/ 189176 w 4918970"/>
                <a:gd name="connsiteY522" fmla="*/ 3948821 h 4941646"/>
                <a:gd name="connsiteX523" fmla="*/ 133166 w 4918970"/>
                <a:gd name="connsiteY523" fmla="*/ 3898689 h 4941646"/>
                <a:gd name="connsiteX524" fmla="*/ 41109 w 4918970"/>
                <a:gd name="connsiteY524" fmla="*/ 3727050 h 4941646"/>
                <a:gd name="connsiteX525" fmla="*/ 161388 w 4918970"/>
                <a:gd name="connsiteY525" fmla="*/ 3389507 h 4941646"/>
                <a:gd name="connsiteX526" fmla="*/ 365829 w 4918970"/>
                <a:gd name="connsiteY526" fmla="*/ 3312723 h 4941646"/>
                <a:gd name="connsiteX527" fmla="*/ 375070 w 4918970"/>
                <a:gd name="connsiteY527" fmla="*/ 3312901 h 4941646"/>
                <a:gd name="connsiteX528" fmla="*/ 374562 w 4918970"/>
                <a:gd name="connsiteY528" fmla="*/ 3312625 h 4941646"/>
                <a:gd name="connsiteX529" fmla="*/ 327092 w 4918970"/>
                <a:gd name="connsiteY529" fmla="*/ 3273063 h 4941646"/>
                <a:gd name="connsiteX530" fmla="*/ 250395 w 4918970"/>
                <a:gd name="connsiteY530" fmla="*/ 2971203 h 4941646"/>
                <a:gd name="connsiteX531" fmla="*/ 333621 w 4918970"/>
                <a:gd name="connsiteY531" fmla="*/ 2833033 h 4941646"/>
                <a:gd name="connsiteX532" fmla="*/ 435592 w 4918970"/>
                <a:gd name="connsiteY532" fmla="*/ 2767916 h 4941646"/>
                <a:gd name="connsiteX533" fmla="*/ 471059 w 4918970"/>
                <a:gd name="connsiteY533" fmla="*/ 2756771 h 4941646"/>
                <a:gd name="connsiteX534" fmla="*/ 470992 w 4918970"/>
                <a:gd name="connsiteY534" fmla="*/ 2756517 h 4941646"/>
                <a:gd name="connsiteX535" fmla="*/ 472886 w 4918970"/>
                <a:gd name="connsiteY535" fmla="*/ 2756198 h 4941646"/>
                <a:gd name="connsiteX536" fmla="*/ 475071 w 4918970"/>
                <a:gd name="connsiteY536" fmla="*/ 2755511 h 4941646"/>
                <a:gd name="connsiteX537" fmla="*/ 475144 w 4918970"/>
                <a:gd name="connsiteY537" fmla="*/ 2755816 h 4941646"/>
                <a:gd name="connsiteX538" fmla="*/ 527092 w 4918970"/>
                <a:gd name="connsiteY538" fmla="*/ 2747047 h 4941646"/>
                <a:gd name="connsiteX539" fmla="*/ 830038 w 4918970"/>
                <a:gd name="connsiteY539" fmla="*/ 2859786 h 4941646"/>
                <a:gd name="connsiteX540" fmla="*/ 891461 w 4918970"/>
                <a:gd name="connsiteY540" fmla="*/ 2920919 h 4941646"/>
                <a:gd name="connsiteX541" fmla="*/ 953876 w 4918970"/>
                <a:gd name="connsiteY541" fmla="*/ 2838945 h 4941646"/>
                <a:gd name="connsiteX542" fmla="*/ 1047311 w 4918970"/>
                <a:gd name="connsiteY542" fmla="*/ 2766790 h 4941646"/>
                <a:gd name="connsiteX543" fmla="*/ 1271471 w 4918970"/>
                <a:gd name="connsiteY543" fmla="*/ 2706391 h 4941646"/>
                <a:gd name="connsiteX544" fmla="*/ 1442318 w 4918970"/>
                <a:gd name="connsiteY544" fmla="*/ 2740090 h 4941646"/>
                <a:gd name="connsiteX545" fmla="*/ 1474465 w 4918970"/>
                <a:gd name="connsiteY545" fmla="*/ 2755904 h 4941646"/>
                <a:gd name="connsiteX546" fmla="*/ 1482100 w 4918970"/>
                <a:gd name="connsiteY546" fmla="*/ 2725130 h 4941646"/>
                <a:gd name="connsiteX547" fmla="*/ 1571467 w 4918970"/>
                <a:gd name="connsiteY547" fmla="*/ 2613425 h 4941646"/>
                <a:gd name="connsiteX548" fmla="*/ 1748880 w 4918970"/>
                <a:gd name="connsiteY548" fmla="*/ 2570968 h 4941646"/>
                <a:gd name="connsiteX549" fmla="*/ 1765513 w 4918970"/>
                <a:gd name="connsiteY549" fmla="*/ 2576663 h 4941646"/>
                <a:gd name="connsiteX550" fmla="*/ 1765291 w 4918970"/>
                <a:gd name="connsiteY550" fmla="*/ 2594242 h 4941646"/>
                <a:gd name="connsiteX551" fmla="*/ 1665714 w 4918970"/>
                <a:gd name="connsiteY551" fmla="*/ 2747090 h 4941646"/>
                <a:gd name="connsiteX552" fmla="*/ 1575449 w 4918970"/>
                <a:gd name="connsiteY552" fmla="*/ 2788114 h 4941646"/>
                <a:gd name="connsiteX553" fmla="*/ 1532152 w 4918970"/>
                <a:gd name="connsiteY553" fmla="*/ 2793541 h 4941646"/>
                <a:gd name="connsiteX554" fmla="*/ 1548269 w 4918970"/>
                <a:gd name="connsiteY554" fmla="*/ 2804530 h 4941646"/>
                <a:gd name="connsiteX555" fmla="*/ 1650776 w 4918970"/>
                <a:gd name="connsiteY555" fmla="*/ 3022990 h 4941646"/>
                <a:gd name="connsiteX556" fmla="*/ 1501052 w 4918970"/>
                <a:gd name="connsiteY556" fmla="*/ 3301149 h 4941646"/>
                <a:gd name="connsiteX557" fmla="*/ 1185181 w 4918970"/>
                <a:gd name="connsiteY557" fmla="*/ 3304288 h 4941646"/>
                <a:gd name="connsiteX558" fmla="*/ 1185650 w 4918970"/>
                <a:gd name="connsiteY558" fmla="*/ 3303475 h 4941646"/>
                <a:gd name="connsiteX559" fmla="*/ 1168179 w 4918970"/>
                <a:gd name="connsiteY559" fmla="*/ 3297475 h 4941646"/>
                <a:gd name="connsiteX560" fmla="*/ 1112032 w 4918970"/>
                <a:gd name="connsiteY560" fmla="*/ 3101290 h 4941646"/>
                <a:gd name="connsiteX561" fmla="*/ 1310004 w 4918970"/>
                <a:gd name="connsiteY561" fmla="*/ 3051824 h 4941646"/>
                <a:gd name="connsiteX562" fmla="*/ 1379081 w 4918970"/>
                <a:gd name="connsiteY562" fmla="*/ 3139671 h 4941646"/>
                <a:gd name="connsiteX563" fmla="*/ 1382976 w 4918970"/>
                <a:gd name="connsiteY563" fmla="*/ 3185155 h 4941646"/>
                <a:gd name="connsiteX564" fmla="*/ 1421019 w 4918970"/>
                <a:gd name="connsiteY564" fmla="*/ 3168665 h 4941646"/>
                <a:gd name="connsiteX565" fmla="*/ 1496112 w 4918970"/>
                <a:gd name="connsiteY565" fmla="*/ 3029140 h 4941646"/>
                <a:gd name="connsiteX566" fmla="*/ 1444703 w 4918970"/>
                <a:gd name="connsiteY566" fmla="*/ 2919561 h 4941646"/>
                <a:gd name="connsiteX567" fmla="*/ 1416382 w 4918970"/>
                <a:gd name="connsiteY567" fmla="*/ 2900250 h 4941646"/>
                <a:gd name="connsiteX568" fmla="*/ 1346804 w 4918970"/>
                <a:gd name="connsiteY568" fmla="*/ 2871532 h 4941646"/>
                <a:gd name="connsiteX569" fmla="*/ 1125252 w 4918970"/>
                <a:gd name="connsiteY569" fmla="*/ 2901212 h 4941646"/>
                <a:gd name="connsiteX570" fmla="*/ 979558 w 4918970"/>
                <a:gd name="connsiteY570" fmla="*/ 3155193 h 4941646"/>
                <a:gd name="connsiteX571" fmla="*/ 1065781 w 4918970"/>
                <a:gd name="connsiteY571" fmla="*/ 3361426 h 4941646"/>
                <a:gd name="connsiteX572" fmla="*/ 1112129 w 4918970"/>
                <a:gd name="connsiteY572" fmla="*/ 3396670 h 4941646"/>
                <a:gd name="connsiteX573" fmla="*/ 1167119 w 4918970"/>
                <a:gd name="connsiteY573" fmla="*/ 3426954 h 4941646"/>
                <a:gd name="connsiteX574" fmla="*/ 1642841 w 4918970"/>
                <a:gd name="connsiteY574" fmla="*/ 3334132 h 4941646"/>
                <a:gd name="connsiteX575" fmla="*/ 1723066 w 4918970"/>
                <a:gd name="connsiteY575" fmla="*/ 3275705 h 4941646"/>
                <a:gd name="connsiteX576" fmla="*/ 1723871 w 4918970"/>
                <a:gd name="connsiteY576" fmla="*/ 3267252 h 4941646"/>
                <a:gd name="connsiteX577" fmla="*/ 1749278 w 4918970"/>
                <a:gd name="connsiteY577" fmla="*/ 3136731 h 4941646"/>
                <a:gd name="connsiteX578" fmla="*/ 1885391 w 4918970"/>
                <a:gd name="connsiteY578" fmla="*/ 2774066 h 4941646"/>
                <a:gd name="connsiteX579" fmla="*/ 1892863 w 4918970"/>
                <a:gd name="connsiteY579" fmla="*/ 2760730 h 4941646"/>
                <a:gd name="connsiteX580" fmla="*/ 1883647 w 4918970"/>
                <a:gd name="connsiteY580" fmla="*/ 2755317 h 4941646"/>
                <a:gd name="connsiteX581" fmla="*/ 1800233 w 4918970"/>
                <a:gd name="connsiteY581" fmla="*/ 2593083 h 4941646"/>
                <a:gd name="connsiteX582" fmla="*/ 1851273 w 4918970"/>
                <a:gd name="connsiteY582" fmla="*/ 2417948 h 4941646"/>
                <a:gd name="connsiteX583" fmla="*/ 1864461 w 4918970"/>
                <a:gd name="connsiteY583" fmla="*/ 2406324 h 4941646"/>
                <a:gd name="connsiteX584" fmla="*/ 1879621 w 4918970"/>
                <a:gd name="connsiteY584" fmla="*/ 2415227 h 4941646"/>
                <a:gd name="connsiteX585" fmla="*/ 1963035 w 4918970"/>
                <a:gd name="connsiteY585" fmla="*/ 2577461 h 4941646"/>
                <a:gd name="connsiteX586" fmla="*/ 1963114 w 4918970"/>
                <a:gd name="connsiteY586" fmla="*/ 2628761 h 4941646"/>
                <a:gd name="connsiteX587" fmla="*/ 1960205 w 4918970"/>
                <a:gd name="connsiteY587" fmla="*/ 2643795 h 4941646"/>
                <a:gd name="connsiteX588" fmla="*/ 2025217 w 4918970"/>
                <a:gd name="connsiteY588" fmla="*/ 2548400 h 4941646"/>
                <a:gd name="connsiteX589" fmla="*/ 2024468 w 4918970"/>
                <a:gd name="connsiteY589" fmla="*/ 2547577 h 4941646"/>
                <a:gd name="connsiteX590" fmla="*/ 2265586 w 4918970"/>
                <a:gd name="connsiteY590" fmla="*/ 2063542 h 4941646"/>
                <a:gd name="connsiteX591" fmla="*/ 2124212 w 4918970"/>
                <a:gd name="connsiteY591" fmla="*/ 1299884 h 4941646"/>
                <a:gd name="connsiteX592" fmla="*/ 2124792 w 4918970"/>
                <a:gd name="connsiteY592" fmla="*/ 1298877 h 4941646"/>
                <a:gd name="connsiteX593" fmla="*/ 2058300 w 4918970"/>
                <a:gd name="connsiteY593" fmla="*/ 1269084 h 4941646"/>
                <a:gd name="connsiteX594" fmla="*/ 1833426 w 4918970"/>
                <a:gd name="connsiteY594" fmla="*/ 1293197 h 4941646"/>
                <a:gd name="connsiteX595" fmla="*/ 1680840 w 4918970"/>
                <a:gd name="connsiteY595" fmla="*/ 1547045 h 4941646"/>
                <a:gd name="connsiteX596" fmla="*/ 1765051 w 4918970"/>
                <a:gd name="connsiteY596" fmla="*/ 1756945 h 4941646"/>
                <a:gd name="connsiteX597" fmla="*/ 1820301 w 4918970"/>
                <a:gd name="connsiteY597" fmla="*/ 1799930 h 4941646"/>
                <a:gd name="connsiteX598" fmla="*/ 1820419 w 4918970"/>
                <a:gd name="connsiteY598" fmla="*/ 1799752 h 4941646"/>
                <a:gd name="connsiteX599" fmla="*/ 1978676 w 4918970"/>
                <a:gd name="connsiteY599" fmla="*/ 1807621 h 4941646"/>
                <a:gd name="connsiteX600" fmla="*/ 2061957 w 4918970"/>
                <a:gd name="connsiteY600" fmla="*/ 1672820 h 4941646"/>
                <a:gd name="connsiteX601" fmla="*/ 2057217 w 4918970"/>
                <a:gd name="connsiteY601" fmla="*/ 1631628 h 4941646"/>
                <a:gd name="connsiteX602" fmla="*/ 2015879 w 4918970"/>
                <a:gd name="connsiteY602" fmla="*/ 1650997 h 4941646"/>
                <a:gd name="connsiteX603" fmla="*/ 1905264 w 4918970"/>
                <a:gd name="connsiteY603" fmla="*/ 1635099 h 4941646"/>
                <a:gd name="connsiteX604" fmla="*/ 1849116 w 4918970"/>
                <a:gd name="connsiteY604" fmla="*/ 1438916 h 4941646"/>
                <a:gd name="connsiteX605" fmla="*/ 2047090 w 4918970"/>
                <a:gd name="connsiteY605" fmla="*/ 1389450 h 4941646"/>
                <a:gd name="connsiteX606" fmla="*/ 2061022 w 4918970"/>
                <a:gd name="connsiteY606" fmla="*/ 1401579 h 4941646"/>
                <a:gd name="connsiteX607" fmla="*/ 2061491 w 4918970"/>
                <a:gd name="connsiteY607" fmla="*/ 1400767 h 4941646"/>
                <a:gd name="connsiteX608" fmla="*/ 2216713 w 4918970"/>
                <a:gd name="connsiteY608" fmla="*/ 1675895 h 4941646"/>
                <a:gd name="connsiteX609" fmla="*/ 2050681 w 4918970"/>
                <a:gd name="connsiteY609" fmla="*/ 1944630 h 4941646"/>
                <a:gd name="connsiteX610" fmla="*/ 1992462 w 4918970"/>
                <a:gd name="connsiteY610" fmla="*/ 1968071 h 4941646"/>
                <a:gd name="connsiteX611" fmla="*/ 1933487 w 4918970"/>
                <a:gd name="connsiteY611" fmla="*/ 1978911 h 4941646"/>
                <a:gd name="connsiteX612" fmla="*/ 1947932 w 4918970"/>
                <a:gd name="connsiteY612" fmla="*/ 2008688 h 4941646"/>
                <a:gd name="connsiteX613" fmla="*/ 1950805 w 4918970"/>
                <a:gd name="connsiteY613" fmla="*/ 2151713 h 4941646"/>
                <a:gd name="connsiteX614" fmla="*/ 1841712 w 4918970"/>
                <a:gd name="connsiteY614" fmla="*/ 2297919 h 4941646"/>
                <a:gd name="connsiteX615" fmla="*/ 1825288 w 4918970"/>
                <a:gd name="connsiteY615" fmla="*/ 2304193 h 4941646"/>
                <a:gd name="connsiteX616" fmla="*/ 1814204 w 4918970"/>
                <a:gd name="connsiteY616" fmla="*/ 2290548 h 4941646"/>
                <a:gd name="connsiteX617" fmla="*/ 1792828 w 4918970"/>
                <a:gd name="connsiteY617" fmla="*/ 2109383 h 4941646"/>
                <a:gd name="connsiteX618" fmla="*/ 1866829 w 4918970"/>
                <a:gd name="connsiteY618" fmla="*/ 1986956 h 4941646"/>
                <a:gd name="connsiteX619" fmla="*/ 1879518 w 4918970"/>
                <a:gd name="connsiteY619" fmla="*/ 1978359 h 4941646"/>
                <a:gd name="connsiteX620" fmla="*/ 1870375 w 4918970"/>
                <a:gd name="connsiteY620" fmla="*/ 1978207 h 4941646"/>
                <a:gd name="connsiteX621" fmla="*/ 1810237 w 4918970"/>
                <a:gd name="connsiteY621" fmla="*/ 1965088 h 4941646"/>
                <a:gd name="connsiteX622" fmla="*/ 1750045 w 4918970"/>
                <a:gd name="connsiteY622" fmla="*/ 1936101 h 4941646"/>
                <a:gd name="connsiteX623" fmla="*/ 1749147 w 4918970"/>
                <a:gd name="connsiteY623" fmla="*/ 1937640 h 4941646"/>
                <a:gd name="connsiteX624" fmla="*/ 1742500 w 4918970"/>
                <a:gd name="connsiteY624" fmla="*/ 1932468 h 4941646"/>
                <a:gd name="connsiteX625" fmla="*/ 1735176 w 4918970"/>
                <a:gd name="connsiteY625" fmla="*/ 1928942 h 4941646"/>
                <a:gd name="connsiteX626" fmla="*/ 1736124 w 4918970"/>
                <a:gd name="connsiteY626" fmla="*/ 1927507 h 4941646"/>
                <a:gd name="connsiteX627" fmla="*/ 1655361 w 4918970"/>
                <a:gd name="connsiteY627" fmla="*/ 1864680 h 4941646"/>
                <a:gd name="connsiteX628" fmla="*/ 1559676 w 4918970"/>
                <a:gd name="connsiteY628" fmla="*/ 1718695 h 4941646"/>
                <a:gd name="connsiteX629" fmla="*/ 1551680 w 4918970"/>
                <a:gd name="connsiteY629" fmla="*/ 1691464 h 4941646"/>
                <a:gd name="connsiteX630" fmla="*/ 1548839 w 4918970"/>
                <a:gd name="connsiteY630" fmla="*/ 1699861 h 4941646"/>
                <a:gd name="connsiteX631" fmla="*/ 1406967 w 4918970"/>
                <a:gd name="connsiteY631" fmla="*/ 1814530 h 4941646"/>
                <a:gd name="connsiteX632" fmla="*/ 1225111 w 4918970"/>
                <a:gd name="connsiteY632" fmla="*/ 1800177 h 4941646"/>
                <a:gd name="connsiteX633" fmla="*/ 1211047 w 4918970"/>
                <a:gd name="connsiteY633" fmla="*/ 1789629 h 4941646"/>
                <a:gd name="connsiteX634" fmla="*/ 1216682 w 4918970"/>
                <a:gd name="connsiteY634" fmla="*/ 1772975 h 4941646"/>
                <a:gd name="connsiteX635" fmla="*/ 1358558 w 4918970"/>
                <a:gd name="connsiteY635" fmla="*/ 1658308 h 4941646"/>
                <a:gd name="connsiteX636" fmla="*/ 1540410 w 4918970"/>
                <a:gd name="connsiteY636" fmla="*/ 1672659 h 4941646"/>
                <a:gd name="connsiteX637" fmla="*/ 1547783 w 4918970"/>
                <a:gd name="connsiteY637" fmla="*/ 1678190 h 4941646"/>
                <a:gd name="connsiteX638" fmla="*/ 1534861 w 4918970"/>
                <a:gd name="connsiteY638" fmla="*/ 1634179 h 4941646"/>
                <a:gd name="connsiteX639" fmla="*/ 1527107 w 4918970"/>
                <a:gd name="connsiteY639" fmla="*/ 1545003 h 4941646"/>
                <a:gd name="connsiteX640" fmla="*/ 1759495 w 4918970"/>
                <a:gd name="connsiteY640" fmla="*/ 1158392 h 4941646"/>
                <a:gd name="connsiteX641" fmla="*/ 1870340 w 4918970"/>
                <a:gd name="connsiteY641" fmla="*/ 1115575 h 4941646"/>
                <a:gd name="connsiteX642" fmla="*/ 1962100 w 4918970"/>
                <a:gd name="connsiteY642" fmla="*/ 1105952 h 4941646"/>
                <a:gd name="connsiteX643" fmla="*/ 1904225 w 4918970"/>
                <a:gd name="connsiteY643" fmla="*/ 1012071 h 4941646"/>
                <a:gd name="connsiteX644" fmla="*/ 1847799 w 4918970"/>
                <a:gd name="connsiteY644" fmla="*/ 517974 h 4941646"/>
                <a:gd name="connsiteX645" fmla="*/ 1883586 w 4918970"/>
                <a:gd name="connsiteY645" fmla="*/ 457675 h 4941646"/>
                <a:gd name="connsiteX646" fmla="*/ 1881986 w 4918970"/>
                <a:gd name="connsiteY646" fmla="*/ 456591 h 4941646"/>
                <a:gd name="connsiteX647" fmla="*/ 1888714 w 4918970"/>
                <a:gd name="connsiteY647" fmla="*/ 449036 h 4941646"/>
                <a:gd name="connsiteX648" fmla="*/ 1893876 w 4918970"/>
                <a:gd name="connsiteY648" fmla="*/ 440336 h 4941646"/>
                <a:gd name="connsiteX649" fmla="*/ 1895449 w 4918970"/>
                <a:gd name="connsiteY649" fmla="*/ 441470 h 4941646"/>
                <a:gd name="connsiteX650" fmla="*/ 1946490 w 4918970"/>
                <a:gd name="connsiteY650" fmla="*/ 384136 h 4941646"/>
                <a:gd name="connsiteX651" fmla="*/ 1968652 w 4918970"/>
                <a:gd name="connsiteY651" fmla="*/ 368534 h 4941646"/>
                <a:gd name="connsiteX652" fmla="*/ 1909373 w 4918970"/>
                <a:gd name="connsiteY652" fmla="*/ 358232 h 4941646"/>
                <a:gd name="connsiteX653" fmla="*/ 1826558 w 4918970"/>
                <a:gd name="connsiteY653" fmla="*/ 303712 h 4941646"/>
                <a:gd name="connsiteX654" fmla="*/ 1751877 w 4918970"/>
                <a:gd name="connsiteY654" fmla="*/ 137278 h 4941646"/>
                <a:gd name="connsiteX655" fmla="*/ 1754383 w 4918970"/>
                <a:gd name="connsiteY655" fmla="*/ 119877 h 4941646"/>
                <a:gd name="connsiteX656" fmla="*/ 4511458 w 4918970"/>
                <a:gd name="connsiteY656" fmla="*/ 4639 h 4941646"/>
                <a:gd name="connsiteX657" fmla="*/ 4799030 w 4918970"/>
                <a:gd name="connsiteY657" fmla="*/ 177844 h 4941646"/>
                <a:gd name="connsiteX658" fmla="*/ 4826415 w 4918970"/>
                <a:gd name="connsiteY658" fmla="*/ 432711 h 4941646"/>
                <a:gd name="connsiteX659" fmla="*/ 4795970 w 4918970"/>
                <a:gd name="connsiteY659" fmla="*/ 500816 h 4941646"/>
                <a:gd name="connsiteX660" fmla="*/ 4797223 w 4918970"/>
                <a:gd name="connsiteY660" fmla="*/ 501491 h 4941646"/>
                <a:gd name="connsiteX661" fmla="*/ 4793180 w 4918970"/>
                <a:gd name="connsiteY661" fmla="*/ 507059 h 4941646"/>
                <a:gd name="connsiteX662" fmla="*/ 4790329 w 4918970"/>
                <a:gd name="connsiteY662" fmla="*/ 513436 h 4941646"/>
                <a:gd name="connsiteX663" fmla="*/ 4789101 w 4918970"/>
                <a:gd name="connsiteY663" fmla="*/ 512678 h 4941646"/>
                <a:gd name="connsiteX664" fmla="*/ 4760754 w 4918970"/>
                <a:gd name="connsiteY664" fmla="*/ 551715 h 4941646"/>
                <a:gd name="connsiteX665" fmla="*/ 4595801 w 4918970"/>
                <a:gd name="connsiteY665" fmla="*/ 623232 h 4941646"/>
                <a:gd name="connsiteX666" fmla="*/ 4391957 w 4918970"/>
                <a:gd name="connsiteY666" fmla="*/ 505591 h 4941646"/>
                <a:gd name="connsiteX667" fmla="*/ 4396591 w 4918970"/>
                <a:gd name="connsiteY667" fmla="*/ 270283 h 4941646"/>
                <a:gd name="connsiteX668" fmla="*/ 4397185 w 4918970"/>
                <a:gd name="connsiteY668" fmla="*/ 270650 h 4941646"/>
                <a:gd name="connsiteX669" fmla="*/ 4402039 w 4918970"/>
                <a:gd name="connsiteY669" fmla="*/ 257772 h 4941646"/>
                <a:gd name="connsiteX670" fmla="*/ 4549379 w 4918970"/>
                <a:gd name="connsiteY670" fmla="*/ 220288 h 4941646"/>
                <a:gd name="connsiteX671" fmla="*/ 4581849 w 4918970"/>
                <a:gd name="connsiteY671" fmla="*/ 368813 h 4941646"/>
                <a:gd name="connsiteX672" fmla="*/ 4514904 w 4918970"/>
                <a:gd name="connsiteY672" fmla="*/ 418316 h 4941646"/>
                <a:gd name="connsiteX673" fmla="*/ 4480945 w 4918970"/>
                <a:gd name="connsiteY673" fmla="*/ 420212 h 4941646"/>
                <a:gd name="connsiteX674" fmla="*/ 4492386 w 4918970"/>
                <a:gd name="connsiteY674" fmla="*/ 448907 h 4941646"/>
                <a:gd name="connsiteX675" fmla="*/ 4594635 w 4918970"/>
                <a:gd name="connsiteY675" fmla="*/ 507915 h 4941646"/>
                <a:gd name="connsiteX676" fmla="*/ 4695668 w 4918970"/>
                <a:gd name="connsiteY676" fmla="*/ 446851 h 4941646"/>
                <a:gd name="connsiteX677" fmla="*/ 4698368 w 4918970"/>
                <a:gd name="connsiteY677" fmla="*/ 448304 h 4941646"/>
                <a:gd name="connsiteX678" fmla="*/ 4719468 w 4918970"/>
                <a:gd name="connsiteY678" fmla="*/ 401104 h 4941646"/>
                <a:gd name="connsiteX679" fmla="*/ 4701238 w 4918970"/>
                <a:gd name="connsiteY679" fmla="*/ 231444 h 4941646"/>
                <a:gd name="connsiteX680" fmla="*/ 4509807 w 4918970"/>
                <a:gd name="connsiteY680" fmla="*/ 116144 h 4941646"/>
                <a:gd name="connsiteX681" fmla="*/ 4351314 w 4918970"/>
                <a:gd name="connsiteY681" fmla="*/ 179365 h 4941646"/>
                <a:gd name="connsiteX682" fmla="*/ 4316316 w 4918970"/>
                <a:gd name="connsiteY682" fmla="*/ 224102 h 4941646"/>
                <a:gd name="connsiteX683" fmla="*/ 4320229 w 4918970"/>
                <a:gd name="connsiteY683" fmla="*/ 226520 h 4941646"/>
                <a:gd name="connsiteX684" fmla="*/ 4366449 w 4918970"/>
                <a:gd name="connsiteY684" fmla="*/ 614005 h 4941646"/>
                <a:gd name="connsiteX685" fmla="*/ 4402394 w 4918970"/>
                <a:gd name="connsiteY685" fmla="*/ 666270 h 4941646"/>
                <a:gd name="connsiteX686" fmla="*/ 4407067 w 4918970"/>
                <a:gd name="connsiteY686" fmla="*/ 672547 h 4941646"/>
                <a:gd name="connsiteX687" fmla="*/ 4407686 w 4918970"/>
                <a:gd name="connsiteY687" fmla="*/ 673963 h 4941646"/>
                <a:gd name="connsiteX688" fmla="*/ 4409518 w 4918970"/>
                <a:gd name="connsiteY688" fmla="*/ 676628 h 4941646"/>
                <a:gd name="connsiteX689" fmla="*/ 4408889 w 4918970"/>
                <a:gd name="connsiteY689" fmla="*/ 676719 h 4941646"/>
                <a:gd name="connsiteX690" fmla="*/ 4445081 w 4918970"/>
                <a:gd name="connsiteY690" fmla="*/ 759651 h 4941646"/>
                <a:gd name="connsiteX691" fmla="*/ 4459298 w 4918970"/>
                <a:gd name="connsiteY691" fmla="*/ 855235 h 4941646"/>
                <a:gd name="connsiteX692" fmla="*/ 4355512 w 4918970"/>
                <a:gd name="connsiteY692" fmla="*/ 1115441 h 4941646"/>
                <a:gd name="connsiteX693" fmla="*/ 4349161 w 4918970"/>
                <a:gd name="connsiteY693" fmla="*/ 1120410 h 4941646"/>
                <a:gd name="connsiteX694" fmla="*/ 4356461 w 4918970"/>
                <a:gd name="connsiteY694" fmla="*/ 1121858 h 4941646"/>
                <a:gd name="connsiteX695" fmla="*/ 4233195 w 4918970"/>
                <a:gd name="connsiteY695" fmla="*/ 1607970 h 4941646"/>
                <a:gd name="connsiteX696" fmla="*/ 4228785 w 4918970"/>
                <a:gd name="connsiteY696" fmla="*/ 1610383 h 4941646"/>
                <a:gd name="connsiteX697" fmla="*/ 4264415 w 4918970"/>
                <a:gd name="connsiteY697" fmla="*/ 1661217 h 4941646"/>
                <a:gd name="connsiteX698" fmla="*/ 4433762 w 4918970"/>
                <a:gd name="connsiteY698" fmla="*/ 1739304 h 4941646"/>
                <a:gd name="connsiteX699" fmla="*/ 4649298 w 4918970"/>
                <a:gd name="connsiteY699" fmla="*/ 1624450 h 4941646"/>
                <a:gd name="connsiteX700" fmla="*/ 4678925 w 4918970"/>
                <a:gd name="connsiteY700" fmla="*/ 1440335 h 4941646"/>
                <a:gd name="connsiteX701" fmla="*/ 4658605 w 4918970"/>
                <a:gd name="connsiteY701" fmla="*/ 1387613 h 4941646"/>
                <a:gd name="connsiteX702" fmla="*/ 4655574 w 4918970"/>
                <a:gd name="connsiteY702" fmla="*/ 1389044 h 4941646"/>
                <a:gd name="connsiteX703" fmla="*/ 4548812 w 4918970"/>
                <a:gd name="connsiteY703" fmla="*/ 1316605 h 4941646"/>
                <a:gd name="connsiteX704" fmla="*/ 4433837 w 4918970"/>
                <a:gd name="connsiteY704" fmla="*/ 1375139 h 4941646"/>
                <a:gd name="connsiteX705" fmla="*/ 4419705 w 4918970"/>
                <a:gd name="connsiteY705" fmla="*/ 1405799 h 4941646"/>
                <a:gd name="connsiteX706" fmla="*/ 4456658 w 4918970"/>
                <a:gd name="connsiteY706" fmla="*/ 1409817 h 4941646"/>
                <a:gd name="connsiteX707" fmla="*/ 4526879 w 4918970"/>
                <a:gd name="connsiteY707" fmla="*/ 1467682 h 4941646"/>
                <a:gd name="connsiteX708" fmla="*/ 4482924 w 4918970"/>
                <a:gd name="connsiteY708" fmla="*/ 1627916 h 4941646"/>
                <a:gd name="connsiteX709" fmla="*/ 4324272 w 4918970"/>
                <a:gd name="connsiteY709" fmla="*/ 1578555 h 4941646"/>
                <a:gd name="connsiteX710" fmla="*/ 4319713 w 4918970"/>
                <a:gd name="connsiteY710" fmla="*/ 1564222 h 4941646"/>
                <a:gd name="connsiteX711" fmla="*/ 4319043 w 4918970"/>
                <a:gd name="connsiteY711" fmla="*/ 1564589 h 4941646"/>
                <a:gd name="connsiteX712" fmla="*/ 4327483 w 4918970"/>
                <a:gd name="connsiteY712" fmla="*/ 1307515 h 4941646"/>
                <a:gd name="connsiteX713" fmla="*/ 4556701 w 4918970"/>
                <a:gd name="connsiteY713" fmla="*/ 1190819 h 4941646"/>
                <a:gd name="connsiteX714" fmla="*/ 4601450 w 4918970"/>
                <a:gd name="connsiteY714" fmla="*/ 1198211 h 4941646"/>
                <a:gd name="connsiteX715" fmla="*/ 4599262 w 4918970"/>
                <a:gd name="connsiteY715" fmla="*/ 1194560 h 4941646"/>
                <a:gd name="connsiteX716" fmla="*/ 4603780 w 4918970"/>
                <a:gd name="connsiteY716" fmla="*/ 1013286 h 4941646"/>
                <a:gd name="connsiteX717" fmla="*/ 4731746 w 4918970"/>
                <a:gd name="connsiteY717" fmla="*/ 884812 h 4941646"/>
                <a:gd name="connsiteX718" fmla="*/ 4748789 w 4918970"/>
                <a:gd name="connsiteY718" fmla="*/ 880953 h 4941646"/>
                <a:gd name="connsiteX719" fmla="*/ 4757773 w 4918970"/>
                <a:gd name="connsiteY719" fmla="*/ 895944 h 4941646"/>
                <a:gd name="connsiteX720" fmla="*/ 4753254 w 4918970"/>
                <a:gd name="connsiteY720" fmla="*/ 1077218 h 4941646"/>
                <a:gd name="connsiteX721" fmla="*/ 4625289 w 4918970"/>
                <a:gd name="connsiteY721" fmla="*/ 1205693 h 4941646"/>
                <a:gd name="connsiteX722" fmla="*/ 4624645 w 4918970"/>
                <a:gd name="connsiteY722" fmla="*/ 1205839 h 4941646"/>
                <a:gd name="connsiteX723" fmla="*/ 4654085 w 4918970"/>
                <a:gd name="connsiteY723" fmla="*/ 1217079 h 4941646"/>
                <a:gd name="connsiteX724" fmla="*/ 4732622 w 4918970"/>
                <a:gd name="connsiteY724" fmla="*/ 1278332 h 4941646"/>
                <a:gd name="connsiteX725" fmla="*/ 4761319 w 4918970"/>
                <a:gd name="connsiteY725" fmla="*/ 1322562 h 4941646"/>
                <a:gd name="connsiteX726" fmla="*/ 4762703 w 4918970"/>
                <a:gd name="connsiteY726" fmla="*/ 1321804 h 4941646"/>
                <a:gd name="connsiteX727" fmla="*/ 4765449 w 4918970"/>
                <a:gd name="connsiteY727" fmla="*/ 1328927 h 4941646"/>
                <a:gd name="connsiteX728" fmla="*/ 4769542 w 4918970"/>
                <a:gd name="connsiteY728" fmla="*/ 1335237 h 4941646"/>
                <a:gd name="connsiteX729" fmla="*/ 4768136 w 4918970"/>
                <a:gd name="connsiteY729" fmla="*/ 1335901 h 4941646"/>
                <a:gd name="connsiteX730" fmla="*/ 4797456 w 4918970"/>
                <a:gd name="connsiteY730" fmla="*/ 1411974 h 4941646"/>
                <a:gd name="connsiteX731" fmla="*/ 4752950 w 4918970"/>
                <a:gd name="connsiteY731" fmla="*/ 1688557 h 4941646"/>
                <a:gd name="connsiteX732" fmla="*/ 4525367 w 4918970"/>
                <a:gd name="connsiteY732" fmla="*/ 1851912 h 4941646"/>
                <a:gd name="connsiteX733" fmla="*/ 4463072 w 4918970"/>
                <a:gd name="connsiteY733" fmla="*/ 1857857 h 4941646"/>
                <a:gd name="connsiteX734" fmla="*/ 4493298 w 4918970"/>
                <a:gd name="connsiteY734" fmla="*/ 1859926 h 4941646"/>
                <a:gd name="connsiteX735" fmla="*/ 4547877 w 4918970"/>
                <a:gd name="connsiteY735" fmla="*/ 1874748 h 4941646"/>
                <a:gd name="connsiteX736" fmla="*/ 4669981 w 4918970"/>
                <a:gd name="connsiteY736" fmla="*/ 1963149 h 4941646"/>
                <a:gd name="connsiteX737" fmla="*/ 4714395 w 4918970"/>
                <a:gd name="connsiteY737" fmla="*/ 2250817 h 4941646"/>
                <a:gd name="connsiteX738" fmla="*/ 4559918 w 4918970"/>
                <a:gd name="connsiteY738" fmla="*/ 2410616 h 4941646"/>
                <a:gd name="connsiteX739" fmla="*/ 4497665 w 4918970"/>
                <a:gd name="connsiteY739" fmla="*/ 2428174 h 4941646"/>
                <a:gd name="connsiteX740" fmla="*/ 4497912 w 4918970"/>
                <a:gd name="connsiteY740" fmla="*/ 2429383 h 4941646"/>
                <a:gd name="connsiteX741" fmla="*/ 4491958 w 4918970"/>
                <a:gd name="connsiteY741" fmla="*/ 2429783 h 4941646"/>
                <a:gd name="connsiteX742" fmla="*/ 4486128 w 4918970"/>
                <a:gd name="connsiteY742" fmla="*/ 2431428 h 4941646"/>
                <a:gd name="connsiteX743" fmla="*/ 4485951 w 4918970"/>
                <a:gd name="connsiteY743" fmla="*/ 2430189 h 4941646"/>
                <a:gd name="connsiteX744" fmla="*/ 4444216 w 4918970"/>
                <a:gd name="connsiteY744" fmla="*/ 2433000 h 4941646"/>
                <a:gd name="connsiteX745" fmla="*/ 4304979 w 4918970"/>
                <a:gd name="connsiteY745" fmla="*/ 2362900 h 4941646"/>
                <a:gd name="connsiteX746" fmla="*/ 4298913 w 4918970"/>
                <a:gd name="connsiteY746" fmla="*/ 2353458 h 4941646"/>
                <a:gd name="connsiteX747" fmla="*/ 4306437 w 4918970"/>
                <a:gd name="connsiteY747" fmla="*/ 2389244 h 4941646"/>
                <a:gd name="connsiteX748" fmla="*/ 4310875 w 4918970"/>
                <a:gd name="connsiteY748" fmla="*/ 2448946 h 4941646"/>
                <a:gd name="connsiteX749" fmla="*/ 4181044 w 4918970"/>
                <a:gd name="connsiteY749" fmla="*/ 2767565 h 4941646"/>
                <a:gd name="connsiteX750" fmla="*/ 4101726 w 4918970"/>
                <a:gd name="connsiteY750" fmla="*/ 2828674 h 4941646"/>
                <a:gd name="connsiteX751" fmla="*/ 4102777 w 4918970"/>
                <a:gd name="connsiteY751" fmla="*/ 2830268 h 4941646"/>
                <a:gd name="connsiteX752" fmla="*/ 4094455 w 4918970"/>
                <a:gd name="connsiteY752" fmla="*/ 2834276 h 4941646"/>
                <a:gd name="connsiteX753" fmla="*/ 4087028 w 4918970"/>
                <a:gd name="connsiteY753" fmla="*/ 2839998 h 4941646"/>
                <a:gd name="connsiteX754" fmla="*/ 4086059 w 4918970"/>
                <a:gd name="connsiteY754" fmla="*/ 2838318 h 4941646"/>
                <a:gd name="connsiteX755" fmla="*/ 4027718 w 4918970"/>
                <a:gd name="connsiteY755" fmla="*/ 2866413 h 4941646"/>
                <a:gd name="connsiteX756" fmla="*/ 3787273 w 4918970"/>
                <a:gd name="connsiteY756" fmla="*/ 2845955 h 4941646"/>
                <a:gd name="connsiteX757" fmla="*/ 3621242 w 4918970"/>
                <a:gd name="connsiteY757" fmla="*/ 2577213 h 4941646"/>
                <a:gd name="connsiteX758" fmla="*/ 3776463 w 4918970"/>
                <a:gd name="connsiteY758" fmla="*/ 2302084 h 4941646"/>
                <a:gd name="connsiteX759" fmla="*/ 3776933 w 4918970"/>
                <a:gd name="connsiteY759" fmla="*/ 2302895 h 4941646"/>
                <a:gd name="connsiteX760" fmla="*/ 3790865 w 4918970"/>
                <a:gd name="connsiteY760" fmla="*/ 2290766 h 4941646"/>
                <a:gd name="connsiteX761" fmla="*/ 3988838 w 4918970"/>
                <a:gd name="connsiteY761" fmla="*/ 2340233 h 4941646"/>
                <a:gd name="connsiteX762" fmla="*/ 3932691 w 4918970"/>
                <a:gd name="connsiteY762" fmla="*/ 2536416 h 4941646"/>
                <a:gd name="connsiteX763" fmla="*/ 3822075 w 4918970"/>
                <a:gd name="connsiteY763" fmla="*/ 2552314 h 4941646"/>
                <a:gd name="connsiteX764" fmla="*/ 3780737 w 4918970"/>
                <a:gd name="connsiteY764" fmla="*/ 2532945 h 4941646"/>
                <a:gd name="connsiteX765" fmla="*/ 3775997 w 4918970"/>
                <a:gd name="connsiteY765" fmla="*/ 2574137 h 4941646"/>
                <a:gd name="connsiteX766" fmla="*/ 3859279 w 4918970"/>
                <a:gd name="connsiteY766" fmla="*/ 2708938 h 4941646"/>
                <a:gd name="connsiteX767" fmla="*/ 4017535 w 4918970"/>
                <a:gd name="connsiteY767" fmla="*/ 2701069 h 4941646"/>
                <a:gd name="connsiteX768" fmla="*/ 4019802 w 4918970"/>
                <a:gd name="connsiteY768" fmla="*/ 2704504 h 4941646"/>
                <a:gd name="connsiteX769" fmla="*/ 4074773 w 4918970"/>
                <a:gd name="connsiteY769" fmla="*/ 2662154 h 4941646"/>
                <a:gd name="connsiteX770" fmla="*/ 4161198 w 4918970"/>
                <a:gd name="connsiteY770" fmla="*/ 2450056 h 4941646"/>
                <a:gd name="connsiteX771" fmla="*/ 4008347 w 4918970"/>
                <a:gd name="connsiteY771" fmla="*/ 2191978 h 4941646"/>
                <a:gd name="connsiteX772" fmla="*/ 3780815 w 4918970"/>
                <a:gd name="connsiteY772" fmla="*/ 2165827 h 4941646"/>
                <a:gd name="connsiteX773" fmla="*/ 3710985 w 4918970"/>
                <a:gd name="connsiteY773" fmla="*/ 2196425 h 4941646"/>
                <a:gd name="connsiteX774" fmla="*/ 3714072 w 4918970"/>
                <a:gd name="connsiteY774" fmla="*/ 2201772 h 4941646"/>
                <a:gd name="connsiteX775" fmla="*/ 3522106 w 4918970"/>
                <a:gd name="connsiteY775" fmla="*/ 2689097 h 4941646"/>
                <a:gd name="connsiteX776" fmla="*/ 3532307 w 4918970"/>
                <a:gd name="connsiteY776" fmla="*/ 2782745 h 4941646"/>
                <a:gd name="connsiteX777" fmla="*/ 3562072 w 4918970"/>
                <a:gd name="connsiteY777" fmla="*/ 2805592 h 4941646"/>
                <a:gd name="connsiteX778" fmla="*/ 3634829 w 4918970"/>
                <a:gd name="connsiteY778" fmla="*/ 2869938 h 4941646"/>
                <a:gd name="connsiteX779" fmla="*/ 3724413 w 4918970"/>
                <a:gd name="connsiteY779" fmla="*/ 2962086 h 4941646"/>
                <a:gd name="connsiteX780" fmla="*/ 3797434 w 4918970"/>
                <a:gd name="connsiteY780" fmla="*/ 3050432 h 4941646"/>
                <a:gd name="connsiteX781" fmla="*/ 3816294 w 4918970"/>
                <a:gd name="connsiteY781" fmla="*/ 3019338 h 4941646"/>
                <a:gd name="connsiteX782" fmla="*/ 3934847 w 4918970"/>
                <a:gd name="connsiteY782" fmla="*/ 2939277 h 4941646"/>
                <a:gd name="connsiteX783" fmla="*/ 4116857 w 4918970"/>
                <a:gd name="connsiteY783" fmla="*/ 2951520 h 4941646"/>
                <a:gd name="connsiteX784" fmla="*/ 4131042 w 4918970"/>
                <a:gd name="connsiteY784" fmla="*/ 2961904 h 4941646"/>
                <a:gd name="connsiteX785" fmla="*/ 4125601 w 4918970"/>
                <a:gd name="connsiteY785" fmla="*/ 2978622 h 4941646"/>
                <a:gd name="connsiteX786" fmla="*/ 3985064 w 4918970"/>
                <a:gd name="connsiteY786" fmla="*/ 3094927 h 4941646"/>
                <a:gd name="connsiteX787" fmla="*/ 3842075 w 4918970"/>
                <a:gd name="connsiteY787" fmla="*/ 3099246 h 4941646"/>
                <a:gd name="connsiteX788" fmla="*/ 3829598 w 4918970"/>
                <a:gd name="connsiteY788" fmla="*/ 3093950 h 4941646"/>
                <a:gd name="connsiteX789" fmla="*/ 3883909 w 4918970"/>
                <a:gd name="connsiteY789" fmla="*/ 3171086 h 4941646"/>
                <a:gd name="connsiteX790" fmla="*/ 3952198 w 4918970"/>
                <a:gd name="connsiteY790" fmla="*/ 3285565 h 4941646"/>
                <a:gd name="connsiteX791" fmla="*/ 3978288 w 4918970"/>
                <a:gd name="connsiteY791" fmla="*/ 3339647 h 4941646"/>
                <a:gd name="connsiteX792" fmla="*/ 3979775 w 4918970"/>
                <a:gd name="connsiteY792" fmla="*/ 3337792 h 4941646"/>
                <a:gd name="connsiteX793" fmla="*/ 4003845 w 4918970"/>
                <a:gd name="connsiteY793" fmla="*/ 3392625 h 4941646"/>
                <a:gd name="connsiteX794" fmla="*/ 4025450 w 4918970"/>
                <a:gd name="connsiteY794" fmla="*/ 3437411 h 4941646"/>
                <a:gd name="connsiteX795" fmla="*/ 4058529 w 4918970"/>
                <a:gd name="connsiteY795" fmla="*/ 3496224 h 4941646"/>
                <a:gd name="connsiteX796" fmla="*/ 4389625 w 4918970"/>
                <a:gd name="connsiteY796" fmla="*/ 3722024 h 4941646"/>
                <a:gd name="connsiteX797" fmla="*/ 4389615 w 4918970"/>
                <a:gd name="connsiteY797" fmla="*/ 3722221 h 4941646"/>
                <a:gd name="connsiteX798" fmla="*/ 4462143 w 4918970"/>
                <a:gd name="connsiteY798" fmla="*/ 3717792 h 4941646"/>
                <a:gd name="connsiteX799" fmla="*/ 4650029 w 4918970"/>
                <a:gd name="connsiteY799" fmla="*/ 3593182 h 4941646"/>
                <a:gd name="connsiteX800" fmla="*/ 4670204 w 4918970"/>
                <a:gd name="connsiteY800" fmla="*/ 3298554 h 4941646"/>
                <a:gd name="connsiteX801" fmla="*/ 4501059 w 4918970"/>
                <a:gd name="connsiteY801" fmla="*/ 3149494 h 4941646"/>
                <a:gd name="connsiteX802" fmla="*/ 4426620 w 4918970"/>
                <a:gd name="connsiteY802" fmla="*/ 3134582 h 4941646"/>
                <a:gd name="connsiteX803" fmla="*/ 4392049 w 4918970"/>
                <a:gd name="connsiteY803" fmla="*/ 3134901 h 4941646"/>
                <a:gd name="connsiteX804" fmla="*/ 4287518 w 4918970"/>
                <a:gd name="connsiteY804" fmla="*/ 3197970 h 4941646"/>
                <a:gd name="connsiteX805" fmla="*/ 4272296 w 4918970"/>
                <a:gd name="connsiteY805" fmla="*/ 3357058 h 4941646"/>
                <a:gd name="connsiteX806" fmla="*/ 4294955 w 4918970"/>
                <a:gd name="connsiteY806" fmla="*/ 3392208 h 4941646"/>
                <a:gd name="connsiteX807" fmla="*/ 4323712 w 4918970"/>
                <a:gd name="connsiteY807" fmla="*/ 3356251 h 4941646"/>
                <a:gd name="connsiteX808" fmla="*/ 4430869 w 4918970"/>
                <a:gd name="connsiteY808" fmla="*/ 3321301 h 4941646"/>
                <a:gd name="connsiteX809" fmla="*/ 4569156 w 4918970"/>
                <a:gd name="connsiteY809" fmla="*/ 3473737 h 4941646"/>
                <a:gd name="connsiteX810" fmla="*/ 4412121 w 4918970"/>
                <a:gd name="connsiteY810" fmla="*/ 3606776 h 4941646"/>
                <a:gd name="connsiteX811" fmla="*/ 4394107 w 4918970"/>
                <a:gd name="connsiteY811" fmla="*/ 3602017 h 4941646"/>
                <a:gd name="connsiteX812" fmla="*/ 4394045 w 4918970"/>
                <a:gd name="connsiteY812" fmla="*/ 3602961 h 4941646"/>
                <a:gd name="connsiteX813" fmla="*/ 4130926 w 4918970"/>
                <a:gd name="connsiteY813" fmla="*/ 3423292 h 4941646"/>
                <a:gd name="connsiteX814" fmla="*/ 4161274 w 4918970"/>
                <a:gd name="connsiteY814" fmla="*/ 3106130 h 4941646"/>
                <a:gd name="connsiteX815" fmla="*/ 4369668 w 4918970"/>
                <a:gd name="connsiteY815" fmla="*/ 2980392 h 4941646"/>
                <a:gd name="connsiteX816" fmla="*/ 4429834 w 4918970"/>
                <a:gd name="connsiteY816" fmla="*/ 2979836 h 4941646"/>
                <a:gd name="connsiteX817" fmla="*/ 4434981 w 4918970"/>
                <a:gd name="connsiteY817" fmla="*/ 2979670 h 4941646"/>
                <a:gd name="connsiteX818" fmla="*/ 4435102 w 4918970"/>
                <a:gd name="connsiteY818" fmla="*/ 2977839 h 4941646"/>
                <a:gd name="connsiteX819" fmla="*/ 4446169 w 4918970"/>
                <a:gd name="connsiteY819" fmla="*/ 2979309 h 4941646"/>
                <a:gd name="connsiteX820" fmla="*/ 4555338 w 4918970"/>
                <a:gd name="connsiteY820" fmla="*/ 2975780 h 4941646"/>
                <a:gd name="connsiteX821" fmla="*/ 4796000 w 4918970"/>
                <a:gd name="connsiteY821" fmla="*/ 2828189 h 4941646"/>
                <a:gd name="connsiteX822" fmla="*/ 4799625 w 4918970"/>
                <a:gd name="connsiteY822" fmla="*/ 2829853 h 4941646"/>
                <a:gd name="connsiteX823" fmla="*/ 4815114 w 4918970"/>
                <a:gd name="connsiteY823" fmla="*/ 2783102 h 4941646"/>
                <a:gd name="connsiteX824" fmla="*/ 4784639 w 4918970"/>
                <a:gd name="connsiteY824" fmla="*/ 2638323 h 4941646"/>
                <a:gd name="connsiteX825" fmla="*/ 4609469 w 4918970"/>
                <a:gd name="connsiteY825" fmla="*/ 2555498 h 4941646"/>
                <a:gd name="connsiteX826" fmla="*/ 4478235 w 4918970"/>
                <a:gd name="connsiteY826" fmla="*/ 2623814 h 4941646"/>
                <a:gd name="connsiteX827" fmla="*/ 4454293 w 4918970"/>
                <a:gd name="connsiteY827" fmla="*/ 2661714 h 4941646"/>
                <a:gd name="connsiteX828" fmla="*/ 4456640 w 4918970"/>
                <a:gd name="connsiteY828" fmla="*/ 2662966 h 4941646"/>
                <a:gd name="connsiteX829" fmla="*/ 4461076 w 4918970"/>
                <a:gd name="connsiteY829" fmla="*/ 2765229 h 4941646"/>
                <a:gd name="connsiteX830" fmla="*/ 4552778 w 4918970"/>
                <a:gd name="connsiteY830" fmla="*/ 2810706 h 4941646"/>
                <a:gd name="connsiteX831" fmla="*/ 4578988 w 4918970"/>
                <a:gd name="connsiteY831" fmla="*/ 2805185 h 4941646"/>
                <a:gd name="connsiteX832" fmla="*/ 4564050 w 4918970"/>
                <a:gd name="connsiteY832" fmla="*/ 2779758 h 4941646"/>
                <a:gd name="connsiteX833" fmla="*/ 4567636 w 4918970"/>
                <a:gd name="connsiteY833" fmla="*/ 2707657 h 4941646"/>
                <a:gd name="connsiteX834" fmla="*/ 4690452 w 4918970"/>
                <a:gd name="connsiteY834" fmla="*/ 2659769 h 4941646"/>
                <a:gd name="connsiteX835" fmla="*/ 4734149 w 4918970"/>
                <a:gd name="connsiteY835" fmla="*/ 2784137 h 4941646"/>
                <a:gd name="connsiteX836" fmla="*/ 4727184 w 4918970"/>
                <a:gd name="connsiteY836" fmla="*/ 2793826 h 4941646"/>
                <a:gd name="connsiteX837" fmla="*/ 4727735 w 4918970"/>
                <a:gd name="connsiteY837" fmla="*/ 2794079 h 4941646"/>
                <a:gd name="connsiteX838" fmla="*/ 4560088 w 4918970"/>
                <a:gd name="connsiteY838" fmla="*/ 2910429 h 4941646"/>
                <a:gd name="connsiteX839" fmla="*/ 4377268 w 4918970"/>
                <a:gd name="connsiteY839" fmla="*/ 2819766 h 4941646"/>
                <a:gd name="connsiteX840" fmla="*/ 4349678 w 4918970"/>
                <a:gd name="connsiteY840" fmla="*/ 2666339 h 4941646"/>
                <a:gd name="connsiteX841" fmla="*/ 4364247 w 4918970"/>
                <a:gd name="connsiteY841" fmla="*/ 2627128 h 4941646"/>
                <a:gd name="connsiteX842" fmla="*/ 4363110 w 4918970"/>
                <a:gd name="connsiteY842" fmla="*/ 2626606 h 4941646"/>
                <a:gd name="connsiteX843" fmla="*/ 4366345 w 4918970"/>
                <a:gd name="connsiteY843" fmla="*/ 2621485 h 4941646"/>
                <a:gd name="connsiteX844" fmla="*/ 4368423 w 4918970"/>
                <a:gd name="connsiteY844" fmla="*/ 2615892 h 4941646"/>
                <a:gd name="connsiteX845" fmla="*/ 4369511 w 4918970"/>
                <a:gd name="connsiteY845" fmla="*/ 2616473 h 4941646"/>
                <a:gd name="connsiteX846" fmla="*/ 4404056 w 4918970"/>
                <a:gd name="connsiteY846" fmla="*/ 2561787 h 4941646"/>
                <a:gd name="connsiteX847" fmla="*/ 4601201 w 4918970"/>
                <a:gd name="connsiteY847" fmla="*/ 2459159 h 4941646"/>
                <a:gd name="connsiteX848" fmla="*/ 4864344 w 4918970"/>
                <a:gd name="connsiteY848" fmla="*/ 2583582 h 4941646"/>
                <a:gd name="connsiteX849" fmla="*/ 4914355 w 4918970"/>
                <a:gd name="connsiteY849" fmla="*/ 2725790 h 4941646"/>
                <a:gd name="connsiteX850" fmla="*/ 4900573 w 4918970"/>
                <a:gd name="connsiteY850" fmla="*/ 2838021 h 4941646"/>
                <a:gd name="connsiteX851" fmla="*/ 4887492 w 4918970"/>
                <a:gd name="connsiteY851" fmla="*/ 2870210 h 4941646"/>
                <a:gd name="connsiteX852" fmla="*/ 4887715 w 4918970"/>
                <a:gd name="connsiteY852" fmla="*/ 2870313 h 4941646"/>
                <a:gd name="connsiteX853" fmla="*/ 4886818 w 4918970"/>
                <a:gd name="connsiteY853" fmla="*/ 2871868 h 4941646"/>
                <a:gd name="connsiteX854" fmla="*/ 4886011 w 4918970"/>
                <a:gd name="connsiteY854" fmla="*/ 2873850 h 4941646"/>
                <a:gd name="connsiteX855" fmla="*/ 4885748 w 4918970"/>
                <a:gd name="connsiteY855" fmla="*/ 2873722 h 4941646"/>
                <a:gd name="connsiteX856" fmla="*/ 4861144 w 4918970"/>
                <a:gd name="connsiteY856" fmla="*/ 2916370 h 4941646"/>
                <a:gd name="connsiteX857" fmla="*/ 4707094 w 4918970"/>
                <a:gd name="connsiteY857" fmla="*/ 3035317 h 4941646"/>
                <a:gd name="connsiteX858" fmla="*/ 4650554 w 4918970"/>
                <a:gd name="connsiteY858" fmla="*/ 3052260 h 4941646"/>
                <a:gd name="connsiteX859" fmla="*/ 4680574 w 4918970"/>
                <a:gd name="connsiteY859" fmla="*/ 3070314 h 4941646"/>
                <a:gd name="connsiteX860" fmla="*/ 4810900 w 4918970"/>
                <a:gd name="connsiteY860" fmla="*/ 3229518 h 4941646"/>
                <a:gd name="connsiteX861" fmla="*/ 4780000 w 4918970"/>
                <a:gd name="connsiteY861" fmla="*/ 3680752 h 4941646"/>
                <a:gd name="connsiteX862" fmla="*/ 4535097 w 4918970"/>
                <a:gd name="connsiteY862" fmla="*/ 3861008 h 4941646"/>
                <a:gd name="connsiteX863" fmla="*/ 4504921 w 4918970"/>
                <a:gd name="connsiteY863" fmla="*/ 3866391 h 4941646"/>
                <a:gd name="connsiteX864" fmla="*/ 4520290 w 4918970"/>
                <a:gd name="connsiteY864" fmla="*/ 3900658 h 4941646"/>
                <a:gd name="connsiteX865" fmla="*/ 4518984 w 4918970"/>
                <a:gd name="connsiteY865" fmla="*/ 4032086 h 4941646"/>
                <a:gd name="connsiteX866" fmla="*/ 4414762 w 4918970"/>
                <a:gd name="connsiteY866" fmla="*/ 4163346 h 4941646"/>
                <a:gd name="connsiteX867" fmla="*/ 4399507 w 4918970"/>
                <a:gd name="connsiteY867" fmla="*/ 4168655 h 4941646"/>
                <a:gd name="connsiteX868" fmla="*/ 4389704 w 4918970"/>
                <a:gd name="connsiteY868" fmla="*/ 4155818 h 4941646"/>
                <a:gd name="connsiteX869" fmla="*/ 4375070 w 4918970"/>
                <a:gd name="connsiteY869" fmla="*/ 3988853 h 4941646"/>
                <a:gd name="connsiteX870" fmla="*/ 4446408 w 4918970"/>
                <a:gd name="connsiteY870" fmla="*/ 3878463 h 4941646"/>
                <a:gd name="connsiteX871" fmla="*/ 4449993 w 4918970"/>
                <a:gd name="connsiteY871" fmla="*/ 3876189 h 4941646"/>
                <a:gd name="connsiteX872" fmla="*/ 4433455 w 4918970"/>
                <a:gd name="connsiteY872" fmla="*/ 3879138 h 4941646"/>
                <a:gd name="connsiteX873" fmla="*/ 4380512 w 4918970"/>
                <a:gd name="connsiteY873" fmla="*/ 3878887 h 4941646"/>
                <a:gd name="connsiteX874" fmla="*/ 4380490 w 4918970"/>
                <a:gd name="connsiteY874" fmla="*/ 3879245 h 4941646"/>
                <a:gd name="connsiteX875" fmla="*/ 4377689 w 4918970"/>
                <a:gd name="connsiteY875" fmla="*/ 3878874 h 4941646"/>
                <a:gd name="connsiteX876" fmla="*/ 4373401 w 4918970"/>
                <a:gd name="connsiteY876" fmla="*/ 3878853 h 4941646"/>
                <a:gd name="connsiteX877" fmla="*/ 4373439 w 4918970"/>
                <a:gd name="connsiteY877" fmla="*/ 3878311 h 4941646"/>
                <a:gd name="connsiteX878" fmla="*/ 4305148 w 4918970"/>
                <a:gd name="connsiteY878" fmla="*/ 3869271 h 4941646"/>
                <a:gd name="connsiteX879" fmla="*/ 4161728 w 4918970"/>
                <a:gd name="connsiteY879" fmla="*/ 3812118 h 4941646"/>
                <a:gd name="connsiteX880" fmla="*/ 4114852 w 4918970"/>
                <a:gd name="connsiteY880" fmla="*/ 3779717 h 4941646"/>
                <a:gd name="connsiteX881" fmla="*/ 4035414 w 4918970"/>
                <a:gd name="connsiteY881" fmla="*/ 3838239 h 4941646"/>
                <a:gd name="connsiteX882" fmla="*/ 3620350 w 4918970"/>
                <a:gd name="connsiteY882" fmla="*/ 3985330 h 4941646"/>
                <a:gd name="connsiteX883" fmla="*/ 3590871 w 4918970"/>
                <a:gd name="connsiteY883" fmla="*/ 3983905 h 4941646"/>
                <a:gd name="connsiteX884" fmla="*/ 3592641 w 4918970"/>
                <a:gd name="connsiteY884" fmla="*/ 4076359 h 4941646"/>
                <a:gd name="connsiteX885" fmla="*/ 3963464 w 4918970"/>
                <a:gd name="connsiteY885" fmla="*/ 4693449 h 4941646"/>
                <a:gd name="connsiteX886" fmla="*/ 4005538 w 4918970"/>
                <a:gd name="connsiteY886" fmla="*/ 4696181 h 4941646"/>
                <a:gd name="connsiteX887" fmla="*/ 4053396 w 4918970"/>
                <a:gd name="connsiteY887" fmla="*/ 4692671 h 4941646"/>
                <a:gd name="connsiteX888" fmla="*/ 4202813 w 4918970"/>
                <a:gd name="connsiteY888" fmla="*/ 4590915 h 4941646"/>
                <a:gd name="connsiteX889" fmla="*/ 4216094 w 4918970"/>
                <a:gd name="connsiteY889" fmla="*/ 4354492 h 4941646"/>
                <a:gd name="connsiteX890" fmla="*/ 4079013 w 4918970"/>
                <a:gd name="connsiteY890" fmla="*/ 4236641 h 4941646"/>
                <a:gd name="connsiteX891" fmla="*/ 4019186 w 4918970"/>
                <a:gd name="connsiteY891" fmla="*/ 4225417 h 4941646"/>
                <a:gd name="connsiteX892" fmla="*/ 3991467 w 4918970"/>
                <a:gd name="connsiteY892" fmla="*/ 4226012 h 4941646"/>
                <a:gd name="connsiteX893" fmla="*/ 3908278 w 4918970"/>
                <a:gd name="connsiteY893" fmla="*/ 4277608 h 4941646"/>
                <a:gd name="connsiteX894" fmla="*/ 3897637 w 4918970"/>
                <a:gd name="connsiteY894" fmla="*/ 4405309 h 4941646"/>
                <a:gd name="connsiteX895" fmla="*/ 3916150 w 4918970"/>
                <a:gd name="connsiteY895" fmla="*/ 4433270 h 4941646"/>
                <a:gd name="connsiteX896" fmla="*/ 3938854 w 4918970"/>
                <a:gd name="connsiteY896" fmla="*/ 4404158 h 4941646"/>
                <a:gd name="connsiteX897" fmla="*/ 4024425 w 4918970"/>
                <a:gd name="connsiteY897" fmla="*/ 4375083 h 4941646"/>
                <a:gd name="connsiteX898" fmla="*/ 4136797 w 4918970"/>
                <a:gd name="connsiteY898" fmla="*/ 4495942 h 4941646"/>
                <a:gd name="connsiteX899" fmla="*/ 4012198 w 4918970"/>
                <a:gd name="connsiteY899" fmla="*/ 4604153 h 4941646"/>
                <a:gd name="connsiteX900" fmla="*/ 3997708 w 4918970"/>
                <a:gd name="connsiteY900" fmla="*/ 4600513 h 4941646"/>
                <a:gd name="connsiteX901" fmla="*/ 3997668 w 4918970"/>
                <a:gd name="connsiteY901" fmla="*/ 4601271 h 4941646"/>
                <a:gd name="connsiteX902" fmla="*/ 3784940 w 4918970"/>
                <a:gd name="connsiteY902" fmla="*/ 4459803 h 4941646"/>
                <a:gd name="connsiteX903" fmla="*/ 3806155 w 4918970"/>
                <a:gd name="connsiteY903" fmla="*/ 4205214 h 4941646"/>
                <a:gd name="connsiteX904" fmla="*/ 3972004 w 4918970"/>
                <a:gd name="connsiteY904" fmla="*/ 4102352 h 4941646"/>
                <a:gd name="connsiteX905" fmla="*/ 4024359 w 4918970"/>
                <a:gd name="connsiteY905" fmla="*/ 4101227 h 4941646"/>
                <a:gd name="connsiteX906" fmla="*/ 4024443 w 4918970"/>
                <a:gd name="connsiteY906" fmla="*/ 4099661 h 4941646"/>
                <a:gd name="connsiteX907" fmla="*/ 4031923 w 4918970"/>
                <a:gd name="connsiteY907" fmla="*/ 4101065 h 4941646"/>
                <a:gd name="connsiteX908" fmla="*/ 4039361 w 4918970"/>
                <a:gd name="connsiteY908" fmla="*/ 4100905 h 4941646"/>
                <a:gd name="connsiteX909" fmla="*/ 4039189 w 4918970"/>
                <a:gd name="connsiteY909" fmla="*/ 4102428 h 4941646"/>
                <a:gd name="connsiteX910" fmla="*/ 4118277 w 4918970"/>
                <a:gd name="connsiteY910" fmla="*/ 4117267 h 4941646"/>
                <a:gd name="connsiteX911" fmla="*/ 4328221 w 4918970"/>
                <a:gd name="connsiteY911" fmla="*/ 4297758 h 4941646"/>
                <a:gd name="connsiteX912" fmla="*/ 4359724 w 4918970"/>
                <a:gd name="connsiteY912" fmla="*/ 4387882 h 4941646"/>
                <a:gd name="connsiteX913" fmla="*/ 4360584 w 4918970"/>
                <a:gd name="connsiteY913" fmla="*/ 4399515 h 4941646"/>
                <a:gd name="connsiteX914" fmla="*/ 4379487 w 4918970"/>
                <a:gd name="connsiteY914" fmla="*/ 4385054 h 4941646"/>
                <a:gd name="connsiteX915" fmla="*/ 4680947 w 4918970"/>
                <a:gd name="connsiteY915" fmla="*/ 4315655 h 4941646"/>
                <a:gd name="connsiteX916" fmla="*/ 4688875 w 4918970"/>
                <a:gd name="connsiteY916" fmla="*/ 4318084 h 4941646"/>
                <a:gd name="connsiteX917" fmla="*/ 4684979 w 4918970"/>
                <a:gd name="connsiteY917" fmla="*/ 4312981 h 4941646"/>
                <a:gd name="connsiteX918" fmla="*/ 4670346 w 4918970"/>
                <a:gd name="connsiteY918" fmla="*/ 4146016 h 4941646"/>
                <a:gd name="connsiteX919" fmla="*/ 4774568 w 4918970"/>
                <a:gd name="connsiteY919" fmla="*/ 4014756 h 4941646"/>
                <a:gd name="connsiteX920" fmla="*/ 4789822 w 4918970"/>
                <a:gd name="connsiteY920" fmla="*/ 4009447 h 4941646"/>
                <a:gd name="connsiteX921" fmla="*/ 4799626 w 4918970"/>
                <a:gd name="connsiteY921" fmla="*/ 4022284 h 4941646"/>
                <a:gd name="connsiteX922" fmla="*/ 4814259 w 4918970"/>
                <a:gd name="connsiteY922" fmla="*/ 4189249 h 4941646"/>
                <a:gd name="connsiteX923" fmla="*/ 4710037 w 4918970"/>
                <a:gd name="connsiteY923" fmla="*/ 4320509 h 4941646"/>
                <a:gd name="connsiteX924" fmla="*/ 4703839 w 4918970"/>
                <a:gd name="connsiteY924" fmla="*/ 4322666 h 4941646"/>
                <a:gd name="connsiteX925" fmla="*/ 4729154 w 4918970"/>
                <a:gd name="connsiteY925" fmla="*/ 4330420 h 4941646"/>
                <a:gd name="connsiteX926" fmla="*/ 4729261 w 4918970"/>
                <a:gd name="connsiteY926" fmla="*/ 4330140 h 4941646"/>
                <a:gd name="connsiteX927" fmla="*/ 4731250 w 4918970"/>
                <a:gd name="connsiteY927" fmla="*/ 4331063 h 4941646"/>
                <a:gd name="connsiteX928" fmla="*/ 4733007 w 4918970"/>
                <a:gd name="connsiteY928" fmla="*/ 4331600 h 4941646"/>
                <a:gd name="connsiteX929" fmla="*/ 4732911 w 4918970"/>
                <a:gd name="connsiteY929" fmla="*/ 4331834 h 4941646"/>
                <a:gd name="connsiteX930" fmla="*/ 4765184 w 4918970"/>
                <a:gd name="connsiteY930" fmla="*/ 4346810 h 4941646"/>
                <a:gd name="connsiteX931" fmla="*/ 4853870 w 4918970"/>
                <a:gd name="connsiteY931" fmla="*/ 4421251 h 4941646"/>
                <a:gd name="connsiteX932" fmla="*/ 4915705 w 4918970"/>
                <a:gd name="connsiteY932" fmla="*/ 4562689 h 4941646"/>
                <a:gd name="connsiteX933" fmla="*/ 4805478 w 4918970"/>
                <a:gd name="connsiteY933" fmla="*/ 4839618 h 4941646"/>
                <a:gd name="connsiteX934" fmla="*/ 4586153 w 4918970"/>
                <a:gd name="connsiteY934" fmla="*/ 4900398 h 4941646"/>
                <a:gd name="connsiteX935" fmla="*/ 4522095 w 4918970"/>
                <a:gd name="connsiteY935" fmla="*/ 4883556 h 4941646"/>
                <a:gd name="connsiteX936" fmla="*/ 4521685 w 4918970"/>
                <a:gd name="connsiteY936" fmla="*/ 4884752 h 4941646"/>
                <a:gd name="connsiteX937" fmla="*/ 4516223 w 4918970"/>
                <a:gd name="connsiteY937" fmla="*/ 4882013 h 4941646"/>
                <a:gd name="connsiteX938" fmla="*/ 4510225 w 4918970"/>
                <a:gd name="connsiteY938" fmla="*/ 4880436 h 4941646"/>
                <a:gd name="connsiteX939" fmla="*/ 4510713 w 4918970"/>
                <a:gd name="connsiteY939" fmla="*/ 4879251 h 4941646"/>
                <a:gd name="connsiteX940" fmla="*/ 4472422 w 4918970"/>
                <a:gd name="connsiteY940" fmla="*/ 4860053 h 4941646"/>
                <a:gd name="connsiteX941" fmla="*/ 4385960 w 4918970"/>
                <a:gd name="connsiteY941" fmla="*/ 4725867 h 4941646"/>
                <a:gd name="connsiteX942" fmla="*/ 4459594 w 4918970"/>
                <a:gd name="connsiteY942" fmla="*/ 4530310 h 4941646"/>
                <a:gd name="connsiteX943" fmla="*/ 4666406 w 4918970"/>
                <a:gd name="connsiteY943" fmla="*/ 4500403 h 4941646"/>
                <a:gd name="connsiteX944" fmla="*/ 4666171 w 4918970"/>
                <a:gd name="connsiteY944" fmla="*/ 4500978 h 4941646"/>
                <a:gd name="connsiteX945" fmla="*/ 4678153 w 4918970"/>
                <a:gd name="connsiteY945" fmla="*/ 4503371 h 4941646"/>
                <a:gd name="connsiteX946" fmla="*/ 4732258 w 4918970"/>
                <a:gd name="connsiteY946" fmla="*/ 4627038 h 4941646"/>
                <a:gd name="connsiteX947" fmla="*/ 4606829 w 4918970"/>
                <a:gd name="connsiteY947" fmla="*/ 4676922 h 4941646"/>
                <a:gd name="connsiteX948" fmla="*/ 4553800 w 4918970"/>
                <a:gd name="connsiteY948" fmla="*/ 4625420 h 4941646"/>
                <a:gd name="connsiteX949" fmla="*/ 4547237 w 4918970"/>
                <a:gd name="connsiteY949" fmla="*/ 4595943 h 4941646"/>
                <a:gd name="connsiteX950" fmla="*/ 4523749 w 4918970"/>
                <a:gd name="connsiteY950" fmla="*/ 4610109 h 4941646"/>
                <a:gd name="connsiteX951" fmla="*/ 4486815 w 4918970"/>
                <a:gd name="connsiteY951" fmla="*/ 4708201 h 4941646"/>
                <a:gd name="connsiteX952" fmla="*/ 4554894 w 4918970"/>
                <a:gd name="connsiteY952" fmla="*/ 4787897 h 4941646"/>
                <a:gd name="connsiteX953" fmla="*/ 4554011 w 4918970"/>
                <a:gd name="connsiteY953" fmla="*/ 4790472 h 4941646"/>
                <a:gd name="connsiteX954" fmla="*/ 4598406 w 4918970"/>
                <a:gd name="connsiteY954" fmla="*/ 4802144 h 4941646"/>
                <a:gd name="connsiteX955" fmla="*/ 4744405 w 4918970"/>
                <a:gd name="connsiteY955" fmla="*/ 4761685 h 4941646"/>
                <a:gd name="connsiteX956" fmla="*/ 4817781 w 4918970"/>
                <a:gd name="connsiteY956" fmla="*/ 4577338 h 4941646"/>
                <a:gd name="connsiteX957" fmla="*/ 4739520 w 4918970"/>
                <a:gd name="connsiteY957" fmla="*/ 4447615 h 4941646"/>
                <a:gd name="connsiteX958" fmla="*/ 4695275 w 4918970"/>
                <a:gd name="connsiteY958" fmla="*/ 4423413 h 4941646"/>
                <a:gd name="connsiteX959" fmla="*/ 4693723 w 4918970"/>
                <a:gd name="connsiteY959" fmla="*/ 4427190 h 4941646"/>
                <a:gd name="connsiteX960" fmla="*/ 4360937 w 4918970"/>
                <a:gd name="connsiteY960" fmla="*/ 4523612 h 4941646"/>
                <a:gd name="connsiteX961" fmla="*/ 4358243 w 4918970"/>
                <a:gd name="connsiteY961" fmla="*/ 4526202 h 4941646"/>
                <a:gd name="connsiteX962" fmla="*/ 4349279 w 4918970"/>
                <a:gd name="connsiteY962" fmla="*/ 4573821 h 4941646"/>
                <a:gd name="connsiteX963" fmla="*/ 4307881 w 4918970"/>
                <a:gd name="connsiteY963" fmla="*/ 4659849 h 4941646"/>
                <a:gd name="connsiteX964" fmla="*/ 4079043 w 4918970"/>
                <a:gd name="connsiteY964" fmla="*/ 4815692 h 4941646"/>
                <a:gd name="connsiteX965" fmla="*/ 4005620 w 4918970"/>
                <a:gd name="connsiteY965" fmla="*/ 4821079 h 4941646"/>
                <a:gd name="connsiteX966" fmla="*/ 4005563 w 4918970"/>
                <a:gd name="connsiteY966" fmla="*/ 4823110 h 4941646"/>
                <a:gd name="connsiteX967" fmla="*/ 3991451 w 4918970"/>
                <a:gd name="connsiteY967" fmla="*/ 4822118 h 4941646"/>
                <a:gd name="connsiteX968" fmla="*/ 3983828 w 4918970"/>
                <a:gd name="connsiteY968" fmla="*/ 4822678 h 4941646"/>
                <a:gd name="connsiteX969" fmla="*/ 3983892 w 4918970"/>
                <a:gd name="connsiteY969" fmla="*/ 4821587 h 4941646"/>
                <a:gd name="connsiteX970" fmla="*/ 3947102 w 4918970"/>
                <a:gd name="connsiteY970" fmla="*/ 4819001 h 4941646"/>
                <a:gd name="connsiteX971" fmla="*/ 3627707 w 4918970"/>
                <a:gd name="connsiteY971" fmla="*/ 4589600 h 4941646"/>
                <a:gd name="connsiteX972" fmla="*/ 3592283 w 4918970"/>
                <a:gd name="connsiteY972" fmla="*/ 4526580 h 4941646"/>
                <a:gd name="connsiteX973" fmla="*/ 3565383 w 4918970"/>
                <a:gd name="connsiteY973" fmla="*/ 4570845 h 4941646"/>
                <a:gd name="connsiteX974" fmla="*/ 3189438 w 4918970"/>
                <a:gd name="connsiteY974" fmla="*/ 4823795 h 4941646"/>
                <a:gd name="connsiteX975" fmla="*/ 3141752 w 4918970"/>
                <a:gd name="connsiteY975" fmla="*/ 4822834 h 4941646"/>
                <a:gd name="connsiteX976" fmla="*/ 3141684 w 4918970"/>
                <a:gd name="connsiteY976" fmla="*/ 4824272 h 4941646"/>
                <a:gd name="connsiteX977" fmla="*/ 3132775 w 4918970"/>
                <a:gd name="connsiteY977" fmla="*/ 4822652 h 4941646"/>
                <a:gd name="connsiteX978" fmla="*/ 3120088 w 4918970"/>
                <a:gd name="connsiteY978" fmla="*/ 4822397 h 4941646"/>
                <a:gd name="connsiteX979" fmla="*/ 3120247 w 4918970"/>
                <a:gd name="connsiteY979" fmla="*/ 4820375 h 4941646"/>
                <a:gd name="connsiteX980" fmla="*/ 3047753 w 4918970"/>
                <a:gd name="connsiteY980" fmla="*/ 4807191 h 4941646"/>
                <a:gd name="connsiteX981" fmla="*/ 2836804 w 4918970"/>
                <a:gd name="connsiteY981" fmla="*/ 4627873 h 4941646"/>
                <a:gd name="connsiteX982" fmla="*/ 2797349 w 4918970"/>
                <a:gd name="connsiteY982" fmla="*/ 4444315 h 4941646"/>
                <a:gd name="connsiteX983" fmla="*/ 2802541 w 4918970"/>
                <a:gd name="connsiteY983" fmla="*/ 4415864 h 4941646"/>
                <a:gd name="connsiteX984" fmla="*/ 2754657 w 4918970"/>
                <a:gd name="connsiteY984" fmla="*/ 4423760 h 4941646"/>
                <a:gd name="connsiteX985" fmla="*/ 2672563 w 4918970"/>
                <a:gd name="connsiteY985" fmla="*/ 4408525 h 4941646"/>
                <a:gd name="connsiteX986" fmla="*/ 2551796 w 4918970"/>
                <a:gd name="connsiteY986" fmla="*/ 4318402 h 4941646"/>
                <a:gd name="connsiteX987" fmla="*/ 2546688 w 4918970"/>
                <a:gd name="connsiteY987" fmla="*/ 4306454 h 4941646"/>
                <a:gd name="connsiteX988" fmla="*/ 2558094 w 4918970"/>
                <a:gd name="connsiteY988" fmla="*/ 4300230 h 4941646"/>
                <a:gd name="connsiteX989" fmla="*/ 2708730 w 4918970"/>
                <a:gd name="connsiteY989" fmla="*/ 4304163 h 4941646"/>
                <a:gd name="connsiteX990" fmla="*/ 2809965 w 4918970"/>
                <a:gd name="connsiteY990" fmla="*/ 4367688 h 4941646"/>
                <a:gd name="connsiteX991" fmla="*/ 2811061 w 4918970"/>
                <a:gd name="connsiteY991" fmla="*/ 4369180 h 4941646"/>
                <a:gd name="connsiteX992" fmla="*/ 2814207 w 4918970"/>
                <a:gd name="connsiteY992" fmla="*/ 4351934 h 4941646"/>
                <a:gd name="connsiteX993" fmla="*/ 2855126 w 4918970"/>
                <a:gd name="connsiteY993" fmla="*/ 4265676 h 4941646"/>
                <a:gd name="connsiteX994" fmla="*/ 3083092 w 4918970"/>
                <a:gd name="connsiteY994" fmla="*/ 4108559 h 4941646"/>
                <a:gd name="connsiteX995" fmla="*/ 3163309 w 4918970"/>
                <a:gd name="connsiteY995" fmla="*/ 4102224 h 4941646"/>
                <a:gd name="connsiteX996" fmla="*/ 3163299 w 4918970"/>
                <a:gd name="connsiteY996" fmla="*/ 4100690 h 4941646"/>
                <a:gd name="connsiteX997" fmla="*/ 3170683 w 4918970"/>
                <a:gd name="connsiteY997" fmla="*/ 4101642 h 4941646"/>
                <a:gd name="connsiteX998" fmla="*/ 3178267 w 4918970"/>
                <a:gd name="connsiteY998" fmla="*/ 4101042 h 4941646"/>
                <a:gd name="connsiteX999" fmla="*/ 3178183 w 4918970"/>
                <a:gd name="connsiteY999" fmla="*/ 4102607 h 4941646"/>
                <a:gd name="connsiteX1000" fmla="*/ 3230121 w 4918970"/>
                <a:gd name="connsiteY1000" fmla="*/ 4109300 h 4941646"/>
                <a:gd name="connsiteX1001" fmla="*/ 3384077 w 4918970"/>
                <a:gd name="connsiteY1001" fmla="*/ 4229231 h 4941646"/>
                <a:gd name="connsiteX1002" fmla="*/ 3378068 w 4918970"/>
                <a:gd name="connsiteY1002" fmla="*/ 4484632 h 4941646"/>
                <a:gd name="connsiteX1003" fmla="*/ 3151490 w 4918970"/>
                <a:gd name="connsiteY1003" fmla="*/ 4602651 h 4941646"/>
                <a:gd name="connsiteX1004" fmla="*/ 3151531 w 4918970"/>
                <a:gd name="connsiteY1004" fmla="*/ 4601893 h 4941646"/>
                <a:gd name="connsiteX1005" fmla="*/ 3136736 w 4918970"/>
                <a:gd name="connsiteY1005" fmla="*/ 4603968 h 4941646"/>
                <a:gd name="connsiteX1006" fmla="*/ 3024366 w 4918970"/>
                <a:gd name="connsiteY1006" fmla="*/ 4483109 h 4941646"/>
                <a:gd name="connsiteX1007" fmla="*/ 3148964 w 4918970"/>
                <a:gd name="connsiteY1007" fmla="*/ 4374899 h 4941646"/>
                <a:gd name="connsiteX1008" fmla="*/ 3230953 w 4918970"/>
                <a:gd name="connsiteY1008" fmla="*/ 4412917 h 4941646"/>
                <a:gd name="connsiteX1009" fmla="*/ 3250430 w 4918970"/>
                <a:gd name="connsiteY1009" fmla="*/ 4444282 h 4941646"/>
                <a:gd name="connsiteX1010" fmla="*/ 3271814 w 4918970"/>
                <a:gd name="connsiteY1010" fmla="*/ 4418452 h 4941646"/>
                <a:gd name="connsiteX1011" fmla="*/ 3274827 w 4918970"/>
                <a:gd name="connsiteY1011" fmla="*/ 4290343 h 4941646"/>
                <a:gd name="connsiteX1012" fmla="*/ 3197603 w 4918970"/>
                <a:gd name="connsiteY1012" fmla="*/ 4230185 h 4941646"/>
                <a:gd name="connsiteX1013" fmla="*/ 3170100 w 4918970"/>
                <a:gd name="connsiteY1013" fmla="*/ 4226641 h 4941646"/>
                <a:gd name="connsiteX1014" fmla="*/ 3109424 w 4918970"/>
                <a:gd name="connsiteY1014" fmla="*/ 4231432 h 4941646"/>
                <a:gd name="connsiteX1015" fmla="*/ 2960577 w 4918970"/>
                <a:gd name="connsiteY1015" fmla="*/ 4334021 h 4941646"/>
                <a:gd name="connsiteX1016" fmla="*/ 2948614 w 4918970"/>
                <a:gd name="connsiteY1016" fmla="*/ 4570515 h 4941646"/>
                <a:gd name="connsiteX1017" fmla="*/ 3086350 w 4918970"/>
                <a:gd name="connsiteY1017" fmla="*/ 4687599 h 4941646"/>
                <a:gd name="connsiteX1018" fmla="*/ 3135027 w 4918970"/>
                <a:gd name="connsiteY1018" fmla="*/ 4696450 h 4941646"/>
                <a:gd name="connsiteX1019" fmla="*/ 3186909 w 4918970"/>
                <a:gd name="connsiteY1019" fmla="*/ 4697395 h 4941646"/>
                <a:gd name="connsiteX1020" fmla="*/ 3492757 w 4918970"/>
                <a:gd name="connsiteY1020" fmla="*/ 4455786 h 4941646"/>
                <a:gd name="connsiteX1021" fmla="*/ 3529094 w 4918970"/>
                <a:gd name="connsiteY1021" fmla="*/ 4384360 h 4941646"/>
                <a:gd name="connsiteX1022" fmla="*/ 3523158 w 4918970"/>
                <a:gd name="connsiteY1022" fmla="*/ 4369461 h 4941646"/>
                <a:gd name="connsiteX1023" fmla="*/ 3468082 w 4918970"/>
                <a:gd name="connsiteY1023" fmla="*/ 4100240 h 4941646"/>
                <a:gd name="connsiteX1024" fmla="*/ 3464193 w 4918970"/>
                <a:gd name="connsiteY1024" fmla="*/ 3962584 h 4941646"/>
                <a:gd name="connsiteX1025" fmla="*/ 3409200 w 4918970"/>
                <a:gd name="connsiteY1025" fmla="*/ 3940291 h 4941646"/>
                <a:gd name="connsiteX1026" fmla="*/ 3359250 w 4918970"/>
                <a:gd name="connsiteY1026" fmla="*/ 3905871 h 4941646"/>
                <a:gd name="connsiteX1027" fmla="*/ 3357725 w 4918970"/>
                <a:gd name="connsiteY1027" fmla="*/ 3907940 h 4941646"/>
                <a:gd name="connsiteX1028" fmla="*/ 3346384 w 4918970"/>
                <a:gd name="connsiteY1028" fmla="*/ 3897005 h 4941646"/>
                <a:gd name="connsiteX1029" fmla="*/ 3333740 w 4918970"/>
                <a:gd name="connsiteY1029" fmla="*/ 3888292 h 4941646"/>
                <a:gd name="connsiteX1030" fmla="*/ 3335314 w 4918970"/>
                <a:gd name="connsiteY1030" fmla="*/ 3886330 h 4941646"/>
                <a:gd name="connsiteX1031" fmla="*/ 3287896 w 4918970"/>
                <a:gd name="connsiteY1031" fmla="*/ 3840601 h 4941646"/>
                <a:gd name="connsiteX1032" fmla="*/ 3248987 w 4918970"/>
                <a:gd name="connsiteY1032" fmla="*/ 3780366 h 4941646"/>
                <a:gd name="connsiteX1033" fmla="*/ 3242988 w 4918970"/>
                <a:gd name="connsiteY1033" fmla="*/ 3765293 h 4941646"/>
                <a:gd name="connsiteX1034" fmla="*/ 3232761 w 4918970"/>
                <a:gd name="connsiteY1034" fmla="*/ 3794848 h 4941646"/>
                <a:gd name="connsiteX1035" fmla="*/ 3133719 w 4918970"/>
                <a:gd name="connsiteY1035" fmla="*/ 3898073 h 4941646"/>
                <a:gd name="connsiteX1036" fmla="*/ 2953210 w 4918970"/>
                <a:gd name="connsiteY1036" fmla="*/ 3924419 h 4941646"/>
                <a:gd name="connsiteX1037" fmla="*/ 2937156 w 4918970"/>
                <a:gd name="connsiteY1037" fmla="*/ 3917253 h 4941646"/>
                <a:gd name="connsiteX1038" fmla="*/ 2938956 w 4918970"/>
                <a:gd name="connsiteY1038" fmla="*/ 3899765 h 4941646"/>
                <a:gd name="connsiteX1039" fmla="*/ 3051861 w 4918970"/>
                <a:gd name="connsiteY1039" fmla="*/ 3756481 h 4941646"/>
                <a:gd name="connsiteX1040" fmla="*/ 3145447 w 4918970"/>
                <a:gd name="connsiteY1040" fmla="*/ 3723732 h 4941646"/>
                <a:gd name="connsiteX1041" fmla="*/ 3228896 w 4918970"/>
                <a:gd name="connsiteY1041" fmla="*/ 3729878 h 4941646"/>
                <a:gd name="connsiteX1042" fmla="*/ 3222549 w 4918970"/>
                <a:gd name="connsiteY1042" fmla="*/ 3713929 h 4941646"/>
                <a:gd name="connsiteX1043" fmla="*/ 3210448 w 4918970"/>
                <a:gd name="connsiteY1043" fmla="*/ 3570152 h 4941646"/>
                <a:gd name="connsiteX1044" fmla="*/ 3429893 w 4918970"/>
                <a:gd name="connsiteY1044" fmla="*/ 3274120 h 4941646"/>
                <a:gd name="connsiteX1045" fmla="*/ 3711178 w 4918970"/>
                <a:gd name="connsiteY1045" fmla="*/ 3269596 h 4941646"/>
                <a:gd name="connsiteX1046" fmla="*/ 3782593 w 4918970"/>
                <a:gd name="connsiteY1046" fmla="*/ 3309407 h 4941646"/>
                <a:gd name="connsiteX1047" fmla="*/ 3783447 w 4918970"/>
                <a:gd name="connsiteY1047" fmla="*/ 3308105 h 4941646"/>
                <a:gd name="connsiteX1048" fmla="*/ 3785382 w 4918970"/>
                <a:gd name="connsiteY1048" fmla="*/ 3309787 h 4941646"/>
                <a:gd name="connsiteX1049" fmla="*/ 3740197 w 4918970"/>
                <a:gd name="connsiteY1049" fmla="*/ 3235481 h 4941646"/>
                <a:gd name="connsiteX1050" fmla="*/ 3570082 w 4918970"/>
                <a:gd name="connsiteY1050" fmla="*/ 3022141 h 4941646"/>
                <a:gd name="connsiteX1051" fmla="*/ 2897637 w 4918970"/>
                <a:gd name="connsiteY1051" fmla="*/ 2745027 h 4941646"/>
                <a:gd name="connsiteX1052" fmla="*/ 2831115 w 4918970"/>
                <a:gd name="connsiteY1052" fmla="*/ 2779004 h 4941646"/>
                <a:gd name="connsiteX1053" fmla="*/ 2781035 w 4918970"/>
                <a:gd name="connsiteY1053" fmla="*/ 2817087 h 4941646"/>
                <a:gd name="connsiteX1054" fmla="*/ 2694811 w 4918970"/>
                <a:gd name="connsiteY1054" fmla="*/ 3023320 h 4941646"/>
                <a:gd name="connsiteX1055" fmla="*/ 2840505 w 4918970"/>
                <a:gd name="connsiteY1055" fmla="*/ 3277301 h 4941646"/>
                <a:gd name="connsiteX1056" fmla="*/ 3062057 w 4918970"/>
                <a:gd name="connsiteY1056" fmla="*/ 3306983 h 4941646"/>
                <a:gd name="connsiteX1057" fmla="*/ 3131625 w 4918970"/>
                <a:gd name="connsiteY1057" fmla="*/ 3278268 h 4941646"/>
                <a:gd name="connsiteX1058" fmla="*/ 3159954 w 4918970"/>
                <a:gd name="connsiteY1058" fmla="*/ 3258952 h 4941646"/>
                <a:gd name="connsiteX1059" fmla="*/ 3211372 w 4918970"/>
                <a:gd name="connsiteY1059" fmla="*/ 3149373 h 4941646"/>
                <a:gd name="connsiteX1060" fmla="*/ 3136271 w 4918970"/>
                <a:gd name="connsiteY1060" fmla="*/ 3009848 h 4941646"/>
                <a:gd name="connsiteX1061" fmla="*/ 3097753 w 4918970"/>
                <a:gd name="connsiteY1061" fmla="*/ 2998910 h 4941646"/>
                <a:gd name="connsiteX1062" fmla="*/ 3094333 w 4918970"/>
                <a:gd name="connsiteY1062" fmla="*/ 3038842 h 4941646"/>
                <a:gd name="connsiteX1063" fmla="*/ 3025258 w 4918970"/>
                <a:gd name="connsiteY1063" fmla="*/ 3126689 h 4941646"/>
                <a:gd name="connsiteX1064" fmla="*/ 2827284 w 4918970"/>
                <a:gd name="connsiteY1064" fmla="*/ 3077222 h 4941646"/>
                <a:gd name="connsiteX1065" fmla="*/ 2883432 w 4918970"/>
                <a:gd name="connsiteY1065" fmla="*/ 2881039 h 4941646"/>
                <a:gd name="connsiteX1066" fmla="*/ 2900902 w 4918970"/>
                <a:gd name="connsiteY1066" fmla="*/ 2875038 h 4941646"/>
                <a:gd name="connsiteX1067" fmla="*/ 2900433 w 4918970"/>
                <a:gd name="connsiteY1067" fmla="*/ 2874225 h 4941646"/>
                <a:gd name="connsiteX1068" fmla="*/ 3216312 w 4918970"/>
                <a:gd name="connsiteY1068" fmla="*/ 2877364 h 4941646"/>
                <a:gd name="connsiteX1069" fmla="*/ 3366036 w 4918970"/>
                <a:gd name="connsiteY1069" fmla="*/ 3155523 h 4941646"/>
                <a:gd name="connsiteX1070" fmla="*/ 3263529 w 4918970"/>
                <a:gd name="connsiteY1070" fmla="*/ 3373983 h 4941646"/>
                <a:gd name="connsiteX1071" fmla="*/ 3210029 w 4918970"/>
                <a:gd name="connsiteY1071" fmla="*/ 3410460 h 4941646"/>
                <a:gd name="connsiteX1072" fmla="*/ 3210999 w 4918970"/>
                <a:gd name="connsiteY1072" fmla="*/ 3412140 h 4941646"/>
                <a:gd name="connsiteX1073" fmla="*/ 3202297 w 4918970"/>
                <a:gd name="connsiteY1073" fmla="*/ 3415732 h 4941646"/>
                <a:gd name="connsiteX1074" fmla="*/ 3194697 w 4918970"/>
                <a:gd name="connsiteY1074" fmla="*/ 3420914 h 4941646"/>
                <a:gd name="connsiteX1075" fmla="*/ 3193849 w 4918970"/>
                <a:gd name="connsiteY1075" fmla="*/ 3419219 h 4941646"/>
                <a:gd name="connsiteX1076" fmla="*/ 3101878 w 4918970"/>
                <a:gd name="connsiteY1076" fmla="*/ 3457182 h 4941646"/>
                <a:gd name="connsiteX1077" fmla="*/ 2762564 w 4918970"/>
                <a:gd name="connsiteY1077" fmla="*/ 3411724 h 4941646"/>
                <a:gd name="connsiteX1078" fmla="*/ 2539429 w 4918970"/>
                <a:gd name="connsiteY1078" fmla="*/ 3022743 h 4941646"/>
                <a:gd name="connsiteX1079" fmla="*/ 2671481 w 4918970"/>
                <a:gd name="connsiteY1079" fmla="*/ 2706889 h 4941646"/>
                <a:gd name="connsiteX1080" fmla="*/ 2742251 w 4918970"/>
                <a:gd name="connsiteY1080" fmla="*/ 2653071 h 4941646"/>
                <a:gd name="connsiteX1081" fmla="*/ 2740868 w 4918970"/>
                <a:gd name="connsiteY1081" fmla="*/ 2650820 h 4941646"/>
                <a:gd name="connsiteX1082" fmla="*/ 2754235 w 4918970"/>
                <a:gd name="connsiteY1082" fmla="*/ 2643959 h 4941646"/>
                <a:gd name="connsiteX1083" fmla="*/ 2765448 w 4918970"/>
                <a:gd name="connsiteY1083" fmla="*/ 2635431 h 4941646"/>
                <a:gd name="connsiteX1084" fmla="*/ 2766671 w 4918970"/>
                <a:gd name="connsiteY1084" fmla="*/ 2637576 h 4941646"/>
                <a:gd name="connsiteX1085" fmla="*/ 2834007 w 4918970"/>
                <a:gd name="connsiteY1085" fmla="*/ 2603014 h 4941646"/>
                <a:gd name="connsiteX1086" fmla="*/ 3045763 w 4918970"/>
                <a:gd name="connsiteY1086" fmla="*/ 2574191 h 4941646"/>
                <a:gd name="connsiteX1087" fmla="*/ 3338577 w 4918970"/>
                <a:gd name="connsiteY1087" fmla="*/ 2658575 h 4941646"/>
                <a:gd name="connsiteX1088" fmla="*/ 3370762 w 4918970"/>
                <a:gd name="connsiteY1088" fmla="*/ 2676288 h 4941646"/>
                <a:gd name="connsiteX1089" fmla="*/ 3368871 w 4918970"/>
                <a:gd name="connsiteY1089" fmla="*/ 2619088 h 4941646"/>
                <a:gd name="connsiteX1090" fmla="*/ 3568788 w 4918970"/>
                <a:gd name="connsiteY1090" fmla="*/ 2114047 h 4941646"/>
                <a:gd name="connsiteX1091" fmla="*/ 3630985 w 4918970"/>
                <a:gd name="connsiteY1091" fmla="*/ 2069991 h 4941646"/>
                <a:gd name="connsiteX1092" fmla="*/ 3630749 w 4918970"/>
                <a:gd name="connsiteY1092" fmla="*/ 2069603 h 4941646"/>
                <a:gd name="connsiteX1093" fmla="*/ 3633689 w 4918970"/>
                <a:gd name="connsiteY1093" fmla="*/ 2068076 h 4941646"/>
                <a:gd name="connsiteX1094" fmla="*/ 3635956 w 4918970"/>
                <a:gd name="connsiteY1094" fmla="*/ 2066470 h 4941646"/>
                <a:gd name="connsiteX1095" fmla="*/ 3636147 w 4918970"/>
                <a:gd name="connsiteY1095" fmla="*/ 2066799 h 4941646"/>
                <a:gd name="connsiteX1096" fmla="*/ 3676756 w 4918970"/>
                <a:gd name="connsiteY1096" fmla="*/ 2045706 h 4941646"/>
                <a:gd name="connsiteX1097" fmla="*/ 3674207 w 4918970"/>
                <a:gd name="connsiteY1097" fmla="*/ 2043574 h 4941646"/>
                <a:gd name="connsiteX1098" fmla="*/ 4015700 w 4918970"/>
                <a:gd name="connsiteY1098" fmla="*/ 1676316 h 4941646"/>
                <a:gd name="connsiteX1099" fmla="*/ 4020727 w 4918970"/>
                <a:gd name="connsiteY1099" fmla="*/ 1676316 h 4941646"/>
                <a:gd name="connsiteX1100" fmla="*/ 4013874 w 4918970"/>
                <a:gd name="connsiteY1100" fmla="*/ 1614618 h 4941646"/>
                <a:gd name="connsiteX1101" fmla="*/ 3902802 w 4918970"/>
                <a:gd name="connsiteY1101" fmla="*/ 1464821 h 4941646"/>
                <a:gd name="connsiteX1102" fmla="*/ 3658590 w 4918970"/>
                <a:gd name="connsiteY1102" fmla="*/ 1462107 h 4941646"/>
                <a:gd name="connsiteX1103" fmla="*/ 3544215 w 4918970"/>
                <a:gd name="connsiteY1103" fmla="*/ 1609398 h 4941646"/>
                <a:gd name="connsiteX1104" fmla="*/ 3536731 w 4918970"/>
                <a:gd name="connsiteY1104" fmla="*/ 1665403 h 4941646"/>
                <a:gd name="connsiteX1105" fmla="*/ 3540076 w 4918970"/>
                <a:gd name="connsiteY1105" fmla="*/ 1665602 h 4941646"/>
                <a:gd name="connsiteX1106" fmla="*/ 3598957 w 4918970"/>
                <a:gd name="connsiteY1106" fmla="*/ 1780400 h 4941646"/>
                <a:gd name="connsiteX1107" fmla="*/ 3727917 w 4918970"/>
                <a:gd name="connsiteY1107" fmla="*/ 1784246 h 4941646"/>
                <a:gd name="connsiteX1108" fmla="*/ 3755034 w 4918970"/>
                <a:gd name="connsiteY1108" fmla="*/ 1764133 h 4941646"/>
                <a:gd name="connsiteX1109" fmla="*/ 3724546 w 4918970"/>
                <a:gd name="connsiteY1109" fmla="*/ 1742870 h 4941646"/>
                <a:gd name="connsiteX1110" fmla="*/ 3690723 w 4918970"/>
                <a:gd name="connsiteY1110" fmla="*/ 1658398 h 4941646"/>
                <a:gd name="connsiteX1111" fmla="*/ 3806203 w 4918970"/>
                <a:gd name="connsiteY1111" fmla="*/ 1538936 h 4941646"/>
                <a:gd name="connsiteX1112" fmla="*/ 3921682 w 4918970"/>
                <a:gd name="connsiteY1112" fmla="*/ 1658398 h 4941646"/>
                <a:gd name="connsiteX1113" fmla="*/ 3918802 w 4918970"/>
                <a:gd name="connsiteY1113" fmla="*/ 1673160 h 4941646"/>
                <a:gd name="connsiteX1114" fmla="*/ 3919565 w 4918970"/>
                <a:gd name="connsiteY1114" fmla="*/ 1673160 h 4941646"/>
                <a:gd name="connsiteX1115" fmla="*/ 3788752 w 4918970"/>
                <a:gd name="connsiteY1115" fmla="*/ 1894621 h 4941646"/>
                <a:gd name="connsiteX1116" fmla="*/ 3531654 w 4918970"/>
                <a:gd name="connsiteY1116" fmla="*/ 1886958 h 4941646"/>
                <a:gd name="connsiteX1117" fmla="*/ 3419338 w 4918970"/>
                <a:gd name="connsiteY1117" fmla="*/ 1725736 h 4941646"/>
                <a:gd name="connsiteX1118" fmla="*/ 3415397 w 4918970"/>
                <a:gd name="connsiteY1118" fmla="*/ 1673160 h 4941646"/>
                <a:gd name="connsiteX1119" fmla="*/ 3413819 w 4918970"/>
                <a:gd name="connsiteY1119" fmla="*/ 1673160 h 4941646"/>
                <a:gd name="connsiteX1120" fmla="*/ 3414831 w 4918970"/>
                <a:gd name="connsiteY1120" fmla="*/ 1665593 h 4941646"/>
                <a:gd name="connsiteX1121" fmla="*/ 3414269 w 4918970"/>
                <a:gd name="connsiteY1121" fmla="*/ 1658093 h 4941646"/>
                <a:gd name="connsiteX1122" fmla="*/ 3415821 w 4918970"/>
                <a:gd name="connsiteY1122" fmla="*/ 1658186 h 4941646"/>
                <a:gd name="connsiteX1123" fmla="*/ 3426619 w 4918970"/>
                <a:gd name="connsiteY1123" fmla="*/ 1577375 h 4941646"/>
                <a:gd name="connsiteX1124" fmla="*/ 3598437 w 4918970"/>
                <a:gd name="connsiteY1124" fmla="*/ 1356111 h 4941646"/>
                <a:gd name="connsiteX1125" fmla="*/ 3782418 w 4918970"/>
                <a:gd name="connsiteY1125" fmla="*/ 1308636 h 4941646"/>
                <a:gd name="connsiteX1126" fmla="*/ 3965296 w 4918970"/>
                <a:gd name="connsiteY1126" fmla="*/ 1360189 h 4941646"/>
                <a:gd name="connsiteX1127" fmla="*/ 4040966 w 4918970"/>
                <a:gd name="connsiteY1127" fmla="*/ 1420294 h 4941646"/>
                <a:gd name="connsiteX1128" fmla="*/ 4076804 w 4918970"/>
                <a:gd name="connsiteY1128" fmla="*/ 1468863 h 4941646"/>
                <a:gd name="connsiteX1129" fmla="*/ 4078947 w 4918970"/>
                <a:gd name="connsiteY1129" fmla="*/ 1426895 h 4941646"/>
                <a:gd name="connsiteX1130" fmla="*/ 4138882 w 4918970"/>
                <a:gd name="connsiteY1130" fmla="*/ 1229283 h 4941646"/>
                <a:gd name="connsiteX1131" fmla="*/ 4142864 w 4918970"/>
                <a:gd name="connsiteY1131" fmla="*/ 1221936 h 4941646"/>
                <a:gd name="connsiteX1132" fmla="*/ 4072388 w 4918970"/>
                <a:gd name="connsiteY1132" fmla="*/ 1224496 h 4941646"/>
                <a:gd name="connsiteX1133" fmla="*/ 4001871 w 4918970"/>
                <a:gd name="connsiteY1133" fmla="*/ 1213151 h 4941646"/>
                <a:gd name="connsiteX1134" fmla="*/ 3926488 w 4918970"/>
                <a:gd name="connsiteY1134" fmla="*/ 1182098 h 4941646"/>
                <a:gd name="connsiteX1135" fmla="*/ 3925792 w 4918970"/>
                <a:gd name="connsiteY1135" fmla="*/ 1183487 h 4941646"/>
                <a:gd name="connsiteX1136" fmla="*/ 3919577 w 4918970"/>
                <a:gd name="connsiteY1136" fmla="*/ 1179251 h 4941646"/>
                <a:gd name="connsiteX1137" fmla="*/ 3912520 w 4918970"/>
                <a:gd name="connsiteY1137" fmla="*/ 1176343 h 4941646"/>
                <a:gd name="connsiteX1138" fmla="*/ 3913309 w 4918970"/>
                <a:gd name="connsiteY1138" fmla="*/ 1174977 h 4941646"/>
                <a:gd name="connsiteX1139" fmla="*/ 3869746 w 4918970"/>
                <a:gd name="connsiteY1139" fmla="*/ 1145275 h 4941646"/>
                <a:gd name="connsiteX1140" fmla="*/ 3786283 w 4918970"/>
                <a:gd name="connsiteY1140" fmla="*/ 967396 h 4941646"/>
                <a:gd name="connsiteX1141" fmla="*/ 3908192 w 4918970"/>
                <a:gd name="connsiteY1141" fmla="*/ 740909 h 4941646"/>
                <a:gd name="connsiteX1142" fmla="*/ 4165392 w 4918970"/>
                <a:gd name="connsiteY1142" fmla="*/ 738354 h 4941646"/>
                <a:gd name="connsiteX1143" fmla="*/ 4165010 w 4918970"/>
                <a:gd name="connsiteY1143" fmla="*/ 739015 h 4941646"/>
                <a:gd name="connsiteX1144" fmla="*/ 4179235 w 4918970"/>
                <a:gd name="connsiteY1144" fmla="*/ 743901 h 4941646"/>
                <a:gd name="connsiteX1145" fmla="*/ 4224952 w 4918970"/>
                <a:gd name="connsiteY1145" fmla="*/ 903641 h 4941646"/>
                <a:gd name="connsiteX1146" fmla="*/ 4063755 w 4918970"/>
                <a:gd name="connsiteY1146" fmla="*/ 943919 h 4941646"/>
                <a:gd name="connsiteX1147" fmla="*/ 4007512 w 4918970"/>
                <a:gd name="connsiteY1147" fmla="*/ 872390 h 4941646"/>
                <a:gd name="connsiteX1148" fmla="*/ 4004341 w 4918970"/>
                <a:gd name="connsiteY1148" fmla="*/ 835355 h 4941646"/>
                <a:gd name="connsiteX1149" fmla="*/ 3973364 w 4918970"/>
                <a:gd name="connsiteY1149" fmla="*/ 848783 h 4941646"/>
                <a:gd name="connsiteX1150" fmla="*/ 3912215 w 4918970"/>
                <a:gd name="connsiteY1150" fmla="*/ 962389 h 4941646"/>
                <a:gd name="connsiteX1151" fmla="*/ 3982192 w 4918970"/>
                <a:gd name="connsiteY1151" fmla="*/ 1070781 h 4941646"/>
                <a:gd name="connsiteX1152" fmla="*/ 3980693 w 4918970"/>
                <a:gd name="connsiteY1152" fmla="*/ 1073778 h 4941646"/>
                <a:gd name="connsiteX1153" fmla="*/ 4032936 w 4918970"/>
                <a:gd name="connsiteY1153" fmla="*/ 1095298 h 4941646"/>
                <a:gd name="connsiteX1154" fmla="*/ 4217681 w 4918970"/>
                <a:gd name="connsiteY1154" fmla="*/ 1069892 h 4941646"/>
                <a:gd name="connsiteX1155" fmla="*/ 4337436 w 4918970"/>
                <a:gd name="connsiteY1155" fmla="*/ 857041 h 4941646"/>
                <a:gd name="connsiteX1156" fmla="*/ 4263244 w 4918970"/>
                <a:gd name="connsiteY1156" fmla="*/ 685950 h 4941646"/>
                <a:gd name="connsiteX1157" fmla="*/ 4213240 w 4918970"/>
                <a:gd name="connsiteY1157" fmla="*/ 649166 h 4941646"/>
                <a:gd name="connsiteX1158" fmla="*/ 4210727 w 4918970"/>
                <a:gd name="connsiteY1158" fmla="*/ 653520 h 4941646"/>
                <a:gd name="connsiteX1159" fmla="*/ 3721921 w 4918970"/>
                <a:gd name="connsiteY1159" fmla="*/ 765631 h 4941646"/>
                <a:gd name="connsiteX1160" fmla="*/ 3720888 w 4918970"/>
                <a:gd name="connsiteY1160" fmla="*/ 759716 h 4941646"/>
                <a:gd name="connsiteX1161" fmla="*/ 3670419 w 4918970"/>
                <a:gd name="connsiteY1161" fmla="*/ 784012 h 4941646"/>
                <a:gd name="connsiteX1162" fmla="*/ 3218076 w 4918970"/>
                <a:gd name="connsiteY1162" fmla="*/ 802753 h 4941646"/>
                <a:gd name="connsiteX1163" fmla="*/ 3165008 w 4918970"/>
                <a:gd name="connsiteY1163" fmla="*/ 770579 h 4941646"/>
                <a:gd name="connsiteX1164" fmla="*/ 3164794 w 4918970"/>
                <a:gd name="connsiteY1164" fmla="*/ 770882 h 4941646"/>
                <a:gd name="connsiteX1165" fmla="*/ 3162700 w 4918970"/>
                <a:gd name="connsiteY1165" fmla="*/ 769180 h 4941646"/>
                <a:gd name="connsiteX1166" fmla="*/ 3160766 w 4918970"/>
                <a:gd name="connsiteY1166" fmla="*/ 768008 h 4941646"/>
                <a:gd name="connsiteX1167" fmla="*/ 3160950 w 4918970"/>
                <a:gd name="connsiteY1167" fmla="*/ 767758 h 4941646"/>
                <a:gd name="connsiteX1168" fmla="*/ 3126960 w 4918970"/>
                <a:gd name="connsiteY1168" fmla="*/ 740145 h 4941646"/>
                <a:gd name="connsiteX1169" fmla="*/ 3043604 w 4918970"/>
                <a:gd name="connsiteY1169" fmla="*/ 624540 h 4941646"/>
                <a:gd name="connsiteX1170" fmla="*/ 3012515 w 4918970"/>
                <a:gd name="connsiteY1170" fmla="*/ 437093 h 4941646"/>
                <a:gd name="connsiteX1171" fmla="*/ 3015501 w 4918970"/>
                <a:gd name="connsiteY1171" fmla="*/ 424463 h 4941646"/>
                <a:gd name="connsiteX1172" fmla="*/ 3007456 w 4918970"/>
                <a:gd name="connsiteY1172" fmla="*/ 431695 h 4941646"/>
                <a:gd name="connsiteX1173" fmla="*/ 2815007 w 4918970"/>
                <a:gd name="connsiteY1173" fmla="*/ 193551 h 4941646"/>
                <a:gd name="connsiteX1174" fmla="*/ 2815442 w 4918970"/>
                <a:gd name="connsiteY1174" fmla="*/ 190512 h 4941646"/>
                <a:gd name="connsiteX1175" fmla="*/ 2777560 w 4918970"/>
                <a:gd name="connsiteY1175" fmla="*/ 189321 h 4941646"/>
                <a:gd name="connsiteX1176" fmla="*/ 2677422 w 4918970"/>
                <a:gd name="connsiteY1176" fmla="*/ 243503 h 4941646"/>
                <a:gd name="connsiteX1177" fmla="*/ 2654669 w 4918970"/>
                <a:gd name="connsiteY1177" fmla="*/ 390867 h 4941646"/>
                <a:gd name="connsiteX1178" fmla="*/ 2733804 w 4918970"/>
                <a:gd name="connsiteY1178" fmla="*/ 472727 h 4941646"/>
                <a:gd name="connsiteX1179" fmla="*/ 2767006 w 4918970"/>
                <a:gd name="connsiteY1179" fmla="*/ 482093 h 4941646"/>
                <a:gd name="connsiteX1180" fmla="*/ 2767416 w 4918970"/>
                <a:gd name="connsiteY1180" fmla="*/ 480087 h 4941646"/>
                <a:gd name="connsiteX1181" fmla="*/ 2841889 w 4918970"/>
                <a:gd name="connsiteY1181" fmla="*/ 454424 h 4941646"/>
                <a:gd name="connsiteX1182" fmla="*/ 2855361 w 4918970"/>
                <a:gd name="connsiteY1182" fmla="*/ 376815 h 4941646"/>
                <a:gd name="connsiteX1183" fmla="*/ 2845550 w 4918970"/>
                <a:gd name="connsiteY1183" fmla="*/ 358687 h 4941646"/>
                <a:gd name="connsiteX1184" fmla="*/ 2830063 w 4918970"/>
                <a:gd name="connsiteY1184" fmla="*/ 375275 h 4941646"/>
                <a:gd name="connsiteX1185" fmla="*/ 2776084 w 4918970"/>
                <a:gd name="connsiteY1185" fmla="*/ 388415 h 4941646"/>
                <a:gd name="connsiteX1186" fmla="*/ 2713866 w 4918970"/>
                <a:gd name="connsiteY1186" fmla="*/ 308293 h 4941646"/>
                <a:gd name="connsiteX1187" fmla="*/ 2796050 w 4918970"/>
                <a:gd name="connsiteY1187" fmla="*/ 248825 h 4941646"/>
                <a:gd name="connsiteX1188" fmla="*/ 2804723 w 4918970"/>
                <a:gd name="connsiteY1188" fmla="*/ 251843 h 4941646"/>
                <a:gd name="connsiteX1189" fmla="*/ 2804789 w 4918970"/>
                <a:gd name="connsiteY1189" fmla="*/ 251381 h 4941646"/>
                <a:gd name="connsiteX1190" fmla="*/ 2927332 w 4918970"/>
                <a:gd name="connsiteY1190" fmla="*/ 349588 h 4941646"/>
                <a:gd name="connsiteX1191" fmla="*/ 2900473 w 4918970"/>
                <a:gd name="connsiteY1191" fmla="*/ 504313 h 4941646"/>
                <a:gd name="connsiteX1192" fmla="*/ 2793323 w 4918970"/>
                <a:gd name="connsiteY1192" fmla="*/ 558258 h 4941646"/>
                <a:gd name="connsiteX1193" fmla="*/ 2761206 w 4918970"/>
                <a:gd name="connsiteY1193" fmla="*/ 556095 h 4941646"/>
                <a:gd name="connsiteX1194" fmla="*/ 2761069 w 4918970"/>
                <a:gd name="connsiteY1194" fmla="*/ 557050 h 4941646"/>
                <a:gd name="connsiteX1195" fmla="*/ 2756583 w 4918970"/>
                <a:gd name="connsiteY1195" fmla="*/ 555784 h 4941646"/>
                <a:gd name="connsiteX1196" fmla="*/ 2752002 w 4918970"/>
                <a:gd name="connsiteY1196" fmla="*/ 555475 h 4941646"/>
                <a:gd name="connsiteX1197" fmla="*/ 2752192 w 4918970"/>
                <a:gd name="connsiteY1197" fmla="*/ 554545 h 4941646"/>
                <a:gd name="connsiteX1198" fmla="*/ 2704285 w 4918970"/>
                <a:gd name="connsiteY1198" fmla="*/ 541033 h 4941646"/>
                <a:gd name="connsiteX1199" fmla="*/ 2585408 w 4918970"/>
                <a:gd name="connsiteY1199" fmla="*/ 418061 h 4941646"/>
                <a:gd name="connsiteX1200" fmla="*/ 2619585 w 4918970"/>
                <a:gd name="connsiteY1200" fmla="*/ 196686 h 4941646"/>
                <a:gd name="connsiteX1201" fmla="*/ 2713551 w 4918970"/>
                <a:gd name="connsiteY1201" fmla="*/ 128654 h 4941646"/>
                <a:gd name="connsiteX1202" fmla="*/ 2799366 w 4918970"/>
                <a:gd name="connsiteY1202" fmla="*/ 114250 h 4941646"/>
                <a:gd name="connsiteX1203" fmla="*/ 2825976 w 4918970"/>
                <a:gd name="connsiteY1203" fmla="*/ 116853 h 4941646"/>
                <a:gd name="connsiteX1204" fmla="*/ 2826004 w 4918970"/>
                <a:gd name="connsiteY1204" fmla="*/ 116666 h 4941646"/>
                <a:gd name="connsiteX1205" fmla="*/ 2827347 w 4918970"/>
                <a:gd name="connsiteY1205" fmla="*/ 116987 h 4941646"/>
                <a:gd name="connsiteX1206" fmla="*/ 2828987 w 4918970"/>
                <a:gd name="connsiteY1206" fmla="*/ 117147 h 4941646"/>
                <a:gd name="connsiteX1207" fmla="*/ 2828949 w 4918970"/>
                <a:gd name="connsiteY1207" fmla="*/ 117370 h 4941646"/>
                <a:gd name="connsiteX1208" fmla="*/ 2865800 w 4918970"/>
                <a:gd name="connsiteY1208" fmla="*/ 126184 h 4941646"/>
                <a:gd name="connsiteX1209" fmla="*/ 3034586 w 4918970"/>
                <a:gd name="connsiteY1209" fmla="*/ 286050 h 4941646"/>
                <a:gd name="connsiteX1210" fmla="*/ 3047879 w 4918970"/>
                <a:gd name="connsiteY1210" fmla="*/ 318780 h 4941646"/>
                <a:gd name="connsiteX1211" fmla="*/ 3079973 w 4918970"/>
                <a:gd name="connsiteY1211" fmla="*/ 259464 h 4941646"/>
                <a:gd name="connsiteX1212" fmla="*/ 3227652 w 4918970"/>
                <a:gd name="connsiteY1212" fmla="*/ 139909 h 4941646"/>
                <a:gd name="connsiteX1213" fmla="*/ 3367954 w 4918970"/>
                <a:gd name="connsiteY1213" fmla="*/ 108756 h 4941646"/>
                <a:gd name="connsiteX1214" fmla="*/ 3507723 w 4918970"/>
                <a:gd name="connsiteY1214" fmla="*/ 133592 h 4941646"/>
                <a:gd name="connsiteX1215" fmla="*/ 3579079 w 4918970"/>
                <a:gd name="connsiteY1215" fmla="*/ 173027 h 4941646"/>
                <a:gd name="connsiteX1216" fmla="*/ 3579929 w 4918970"/>
                <a:gd name="connsiteY1216" fmla="*/ 171725 h 4941646"/>
                <a:gd name="connsiteX1217" fmla="*/ 3585620 w 4918970"/>
                <a:gd name="connsiteY1217" fmla="*/ 176642 h 4941646"/>
                <a:gd name="connsiteX1218" fmla="*/ 3592302 w 4918970"/>
                <a:gd name="connsiteY1218" fmla="*/ 180335 h 4941646"/>
                <a:gd name="connsiteX1219" fmla="*/ 3591363 w 4918970"/>
                <a:gd name="connsiteY1219" fmla="*/ 181602 h 4941646"/>
                <a:gd name="connsiteX1220" fmla="*/ 3631260 w 4918970"/>
                <a:gd name="connsiteY1220" fmla="*/ 216070 h 4941646"/>
                <a:gd name="connsiteX1221" fmla="*/ 3657117 w 4918970"/>
                <a:gd name="connsiteY1221" fmla="*/ 251964 h 4941646"/>
                <a:gd name="connsiteX1222" fmla="*/ 3675180 w 4918970"/>
                <a:gd name="connsiteY1222" fmla="*/ 216821 h 4941646"/>
                <a:gd name="connsiteX1223" fmla="*/ 3787801 w 4918970"/>
                <a:gd name="connsiteY1223" fmla="*/ 128612 h 4941646"/>
                <a:gd name="connsiteX1224" fmla="*/ 3970223 w 4918970"/>
                <a:gd name="connsiteY1224" fmla="*/ 128010 h 4941646"/>
                <a:gd name="connsiteX1225" fmla="*/ 3985104 w 4918970"/>
                <a:gd name="connsiteY1225" fmla="*/ 137370 h 4941646"/>
                <a:gd name="connsiteX1226" fmla="*/ 3980853 w 4918970"/>
                <a:gd name="connsiteY1226" fmla="*/ 154430 h 4941646"/>
                <a:gd name="connsiteX1227" fmla="*/ 3848852 w 4918970"/>
                <a:gd name="connsiteY1227" fmla="*/ 280340 h 4941646"/>
                <a:gd name="connsiteX1228" fmla="*/ 3706522 w 4918970"/>
                <a:gd name="connsiteY1228" fmla="*/ 294716 h 4941646"/>
                <a:gd name="connsiteX1229" fmla="*/ 3672488 w 4918970"/>
                <a:gd name="connsiteY1229" fmla="*/ 283024 h 4941646"/>
                <a:gd name="connsiteX1230" fmla="*/ 3681211 w 4918970"/>
                <a:gd name="connsiteY1230" fmla="*/ 302237 h 4941646"/>
                <a:gd name="connsiteX1231" fmla="*/ 3693925 w 4918970"/>
                <a:gd name="connsiteY1231" fmla="*/ 402295 h 4941646"/>
                <a:gd name="connsiteX1232" fmla="*/ 3547019 w 4918970"/>
                <a:gd name="connsiteY1232" fmla="*/ 613427 h 4941646"/>
                <a:gd name="connsiteX1233" fmla="*/ 3291201 w 4918970"/>
                <a:gd name="connsiteY1233" fmla="*/ 586680 h 4941646"/>
                <a:gd name="connsiteX1234" fmla="*/ 3291655 w 4918970"/>
                <a:gd name="connsiteY1234" fmla="*/ 586066 h 4941646"/>
                <a:gd name="connsiteX1235" fmla="*/ 3278079 w 4918970"/>
                <a:gd name="connsiteY1235" fmla="*/ 579592 h 4941646"/>
                <a:gd name="connsiteX1236" fmla="*/ 3250849 w 4918970"/>
                <a:gd name="connsiteY1236" fmla="*/ 415686 h 4941646"/>
                <a:gd name="connsiteX1237" fmla="*/ 3415584 w 4918970"/>
                <a:gd name="connsiteY1237" fmla="*/ 394026 h 4941646"/>
                <a:gd name="connsiteX1238" fmla="*/ 3463316 w 4918970"/>
                <a:gd name="connsiteY1238" fmla="*/ 471492 h 4941646"/>
                <a:gd name="connsiteX1239" fmla="*/ 3462250 w 4918970"/>
                <a:gd name="connsiteY1239" fmla="*/ 508647 h 4941646"/>
                <a:gd name="connsiteX1240" fmla="*/ 3494554 w 4918970"/>
                <a:gd name="connsiteY1240" fmla="*/ 498835 h 4941646"/>
                <a:gd name="connsiteX1241" fmla="*/ 3568241 w 4918970"/>
                <a:gd name="connsiteY1241" fmla="*/ 392931 h 4941646"/>
                <a:gd name="connsiteX1242" fmla="*/ 3511060 w 4918970"/>
                <a:gd name="connsiteY1242" fmla="*/ 277277 h 4941646"/>
                <a:gd name="connsiteX1243" fmla="*/ 3512892 w 4918970"/>
                <a:gd name="connsiteY1243" fmla="*/ 274470 h 4941646"/>
                <a:gd name="connsiteX1244" fmla="*/ 3463439 w 4918970"/>
                <a:gd name="connsiteY1244" fmla="*/ 247140 h 4941646"/>
                <a:gd name="connsiteX1245" fmla="*/ 3277003 w 4918970"/>
                <a:gd name="connsiteY1245" fmla="*/ 251345 h 4941646"/>
                <a:gd name="connsiteX1246" fmla="*/ 3133789 w 4918970"/>
                <a:gd name="connsiteY1246" fmla="*/ 449175 h 4941646"/>
                <a:gd name="connsiteX1247" fmla="*/ 3188018 w 4918970"/>
                <a:gd name="connsiteY1247" fmla="*/ 627600 h 4941646"/>
                <a:gd name="connsiteX1248" fmla="*/ 3233509 w 4918970"/>
                <a:gd name="connsiteY1248" fmla="*/ 669838 h 4941646"/>
                <a:gd name="connsiteX1249" fmla="*/ 3236501 w 4918970"/>
                <a:gd name="connsiteY1249" fmla="*/ 665799 h 4941646"/>
                <a:gd name="connsiteX1250" fmla="*/ 3662727 w 4918970"/>
                <a:gd name="connsiteY1250" fmla="*/ 651203 h 4941646"/>
                <a:gd name="connsiteX1251" fmla="*/ 3698389 w 4918970"/>
                <a:gd name="connsiteY1251" fmla="*/ 630880 h 4941646"/>
                <a:gd name="connsiteX1252" fmla="*/ 3697975 w 4918970"/>
                <a:gd name="connsiteY1252" fmla="*/ 628504 h 4941646"/>
                <a:gd name="connsiteX1253" fmla="*/ 4156285 w 4918970"/>
                <a:gd name="connsiteY1253" fmla="*/ 500107 h 4941646"/>
                <a:gd name="connsiteX1254" fmla="*/ 4195024 w 4918970"/>
                <a:gd name="connsiteY1254" fmla="*/ 510446 h 4941646"/>
                <a:gd name="connsiteX1255" fmla="*/ 4193237 w 4918970"/>
                <a:gd name="connsiteY1255" fmla="*/ 505509 h 4941646"/>
                <a:gd name="connsiteX1256" fmla="*/ 4193939 w 4918970"/>
                <a:gd name="connsiteY1256" fmla="*/ 220295 h 4941646"/>
                <a:gd name="connsiteX1257" fmla="*/ 4219175 w 4918970"/>
                <a:gd name="connsiteY1257" fmla="*/ 169424 h 4941646"/>
                <a:gd name="connsiteX1258" fmla="*/ 4218883 w 4918970"/>
                <a:gd name="connsiteY1258" fmla="*/ 169254 h 4941646"/>
                <a:gd name="connsiteX1259" fmla="*/ 4220273 w 4918970"/>
                <a:gd name="connsiteY1259" fmla="*/ 167213 h 4941646"/>
                <a:gd name="connsiteX1260" fmla="*/ 4221192 w 4918970"/>
                <a:gd name="connsiteY1260" fmla="*/ 165359 h 4941646"/>
                <a:gd name="connsiteX1261" fmla="*/ 4221434 w 4918970"/>
                <a:gd name="connsiteY1261" fmla="*/ 165507 h 4941646"/>
                <a:gd name="connsiteX1262" fmla="*/ 4243986 w 4918970"/>
                <a:gd name="connsiteY1262" fmla="*/ 132385 h 4941646"/>
                <a:gd name="connsiteX1263" fmla="*/ 4342954 w 4918970"/>
                <a:gd name="connsiteY1263" fmla="*/ 47457 h 4941646"/>
                <a:gd name="connsiteX1264" fmla="*/ 4511458 w 4918970"/>
                <a:gd name="connsiteY1264" fmla="*/ 4639 h 4941646"/>
                <a:gd name="connsiteX1265" fmla="*/ 660663 w 4918970"/>
                <a:gd name="connsiteY1265" fmla="*/ 1998 h 4941646"/>
                <a:gd name="connsiteX1266" fmla="*/ 903970 w 4918970"/>
                <a:gd name="connsiteY1266" fmla="*/ 134116 h 4941646"/>
                <a:gd name="connsiteX1267" fmla="*/ 983228 w 4918970"/>
                <a:gd name="connsiteY1267" fmla="*/ 328943 h 4941646"/>
                <a:gd name="connsiteX1268" fmla="*/ 982983 w 4918970"/>
                <a:gd name="connsiteY1268" fmla="*/ 370766 h 4941646"/>
                <a:gd name="connsiteX1269" fmla="*/ 998600 w 4918970"/>
                <a:gd name="connsiteY1269" fmla="*/ 415354 h 4941646"/>
                <a:gd name="connsiteX1270" fmla="*/ 1185896 w 4918970"/>
                <a:gd name="connsiteY1270" fmla="*/ 578343 h 4941646"/>
                <a:gd name="connsiteX1271" fmla="*/ 1185455 w 4918970"/>
                <a:gd name="connsiteY1271" fmla="*/ 581823 h 4941646"/>
                <a:gd name="connsiteX1272" fmla="*/ 1228764 w 4918970"/>
                <a:gd name="connsiteY1272" fmla="*/ 582488 h 4941646"/>
                <a:gd name="connsiteX1273" fmla="*/ 1342194 w 4918970"/>
                <a:gd name="connsiteY1273" fmla="*/ 518737 h 4941646"/>
                <a:gd name="connsiteX1274" fmla="*/ 1365486 w 4918970"/>
                <a:gd name="connsiteY1274" fmla="*/ 349929 h 4941646"/>
                <a:gd name="connsiteX1275" fmla="*/ 1273558 w 4918970"/>
                <a:gd name="connsiteY1275" fmla="*/ 257843 h 4941646"/>
                <a:gd name="connsiteX1276" fmla="*/ 1235447 w 4918970"/>
                <a:gd name="connsiteY1276" fmla="*/ 247752 h 4941646"/>
                <a:gd name="connsiteX1277" fmla="*/ 1235016 w 4918970"/>
                <a:gd name="connsiteY1277" fmla="*/ 250050 h 4941646"/>
                <a:gd name="connsiteX1278" fmla="*/ 1150389 w 4918970"/>
                <a:gd name="connsiteY1278" fmla="*/ 280742 h 4941646"/>
                <a:gd name="connsiteX1279" fmla="*/ 1136419 w 4918970"/>
                <a:gd name="connsiteY1279" fmla="*/ 369672 h 4941646"/>
                <a:gd name="connsiteX1280" fmla="*/ 1147964 w 4918970"/>
                <a:gd name="connsiteY1280" fmla="*/ 390206 h 4941646"/>
                <a:gd name="connsiteX1281" fmla="*/ 1165356 w 4918970"/>
                <a:gd name="connsiteY1281" fmla="*/ 370966 h 4941646"/>
                <a:gd name="connsiteX1282" fmla="*/ 1226794 w 4918970"/>
                <a:gd name="connsiteY1282" fmla="*/ 354961 h 4941646"/>
                <a:gd name="connsiteX1283" fmla="*/ 1299361 w 4918970"/>
                <a:gd name="connsiteY1283" fmla="*/ 445372 h 4941646"/>
                <a:gd name="connsiteX1284" fmla="*/ 1206543 w 4918970"/>
                <a:gd name="connsiteY1284" fmla="*/ 514834 h 4941646"/>
                <a:gd name="connsiteX1285" fmla="*/ 1196577 w 4918970"/>
                <a:gd name="connsiteY1285" fmla="*/ 511545 h 4941646"/>
                <a:gd name="connsiteX1286" fmla="*/ 1196510 w 4918970"/>
                <a:gd name="connsiteY1286" fmla="*/ 512073 h 4941646"/>
                <a:gd name="connsiteX1287" fmla="*/ 1054680 w 4918970"/>
                <a:gd name="connsiteY1287" fmla="*/ 402104 h 4941646"/>
                <a:gd name="connsiteX1288" fmla="*/ 1082530 w 4918970"/>
                <a:gd name="connsiteY1288" fmla="*/ 224810 h 4941646"/>
                <a:gd name="connsiteX1289" fmla="*/ 1203977 w 4918970"/>
                <a:gd name="connsiteY1289" fmla="*/ 161201 h 4941646"/>
                <a:gd name="connsiteX1290" fmla="*/ 1240717 w 4918970"/>
                <a:gd name="connsiteY1290" fmla="*/ 163083 h 4941646"/>
                <a:gd name="connsiteX1291" fmla="*/ 1240855 w 4918970"/>
                <a:gd name="connsiteY1291" fmla="*/ 161990 h 4941646"/>
                <a:gd name="connsiteX1292" fmla="*/ 1246004 w 4918970"/>
                <a:gd name="connsiteY1292" fmla="*/ 163354 h 4941646"/>
                <a:gd name="connsiteX1293" fmla="*/ 1251244 w 4918970"/>
                <a:gd name="connsiteY1293" fmla="*/ 163623 h 4941646"/>
                <a:gd name="connsiteX1294" fmla="*/ 1251045 w 4918970"/>
                <a:gd name="connsiteY1294" fmla="*/ 164689 h 4941646"/>
                <a:gd name="connsiteX1295" fmla="*/ 1306036 w 4918970"/>
                <a:gd name="connsiteY1295" fmla="*/ 179249 h 4941646"/>
                <a:gd name="connsiteX1296" fmla="*/ 1444132 w 4918970"/>
                <a:gd name="connsiteY1296" fmla="*/ 317584 h 4941646"/>
                <a:gd name="connsiteX1297" fmla="*/ 1409142 w 4918970"/>
                <a:gd name="connsiteY1297" fmla="*/ 571171 h 4941646"/>
                <a:gd name="connsiteX1298" fmla="*/ 1303020 w 4918970"/>
                <a:gd name="connsiteY1298" fmla="*/ 650635 h 4941646"/>
                <a:gd name="connsiteX1299" fmla="*/ 1205225 w 4918970"/>
                <a:gd name="connsiteY1299" fmla="*/ 668671 h 4941646"/>
                <a:gd name="connsiteX1300" fmla="*/ 1174770 w 4918970"/>
                <a:gd name="connsiteY1300" fmla="*/ 666184 h 4941646"/>
                <a:gd name="connsiteX1301" fmla="*/ 1174742 w 4918970"/>
                <a:gd name="connsiteY1301" fmla="*/ 666399 h 4941646"/>
                <a:gd name="connsiteX1302" fmla="*/ 1173202 w 4918970"/>
                <a:gd name="connsiteY1302" fmla="*/ 666056 h 4941646"/>
                <a:gd name="connsiteX1303" fmla="*/ 1171325 w 4918970"/>
                <a:gd name="connsiteY1303" fmla="*/ 665903 h 4941646"/>
                <a:gd name="connsiteX1304" fmla="*/ 1171363 w 4918970"/>
                <a:gd name="connsiteY1304" fmla="*/ 665648 h 4941646"/>
                <a:gd name="connsiteX1305" fmla="*/ 1129093 w 4918970"/>
                <a:gd name="connsiteY1305" fmla="*/ 656253 h 4941646"/>
                <a:gd name="connsiteX1306" fmla="*/ 988672 w 4918970"/>
                <a:gd name="connsiteY1306" fmla="*/ 558376 h 4941646"/>
                <a:gd name="connsiteX1307" fmla="*/ 952656 w 4918970"/>
                <a:gd name="connsiteY1307" fmla="*/ 505247 h 4941646"/>
                <a:gd name="connsiteX1308" fmla="*/ 936604 w 4918970"/>
                <a:gd name="connsiteY1308" fmla="*/ 539096 h 4941646"/>
                <a:gd name="connsiteX1309" fmla="*/ 774911 w 4918970"/>
                <a:gd name="connsiteY1309" fmla="*/ 648372 h 4941646"/>
                <a:gd name="connsiteX1310" fmla="*/ 533911 w 4918970"/>
                <a:gd name="connsiteY1310" fmla="*/ 563611 h 4941646"/>
                <a:gd name="connsiteX1311" fmla="*/ 491813 w 4918970"/>
                <a:gd name="connsiteY1311" fmla="*/ 311632 h 4941646"/>
                <a:gd name="connsiteX1312" fmla="*/ 492522 w 4918970"/>
                <a:gd name="connsiteY1312" fmla="*/ 311905 h 4941646"/>
                <a:gd name="connsiteX1313" fmla="*/ 495127 w 4918970"/>
                <a:gd name="connsiteY1313" fmla="*/ 297195 h 4941646"/>
                <a:gd name="connsiteX1314" fmla="*/ 644832 w 4918970"/>
                <a:gd name="connsiteY1314" fmla="*/ 227749 h 4941646"/>
                <a:gd name="connsiteX1315" fmla="*/ 709165 w 4918970"/>
                <a:gd name="connsiteY1315" fmla="*/ 379721 h 4941646"/>
                <a:gd name="connsiteX1316" fmla="*/ 647636 w 4918970"/>
                <a:gd name="connsiteY1316" fmla="*/ 445917 h 4941646"/>
                <a:gd name="connsiteX1317" fmla="*/ 611784 w 4918970"/>
                <a:gd name="connsiteY1317" fmla="*/ 454730 h 4941646"/>
                <a:gd name="connsiteX1318" fmla="*/ 629728 w 4918970"/>
                <a:gd name="connsiteY1318" fmla="*/ 483058 h 4941646"/>
                <a:gd name="connsiteX1319" fmla="*/ 750613 w 4918970"/>
                <a:gd name="connsiteY1319" fmla="*/ 525574 h 4941646"/>
                <a:gd name="connsiteX1320" fmla="*/ 831719 w 4918970"/>
                <a:gd name="connsiteY1320" fmla="*/ 470761 h 4941646"/>
                <a:gd name="connsiteX1321" fmla="*/ 843603 w 4918970"/>
                <a:gd name="connsiteY1321" fmla="*/ 445703 h 4941646"/>
                <a:gd name="connsiteX1322" fmla="*/ 857824 w 4918970"/>
                <a:gd name="connsiteY1322" fmla="*/ 386526 h 4941646"/>
                <a:gd name="connsiteX1323" fmla="*/ 806344 w 4918970"/>
                <a:gd name="connsiteY1323" fmla="*/ 213235 h 4941646"/>
                <a:gd name="connsiteX1324" fmla="*/ 585164 w 4918970"/>
                <a:gd name="connsiteY1324" fmla="*/ 128664 h 4941646"/>
                <a:gd name="connsiteX1325" fmla="*/ 431198 w 4918970"/>
                <a:gd name="connsiteY1325" fmla="*/ 223399 h 4941646"/>
                <a:gd name="connsiteX1326" fmla="*/ 406778 w 4918970"/>
                <a:gd name="connsiteY1326" fmla="*/ 268683 h 4941646"/>
                <a:gd name="connsiteX1327" fmla="*/ 390123 w 4918970"/>
                <a:gd name="connsiteY1327" fmla="*/ 318901 h 4941646"/>
                <a:gd name="connsiteX1328" fmla="*/ 526281 w 4918970"/>
                <a:gd name="connsiteY1328" fmla="*/ 682080 h 4941646"/>
                <a:gd name="connsiteX1329" fmla="*/ 582331 w 4918970"/>
                <a:gd name="connsiteY1329" fmla="*/ 738077 h 4941646"/>
                <a:gd name="connsiteX1330" fmla="*/ 693689 w 4918970"/>
                <a:gd name="connsiteY1330" fmla="*/ 741107 h 4941646"/>
                <a:gd name="connsiteX1331" fmla="*/ 1102644 w 4918970"/>
                <a:gd name="connsiteY1331" fmla="*/ 841470 h 4941646"/>
                <a:gd name="connsiteX1332" fmla="*/ 1159798 w 4918970"/>
                <a:gd name="connsiteY1332" fmla="*/ 868542 h 4941646"/>
                <a:gd name="connsiteX1333" fmla="*/ 1177985 w 4918970"/>
                <a:gd name="connsiteY1333" fmla="*/ 804044 h 4941646"/>
                <a:gd name="connsiteX1334" fmla="*/ 1219927 w 4918970"/>
                <a:gd name="connsiteY1334" fmla="*/ 731316 h 4941646"/>
                <a:gd name="connsiteX1335" fmla="*/ 1254015 w 4918970"/>
                <a:gd name="connsiteY1335" fmla="*/ 694750 h 4941646"/>
                <a:gd name="connsiteX1336" fmla="*/ 1253813 w 4918970"/>
                <a:gd name="connsiteY1336" fmla="*/ 694532 h 4941646"/>
                <a:gd name="connsiteX1337" fmla="*/ 1255498 w 4918970"/>
                <a:gd name="connsiteY1337" fmla="*/ 693161 h 4941646"/>
                <a:gd name="connsiteX1338" fmla="*/ 1256740 w 4918970"/>
                <a:gd name="connsiteY1338" fmla="*/ 691828 h 4941646"/>
                <a:gd name="connsiteX1339" fmla="*/ 1256907 w 4918970"/>
                <a:gd name="connsiteY1339" fmla="*/ 692013 h 4941646"/>
                <a:gd name="connsiteX1340" fmla="*/ 1284267 w 4918970"/>
                <a:gd name="connsiteY1340" fmla="*/ 669745 h 4941646"/>
                <a:gd name="connsiteX1341" fmla="*/ 1389124 w 4918970"/>
                <a:gd name="connsiteY1341" fmla="*/ 622997 h 4941646"/>
                <a:gd name="connsiteX1342" fmla="*/ 1542048 w 4918970"/>
                <a:gd name="connsiteY1342" fmla="*/ 629268 h 4941646"/>
                <a:gd name="connsiteX1343" fmla="*/ 1741072 w 4918970"/>
                <a:gd name="connsiteY1343" fmla="*/ 847742 h 4941646"/>
                <a:gd name="connsiteX1344" fmla="*/ 1742596 w 4918970"/>
                <a:gd name="connsiteY1344" fmla="*/ 963501 h 4941646"/>
                <a:gd name="connsiteX1345" fmla="*/ 1700052 w 4918970"/>
                <a:gd name="connsiteY1345" fmla="*/ 1069643 h 4941646"/>
                <a:gd name="connsiteX1346" fmla="*/ 1657234 w 4918970"/>
                <a:gd name="connsiteY1346" fmla="*/ 1119439 h 4941646"/>
                <a:gd name="connsiteX1347" fmla="*/ 1658121 w 4918970"/>
                <a:gd name="connsiteY1347" fmla="*/ 1120322 h 4941646"/>
                <a:gd name="connsiteX1348" fmla="*/ 1653309 w 4918970"/>
                <a:gd name="connsiteY1348" fmla="*/ 1124003 h 4941646"/>
                <a:gd name="connsiteX1349" fmla="*/ 1649299 w 4918970"/>
                <a:gd name="connsiteY1349" fmla="*/ 1128666 h 4941646"/>
                <a:gd name="connsiteX1350" fmla="*/ 1648453 w 4918970"/>
                <a:gd name="connsiteY1350" fmla="*/ 1127717 h 4941646"/>
                <a:gd name="connsiteX1351" fmla="*/ 1614719 w 4918970"/>
                <a:gd name="connsiteY1351" fmla="*/ 1153518 h 4941646"/>
                <a:gd name="connsiteX1352" fmla="*/ 1457572 w 4918970"/>
                <a:gd name="connsiteY1352" fmla="*/ 1172349 h 4941646"/>
                <a:gd name="connsiteX1353" fmla="*/ 1315202 w 4918970"/>
                <a:gd name="connsiteY1353" fmla="*/ 1021819 h 4941646"/>
                <a:gd name="connsiteX1354" fmla="*/ 1378312 w 4918970"/>
                <a:gd name="connsiteY1354" fmla="*/ 824473 h 4941646"/>
                <a:gd name="connsiteX1355" fmla="*/ 1378721 w 4918970"/>
                <a:gd name="connsiteY1355" fmla="*/ 824932 h 4941646"/>
                <a:gd name="connsiteX1356" fmla="*/ 1386057 w 4918970"/>
                <a:gd name="connsiteY1356" fmla="*/ 815289 h 4941646"/>
                <a:gd name="connsiteX1357" fmla="*/ 1519783 w 4918970"/>
                <a:gd name="connsiteY1357" fmla="*/ 820737 h 4941646"/>
                <a:gd name="connsiteX1358" fmla="*/ 1509807 w 4918970"/>
                <a:gd name="connsiteY1358" fmla="*/ 954207 h 4941646"/>
                <a:gd name="connsiteX1359" fmla="*/ 1440879 w 4918970"/>
                <a:gd name="connsiteY1359" fmla="*/ 979124 h 4941646"/>
                <a:gd name="connsiteX1360" fmla="*/ 1411754 w 4918970"/>
                <a:gd name="connsiteY1360" fmla="*/ 972180 h 4941646"/>
                <a:gd name="connsiteX1361" fmla="*/ 1414186 w 4918970"/>
                <a:gd name="connsiteY1361" fmla="*/ 999267 h 4941646"/>
                <a:gd name="connsiteX1362" fmla="*/ 1485597 w 4918970"/>
                <a:gd name="connsiteY1362" fmla="*/ 1074772 h 4941646"/>
                <a:gd name="connsiteX1363" fmla="*/ 1586194 w 4918970"/>
                <a:gd name="connsiteY1363" fmla="*/ 1048675 h 4941646"/>
                <a:gd name="connsiteX1364" fmla="*/ 1588106 w 4918970"/>
                <a:gd name="connsiteY1364" fmla="*/ 1050582 h 4941646"/>
                <a:gd name="connsiteX1365" fmla="*/ 1617781 w 4918970"/>
                <a:gd name="connsiteY1365" fmla="*/ 1016071 h 4941646"/>
                <a:gd name="connsiteX1366" fmla="*/ 1645088 w 4918970"/>
                <a:gd name="connsiteY1366" fmla="*/ 868356 h 4941646"/>
                <a:gd name="connsiteX1367" fmla="*/ 1512600 w 4918970"/>
                <a:gd name="connsiteY1367" fmla="*/ 722923 h 4941646"/>
                <a:gd name="connsiteX1368" fmla="*/ 1362990 w 4918970"/>
                <a:gd name="connsiteY1368" fmla="*/ 736381 h 4941646"/>
                <a:gd name="connsiteX1369" fmla="*/ 1322209 w 4918970"/>
                <a:gd name="connsiteY1369" fmla="*/ 765317 h 4941646"/>
                <a:gd name="connsiteX1370" fmla="*/ 1324903 w 4918970"/>
                <a:gd name="connsiteY1370" fmla="*/ 768341 h 4941646"/>
                <a:gd name="connsiteX1371" fmla="*/ 1266406 w 4918970"/>
                <a:gd name="connsiteY1371" fmla="*/ 1106862 h 4941646"/>
                <a:gd name="connsiteX1372" fmla="*/ 1276575 w 4918970"/>
                <a:gd name="connsiteY1372" fmla="*/ 1138325 h 4941646"/>
                <a:gd name="connsiteX1373" fmla="*/ 1278517 w 4918970"/>
                <a:gd name="connsiteY1373" fmla="*/ 1138387 h 4941646"/>
                <a:gd name="connsiteX1374" fmla="*/ 1283079 w 4918970"/>
                <a:gd name="connsiteY1374" fmla="*/ 1563468 h 4941646"/>
                <a:gd name="connsiteX1375" fmla="*/ 1253376 w 4918970"/>
                <a:gd name="connsiteY1375" fmla="*/ 1603678 h 4941646"/>
                <a:gd name="connsiteX1376" fmla="*/ 1253602 w 4918970"/>
                <a:gd name="connsiteY1376" fmla="*/ 1603871 h 4941646"/>
                <a:gd name="connsiteX1377" fmla="*/ 1252083 w 4918970"/>
                <a:gd name="connsiteY1377" fmla="*/ 1605425 h 4941646"/>
                <a:gd name="connsiteX1378" fmla="*/ 1251001 w 4918970"/>
                <a:gd name="connsiteY1378" fmla="*/ 1606892 h 4941646"/>
                <a:gd name="connsiteX1379" fmla="*/ 1250815 w 4918970"/>
                <a:gd name="connsiteY1379" fmla="*/ 1606725 h 4941646"/>
                <a:gd name="connsiteX1380" fmla="*/ 1226169 w 4918970"/>
                <a:gd name="connsiteY1380" fmla="*/ 1631965 h 4941646"/>
                <a:gd name="connsiteX1381" fmla="*/ 1127317 w 4918970"/>
                <a:gd name="connsiteY1381" fmla="*/ 1690348 h 4941646"/>
                <a:gd name="connsiteX1382" fmla="*/ 974671 w 4918970"/>
                <a:gd name="connsiteY1382" fmla="*/ 1701531 h 4941646"/>
                <a:gd name="connsiteX1383" fmla="*/ 900862 w 4918970"/>
                <a:gd name="connsiteY1383" fmla="*/ 1676795 h 4941646"/>
                <a:gd name="connsiteX1384" fmla="*/ 870384 w 4918970"/>
                <a:gd name="connsiteY1384" fmla="*/ 1656512 h 4941646"/>
                <a:gd name="connsiteX1385" fmla="*/ 866179 w 4918970"/>
                <a:gd name="connsiteY1385" fmla="*/ 1693280 h 4941646"/>
                <a:gd name="connsiteX1386" fmla="*/ 883890 w 4918970"/>
                <a:gd name="connsiteY1386" fmla="*/ 2025531 h 4941646"/>
                <a:gd name="connsiteX1387" fmla="*/ 1217005 w 4918970"/>
                <a:gd name="connsiteY1387" fmla="*/ 2510068 h 4941646"/>
                <a:gd name="connsiteX1388" fmla="*/ 1277242 w 4918970"/>
                <a:gd name="connsiteY1388" fmla="*/ 2516524 h 4941646"/>
                <a:gd name="connsiteX1389" fmla="*/ 1328310 w 4918970"/>
                <a:gd name="connsiteY1389" fmla="*/ 2512778 h 4941646"/>
                <a:gd name="connsiteX1390" fmla="*/ 1477727 w 4918970"/>
                <a:gd name="connsiteY1390" fmla="*/ 2411022 h 4941646"/>
                <a:gd name="connsiteX1391" fmla="*/ 1491001 w 4918970"/>
                <a:gd name="connsiteY1391" fmla="*/ 2174599 h 4941646"/>
                <a:gd name="connsiteX1392" fmla="*/ 1353927 w 4918970"/>
                <a:gd name="connsiteY1392" fmla="*/ 2056748 h 4941646"/>
                <a:gd name="connsiteX1393" fmla="*/ 1294099 w 4918970"/>
                <a:gd name="connsiteY1393" fmla="*/ 2045523 h 4941646"/>
                <a:gd name="connsiteX1394" fmla="*/ 1266381 w 4918970"/>
                <a:gd name="connsiteY1394" fmla="*/ 2046119 h 4941646"/>
                <a:gd name="connsiteX1395" fmla="*/ 1183192 w 4918970"/>
                <a:gd name="connsiteY1395" fmla="*/ 2097715 h 4941646"/>
                <a:gd name="connsiteX1396" fmla="*/ 1172551 w 4918970"/>
                <a:gd name="connsiteY1396" fmla="*/ 2225416 h 4941646"/>
                <a:gd name="connsiteX1397" fmla="*/ 1191064 w 4918970"/>
                <a:gd name="connsiteY1397" fmla="*/ 2253377 h 4941646"/>
                <a:gd name="connsiteX1398" fmla="*/ 1213768 w 4918970"/>
                <a:gd name="connsiteY1398" fmla="*/ 2224264 h 4941646"/>
                <a:gd name="connsiteX1399" fmla="*/ 1299339 w 4918970"/>
                <a:gd name="connsiteY1399" fmla="*/ 2195190 h 4941646"/>
                <a:gd name="connsiteX1400" fmla="*/ 1411710 w 4918970"/>
                <a:gd name="connsiteY1400" fmla="*/ 2316049 h 4941646"/>
                <a:gd name="connsiteX1401" fmla="*/ 1287112 w 4918970"/>
                <a:gd name="connsiteY1401" fmla="*/ 2424260 h 4941646"/>
                <a:gd name="connsiteX1402" fmla="*/ 1272623 w 4918970"/>
                <a:gd name="connsiteY1402" fmla="*/ 2420621 h 4941646"/>
                <a:gd name="connsiteX1403" fmla="*/ 1272582 w 4918970"/>
                <a:gd name="connsiteY1403" fmla="*/ 2421377 h 4941646"/>
                <a:gd name="connsiteX1404" fmla="*/ 1059855 w 4918970"/>
                <a:gd name="connsiteY1404" fmla="*/ 2279910 h 4941646"/>
                <a:gd name="connsiteX1405" fmla="*/ 1081070 w 4918970"/>
                <a:gd name="connsiteY1405" fmla="*/ 2025321 h 4941646"/>
                <a:gd name="connsiteX1406" fmla="*/ 1246917 w 4918970"/>
                <a:gd name="connsiteY1406" fmla="*/ 1922460 h 4941646"/>
                <a:gd name="connsiteX1407" fmla="*/ 1299273 w 4918970"/>
                <a:gd name="connsiteY1407" fmla="*/ 1921334 h 4941646"/>
                <a:gd name="connsiteX1408" fmla="*/ 1299358 w 4918970"/>
                <a:gd name="connsiteY1408" fmla="*/ 1919769 h 4941646"/>
                <a:gd name="connsiteX1409" fmla="*/ 1306836 w 4918970"/>
                <a:gd name="connsiteY1409" fmla="*/ 1921172 h 4941646"/>
                <a:gd name="connsiteX1410" fmla="*/ 1314275 w 4918970"/>
                <a:gd name="connsiteY1410" fmla="*/ 1921012 h 4941646"/>
                <a:gd name="connsiteX1411" fmla="*/ 1314103 w 4918970"/>
                <a:gd name="connsiteY1411" fmla="*/ 1922536 h 4941646"/>
                <a:gd name="connsiteX1412" fmla="*/ 1393191 w 4918970"/>
                <a:gd name="connsiteY1412" fmla="*/ 1937374 h 4941646"/>
                <a:gd name="connsiteX1413" fmla="*/ 1603128 w 4918970"/>
                <a:gd name="connsiteY1413" fmla="*/ 2117866 h 4941646"/>
                <a:gd name="connsiteX1414" fmla="*/ 1582788 w 4918970"/>
                <a:gd name="connsiteY1414" fmla="*/ 2479956 h 4941646"/>
                <a:gd name="connsiteX1415" fmla="*/ 1353957 w 4918970"/>
                <a:gd name="connsiteY1415" fmla="*/ 2635799 h 4941646"/>
                <a:gd name="connsiteX1416" fmla="*/ 1281612 w 4918970"/>
                <a:gd name="connsiteY1416" fmla="*/ 2641107 h 4941646"/>
                <a:gd name="connsiteX1417" fmla="*/ 1281556 w 4918970"/>
                <a:gd name="connsiteY1417" fmla="*/ 2643205 h 4941646"/>
                <a:gd name="connsiteX1418" fmla="*/ 1269805 w 4918970"/>
                <a:gd name="connsiteY1418" fmla="*/ 2641973 h 4941646"/>
                <a:gd name="connsiteX1419" fmla="*/ 1258742 w 4918970"/>
                <a:gd name="connsiteY1419" fmla="*/ 2642785 h 4941646"/>
                <a:gd name="connsiteX1420" fmla="*/ 1258857 w 4918970"/>
                <a:gd name="connsiteY1420" fmla="*/ 2640826 h 4941646"/>
                <a:gd name="connsiteX1421" fmla="*/ 1197407 w 4918970"/>
                <a:gd name="connsiteY1421" fmla="*/ 2634387 h 4941646"/>
                <a:gd name="connsiteX1422" fmla="*/ 887183 w 4918970"/>
                <a:gd name="connsiteY1422" fmla="*/ 2385472 h 4941646"/>
                <a:gd name="connsiteX1423" fmla="*/ 866803 w 4918970"/>
                <a:gd name="connsiteY1423" fmla="*/ 2347287 h 4941646"/>
                <a:gd name="connsiteX1424" fmla="*/ 839741 w 4918970"/>
                <a:gd name="connsiteY1424" fmla="*/ 2391765 h 4941646"/>
                <a:gd name="connsiteX1425" fmla="*/ 459400 w 4918970"/>
                <a:gd name="connsiteY1425" fmla="*/ 2644248 h 4941646"/>
                <a:gd name="connsiteX1426" fmla="*/ 416674 w 4918970"/>
                <a:gd name="connsiteY1426" fmla="*/ 2642751 h 4941646"/>
                <a:gd name="connsiteX1427" fmla="*/ 416596 w 4918970"/>
                <a:gd name="connsiteY1427" fmla="*/ 2644380 h 4941646"/>
                <a:gd name="connsiteX1428" fmla="*/ 405502 w 4918970"/>
                <a:gd name="connsiteY1428" fmla="*/ 2642360 h 4941646"/>
                <a:gd name="connsiteX1429" fmla="*/ 389359 w 4918970"/>
                <a:gd name="connsiteY1429" fmla="*/ 2641794 h 4941646"/>
                <a:gd name="connsiteX1430" fmla="*/ 389558 w 4918970"/>
                <a:gd name="connsiteY1430" fmla="*/ 2639456 h 4941646"/>
                <a:gd name="connsiteX1431" fmla="*/ 322459 w 4918970"/>
                <a:gd name="connsiteY1431" fmla="*/ 2627232 h 4941646"/>
                <a:gd name="connsiteX1432" fmla="*/ 266334 w 4918970"/>
                <a:gd name="connsiteY1432" fmla="*/ 2602792 h 4941646"/>
                <a:gd name="connsiteX1433" fmla="*/ 268603 w 4918970"/>
                <a:gd name="connsiteY1433" fmla="*/ 2634566 h 4941646"/>
                <a:gd name="connsiteX1434" fmla="*/ 228699 w 4918970"/>
                <a:gd name="connsiteY1434" fmla="*/ 2740480 h 4941646"/>
                <a:gd name="connsiteX1435" fmla="*/ 105606 w 4918970"/>
                <a:gd name="connsiteY1435" fmla="*/ 2815838 h 4941646"/>
                <a:gd name="connsiteX1436" fmla="*/ 91700 w 4918970"/>
                <a:gd name="connsiteY1436" fmla="*/ 2815623 h 4941646"/>
                <a:gd name="connsiteX1437" fmla="*/ 87564 w 4918970"/>
                <a:gd name="connsiteY1437" fmla="*/ 2802343 h 4941646"/>
                <a:gd name="connsiteX1438" fmla="*/ 125080 w 4918970"/>
                <a:gd name="connsiteY1438" fmla="*/ 2662975 h 4941646"/>
                <a:gd name="connsiteX1439" fmla="*/ 215407 w 4918970"/>
                <a:gd name="connsiteY1439" fmla="*/ 2594777 h 4941646"/>
                <a:gd name="connsiteX1440" fmla="*/ 242869 w 4918970"/>
                <a:gd name="connsiteY1440" fmla="*/ 2588777 h 4941646"/>
                <a:gd name="connsiteX1441" fmla="*/ 199646 w 4918970"/>
                <a:gd name="connsiteY1441" fmla="*/ 2558829 h 4941646"/>
                <a:gd name="connsiteX1442" fmla="*/ 111333 w 4918970"/>
                <a:gd name="connsiteY1442" fmla="*/ 2447233 h 4941646"/>
                <a:gd name="connsiteX1443" fmla="*/ 130955 w 4918970"/>
                <a:gd name="connsiteY1443" fmla="*/ 2084374 h 4941646"/>
                <a:gd name="connsiteX1444" fmla="*/ 360260 w 4918970"/>
                <a:gd name="connsiteY1444" fmla="*/ 1928190 h 4941646"/>
                <a:gd name="connsiteX1445" fmla="*/ 438223 w 4918970"/>
                <a:gd name="connsiteY1445" fmla="*/ 1922556 h 4941646"/>
                <a:gd name="connsiteX1446" fmla="*/ 438213 w 4918970"/>
                <a:gd name="connsiteY1446" fmla="*/ 1920797 h 4941646"/>
                <a:gd name="connsiteX1447" fmla="*/ 446960 w 4918970"/>
                <a:gd name="connsiteY1447" fmla="*/ 1921925 h 4941646"/>
                <a:gd name="connsiteX1448" fmla="*/ 455697 w 4918970"/>
                <a:gd name="connsiteY1448" fmla="*/ 1921293 h 4941646"/>
                <a:gd name="connsiteX1449" fmla="*/ 455591 w 4918970"/>
                <a:gd name="connsiteY1449" fmla="*/ 1923036 h 4941646"/>
                <a:gd name="connsiteX1450" fmla="*/ 505034 w 4918970"/>
                <a:gd name="connsiteY1450" fmla="*/ 1929407 h 4941646"/>
                <a:gd name="connsiteX1451" fmla="*/ 658991 w 4918970"/>
                <a:gd name="connsiteY1451" fmla="*/ 2049338 h 4941646"/>
                <a:gd name="connsiteX1452" fmla="*/ 652983 w 4918970"/>
                <a:gd name="connsiteY1452" fmla="*/ 2304740 h 4941646"/>
                <a:gd name="connsiteX1453" fmla="*/ 426403 w 4918970"/>
                <a:gd name="connsiteY1453" fmla="*/ 2422758 h 4941646"/>
                <a:gd name="connsiteX1454" fmla="*/ 426444 w 4918970"/>
                <a:gd name="connsiteY1454" fmla="*/ 2422000 h 4941646"/>
                <a:gd name="connsiteX1455" fmla="*/ 411649 w 4918970"/>
                <a:gd name="connsiteY1455" fmla="*/ 2424075 h 4941646"/>
                <a:gd name="connsiteX1456" fmla="*/ 299278 w 4918970"/>
                <a:gd name="connsiteY1456" fmla="*/ 2303216 h 4941646"/>
                <a:gd name="connsiteX1457" fmla="*/ 423876 w 4918970"/>
                <a:gd name="connsiteY1457" fmla="*/ 2195005 h 4941646"/>
                <a:gd name="connsiteX1458" fmla="*/ 505867 w 4918970"/>
                <a:gd name="connsiteY1458" fmla="*/ 2233025 h 4941646"/>
                <a:gd name="connsiteX1459" fmla="*/ 525344 w 4918970"/>
                <a:gd name="connsiteY1459" fmla="*/ 2264389 h 4941646"/>
                <a:gd name="connsiteX1460" fmla="*/ 546728 w 4918970"/>
                <a:gd name="connsiteY1460" fmla="*/ 2238559 h 4941646"/>
                <a:gd name="connsiteX1461" fmla="*/ 549741 w 4918970"/>
                <a:gd name="connsiteY1461" fmla="*/ 2110450 h 4941646"/>
                <a:gd name="connsiteX1462" fmla="*/ 472517 w 4918970"/>
                <a:gd name="connsiteY1462" fmla="*/ 2050292 h 4941646"/>
                <a:gd name="connsiteX1463" fmla="*/ 446025 w 4918970"/>
                <a:gd name="connsiteY1463" fmla="*/ 2046879 h 4941646"/>
                <a:gd name="connsiteX1464" fmla="*/ 385810 w 4918970"/>
                <a:gd name="connsiteY1464" fmla="*/ 2051230 h 4941646"/>
                <a:gd name="connsiteX1465" fmla="*/ 236087 w 4918970"/>
                <a:gd name="connsiteY1465" fmla="*/ 2153208 h 4941646"/>
                <a:gd name="connsiteX1466" fmla="*/ 223276 w 4918970"/>
                <a:gd name="connsiteY1466" fmla="*/ 2390134 h 4941646"/>
                <a:gd name="connsiteX1467" fmla="*/ 361129 w 4918970"/>
                <a:gd name="connsiteY1467" fmla="*/ 2507662 h 4941646"/>
                <a:gd name="connsiteX1468" fmla="*/ 407084 w 4918970"/>
                <a:gd name="connsiteY1468" fmla="*/ 2516033 h 4941646"/>
                <a:gd name="connsiteX1469" fmla="*/ 457565 w 4918970"/>
                <a:gd name="connsiteY1469" fmla="*/ 2517871 h 4941646"/>
                <a:gd name="connsiteX1470" fmla="*/ 767205 w 4918970"/>
                <a:gd name="connsiteY1470" fmla="*/ 2276704 h 4941646"/>
                <a:gd name="connsiteX1471" fmla="*/ 803536 w 4918970"/>
                <a:gd name="connsiteY1471" fmla="*/ 2205386 h 4941646"/>
                <a:gd name="connsiteX1472" fmla="*/ 803280 w 4918970"/>
                <a:gd name="connsiteY1472" fmla="*/ 2204749 h 4941646"/>
                <a:gd name="connsiteX1473" fmla="*/ 772843 w 4918970"/>
                <a:gd name="connsiteY1473" fmla="*/ 2100094 h 4941646"/>
                <a:gd name="connsiteX1474" fmla="*/ 747903 w 4918970"/>
                <a:gd name="connsiteY1474" fmla="*/ 1963434 h 4941646"/>
                <a:gd name="connsiteX1475" fmla="*/ 739655 w 4918970"/>
                <a:gd name="connsiteY1475" fmla="*/ 1853328 h 4941646"/>
                <a:gd name="connsiteX1476" fmla="*/ 729500 w 4918970"/>
                <a:gd name="connsiteY1476" fmla="*/ 1856848 h 4941646"/>
                <a:gd name="connsiteX1477" fmla="*/ 589009 w 4918970"/>
                <a:gd name="connsiteY1477" fmla="*/ 1823791 h 4941646"/>
                <a:gd name="connsiteX1478" fmla="*/ 509768 w 4918970"/>
                <a:gd name="connsiteY1478" fmla="*/ 1703160 h 4941646"/>
                <a:gd name="connsiteX1479" fmla="*/ 509540 w 4918970"/>
                <a:gd name="connsiteY1479" fmla="*/ 1689254 h 4941646"/>
                <a:gd name="connsiteX1480" fmla="*/ 522682 w 4918970"/>
                <a:gd name="connsiteY1480" fmla="*/ 1684697 h 4941646"/>
                <a:gd name="connsiteX1481" fmla="*/ 663173 w 4918970"/>
                <a:gd name="connsiteY1481" fmla="*/ 1717755 h 4941646"/>
                <a:gd name="connsiteX1482" fmla="*/ 734214 w 4918970"/>
                <a:gd name="connsiteY1482" fmla="*/ 1805864 h 4941646"/>
                <a:gd name="connsiteX1483" fmla="*/ 737401 w 4918970"/>
                <a:gd name="connsiteY1483" fmla="*/ 1818503 h 4941646"/>
                <a:gd name="connsiteX1484" fmla="*/ 741125 w 4918970"/>
                <a:gd name="connsiteY1484" fmla="*/ 1678550 h 4941646"/>
                <a:gd name="connsiteX1485" fmla="*/ 759416 w 4918970"/>
                <a:gd name="connsiteY1485" fmla="*/ 1535829 h 4941646"/>
                <a:gd name="connsiteX1486" fmla="*/ 767783 w 4918970"/>
                <a:gd name="connsiteY1486" fmla="*/ 1538991 h 4941646"/>
                <a:gd name="connsiteX1487" fmla="*/ 752063 w 4918970"/>
                <a:gd name="connsiteY1487" fmla="*/ 1507143 h 4941646"/>
                <a:gd name="connsiteX1488" fmla="*/ 767549 w 4918970"/>
                <a:gd name="connsiteY1488" fmla="*/ 1282013 h 4941646"/>
                <a:gd name="connsiteX1489" fmla="*/ 804419 w 4918970"/>
                <a:gd name="connsiteY1489" fmla="*/ 1227667 h 4941646"/>
                <a:gd name="connsiteX1490" fmla="*/ 803437 w 4918970"/>
                <a:gd name="connsiteY1490" fmla="*/ 1226890 h 4941646"/>
                <a:gd name="connsiteX1491" fmla="*/ 807798 w 4918970"/>
                <a:gd name="connsiteY1491" fmla="*/ 1222686 h 4941646"/>
                <a:gd name="connsiteX1492" fmla="*/ 811250 w 4918970"/>
                <a:gd name="connsiteY1492" fmla="*/ 1217597 h 4941646"/>
                <a:gd name="connsiteX1493" fmla="*/ 812200 w 4918970"/>
                <a:gd name="connsiteY1493" fmla="*/ 1218443 h 4941646"/>
                <a:gd name="connsiteX1494" fmla="*/ 842776 w 4918970"/>
                <a:gd name="connsiteY1494" fmla="*/ 1188968 h 4941646"/>
                <a:gd name="connsiteX1495" fmla="*/ 996762 w 4918970"/>
                <a:gd name="connsiteY1495" fmla="*/ 1152364 h 4941646"/>
                <a:gd name="connsiteX1496" fmla="*/ 1155346 w 4918970"/>
                <a:gd name="connsiteY1496" fmla="*/ 1285704 h 4941646"/>
                <a:gd name="connsiteX1497" fmla="*/ 1115117 w 4918970"/>
                <a:gd name="connsiteY1497" fmla="*/ 1488953 h 4941646"/>
                <a:gd name="connsiteX1498" fmla="*/ 1114658 w 4918970"/>
                <a:gd name="connsiteY1498" fmla="*/ 1488544 h 4941646"/>
                <a:gd name="connsiteX1499" fmla="*/ 1108468 w 4918970"/>
                <a:gd name="connsiteY1499" fmla="*/ 1498958 h 4941646"/>
                <a:gd name="connsiteX1500" fmla="*/ 974988 w 4918970"/>
                <a:gd name="connsiteY1500" fmla="*/ 1508773 h 4941646"/>
                <a:gd name="connsiteX1501" fmla="*/ 969701 w 4918970"/>
                <a:gd name="connsiteY1501" fmla="*/ 1375038 h 4941646"/>
                <a:gd name="connsiteX1502" fmla="*/ 1035347 w 4918970"/>
                <a:gd name="connsiteY1502" fmla="*/ 1342433 h 4941646"/>
                <a:gd name="connsiteX1503" fmla="*/ 1065073 w 4918970"/>
                <a:gd name="connsiteY1503" fmla="*/ 1346015 h 4941646"/>
                <a:gd name="connsiteX1504" fmla="*/ 1059572 w 4918970"/>
                <a:gd name="connsiteY1504" fmla="*/ 1319381 h 4941646"/>
                <a:gd name="connsiteX1505" fmla="*/ 980026 w 4918970"/>
                <a:gd name="connsiteY1505" fmla="*/ 1252499 h 4941646"/>
                <a:gd name="connsiteX1506" fmla="*/ 883055 w 4918970"/>
                <a:gd name="connsiteY1506" fmla="*/ 1289880 h 4941646"/>
                <a:gd name="connsiteX1507" fmla="*/ 880938 w 4918970"/>
                <a:gd name="connsiteY1507" fmla="*/ 1288205 h 4941646"/>
                <a:gd name="connsiteX1508" fmla="*/ 855386 w 4918970"/>
                <a:gd name="connsiteY1508" fmla="*/ 1325870 h 4941646"/>
                <a:gd name="connsiteX1509" fmla="*/ 845076 w 4918970"/>
                <a:gd name="connsiteY1509" fmla="*/ 1475733 h 4941646"/>
                <a:gd name="connsiteX1510" fmla="*/ 993261 w 4918970"/>
                <a:gd name="connsiteY1510" fmla="*/ 1605133 h 4941646"/>
                <a:gd name="connsiteX1511" fmla="*/ 1140370 w 4918970"/>
                <a:gd name="connsiteY1511" fmla="*/ 1574727 h 4941646"/>
                <a:gd name="connsiteX1512" fmla="*/ 1177591 w 4918970"/>
                <a:gd name="connsiteY1512" fmla="*/ 1541335 h 4941646"/>
                <a:gd name="connsiteX1513" fmla="*/ 1174570 w 4918970"/>
                <a:gd name="connsiteY1513" fmla="*/ 1538637 h 4941646"/>
                <a:gd name="connsiteX1514" fmla="*/ 1166445 w 4918970"/>
                <a:gd name="connsiteY1514" fmla="*/ 1134749 h 4941646"/>
                <a:gd name="connsiteX1515" fmla="*/ 1171279 w 4918970"/>
                <a:gd name="connsiteY1515" fmla="*/ 1134905 h 4941646"/>
                <a:gd name="connsiteX1516" fmla="*/ 1160409 w 4918970"/>
                <a:gd name="connsiteY1516" fmla="*/ 1091114 h 4941646"/>
                <a:gd name="connsiteX1517" fmla="*/ 1149681 w 4918970"/>
                <a:gd name="connsiteY1517" fmla="*/ 1001423 h 4941646"/>
                <a:gd name="connsiteX1518" fmla="*/ 1049821 w 4918970"/>
                <a:gd name="connsiteY1518" fmla="*/ 955778 h 4941646"/>
                <a:gd name="connsiteX1519" fmla="*/ 729772 w 4918970"/>
                <a:gd name="connsiteY1519" fmla="*/ 869837 h 4941646"/>
                <a:gd name="connsiteX1520" fmla="*/ 166614 w 4918970"/>
                <a:gd name="connsiteY1520" fmla="*/ 1032422 h 4941646"/>
                <a:gd name="connsiteX1521" fmla="*/ 140030 w 4918970"/>
                <a:gd name="connsiteY1521" fmla="*/ 1088753 h 4941646"/>
                <a:gd name="connsiteX1522" fmla="*/ 127068 w 4918970"/>
                <a:gd name="connsiteY1522" fmla="*/ 1141393 h 4941646"/>
                <a:gd name="connsiteX1523" fmla="*/ 177582 w 4918970"/>
                <a:gd name="connsiteY1523" fmla="*/ 1314967 h 4941646"/>
                <a:gd name="connsiteX1524" fmla="*/ 398287 w 4918970"/>
                <a:gd name="connsiteY1524" fmla="*/ 1400769 h 4941646"/>
                <a:gd name="connsiteX1525" fmla="*/ 552778 w 4918970"/>
                <a:gd name="connsiteY1525" fmla="*/ 1306895 h 4941646"/>
                <a:gd name="connsiteX1526" fmla="*/ 581970 w 4918970"/>
                <a:gd name="connsiteY1526" fmla="*/ 1253479 h 4941646"/>
                <a:gd name="connsiteX1527" fmla="*/ 589982 w 4918970"/>
                <a:gd name="connsiteY1527" fmla="*/ 1226939 h 4941646"/>
                <a:gd name="connsiteX1528" fmla="*/ 566667 w 4918970"/>
                <a:gd name="connsiteY1528" fmla="*/ 1131865 h 4941646"/>
                <a:gd name="connsiteX1529" fmla="*/ 448529 w 4918970"/>
                <a:gd name="connsiteY1529" fmla="*/ 1082222 h 4941646"/>
                <a:gd name="connsiteX1530" fmla="*/ 416211 w 4918970"/>
                <a:gd name="connsiteY1530" fmla="*/ 1091171 h 4941646"/>
                <a:gd name="connsiteX1531" fmla="*/ 436867 w 4918970"/>
                <a:gd name="connsiteY1531" fmla="*/ 1121771 h 4941646"/>
                <a:gd name="connsiteX1532" fmla="*/ 438029 w 4918970"/>
                <a:gd name="connsiteY1532" fmla="*/ 1212140 h 4941646"/>
                <a:gd name="connsiteX1533" fmla="*/ 288325 w 4918970"/>
                <a:gd name="connsiteY1533" fmla="*/ 1281587 h 4941646"/>
                <a:gd name="connsiteX1534" fmla="*/ 223991 w 4918970"/>
                <a:gd name="connsiteY1534" fmla="*/ 1129614 h 4941646"/>
                <a:gd name="connsiteX1535" fmla="*/ 231936 w 4918970"/>
                <a:gd name="connsiteY1535" fmla="*/ 1116963 h 4941646"/>
                <a:gd name="connsiteX1536" fmla="*/ 231228 w 4918970"/>
                <a:gd name="connsiteY1536" fmla="*/ 1116689 h 4941646"/>
                <a:gd name="connsiteX1537" fmla="*/ 431590 w 4918970"/>
                <a:gd name="connsiteY1537" fmla="*/ 958193 h 4941646"/>
                <a:gd name="connsiteX1538" fmla="*/ 498965 w 4918970"/>
                <a:gd name="connsiteY1538" fmla="*/ 958106 h 4941646"/>
                <a:gd name="connsiteX1539" fmla="*/ 667113 w 4918970"/>
                <a:gd name="connsiteY1539" fmla="*/ 1057163 h 4941646"/>
                <a:gd name="connsiteX1540" fmla="*/ 713593 w 4918970"/>
                <a:gd name="connsiteY1540" fmla="*/ 1246704 h 4941646"/>
                <a:gd name="connsiteX1541" fmla="*/ 698460 w 4918970"/>
                <a:gd name="connsiteY1541" fmla="*/ 1296836 h 4941646"/>
                <a:gd name="connsiteX1542" fmla="*/ 699921 w 4918970"/>
                <a:gd name="connsiteY1542" fmla="*/ 1297401 h 4941646"/>
                <a:gd name="connsiteX1543" fmla="*/ 696274 w 4918970"/>
                <a:gd name="connsiteY1543" fmla="*/ 1304076 h 4941646"/>
                <a:gd name="connsiteX1544" fmla="*/ 694123 w 4918970"/>
                <a:gd name="connsiteY1544" fmla="*/ 1311204 h 4941646"/>
                <a:gd name="connsiteX1545" fmla="*/ 692726 w 4918970"/>
                <a:gd name="connsiteY1545" fmla="*/ 1310566 h 4941646"/>
                <a:gd name="connsiteX1546" fmla="*/ 654140 w 4918970"/>
                <a:gd name="connsiteY1546" fmla="*/ 1381178 h 4941646"/>
                <a:gd name="connsiteX1547" fmla="*/ 417530 w 4918970"/>
                <a:gd name="connsiteY1547" fmla="*/ 1524950 h 4941646"/>
                <a:gd name="connsiteX1548" fmla="*/ 79514 w 4918970"/>
                <a:gd name="connsiteY1548" fmla="*/ 1393540 h 4941646"/>
                <a:gd name="connsiteX1549" fmla="*/ 2149 w 4918970"/>
                <a:gd name="connsiteY1549" fmla="*/ 1127705 h 4941646"/>
                <a:gd name="connsiteX1550" fmla="*/ 20939 w 4918970"/>
                <a:gd name="connsiteY1550" fmla="*/ 1051400 h 4941646"/>
                <a:gd name="connsiteX1551" fmla="*/ 19352 w 4918970"/>
                <a:gd name="connsiteY1551" fmla="*/ 1050824 h 4941646"/>
                <a:gd name="connsiteX1552" fmla="*/ 23027 w 4918970"/>
                <a:gd name="connsiteY1552" fmla="*/ 1042920 h 4941646"/>
                <a:gd name="connsiteX1553" fmla="*/ 24976 w 4918970"/>
                <a:gd name="connsiteY1553" fmla="*/ 1035002 h 4941646"/>
                <a:gd name="connsiteX1554" fmla="*/ 26440 w 4918970"/>
                <a:gd name="connsiteY1554" fmla="*/ 1035576 h 4941646"/>
                <a:gd name="connsiteX1555" fmla="*/ 54783 w 4918970"/>
                <a:gd name="connsiteY1555" fmla="*/ 974593 h 4941646"/>
                <a:gd name="connsiteX1556" fmla="*/ 401577 w 4918970"/>
                <a:gd name="connsiteY1556" fmla="*/ 757494 h 4941646"/>
                <a:gd name="connsiteX1557" fmla="*/ 427789 w 4918970"/>
                <a:gd name="connsiteY1557" fmla="*/ 754430 h 4941646"/>
                <a:gd name="connsiteX1558" fmla="*/ 394375 w 4918970"/>
                <a:gd name="connsiteY1558" fmla="*/ 715590 h 4941646"/>
                <a:gd name="connsiteX1559" fmla="*/ 268982 w 4918970"/>
                <a:gd name="connsiteY1559" fmla="*/ 282640 h 4941646"/>
                <a:gd name="connsiteX1560" fmla="*/ 282524 w 4918970"/>
                <a:gd name="connsiteY1560" fmla="*/ 242379 h 4941646"/>
                <a:gd name="connsiteX1561" fmla="*/ 279048 w 4918970"/>
                <a:gd name="connsiteY1561" fmla="*/ 245238 h 4941646"/>
                <a:gd name="connsiteX1562" fmla="*/ 135819 w 4918970"/>
                <a:gd name="connsiteY1562" fmla="*/ 263024 h 4941646"/>
                <a:gd name="connsiteX1563" fmla="*/ 19621 w 4918970"/>
                <a:gd name="connsiteY1563" fmla="*/ 177417 h 4941646"/>
                <a:gd name="connsiteX1564" fmla="*/ 14577 w 4918970"/>
                <a:gd name="connsiteY1564" fmla="*/ 164455 h 4941646"/>
                <a:gd name="connsiteX1565" fmla="*/ 25319 w 4918970"/>
                <a:gd name="connsiteY1565" fmla="*/ 155619 h 4941646"/>
                <a:gd name="connsiteX1566" fmla="*/ 128488 w 4918970"/>
                <a:gd name="connsiteY1566" fmla="*/ 131305 h 4941646"/>
                <a:gd name="connsiteX1567" fmla="*/ 168547 w 4918970"/>
                <a:gd name="connsiteY1567" fmla="*/ 137833 h 4941646"/>
                <a:gd name="connsiteX1568" fmla="*/ 284747 w 4918970"/>
                <a:gd name="connsiteY1568" fmla="*/ 223440 h 4941646"/>
                <a:gd name="connsiteX1569" fmla="*/ 286802 w 4918970"/>
                <a:gd name="connsiteY1569" fmla="*/ 228721 h 4941646"/>
                <a:gd name="connsiteX1570" fmla="*/ 287644 w 4918970"/>
                <a:gd name="connsiteY1570" fmla="*/ 227158 h 4941646"/>
                <a:gd name="connsiteX1571" fmla="*/ 290938 w 4918970"/>
                <a:gd name="connsiteY1571" fmla="*/ 217365 h 4941646"/>
                <a:gd name="connsiteX1572" fmla="*/ 292565 w 4918970"/>
                <a:gd name="connsiteY1572" fmla="*/ 218032 h 4941646"/>
                <a:gd name="connsiteX1573" fmla="*/ 329423 w 4918970"/>
                <a:gd name="connsiteY1573" fmla="*/ 149682 h 4941646"/>
                <a:gd name="connsiteX1574" fmla="*/ 565227 w 4918970"/>
                <a:gd name="connsiteY1574" fmla="*/ 4592 h 4941646"/>
                <a:gd name="connsiteX1575" fmla="*/ 660663 w 4918970"/>
                <a:gd name="connsiteY1575" fmla="*/ 1998 h 4941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</a:cxnLst>
              <a:rect l="l" t="t" r="r" b="b"/>
              <a:pathLst>
                <a:path w="4918970" h="4941646">
                  <a:moveTo>
                    <a:pt x="2851408" y="4729883"/>
                  </a:moveTo>
                  <a:cubicBezTo>
                    <a:pt x="2882587" y="4732212"/>
                    <a:pt x="2911306" y="4740688"/>
                    <a:pt x="2935036" y="4754440"/>
                  </a:cubicBezTo>
                  <a:lnTo>
                    <a:pt x="2949221" y="4764825"/>
                  </a:lnTo>
                  <a:lnTo>
                    <a:pt x="2943781" y="4781542"/>
                  </a:lnTo>
                  <a:cubicBezTo>
                    <a:pt x="2921341" y="4831596"/>
                    <a:pt x="2870377" y="4876189"/>
                    <a:pt x="2803244" y="4897848"/>
                  </a:cubicBezTo>
                  <a:cubicBezTo>
                    <a:pt x="2736110" y="4919506"/>
                    <a:pt x="2668696" y="4913107"/>
                    <a:pt x="2621233" y="4885605"/>
                  </a:cubicBezTo>
                  <a:lnTo>
                    <a:pt x="2607049" y="4875219"/>
                  </a:lnTo>
                  <a:lnTo>
                    <a:pt x="2612489" y="4858502"/>
                  </a:lnTo>
                  <a:cubicBezTo>
                    <a:pt x="2634930" y="4808448"/>
                    <a:pt x="2685893" y="4763856"/>
                    <a:pt x="2753026" y="4742197"/>
                  </a:cubicBezTo>
                  <a:cubicBezTo>
                    <a:pt x="2786593" y="4731367"/>
                    <a:pt x="2820230" y="4727552"/>
                    <a:pt x="2851408" y="4729883"/>
                  </a:cubicBezTo>
                  <a:close/>
                  <a:moveTo>
                    <a:pt x="1910154" y="4196020"/>
                  </a:moveTo>
                  <a:cubicBezTo>
                    <a:pt x="2003078" y="4199506"/>
                    <a:pt x="2086753" y="4253258"/>
                    <a:pt x="2128554" y="4336324"/>
                  </a:cubicBezTo>
                  <a:cubicBezTo>
                    <a:pt x="2170355" y="4419388"/>
                    <a:pt x="2163667" y="4518615"/>
                    <a:pt x="2111097" y="4595319"/>
                  </a:cubicBezTo>
                  <a:lnTo>
                    <a:pt x="2110461" y="4594884"/>
                  </a:lnTo>
                  <a:lnTo>
                    <a:pt x="2104436" y="4608817"/>
                  </a:lnTo>
                  <a:cubicBezTo>
                    <a:pt x="2066794" y="4663742"/>
                    <a:pt x="1993237" y="4678767"/>
                    <a:pt x="1940145" y="4642379"/>
                  </a:cubicBezTo>
                  <a:cubicBezTo>
                    <a:pt x="1887053" y="4605992"/>
                    <a:pt x="1874528" y="4531970"/>
                    <a:pt x="1912170" y="4477045"/>
                  </a:cubicBezTo>
                  <a:cubicBezTo>
                    <a:pt x="1930992" y="4449584"/>
                    <a:pt x="1958792" y="4432097"/>
                    <a:pt x="1988522" y="4426024"/>
                  </a:cubicBezTo>
                  <a:lnTo>
                    <a:pt x="2026034" y="4425715"/>
                  </a:lnTo>
                  <a:lnTo>
                    <a:pt x="2014935" y="4393500"/>
                  </a:lnTo>
                  <a:cubicBezTo>
                    <a:pt x="1993967" y="4351836"/>
                    <a:pt x="1951996" y="4324873"/>
                    <a:pt x="1905386" y="4323125"/>
                  </a:cubicBezTo>
                  <a:cubicBezTo>
                    <a:pt x="1870428" y="4321813"/>
                    <a:pt x="1837010" y="4334840"/>
                    <a:pt x="1812349" y="4358302"/>
                  </a:cubicBezTo>
                  <a:lnTo>
                    <a:pt x="1794731" y="4380282"/>
                  </a:lnTo>
                  <a:lnTo>
                    <a:pt x="1766791" y="4435464"/>
                  </a:lnTo>
                  <a:cubicBezTo>
                    <a:pt x="1746063" y="4494750"/>
                    <a:pt x="1749116" y="4560744"/>
                    <a:pt x="1777061" y="4618861"/>
                  </a:cubicBezTo>
                  <a:cubicBezTo>
                    <a:pt x="1814323" y="4696351"/>
                    <a:pt x="1890159" y="4748016"/>
                    <a:pt x="1975909" y="4754331"/>
                  </a:cubicBezTo>
                  <a:cubicBezTo>
                    <a:pt x="2061659" y="4760646"/>
                    <a:pt x="2144245" y="4720649"/>
                    <a:pt x="2192458" y="4649455"/>
                  </a:cubicBezTo>
                  <a:lnTo>
                    <a:pt x="2298181" y="4721053"/>
                  </a:lnTo>
                  <a:cubicBezTo>
                    <a:pt x="2224342" y="4830089"/>
                    <a:pt x="2097858" y="4891345"/>
                    <a:pt x="1966529" y="4881672"/>
                  </a:cubicBezTo>
                  <a:cubicBezTo>
                    <a:pt x="1835201" y="4871999"/>
                    <a:pt x="1719055" y="4792873"/>
                    <a:pt x="1661989" y="4674197"/>
                  </a:cubicBezTo>
                  <a:cubicBezTo>
                    <a:pt x="1619189" y="4585188"/>
                    <a:pt x="1614514" y="4484115"/>
                    <a:pt x="1646259" y="4393316"/>
                  </a:cubicBezTo>
                  <a:lnTo>
                    <a:pt x="1683193" y="4320372"/>
                  </a:lnTo>
                  <a:lnTo>
                    <a:pt x="1681858" y="4319569"/>
                  </a:lnTo>
                  <a:lnTo>
                    <a:pt x="1686586" y="4313670"/>
                  </a:lnTo>
                  <a:lnTo>
                    <a:pt x="1690080" y="4306769"/>
                  </a:lnTo>
                  <a:lnTo>
                    <a:pt x="1691395" y="4307670"/>
                  </a:lnTo>
                  <a:lnTo>
                    <a:pt x="1724672" y="4266152"/>
                  </a:lnTo>
                  <a:cubicBezTo>
                    <a:pt x="1773838" y="4219378"/>
                    <a:pt x="1840460" y="4193405"/>
                    <a:pt x="1910154" y="4196020"/>
                  </a:cubicBezTo>
                  <a:close/>
                  <a:moveTo>
                    <a:pt x="3572719" y="3371574"/>
                  </a:moveTo>
                  <a:cubicBezTo>
                    <a:pt x="3541503" y="3371996"/>
                    <a:pt x="3510192" y="3378503"/>
                    <a:pt x="3480599" y="3391307"/>
                  </a:cubicBezTo>
                  <a:cubicBezTo>
                    <a:pt x="3401687" y="3425451"/>
                    <a:pt x="3347042" y="3499168"/>
                    <a:pt x="3337314" y="3584598"/>
                  </a:cubicBezTo>
                  <a:cubicBezTo>
                    <a:pt x="3330020" y="3648671"/>
                    <a:pt x="3348825" y="3712003"/>
                    <a:pt x="3387884" y="3761186"/>
                  </a:cubicBezTo>
                  <a:lnTo>
                    <a:pt x="3416975" y="3789240"/>
                  </a:lnTo>
                  <a:lnTo>
                    <a:pt x="3474957" y="3829358"/>
                  </a:lnTo>
                  <a:cubicBezTo>
                    <a:pt x="3609274" y="3896268"/>
                    <a:pt x="3806818" y="3850824"/>
                    <a:pt x="4001005" y="3707667"/>
                  </a:cubicBezTo>
                  <a:lnTo>
                    <a:pt x="4018757" y="3693244"/>
                  </a:lnTo>
                  <a:lnTo>
                    <a:pt x="3973082" y="3640028"/>
                  </a:lnTo>
                  <a:cubicBezTo>
                    <a:pt x="3954350" y="3615518"/>
                    <a:pt x="3936454" y="3589286"/>
                    <a:pt x="3919485" y="3561407"/>
                  </a:cubicBezTo>
                  <a:lnTo>
                    <a:pt x="3896543" y="3519130"/>
                  </a:lnTo>
                  <a:lnTo>
                    <a:pt x="3897801" y="3541143"/>
                  </a:lnTo>
                  <a:cubicBezTo>
                    <a:pt x="3890616" y="3633855"/>
                    <a:pt x="3833572" y="3715321"/>
                    <a:pt x="3748907" y="3753779"/>
                  </a:cubicBezTo>
                  <a:cubicBezTo>
                    <a:pt x="3664242" y="3792238"/>
                    <a:pt x="3565361" y="3781600"/>
                    <a:pt x="3490812" y="3726016"/>
                  </a:cubicBezTo>
                  <a:lnTo>
                    <a:pt x="3491273" y="3725398"/>
                  </a:lnTo>
                  <a:lnTo>
                    <a:pt x="3477591" y="3718822"/>
                  </a:lnTo>
                  <a:cubicBezTo>
                    <a:pt x="3424211" y="3679021"/>
                    <a:pt x="3412127" y="3604925"/>
                    <a:pt x="3450601" y="3553325"/>
                  </a:cubicBezTo>
                  <a:cubicBezTo>
                    <a:pt x="3489076" y="3501725"/>
                    <a:pt x="3563539" y="3492160"/>
                    <a:pt x="3616919" y="3531961"/>
                  </a:cubicBezTo>
                  <a:cubicBezTo>
                    <a:pt x="3643609" y="3551861"/>
                    <a:pt x="3659975" y="3580336"/>
                    <a:pt x="3664859" y="3610284"/>
                  </a:cubicBezTo>
                  <a:lnTo>
                    <a:pt x="3663816" y="3643202"/>
                  </a:lnTo>
                  <a:lnTo>
                    <a:pt x="3696302" y="3637973"/>
                  </a:lnTo>
                  <a:cubicBezTo>
                    <a:pt x="3738770" y="3618682"/>
                    <a:pt x="3767384" y="3577818"/>
                    <a:pt x="3770988" y="3531315"/>
                  </a:cubicBezTo>
                  <a:cubicBezTo>
                    <a:pt x="3773691" y="3496437"/>
                    <a:pt x="3762006" y="3462526"/>
                    <a:pt x="3739547" y="3436950"/>
                  </a:cubicBezTo>
                  <a:lnTo>
                    <a:pt x="3718283" y="3418468"/>
                  </a:lnTo>
                  <a:lnTo>
                    <a:pt x="3664260" y="3388353"/>
                  </a:lnTo>
                  <a:cubicBezTo>
                    <a:pt x="3635054" y="3376816"/>
                    <a:pt x="3603936" y="3371152"/>
                    <a:pt x="3572719" y="3371574"/>
                  </a:cubicBezTo>
                  <a:close/>
                  <a:moveTo>
                    <a:pt x="538989" y="2854160"/>
                  </a:moveTo>
                  <a:cubicBezTo>
                    <a:pt x="525375" y="2855141"/>
                    <a:pt x="511940" y="2857371"/>
                    <a:pt x="498748" y="2860880"/>
                  </a:cubicBezTo>
                  <a:lnTo>
                    <a:pt x="497651" y="2856756"/>
                  </a:lnTo>
                  <a:lnTo>
                    <a:pt x="448530" y="2875839"/>
                  </a:lnTo>
                  <a:cubicBezTo>
                    <a:pt x="401108" y="2901968"/>
                    <a:pt x="365157" y="2946179"/>
                    <a:pt x="349870" y="2999645"/>
                  </a:cubicBezTo>
                  <a:cubicBezTo>
                    <a:pt x="329487" y="3070933"/>
                    <a:pt x="348986" y="3147675"/>
                    <a:pt x="400925" y="3200587"/>
                  </a:cubicBezTo>
                  <a:cubicBezTo>
                    <a:pt x="439880" y="3240272"/>
                    <a:pt x="492575" y="3261960"/>
                    <a:pt x="546717" y="3262283"/>
                  </a:cubicBezTo>
                  <a:lnTo>
                    <a:pt x="594296" y="3256204"/>
                  </a:lnTo>
                  <a:lnTo>
                    <a:pt x="593730" y="3253417"/>
                  </a:lnTo>
                  <a:cubicBezTo>
                    <a:pt x="632180" y="3245610"/>
                    <a:pt x="663341" y="3217507"/>
                    <a:pt x="675063" y="3180064"/>
                  </a:cubicBezTo>
                  <a:cubicBezTo>
                    <a:pt x="686786" y="3142622"/>
                    <a:pt x="677214" y="3101767"/>
                    <a:pt x="650082" y="3073428"/>
                  </a:cubicBezTo>
                  <a:lnTo>
                    <a:pt x="627666" y="3055569"/>
                  </a:lnTo>
                  <a:lnTo>
                    <a:pt x="616872" y="3085220"/>
                  </a:lnTo>
                  <a:cubicBezTo>
                    <a:pt x="603696" y="3107081"/>
                    <a:pt x="582014" y="3124201"/>
                    <a:pt x="554951" y="3131399"/>
                  </a:cubicBezTo>
                  <a:cubicBezTo>
                    <a:pt x="500824" y="3145794"/>
                    <a:pt x="445664" y="3115047"/>
                    <a:pt x="431749" y="3062724"/>
                  </a:cubicBezTo>
                  <a:cubicBezTo>
                    <a:pt x="417835" y="3010401"/>
                    <a:pt x="450432" y="2956316"/>
                    <a:pt x="504559" y="2941921"/>
                  </a:cubicBezTo>
                  <a:lnTo>
                    <a:pt x="517299" y="2941063"/>
                  </a:lnTo>
                  <a:lnTo>
                    <a:pt x="517133" y="2940437"/>
                  </a:lnTo>
                  <a:cubicBezTo>
                    <a:pt x="592724" y="2920333"/>
                    <a:pt x="673268" y="2942937"/>
                    <a:pt x="727362" y="2999437"/>
                  </a:cubicBezTo>
                  <a:cubicBezTo>
                    <a:pt x="781455" y="3055935"/>
                    <a:pt x="800537" y="3137385"/>
                    <a:pt x="777167" y="3212031"/>
                  </a:cubicBezTo>
                  <a:cubicBezTo>
                    <a:pt x="759638" y="3268016"/>
                    <a:pt x="720313" y="3313527"/>
                    <a:pt x="669407" y="3339349"/>
                  </a:cubicBezTo>
                  <a:lnTo>
                    <a:pt x="627133" y="3354054"/>
                  </a:lnTo>
                  <a:lnTo>
                    <a:pt x="627477" y="3355348"/>
                  </a:lnTo>
                  <a:lnTo>
                    <a:pt x="621049" y="3356169"/>
                  </a:lnTo>
                  <a:lnTo>
                    <a:pt x="615019" y="3358266"/>
                  </a:lnTo>
                  <a:lnTo>
                    <a:pt x="614756" y="3356973"/>
                  </a:lnTo>
                  <a:lnTo>
                    <a:pt x="587773" y="3360421"/>
                  </a:lnTo>
                  <a:lnTo>
                    <a:pt x="592433" y="3362518"/>
                  </a:lnTo>
                  <a:cubicBezTo>
                    <a:pt x="653587" y="3399716"/>
                    <a:pt x="698720" y="3457975"/>
                    <a:pt x="715887" y="3525177"/>
                  </a:cubicBezTo>
                  <a:cubicBezTo>
                    <a:pt x="738777" y="3614777"/>
                    <a:pt x="708329" y="3706089"/>
                    <a:pt x="636412" y="3763512"/>
                  </a:cubicBezTo>
                  <a:cubicBezTo>
                    <a:pt x="564496" y="3820935"/>
                    <a:pt x="462498" y="3835379"/>
                    <a:pt x="370180" y="3801213"/>
                  </a:cubicBezTo>
                  <a:lnTo>
                    <a:pt x="370439" y="3800512"/>
                  </a:lnTo>
                  <a:lnTo>
                    <a:pt x="354672" y="3797677"/>
                  </a:lnTo>
                  <a:cubicBezTo>
                    <a:pt x="288569" y="3773213"/>
                    <a:pt x="252509" y="3706023"/>
                    <a:pt x="274129" y="3647606"/>
                  </a:cubicBezTo>
                  <a:cubicBezTo>
                    <a:pt x="295750" y="3589188"/>
                    <a:pt x="366863" y="3561662"/>
                    <a:pt x="432967" y="3586127"/>
                  </a:cubicBezTo>
                  <a:cubicBezTo>
                    <a:pt x="466019" y="3598360"/>
                    <a:pt x="491558" y="3621273"/>
                    <a:pt x="506135" y="3648431"/>
                  </a:cubicBezTo>
                  <a:lnTo>
                    <a:pt x="517104" y="3684240"/>
                  </a:lnTo>
                  <a:lnTo>
                    <a:pt x="546446" y="3666861"/>
                  </a:lnTo>
                  <a:cubicBezTo>
                    <a:pt x="582519" y="3638057"/>
                    <a:pt x="597793" y="3592256"/>
                    <a:pt x="586311" y="3547312"/>
                  </a:cubicBezTo>
                  <a:cubicBezTo>
                    <a:pt x="574829" y="3502369"/>
                    <a:pt x="538411" y="3465397"/>
                    <a:pt x="491254" y="3450811"/>
                  </a:cubicBezTo>
                  <a:lnTo>
                    <a:pt x="492188" y="3447673"/>
                  </a:lnTo>
                  <a:lnTo>
                    <a:pt x="433539" y="3433762"/>
                  </a:lnTo>
                  <a:cubicBezTo>
                    <a:pt x="366202" y="3426296"/>
                    <a:pt x="298900" y="3443715"/>
                    <a:pt x="247194" y="3483909"/>
                  </a:cubicBezTo>
                  <a:cubicBezTo>
                    <a:pt x="178254" y="3537502"/>
                    <a:pt x="147674" y="3623316"/>
                    <a:pt x="167127" y="3708605"/>
                  </a:cubicBezTo>
                  <a:cubicBezTo>
                    <a:pt x="181717" y="3772572"/>
                    <a:pt x="222761" y="3828842"/>
                    <a:pt x="279557" y="3865888"/>
                  </a:cubicBezTo>
                  <a:lnTo>
                    <a:pt x="339049" y="3895044"/>
                  </a:lnTo>
                  <a:lnTo>
                    <a:pt x="340753" y="3890439"/>
                  </a:lnTo>
                  <a:cubicBezTo>
                    <a:pt x="469656" y="3938145"/>
                    <a:pt x="624437" y="3893479"/>
                    <a:pt x="765152" y="3771025"/>
                  </a:cubicBezTo>
                  <a:lnTo>
                    <a:pt x="820295" y="3717861"/>
                  </a:lnTo>
                  <a:lnTo>
                    <a:pt x="824050" y="3709820"/>
                  </a:lnTo>
                  <a:cubicBezTo>
                    <a:pt x="867932" y="3634434"/>
                    <a:pt x="938768" y="3574910"/>
                    <a:pt x="1030361" y="3535038"/>
                  </a:cubicBezTo>
                  <a:lnTo>
                    <a:pt x="1035982" y="3533010"/>
                  </a:lnTo>
                  <a:lnTo>
                    <a:pt x="1022668" y="3525691"/>
                  </a:lnTo>
                  <a:lnTo>
                    <a:pt x="1024158" y="3523282"/>
                  </a:lnTo>
                  <a:lnTo>
                    <a:pt x="956228" y="3471624"/>
                  </a:lnTo>
                  <a:cubicBezTo>
                    <a:pt x="873221" y="3389093"/>
                    <a:pt x="824622" y="3275958"/>
                    <a:pt x="824176" y="3155772"/>
                  </a:cubicBezTo>
                  <a:cubicBezTo>
                    <a:pt x="824027" y="3115709"/>
                    <a:pt x="829234" y="3076391"/>
                    <a:pt x="839294" y="3038691"/>
                  </a:cubicBezTo>
                  <a:lnTo>
                    <a:pt x="845233" y="3024279"/>
                  </a:lnTo>
                  <a:lnTo>
                    <a:pt x="830489" y="3005860"/>
                  </a:lnTo>
                  <a:cubicBezTo>
                    <a:pt x="738380" y="2901544"/>
                    <a:pt x="634283" y="2847289"/>
                    <a:pt x="538989" y="2854160"/>
                  </a:cubicBezTo>
                  <a:close/>
                  <a:moveTo>
                    <a:pt x="4464700" y="1953579"/>
                  </a:moveTo>
                  <a:lnTo>
                    <a:pt x="4415474" y="1955127"/>
                  </a:lnTo>
                  <a:lnTo>
                    <a:pt x="4416039" y="1959075"/>
                  </a:lnTo>
                  <a:cubicBezTo>
                    <a:pt x="4329428" y="1971463"/>
                    <a:pt x="4255105" y="2039736"/>
                    <a:pt x="4206076" y="2147801"/>
                  </a:cubicBezTo>
                  <a:lnTo>
                    <a:pt x="4200851" y="2163525"/>
                  </a:lnTo>
                  <a:lnTo>
                    <a:pt x="4248391" y="2224110"/>
                  </a:lnTo>
                  <a:lnTo>
                    <a:pt x="4259365" y="2249771"/>
                  </a:lnTo>
                  <a:lnTo>
                    <a:pt x="4257954" y="2214274"/>
                  </a:lnTo>
                  <a:cubicBezTo>
                    <a:pt x="4259597" y="2196568"/>
                    <a:pt x="4263611" y="2178934"/>
                    <a:pt x="4270077" y="2161840"/>
                  </a:cubicBezTo>
                  <a:cubicBezTo>
                    <a:pt x="4295943" y="2093466"/>
                    <a:pt x="4356951" y="2044574"/>
                    <a:pt x="4429316" y="2034224"/>
                  </a:cubicBezTo>
                  <a:lnTo>
                    <a:pt x="4429403" y="2034823"/>
                  </a:lnTo>
                  <a:lnTo>
                    <a:pt x="4440672" y="2030903"/>
                  </a:lnTo>
                  <a:cubicBezTo>
                    <a:pt x="4492490" y="2023491"/>
                    <a:pt x="4540304" y="2058089"/>
                    <a:pt x="4547468" y="2108179"/>
                  </a:cubicBezTo>
                  <a:cubicBezTo>
                    <a:pt x="4554633" y="2158269"/>
                    <a:pt x="4518435" y="2204883"/>
                    <a:pt x="4466617" y="2212294"/>
                  </a:cubicBezTo>
                  <a:cubicBezTo>
                    <a:pt x="4440708" y="2216000"/>
                    <a:pt x="4415800" y="2209204"/>
                    <a:pt x="4396474" y="2195219"/>
                  </a:cubicBezTo>
                  <a:lnTo>
                    <a:pt x="4376350" y="2173664"/>
                  </a:lnTo>
                  <a:lnTo>
                    <a:pt x="4363600" y="2197220"/>
                  </a:lnTo>
                  <a:cubicBezTo>
                    <a:pt x="4350626" y="2231516"/>
                    <a:pt x="4357333" y="2270154"/>
                    <a:pt x="4381107" y="2298071"/>
                  </a:cubicBezTo>
                  <a:cubicBezTo>
                    <a:pt x="4404880" y="2325988"/>
                    <a:pt x="4441957" y="2338764"/>
                    <a:pt x="4477882" y="2331419"/>
                  </a:cubicBezTo>
                  <a:lnTo>
                    <a:pt x="4478415" y="2334025"/>
                  </a:lnTo>
                  <a:lnTo>
                    <a:pt x="4521558" y="2321855"/>
                  </a:lnTo>
                  <a:cubicBezTo>
                    <a:pt x="4568007" y="2301779"/>
                    <a:pt x="4605397" y="2263856"/>
                    <a:pt x="4624391" y="2215481"/>
                  </a:cubicBezTo>
                  <a:cubicBezTo>
                    <a:pt x="4649714" y="2150980"/>
                    <a:pt x="4638423" y="2077846"/>
                    <a:pt x="4594825" y="2023986"/>
                  </a:cubicBezTo>
                  <a:cubicBezTo>
                    <a:pt x="4562126" y="1983591"/>
                    <a:pt x="4515040" y="1958712"/>
                    <a:pt x="4464700" y="1953579"/>
                  </a:cubicBezTo>
                  <a:close/>
                  <a:moveTo>
                    <a:pt x="4140713" y="1699948"/>
                  </a:moveTo>
                  <a:lnTo>
                    <a:pt x="4136706" y="1743047"/>
                  </a:lnTo>
                  <a:cubicBezTo>
                    <a:pt x="4118724" y="1839365"/>
                    <a:pt x="4062158" y="1930662"/>
                    <a:pt x="3973581" y="2008654"/>
                  </a:cubicBezTo>
                  <a:lnTo>
                    <a:pt x="3963790" y="2016415"/>
                  </a:lnTo>
                  <a:lnTo>
                    <a:pt x="3970864" y="2017682"/>
                  </a:lnTo>
                  <a:cubicBezTo>
                    <a:pt x="4008935" y="2027115"/>
                    <a:pt x="4046076" y="2041633"/>
                    <a:pt x="4081258" y="2061255"/>
                  </a:cubicBezTo>
                  <a:lnTo>
                    <a:pt x="4124808" y="2093790"/>
                  </a:lnTo>
                  <a:lnTo>
                    <a:pt x="4130703" y="2079275"/>
                  </a:lnTo>
                  <a:cubicBezTo>
                    <a:pt x="4185247" y="1974223"/>
                    <a:pt x="4261684" y="1901467"/>
                    <a:pt x="4350035" y="1871538"/>
                  </a:cubicBezTo>
                  <a:lnTo>
                    <a:pt x="4397921" y="1860084"/>
                  </a:lnTo>
                  <a:lnTo>
                    <a:pt x="4397873" y="1859794"/>
                  </a:lnTo>
                  <a:lnTo>
                    <a:pt x="4400004" y="1859587"/>
                  </a:lnTo>
                  <a:lnTo>
                    <a:pt x="4401749" y="1859168"/>
                  </a:lnTo>
                  <a:lnTo>
                    <a:pt x="4401783" y="1859412"/>
                  </a:lnTo>
                  <a:lnTo>
                    <a:pt x="4413025" y="1858313"/>
                  </a:lnTo>
                  <a:lnTo>
                    <a:pt x="4333935" y="1844691"/>
                  </a:lnTo>
                  <a:cubicBezTo>
                    <a:pt x="4303459" y="1835142"/>
                    <a:pt x="4274487" y="1821661"/>
                    <a:pt x="4247725" y="1804695"/>
                  </a:cubicBezTo>
                  <a:cubicBezTo>
                    <a:pt x="4207580" y="1779246"/>
                    <a:pt x="4172407" y="1745955"/>
                    <a:pt x="4144586" y="1706333"/>
                  </a:cubicBezTo>
                  <a:close/>
                  <a:moveTo>
                    <a:pt x="377948" y="1526130"/>
                  </a:moveTo>
                  <a:lnTo>
                    <a:pt x="383689" y="1538799"/>
                  </a:lnTo>
                  <a:cubicBezTo>
                    <a:pt x="397288" y="1580013"/>
                    <a:pt x="391309" y="1633255"/>
                    <a:pt x="363647" y="1681729"/>
                  </a:cubicBezTo>
                  <a:cubicBezTo>
                    <a:pt x="335985" y="1730202"/>
                    <a:pt x="293188" y="1762434"/>
                    <a:pt x="250787" y="1771692"/>
                  </a:cubicBezTo>
                  <a:lnTo>
                    <a:pt x="236960" y="1773193"/>
                  </a:lnTo>
                  <a:lnTo>
                    <a:pt x="231218" y="1760524"/>
                  </a:lnTo>
                  <a:cubicBezTo>
                    <a:pt x="217619" y="1719310"/>
                    <a:pt x="223599" y="1666068"/>
                    <a:pt x="251260" y="1617594"/>
                  </a:cubicBezTo>
                  <a:cubicBezTo>
                    <a:pt x="278921" y="1569122"/>
                    <a:pt x="321719" y="1536889"/>
                    <a:pt x="364120" y="1527631"/>
                  </a:cubicBezTo>
                  <a:close/>
                  <a:moveTo>
                    <a:pt x="1771697" y="116828"/>
                  </a:moveTo>
                  <a:cubicBezTo>
                    <a:pt x="1826426" y="113129"/>
                    <a:pt x="1889730" y="137177"/>
                    <a:pt x="1940384" y="186271"/>
                  </a:cubicBezTo>
                  <a:cubicBezTo>
                    <a:pt x="1978374" y="223092"/>
                    <a:pt x="2002506" y="267466"/>
                    <a:pt x="2011358" y="310478"/>
                  </a:cubicBezTo>
                  <a:lnTo>
                    <a:pt x="2013859" y="338973"/>
                  </a:lnTo>
                  <a:lnTo>
                    <a:pt x="2070458" y="313793"/>
                  </a:lnTo>
                  <a:cubicBezTo>
                    <a:pt x="2115823" y="298692"/>
                    <a:pt x="2164390" y="292346"/>
                    <a:pt x="2213639" y="295973"/>
                  </a:cubicBezTo>
                  <a:cubicBezTo>
                    <a:pt x="2344968" y="305646"/>
                    <a:pt x="2461112" y="384772"/>
                    <a:pt x="2518180" y="503449"/>
                  </a:cubicBezTo>
                  <a:cubicBezTo>
                    <a:pt x="2539580" y="547953"/>
                    <a:pt x="2551447" y="595473"/>
                    <a:pt x="2553998" y="643217"/>
                  </a:cubicBezTo>
                  <a:lnTo>
                    <a:pt x="2552098" y="686511"/>
                  </a:lnTo>
                  <a:lnTo>
                    <a:pt x="2582965" y="671537"/>
                  </a:lnTo>
                  <a:cubicBezTo>
                    <a:pt x="2624420" y="657048"/>
                    <a:pt x="2674888" y="654970"/>
                    <a:pt x="2725991" y="668663"/>
                  </a:cubicBezTo>
                  <a:cubicBezTo>
                    <a:pt x="2794129" y="686921"/>
                    <a:pt x="2847269" y="728894"/>
                    <a:pt x="2872197" y="777758"/>
                  </a:cubicBezTo>
                  <a:lnTo>
                    <a:pt x="2878472" y="794180"/>
                  </a:lnTo>
                  <a:lnTo>
                    <a:pt x="2864827" y="805265"/>
                  </a:lnTo>
                  <a:cubicBezTo>
                    <a:pt x="2818807" y="835119"/>
                    <a:pt x="2751799" y="844899"/>
                    <a:pt x="2683661" y="826641"/>
                  </a:cubicBezTo>
                  <a:cubicBezTo>
                    <a:pt x="2632558" y="812948"/>
                    <a:pt x="2589890" y="785914"/>
                    <a:pt x="2561235" y="752639"/>
                  </a:cubicBezTo>
                  <a:lnTo>
                    <a:pt x="2546802" y="731340"/>
                  </a:lnTo>
                  <a:lnTo>
                    <a:pt x="2533909" y="784330"/>
                  </a:lnTo>
                  <a:lnTo>
                    <a:pt x="2496975" y="857275"/>
                  </a:lnTo>
                  <a:lnTo>
                    <a:pt x="2498309" y="858077"/>
                  </a:lnTo>
                  <a:lnTo>
                    <a:pt x="2493583" y="863973"/>
                  </a:lnTo>
                  <a:lnTo>
                    <a:pt x="2490088" y="870878"/>
                  </a:lnTo>
                  <a:lnTo>
                    <a:pt x="2488773" y="869975"/>
                  </a:lnTo>
                  <a:lnTo>
                    <a:pt x="2455495" y="911496"/>
                  </a:lnTo>
                  <a:cubicBezTo>
                    <a:pt x="2406330" y="958269"/>
                    <a:pt x="2339707" y="984241"/>
                    <a:pt x="2270013" y="981627"/>
                  </a:cubicBezTo>
                  <a:cubicBezTo>
                    <a:pt x="2177089" y="978142"/>
                    <a:pt x="2093415" y="924388"/>
                    <a:pt x="2051613" y="841323"/>
                  </a:cubicBezTo>
                  <a:cubicBezTo>
                    <a:pt x="2009811" y="758258"/>
                    <a:pt x="2016499" y="659030"/>
                    <a:pt x="2069070" y="582325"/>
                  </a:cubicBezTo>
                  <a:lnTo>
                    <a:pt x="2069706" y="582762"/>
                  </a:lnTo>
                  <a:lnTo>
                    <a:pt x="2075731" y="568828"/>
                  </a:lnTo>
                  <a:cubicBezTo>
                    <a:pt x="2113373" y="513905"/>
                    <a:pt x="2186929" y="498879"/>
                    <a:pt x="2240022" y="535266"/>
                  </a:cubicBezTo>
                  <a:cubicBezTo>
                    <a:pt x="2293114" y="571654"/>
                    <a:pt x="2305639" y="645677"/>
                    <a:pt x="2267997" y="700600"/>
                  </a:cubicBezTo>
                  <a:cubicBezTo>
                    <a:pt x="2249176" y="728063"/>
                    <a:pt x="2221376" y="745550"/>
                    <a:pt x="2191645" y="751624"/>
                  </a:cubicBezTo>
                  <a:lnTo>
                    <a:pt x="2154132" y="751931"/>
                  </a:lnTo>
                  <a:lnTo>
                    <a:pt x="2165232" y="784146"/>
                  </a:lnTo>
                  <a:cubicBezTo>
                    <a:pt x="2186200" y="825811"/>
                    <a:pt x="2228170" y="852774"/>
                    <a:pt x="2274781" y="854522"/>
                  </a:cubicBezTo>
                  <a:cubicBezTo>
                    <a:pt x="2298087" y="855397"/>
                    <a:pt x="2320707" y="849898"/>
                    <a:pt x="2340505" y="839183"/>
                  </a:cubicBezTo>
                  <a:lnTo>
                    <a:pt x="2386542" y="795180"/>
                  </a:lnTo>
                  <a:lnTo>
                    <a:pt x="2413377" y="742182"/>
                  </a:lnTo>
                  <a:cubicBezTo>
                    <a:pt x="2434104" y="682896"/>
                    <a:pt x="2431053" y="616901"/>
                    <a:pt x="2403106" y="558783"/>
                  </a:cubicBezTo>
                  <a:cubicBezTo>
                    <a:pt x="2365845" y="481294"/>
                    <a:pt x="2290009" y="429629"/>
                    <a:pt x="2204259" y="423315"/>
                  </a:cubicBezTo>
                  <a:cubicBezTo>
                    <a:pt x="2139947" y="418579"/>
                    <a:pt x="2077414" y="439892"/>
                    <a:pt x="2029827" y="480880"/>
                  </a:cubicBezTo>
                  <a:lnTo>
                    <a:pt x="1998238" y="516363"/>
                  </a:lnTo>
                  <a:lnTo>
                    <a:pt x="1961948" y="578121"/>
                  </a:lnTo>
                  <a:cubicBezTo>
                    <a:pt x="1906582" y="712311"/>
                    <a:pt x="1957959" y="899815"/>
                    <a:pt x="2099857" y="1081422"/>
                  </a:cubicBezTo>
                  <a:lnTo>
                    <a:pt x="2155983" y="1145867"/>
                  </a:lnTo>
                  <a:lnTo>
                    <a:pt x="2201387" y="1166209"/>
                  </a:lnTo>
                  <a:lnTo>
                    <a:pt x="2201998" y="1165152"/>
                  </a:lnTo>
                  <a:lnTo>
                    <a:pt x="2206531" y="1168516"/>
                  </a:lnTo>
                  <a:lnTo>
                    <a:pt x="2210419" y="1170257"/>
                  </a:lnTo>
                  <a:lnTo>
                    <a:pt x="2209934" y="1171039"/>
                  </a:lnTo>
                  <a:lnTo>
                    <a:pt x="2283952" y="1225933"/>
                  </a:lnTo>
                  <a:cubicBezTo>
                    <a:pt x="2393104" y="1327851"/>
                    <a:pt x="2456419" y="1485997"/>
                    <a:pt x="2467511" y="1675670"/>
                  </a:cubicBezTo>
                  <a:lnTo>
                    <a:pt x="2467608" y="1709553"/>
                  </a:lnTo>
                  <a:lnTo>
                    <a:pt x="2521215" y="1676365"/>
                  </a:lnTo>
                  <a:lnTo>
                    <a:pt x="2620398" y="1632390"/>
                  </a:lnTo>
                  <a:lnTo>
                    <a:pt x="2608266" y="1625263"/>
                  </a:lnTo>
                  <a:cubicBezTo>
                    <a:pt x="2564197" y="1592599"/>
                    <a:pt x="2531589" y="1533249"/>
                    <a:pt x="2524851" y="1463030"/>
                  </a:cubicBezTo>
                  <a:cubicBezTo>
                    <a:pt x="2518112" y="1392812"/>
                    <a:pt x="2538839" y="1328343"/>
                    <a:pt x="2575891" y="1287895"/>
                  </a:cubicBezTo>
                  <a:lnTo>
                    <a:pt x="2589080" y="1276271"/>
                  </a:lnTo>
                  <a:lnTo>
                    <a:pt x="2604239" y="1285174"/>
                  </a:lnTo>
                  <a:cubicBezTo>
                    <a:pt x="2648307" y="1317839"/>
                    <a:pt x="2680916" y="1377190"/>
                    <a:pt x="2687653" y="1447408"/>
                  </a:cubicBezTo>
                  <a:cubicBezTo>
                    <a:pt x="2694392" y="1517626"/>
                    <a:pt x="2673665" y="1582094"/>
                    <a:pt x="2636614" y="1622543"/>
                  </a:cubicBezTo>
                  <a:lnTo>
                    <a:pt x="2630546" y="1627891"/>
                  </a:lnTo>
                  <a:lnTo>
                    <a:pt x="2670619" y="1610122"/>
                  </a:lnTo>
                  <a:cubicBezTo>
                    <a:pt x="2719889" y="1593458"/>
                    <a:pt x="2768434" y="1582232"/>
                    <a:pt x="2815660" y="1576518"/>
                  </a:cubicBezTo>
                  <a:lnTo>
                    <a:pt x="2842885" y="1576411"/>
                  </a:lnTo>
                  <a:lnTo>
                    <a:pt x="2841924" y="1574712"/>
                  </a:lnTo>
                  <a:cubicBezTo>
                    <a:pt x="3028417" y="1577067"/>
                    <a:pt x="3171035" y="1518684"/>
                    <a:pt x="3238062" y="1415167"/>
                  </a:cubicBezTo>
                  <a:lnTo>
                    <a:pt x="3259346" y="1373419"/>
                  </a:lnTo>
                  <a:lnTo>
                    <a:pt x="3275408" y="1324918"/>
                  </a:lnTo>
                  <a:cubicBezTo>
                    <a:pt x="3287111" y="1263212"/>
                    <a:pt x="3274304" y="1198402"/>
                    <a:pt x="3238045" y="1145073"/>
                  </a:cubicBezTo>
                  <a:cubicBezTo>
                    <a:pt x="3189702" y="1073969"/>
                    <a:pt x="3107041" y="1034125"/>
                    <a:pt x="3021302" y="1040601"/>
                  </a:cubicBezTo>
                  <a:cubicBezTo>
                    <a:pt x="2956998" y="1045457"/>
                    <a:pt x="2898319" y="1075812"/>
                    <a:pt x="2857340" y="1123405"/>
                  </a:cubicBezTo>
                  <a:lnTo>
                    <a:pt x="2823524" y="1175189"/>
                  </a:lnTo>
                  <a:lnTo>
                    <a:pt x="2813295" y="1201440"/>
                  </a:lnTo>
                  <a:cubicBezTo>
                    <a:pt x="2805308" y="1234529"/>
                    <a:pt x="2810734" y="1269983"/>
                    <a:pt x="2829349" y="1299602"/>
                  </a:cubicBezTo>
                  <a:cubicBezTo>
                    <a:pt x="2854168" y="1339093"/>
                    <a:pt x="2898504" y="1361961"/>
                    <a:pt x="2945071" y="1359287"/>
                  </a:cubicBezTo>
                  <a:lnTo>
                    <a:pt x="2976262" y="1348807"/>
                  </a:lnTo>
                  <a:lnTo>
                    <a:pt x="2960029" y="1320152"/>
                  </a:lnTo>
                  <a:cubicBezTo>
                    <a:pt x="2950423" y="1291367"/>
                    <a:pt x="2951668" y="1258548"/>
                    <a:pt x="2966040" y="1228518"/>
                  </a:cubicBezTo>
                  <a:cubicBezTo>
                    <a:pt x="2994784" y="1168456"/>
                    <a:pt x="3065153" y="1142292"/>
                    <a:pt x="3123211" y="1170078"/>
                  </a:cubicBezTo>
                  <a:cubicBezTo>
                    <a:pt x="3181270" y="1197864"/>
                    <a:pt x="3205035" y="1269077"/>
                    <a:pt x="3176291" y="1329139"/>
                  </a:cubicBezTo>
                  <a:lnTo>
                    <a:pt x="3167237" y="1341323"/>
                  </a:lnTo>
                  <a:lnTo>
                    <a:pt x="3167933" y="1341656"/>
                  </a:lnTo>
                  <a:cubicBezTo>
                    <a:pt x="3127790" y="1425535"/>
                    <a:pt x="3045201" y="1480940"/>
                    <a:pt x="2952363" y="1486271"/>
                  </a:cubicBezTo>
                  <a:cubicBezTo>
                    <a:pt x="2859527" y="1491603"/>
                    <a:pt x="2771138" y="1446015"/>
                    <a:pt x="2721658" y="1367283"/>
                  </a:cubicBezTo>
                  <a:cubicBezTo>
                    <a:pt x="2684547" y="1308234"/>
                    <a:pt x="2673728" y="1237551"/>
                    <a:pt x="2689652" y="1171586"/>
                  </a:cubicBezTo>
                  <a:lnTo>
                    <a:pt x="2708970" y="1122007"/>
                  </a:lnTo>
                  <a:lnTo>
                    <a:pt x="2707532" y="1121319"/>
                  </a:lnTo>
                  <a:lnTo>
                    <a:pt x="2711763" y="1114839"/>
                  </a:lnTo>
                  <a:lnTo>
                    <a:pt x="2714507" y="1107798"/>
                  </a:lnTo>
                  <a:lnTo>
                    <a:pt x="2715868" y="1108553"/>
                  </a:lnTo>
                  <a:lnTo>
                    <a:pt x="2760573" y="1040095"/>
                  </a:lnTo>
                  <a:cubicBezTo>
                    <a:pt x="2823334" y="967203"/>
                    <a:pt x="2913204" y="920713"/>
                    <a:pt x="3011687" y="913277"/>
                  </a:cubicBezTo>
                  <a:cubicBezTo>
                    <a:pt x="3142997" y="903359"/>
                    <a:pt x="3269595" y="964381"/>
                    <a:pt x="3343636" y="1073280"/>
                  </a:cubicBezTo>
                  <a:cubicBezTo>
                    <a:pt x="3357519" y="1093698"/>
                    <a:pt x="3369157" y="1115215"/>
                    <a:pt x="3378525" y="1137483"/>
                  </a:cubicBezTo>
                  <a:lnTo>
                    <a:pt x="3396553" y="1195718"/>
                  </a:lnTo>
                  <a:lnTo>
                    <a:pt x="3410253" y="1175498"/>
                  </a:lnTo>
                  <a:cubicBezTo>
                    <a:pt x="3438910" y="1142223"/>
                    <a:pt x="3481577" y="1115189"/>
                    <a:pt x="3532680" y="1101496"/>
                  </a:cubicBezTo>
                  <a:cubicBezTo>
                    <a:pt x="3600818" y="1083239"/>
                    <a:pt x="3667826" y="1093018"/>
                    <a:pt x="3713846" y="1122872"/>
                  </a:cubicBezTo>
                  <a:lnTo>
                    <a:pt x="3727491" y="1133957"/>
                  </a:lnTo>
                  <a:lnTo>
                    <a:pt x="3721216" y="1150379"/>
                  </a:lnTo>
                  <a:cubicBezTo>
                    <a:pt x="3696288" y="1199243"/>
                    <a:pt x="3643148" y="1241217"/>
                    <a:pt x="3575010" y="1259474"/>
                  </a:cubicBezTo>
                  <a:cubicBezTo>
                    <a:pt x="3523907" y="1273167"/>
                    <a:pt x="3473439" y="1271090"/>
                    <a:pt x="3431985" y="1256600"/>
                  </a:cubicBezTo>
                  <a:lnTo>
                    <a:pt x="3403660" y="1242859"/>
                  </a:lnTo>
                  <a:lnTo>
                    <a:pt x="3407289" y="1277298"/>
                  </a:lnTo>
                  <a:cubicBezTo>
                    <a:pt x="3407476" y="1301169"/>
                    <a:pt x="3405341" y="1325093"/>
                    <a:pt x="3400860" y="1348718"/>
                  </a:cubicBezTo>
                  <a:lnTo>
                    <a:pt x="3377352" y="1419703"/>
                  </a:lnTo>
                  <a:lnTo>
                    <a:pt x="3379240" y="1420547"/>
                  </a:lnTo>
                  <a:lnTo>
                    <a:pt x="3373022" y="1432777"/>
                  </a:lnTo>
                  <a:lnTo>
                    <a:pt x="3370362" y="1440807"/>
                  </a:lnTo>
                  <a:lnTo>
                    <a:pt x="3369221" y="1440252"/>
                  </a:lnTo>
                  <a:lnTo>
                    <a:pt x="3350258" y="1477552"/>
                  </a:lnTo>
                  <a:cubicBezTo>
                    <a:pt x="3316423" y="1531738"/>
                    <a:pt x="3268305" y="1577301"/>
                    <a:pt x="3208358" y="1612788"/>
                  </a:cubicBezTo>
                  <a:lnTo>
                    <a:pt x="3144889" y="1644698"/>
                  </a:lnTo>
                  <a:lnTo>
                    <a:pt x="3154217" y="1649724"/>
                  </a:lnTo>
                  <a:lnTo>
                    <a:pt x="3152848" y="1651953"/>
                  </a:lnTo>
                  <a:lnTo>
                    <a:pt x="3223949" y="1706023"/>
                  </a:lnTo>
                  <a:cubicBezTo>
                    <a:pt x="3306956" y="1788553"/>
                    <a:pt x="3355554" y="1901679"/>
                    <a:pt x="3356001" y="2021867"/>
                  </a:cubicBezTo>
                  <a:cubicBezTo>
                    <a:pt x="3356596" y="2182117"/>
                    <a:pt x="3271498" y="2330465"/>
                    <a:pt x="3132866" y="2410848"/>
                  </a:cubicBezTo>
                  <a:cubicBezTo>
                    <a:pt x="3011564" y="2481183"/>
                    <a:pt x="2865462" y="2490097"/>
                    <a:pt x="2737858" y="2437548"/>
                  </a:cubicBezTo>
                  <a:lnTo>
                    <a:pt x="2701034" y="2419433"/>
                  </a:lnTo>
                  <a:lnTo>
                    <a:pt x="2700731" y="2420039"/>
                  </a:lnTo>
                  <a:lnTo>
                    <a:pt x="2696754" y="2417327"/>
                  </a:lnTo>
                  <a:lnTo>
                    <a:pt x="2684430" y="2411265"/>
                  </a:lnTo>
                  <a:lnTo>
                    <a:pt x="2685400" y="2409585"/>
                  </a:lnTo>
                  <a:lnTo>
                    <a:pt x="2631899" y="2373108"/>
                  </a:lnTo>
                  <a:cubicBezTo>
                    <a:pt x="2570532" y="2317847"/>
                    <a:pt x="2532764" y="2239452"/>
                    <a:pt x="2529392" y="2154648"/>
                  </a:cubicBezTo>
                  <a:cubicBezTo>
                    <a:pt x="2524896" y="2041576"/>
                    <a:pt x="2582259" y="1935007"/>
                    <a:pt x="2679116" y="1876497"/>
                  </a:cubicBezTo>
                  <a:cubicBezTo>
                    <a:pt x="2775974" y="1817980"/>
                    <a:pt x="2896993" y="1816778"/>
                    <a:pt x="2994995" y="1873358"/>
                  </a:cubicBezTo>
                  <a:lnTo>
                    <a:pt x="2994526" y="1874172"/>
                  </a:lnTo>
                  <a:lnTo>
                    <a:pt x="3011997" y="1880172"/>
                  </a:lnTo>
                  <a:cubicBezTo>
                    <a:pt x="3082171" y="1920679"/>
                    <a:pt x="3107309" y="2008514"/>
                    <a:pt x="3068145" y="2076348"/>
                  </a:cubicBezTo>
                  <a:cubicBezTo>
                    <a:pt x="3028981" y="2144182"/>
                    <a:pt x="2940345" y="2166329"/>
                    <a:pt x="2870171" y="2125814"/>
                  </a:cubicBezTo>
                  <a:cubicBezTo>
                    <a:pt x="2835084" y="2105557"/>
                    <a:pt x="2811256" y="2073469"/>
                    <a:pt x="2801095" y="2037967"/>
                  </a:cubicBezTo>
                  <a:lnTo>
                    <a:pt x="2797201" y="1992482"/>
                  </a:lnTo>
                  <a:lnTo>
                    <a:pt x="2759157" y="2008973"/>
                  </a:lnTo>
                  <a:cubicBezTo>
                    <a:pt x="2710574" y="2038326"/>
                    <a:pt x="2681801" y="2091780"/>
                    <a:pt x="2684056" y="2148498"/>
                  </a:cubicBezTo>
                  <a:cubicBezTo>
                    <a:pt x="2685748" y="2191036"/>
                    <a:pt x="2704692" y="2230359"/>
                    <a:pt x="2735473" y="2258077"/>
                  </a:cubicBezTo>
                  <a:lnTo>
                    <a:pt x="2763794" y="2277388"/>
                  </a:lnTo>
                  <a:lnTo>
                    <a:pt x="2833373" y="2306107"/>
                  </a:lnTo>
                  <a:cubicBezTo>
                    <a:pt x="2907250" y="2325689"/>
                    <a:pt x="2987036" y="2315790"/>
                    <a:pt x="3054924" y="2276426"/>
                  </a:cubicBezTo>
                  <a:cubicBezTo>
                    <a:pt x="3145443" y="2223941"/>
                    <a:pt x="3201007" y="2127079"/>
                    <a:pt x="3200618" y="2022445"/>
                  </a:cubicBezTo>
                  <a:cubicBezTo>
                    <a:pt x="3200326" y="1943970"/>
                    <a:pt x="3168594" y="1870108"/>
                    <a:pt x="3114395" y="1816222"/>
                  </a:cubicBezTo>
                  <a:lnTo>
                    <a:pt x="3066418" y="1779737"/>
                  </a:lnTo>
                  <a:lnTo>
                    <a:pt x="3010286" y="1749573"/>
                  </a:lnTo>
                  <a:cubicBezTo>
                    <a:pt x="2879214" y="1697206"/>
                    <a:pt x="2709476" y="1731011"/>
                    <a:pt x="2536778" y="1843873"/>
                  </a:cubicBezTo>
                  <a:lnTo>
                    <a:pt x="2456830" y="1902128"/>
                  </a:lnTo>
                  <a:lnTo>
                    <a:pt x="2455345" y="1916822"/>
                  </a:lnTo>
                  <a:cubicBezTo>
                    <a:pt x="2449004" y="1959011"/>
                    <a:pt x="2440470" y="2002066"/>
                    <a:pt x="2429696" y="2045788"/>
                  </a:cubicBezTo>
                  <a:cubicBezTo>
                    <a:pt x="2389687" y="2208132"/>
                    <a:pt x="2320858" y="2370544"/>
                    <a:pt x="2229545" y="2519902"/>
                  </a:cubicBezTo>
                  <a:lnTo>
                    <a:pt x="2197254" y="2567245"/>
                  </a:lnTo>
                  <a:lnTo>
                    <a:pt x="2210207" y="2560344"/>
                  </a:lnTo>
                  <a:cubicBezTo>
                    <a:pt x="2238991" y="2548624"/>
                    <a:pt x="2271976" y="2541966"/>
                    <a:pt x="2307035" y="2541967"/>
                  </a:cubicBezTo>
                  <a:cubicBezTo>
                    <a:pt x="2377154" y="2541966"/>
                    <a:pt x="2438976" y="2568596"/>
                    <a:pt x="2475482" y="2609099"/>
                  </a:cubicBezTo>
                  <a:lnTo>
                    <a:pt x="2485730" y="2623253"/>
                  </a:lnTo>
                  <a:lnTo>
                    <a:pt x="2475481" y="2637407"/>
                  </a:lnTo>
                  <a:cubicBezTo>
                    <a:pt x="2438976" y="2677910"/>
                    <a:pt x="2377155" y="2704539"/>
                    <a:pt x="2307035" y="2704540"/>
                  </a:cubicBezTo>
                  <a:cubicBezTo>
                    <a:pt x="2254445" y="2704540"/>
                    <a:pt x="2206524" y="2689560"/>
                    <a:pt x="2170449" y="2664984"/>
                  </a:cubicBezTo>
                  <a:lnTo>
                    <a:pt x="2146378" y="2644149"/>
                  </a:lnTo>
                  <a:lnTo>
                    <a:pt x="2079343" y="2745459"/>
                  </a:lnTo>
                  <a:cubicBezTo>
                    <a:pt x="2007768" y="2864019"/>
                    <a:pt x="1951018" y="2991101"/>
                    <a:pt x="1913424" y="3117982"/>
                  </a:cubicBezTo>
                  <a:cubicBezTo>
                    <a:pt x="1820805" y="3430575"/>
                    <a:pt x="1855518" y="3701872"/>
                    <a:pt x="1998251" y="3834996"/>
                  </a:cubicBezTo>
                  <a:lnTo>
                    <a:pt x="2063140" y="3881282"/>
                  </a:lnTo>
                  <a:lnTo>
                    <a:pt x="2128893" y="3908853"/>
                  </a:lnTo>
                  <a:cubicBezTo>
                    <a:pt x="2202661" y="3928847"/>
                    <a:pt x="2282500" y="3919392"/>
                    <a:pt x="2350607" y="3880408"/>
                  </a:cubicBezTo>
                  <a:cubicBezTo>
                    <a:pt x="2441418" y="3828428"/>
                    <a:pt x="2497520" y="3731877"/>
                    <a:pt x="2497715" y="3627243"/>
                  </a:cubicBezTo>
                  <a:cubicBezTo>
                    <a:pt x="2497860" y="3548767"/>
                    <a:pt x="2466541" y="3474722"/>
                    <a:pt x="2412642" y="3420533"/>
                  </a:cubicBezTo>
                  <a:lnTo>
                    <a:pt x="2352977" y="3374633"/>
                  </a:lnTo>
                  <a:lnTo>
                    <a:pt x="2322100" y="3359763"/>
                  </a:lnTo>
                  <a:cubicBezTo>
                    <a:pt x="2282703" y="3346966"/>
                    <a:pt x="2239178" y="3350221"/>
                    <a:pt x="2201492" y="3370025"/>
                  </a:cubicBezTo>
                  <a:cubicBezTo>
                    <a:pt x="2151246" y="3396431"/>
                    <a:pt x="2119340" y="3448076"/>
                    <a:pt x="2118211" y="3504827"/>
                  </a:cubicBezTo>
                  <a:lnTo>
                    <a:pt x="2122951" y="3546019"/>
                  </a:lnTo>
                  <a:lnTo>
                    <a:pt x="2164289" y="3526650"/>
                  </a:lnTo>
                  <a:cubicBezTo>
                    <a:pt x="2200115" y="3517698"/>
                    <a:pt x="2239817" y="3522291"/>
                    <a:pt x="2274904" y="3542548"/>
                  </a:cubicBezTo>
                  <a:cubicBezTo>
                    <a:pt x="2345078" y="3583063"/>
                    <a:pt x="2370216" y="3670897"/>
                    <a:pt x="2331052" y="3738732"/>
                  </a:cubicBezTo>
                  <a:cubicBezTo>
                    <a:pt x="2291888" y="3806566"/>
                    <a:pt x="2203252" y="3828713"/>
                    <a:pt x="2133078" y="3788198"/>
                  </a:cubicBezTo>
                  <a:lnTo>
                    <a:pt x="2119146" y="3776068"/>
                  </a:lnTo>
                  <a:lnTo>
                    <a:pt x="2118677" y="3776880"/>
                  </a:lnTo>
                  <a:cubicBezTo>
                    <a:pt x="2020675" y="3720299"/>
                    <a:pt x="1961207" y="3614892"/>
                    <a:pt x="1963455" y="3501751"/>
                  </a:cubicBezTo>
                  <a:cubicBezTo>
                    <a:pt x="1965704" y="3388612"/>
                    <a:pt x="2029315" y="3285649"/>
                    <a:pt x="2129486" y="3233007"/>
                  </a:cubicBezTo>
                  <a:cubicBezTo>
                    <a:pt x="2154530" y="3219847"/>
                    <a:pt x="2180867" y="3210352"/>
                    <a:pt x="2207762" y="3204486"/>
                  </a:cubicBezTo>
                  <a:lnTo>
                    <a:pt x="2247867" y="3201172"/>
                  </a:lnTo>
                  <a:lnTo>
                    <a:pt x="2232236" y="3168950"/>
                  </a:lnTo>
                  <a:cubicBezTo>
                    <a:pt x="2217747" y="3127496"/>
                    <a:pt x="2215669" y="3077028"/>
                    <a:pt x="2229363" y="3025925"/>
                  </a:cubicBezTo>
                  <a:cubicBezTo>
                    <a:pt x="2247619" y="2957787"/>
                    <a:pt x="2289593" y="2904647"/>
                    <a:pt x="2338456" y="2879719"/>
                  </a:cubicBezTo>
                  <a:lnTo>
                    <a:pt x="2354880" y="2873445"/>
                  </a:lnTo>
                  <a:lnTo>
                    <a:pt x="2365964" y="2887090"/>
                  </a:lnTo>
                  <a:cubicBezTo>
                    <a:pt x="2395818" y="2933110"/>
                    <a:pt x="2405598" y="3000118"/>
                    <a:pt x="2387340" y="3068255"/>
                  </a:cubicBezTo>
                  <a:cubicBezTo>
                    <a:pt x="2373647" y="3119358"/>
                    <a:pt x="2346614" y="3162025"/>
                    <a:pt x="2313339" y="3190681"/>
                  </a:cubicBezTo>
                  <a:lnTo>
                    <a:pt x="2300031" y="3199699"/>
                  </a:lnTo>
                  <a:lnTo>
                    <a:pt x="2369931" y="3212550"/>
                  </a:lnTo>
                  <a:lnTo>
                    <a:pt x="2428272" y="3240645"/>
                  </a:lnTo>
                  <a:lnTo>
                    <a:pt x="2429241" y="3238966"/>
                  </a:lnTo>
                  <a:lnTo>
                    <a:pt x="2436692" y="3244699"/>
                  </a:lnTo>
                  <a:lnTo>
                    <a:pt x="2444991" y="3248696"/>
                  </a:lnTo>
                  <a:lnTo>
                    <a:pt x="2443946" y="3250279"/>
                  </a:lnTo>
                  <a:lnTo>
                    <a:pt x="2522808" y="3310948"/>
                  </a:lnTo>
                  <a:cubicBezTo>
                    <a:pt x="2605355" y="3393941"/>
                    <a:pt x="2653322" y="3507344"/>
                    <a:pt x="2653099" y="3627532"/>
                  </a:cubicBezTo>
                  <a:cubicBezTo>
                    <a:pt x="2652949" y="3707657"/>
                    <a:pt x="2631394" y="3784688"/>
                    <a:pt x="2592491" y="3851638"/>
                  </a:cubicBezTo>
                  <a:lnTo>
                    <a:pt x="2549418" y="3907558"/>
                  </a:lnTo>
                  <a:lnTo>
                    <a:pt x="2562428" y="3908496"/>
                  </a:lnTo>
                  <a:cubicBezTo>
                    <a:pt x="2605574" y="3916675"/>
                    <a:pt x="2650319" y="3940109"/>
                    <a:pt x="2687729" y="3977518"/>
                  </a:cubicBezTo>
                  <a:cubicBezTo>
                    <a:pt x="2737609" y="4027400"/>
                    <a:pt x="2762643" y="4090319"/>
                    <a:pt x="2759800" y="4145101"/>
                  </a:cubicBezTo>
                  <a:lnTo>
                    <a:pt x="2757022" y="4162460"/>
                  </a:lnTo>
                  <a:lnTo>
                    <a:pt x="2739663" y="4165237"/>
                  </a:lnTo>
                  <a:cubicBezTo>
                    <a:pt x="2684881" y="4168081"/>
                    <a:pt x="2621961" y="4143047"/>
                    <a:pt x="2572081" y="4093167"/>
                  </a:cubicBezTo>
                  <a:cubicBezTo>
                    <a:pt x="2534671" y="4055757"/>
                    <a:pt x="2511237" y="4011012"/>
                    <a:pt x="2503058" y="3967867"/>
                  </a:cubicBezTo>
                  <a:lnTo>
                    <a:pt x="2502371" y="3958335"/>
                  </a:lnTo>
                  <a:lnTo>
                    <a:pt x="2427798" y="4015263"/>
                  </a:lnTo>
                  <a:cubicBezTo>
                    <a:pt x="2366952" y="4050092"/>
                    <a:pt x="2299991" y="4069531"/>
                    <a:pt x="2232329" y="4073606"/>
                  </a:cubicBezTo>
                  <a:lnTo>
                    <a:pt x="2218633" y="4072875"/>
                  </a:lnTo>
                  <a:lnTo>
                    <a:pt x="2272337" y="4158898"/>
                  </a:lnTo>
                  <a:cubicBezTo>
                    <a:pt x="2343008" y="4288895"/>
                    <a:pt x="2374739" y="4418644"/>
                    <a:pt x="2364192" y="4533287"/>
                  </a:cubicBezTo>
                  <a:lnTo>
                    <a:pt x="2359669" y="4559743"/>
                  </a:lnTo>
                  <a:lnTo>
                    <a:pt x="2379450" y="4550148"/>
                  </a:lnTo>
                  <a:cubicBezTo>
                    <a:pt x="2420904" y="4535659"/>
                    <a:pt x="2471372" y="4533581"/>
                    <a:pt x="2522475" y="4547273"/>
                  </a:cubicBezTo>
                  <a:cubicBezTo>
                    <a:pt x="2590613" y="4565531"/>
                    <a:pt x="2643753" y="4607505"/>
                    <a:pt x="2668681" y="4656368"/>
                  </a:cubicBezTo>
                  <a:lnTo>
                    <a:pt x="2674956" y="4672791"/>
                  </a:lnTo>
                  <a:lnTo>
                    <a:pt x="2661310" y="4683876"/>
                  </a:lnTo>
                  <a:cubicBezTo>
                    <a:pt x="2615291" y="4713729"/>
                    <a:pt x="2548283" y="4723509"/>
                    <a:pt x="2480145" y="4705251"/>
                  </a:cubicBezTo>
                  <a:cubicBezTo>
                    <a:pt x="2429042" y="4691558"/>
                    <a:pt x="2386375" y="4664525"/>
                    <a:pt x="2357718" y="4631251"/>
                  </a:cubicBezTo>
                  <a:lnTo>
                    <a:pt x="2347296" y="4615869"/>
                  </a:lnTo>
                  <a:lnTo>
                    <a:pt x="2331028" y="4662657"/>
                  </a:lnTo>
                  <a:cubicBezTo>
                    <a:pt x="2322048" y="4682693"/>
                    <a:pt x="2311321" y="4701888"/>
                    <a:pt x="2298826" y="4720121"/>
                  </a:cubicBezTo>
                  <a:lnTo>
                    <a:pt x="2192432" y="4647203"/>
                  </a:lnTo>
                  <a:cubicBezTo>
                    <a:pt x="2285709" y="4511104"/>
                    <a:pt x="2239037" y="4297853"/>
                    <a:pt x="2077891" y="4093146"/>
                  </a:cubicBezTo>
                  <a:lnTo>
                    <a:pt x="2030142" y="4038512"/>
                  </a:lnTo>
                  <a:lnTo>
                    <a:pt x="1990057" y="4018513"/>
                  </a:lnTo>
                  <a:lnTo>
                    <a:pt x="1989796" y="4018975"/>
                  </a:lnTo>
                  <a:lnTo>
                    <a:pt x="1986827" y="4016902"/>
                  </a:lnTo>
                  <a:lnTo>
                    <a:pt x="1979367" y="4013180"/>
                  </a:lnTo>
                  <a:lnTo>
                    <a:pt x="1979985" y="4012124"/>
                  </a:lnTo>
                  <a:lnTo>
                    <a:pt x="1905212" y="3959905"/>
                  </a:lnTo>
                  <a:cubicBezTo>
                    <a:pt x="1792375" y="3859997"/>
                    <a:pt x="1726063" y="3701798"/>
                    <a:pt x="1713204" y="3510714"/>
                  </a:cubicBezTo>
                  <a:lnTo>
                    <a:pt x="1712753" y="3467954"/>
                  </a:lnTo>
                  <a:lnTo>
                    <a:pt x="1658348" y="3501613"/>
                  </a:lnTo>
                  <a:cubicBezTo>
                    <a:pt x="1557480" y="3556801"/>
                    <a:pt x="1457200" y="3590249"/>
                    <a:pt x="1362288" y="3601394"/>
                  </a:cubicBezTo>
                  <a:lnTo>
                    <a:pt x="1338188" y="3602827"/>
                  </a:lnTo>
                  <a:lnTo>
                    <a:pt x="1338250" y="3602937"/>
                  </a:lnTo>
                  <a:lnTo>
                    <a:pt x="1333477" y="3603107"/>
                  </a:lnTo>
                  <a:lnTo>
                    <a:pt x="1292186" y="3605562"/>
                  </a:lnTo>
                  <a:lnTo>
                    <a:pt x="1282307" y="3604941"/>
                  </a:lnTo>
                  <a:lnTo>
                    <a:pt x="1259058" y="3605775"/>
                  </a:lnTo>
                  <a:cubicBezTo>
                    <a:pt x="1106781" y="3619106"/>
                    <a:pt x="992318" y="3677743"/>
                    <a:pt x="936958" y="3770778"/>
                  </a:cubicBezTo>
                  <a:lnTo>
                    <a:pt x="918844" y="3810221"/>
                  </a:lnTo>
                  <a:lnTo>
                    <a:pt x="904767" y="3852730"/>
                  </a:lnTo>
                  <a:cubicBezTo>
                    <a:pt x="893063" y="3914435"/>
                    <a:pt x="905872" y="3979247"/>
                    <a:pt x="942129" y="4032575"/>
                  </a:cubicBezTo>
                  <a:cubicBezTo>
                    <a:pt x="990473" y="4103679"/>
                    <a:pt x="1073134" y="4143523"/>
                    <a:pt x="1158872" y="4137047"/>
                  </a:cubicBezTo>
                  <a:cubicBezTo>
                    <a:pt x="1223176" y="4132191"/>
                    <a:pt x="1281855" y="4101836"/>
                    <a:pt x="1322835" y="4054243"/>
                  </a:cubicBezTo>
                  <a:lnTo>
                    <a:pt x="1356651" y="4002458"/>
                  </a:lnTo>
                  <a:lnTo>
                    <a:pt x="1366880" y="3976207"/>
                  </a:lnTo>
                  <a:cubicBezTo>
                    <a:pt x="1374865" y="3943119"/>
                    <a:pt x="1369440" y="3907664"/>
                    <a:pt x="1350825" y="3878046"/>
                  </a:cubicBezTo>
                  <a:cubicBezTo>
                    <a:pt x="1326005" y="3838554"/>
                    <a:pt x="1281669" y="3815687"/>
                    <a:pt x="1235103" y="3818361"/>
                  </a:cubicBezTo>
                  <a:lnTo>
                    <a:pt x="1201655" y="3824857"/>
                  </a:lnTo>
                  <a:lnTo>
                    <a:pt x="1220145" y="3857497"/>
                  </a:lnTo>
                  <a:cubicBezTo>
                    <a:pt x="1229751" y="3886281"/>
                    <a:pt x="1228506" y="3919099"/>
                    <a:pt x="1214134" y="3949131"/>
                  </a:cubicBezTo>
                  <a:cubicBezTo>
                    <a:pt x="1185389" y="4009191"/>
                    <a:pt x="1115022" y="4035356"/>
                    <a:pt x="1056963" y="4007571"/>
                  </a:cubicBezTo>
                  <a:cubicBezTo>
                    <a:pt x="998904" y="3979785"/>
                    <a:pt x="975140" y="3908570"/>
                    <a:pt x="1003883" y="3848509"/>
                  </a:cubicBezTo>
                  <a:lnTo>
                    <a:pt x="1012938" y="3836325"/>
                  </a:lnTo>
                  <a:lnTo>
                    <a:pt x="1012242" y="3835992"/>
                  </a:lnTo>
                  <a:cubicBezTo>
                    <a:pt x="1052385" y="3752113"/>
                    <a:pt x="1134973" y="3696707"/>
                    <a:pt x="1227810" y="3691376"/>
                  </a:cubicBezTo>
                  <a:cubicBezTo>
                    <a:pt x="1320648" y="3686045"/>
                    <a:pt x="1409036" y="3731633"/>
                    <a:pt x="1458516" y="3810364"/>
                  </a:cubicBezTo>
                  <a:cubicBezTo>
                    <a:pt x="1486342" y="3854651"/>
                    <a:pt x="1499386" y="3905482"/>
                    <a:pt x="1497451" y="3955959"/>
                  </a:cubicBezTo>
                  <a:lnTo>
                    <a:pt x="1496715" y="3961274"/>
                  </a:lnTo>
                  <a:lnTo>
                    <a:pt x="1513226" y="3951183"/>
                  </a:lnTo>
                  <a:cubicBezTo>
                    <a:pt x="1528179" y="3943917"/>
                    <a:pt x="1544276" y="3937870"/>
                    <a:pt x="1561311" y="3933306"/>
                  </a:cubicBezTo>
                  <a:cubicBezTo>
                    <a:pt x="1629448" y="3915049"/>
                    <a:pt x="1696456" y="3924829"/>
                    <a:pt x="1742476" y="3954683"/>
                  </a:cubicBezTo>
                  <a:lnTo>
                    <a:pt x="1756122" y="3965768"/>
                  </a:lnTo>
                  <a:lnTo>
                    <a:pt x="1749847" y="3982190"/>
                  </a:lnTo>
                  <a:cubicBezTo>
                    <a:pt x="1724919" y="4031054"/>
                    <a:pt x="1671778" y="4073027"/>
                    <a:pt x="1603641" y="4091284"/>
                  </a:cubicBezTo>
                  <a:cubicBezTo>
                    <a:pt x="1552538" y="4104977"/>
                    <a:pt x="1502070" y="4102900"/>
                    <a:pt x="1460622" y="4088411"/>
                  </a:cubicBezTo>
                  <a:lnTo>
                    <a:pt x="1453840" y="4085121"/>
                  </a:lnTo>
                  <a:lnTo>
                    <a:pt x="1419601" y="4137552"/>
                  </a:lnTo>
                  <a:cubicBezTo>
                    <a:pt x="1356839" y="4210444"/>
                    <a:pt x="1266970" y="4256933"/>
                    <a:pt x="1168487" y="4264371"/>
                  </a:cubicBezTo>
                  <a:cubicBezTo>
                    <a:pt x="1070005" y="4271808"/>
                    <a:pt x="974174" y="4239343"/>
                    <a:pt x="901176" y="4176705"/>
                  </a:cubicBezTo>
                  <a:lnTo>
                    <a:pt x="847574" y="4116718"/>
                  </a:lnTo>
                  <a:lnTo>
                    <a:pt x="825259" y="4119417"/>
                  </a:lnTo>
                  <a:cubicBezTo>
                    <a:pt x="653048" y="4148564"/>
                    <a:pt x="523865" y="4221943"/>
                    <a:pt x="458485" y="4327754"/>
                  </a:cubicBezTo>
                  <a:lnTo>
                    <a:pt x="432251" y="4381186"/>
                  </a:lnTo>
                  <a:lnTo>
                    <a:pt x="413192" y="4449178"/>
                  </a:lnTo>
                  <a:cubicBezTo>
                    <a:pt x="402360" y="4526585"/>
                    <a:pt x="422608" y="4606388"/>
                    <a:pt x="471614" y="4670017"/>
                  </a:cubicBezTo>
                  <a:cubicBezTo>
                    <a:pt x="536954" y="4754858"/>
                    <a:pt x="643151" y="4797611"/>
                    <a:pt x="749050" y="4781711"/>
                  </a:cubicBezTo>
                  <a:cubicBezTo>
                    <a:pt x="828474" y="4769786"/>
                    <a:pt x="898368" y="4726272"/>
                    <a:pt x="944190" y="4662952"/>
                  </a:cubicBezTo>
                  <a:lnTo>
                    <a:pt x="980446" y="4595335"/>
                  </a:lnTo>
                  <a:lnTo>
                    <a:pt x="990196" y="4561858"/>
                  </a:lnTo>
                  <a:cubicBezTo>
                    <a:pt x="996386" y="4520541"/>
                    <a:pt x="985919" y="4477780"/>
                    <a:pt x="959961" y="4443579"/>
                  </a:cubicBezTo>
                  <a:cubicBezTo>
                    <a:pt x="925348" y="4397977"/>
                    <a:pt x="868671" y="4374812"/>
                    <a:pt x="812026" y="4383114"/>
                  </a:cubicBezTo>
                  <a:lnTo>
                    <a:pt x="771834" y="4394668"/>
                  </a:lnTo>
                  <a:lnTo>
                    <a:pt x="797967" y="4432577"/>
                  </a:lnTo>
                  <a:cubicBezTo>
                    <a:pt x="812822" y="4466731"/>
                    <a:pt x="814846" y="4506991"/>
                    <a:pt x="800520" y="4545260"/>
                  </a:cubicBezTo>
                  <a:cubicBezTo>
                    <a:pt x="771867" y="4621799"/>
                    <a:pt x="688662" y="4661393"/>
                    <a:pt x="614674" y="4633695"/>
                  </a:cubicBezTo>
                  <a:cubicBezTo>
                    <a:pt x="540686" y="4605998"/>
                    <a:pt x="503935" y="4521498"/>
                    <a:pt x="532588" y="4444960"/>
                  </a:cubicBezTo>
                  <a:lnTo>
                    <a:pt x="542341" y="4429085"/>
                  </a:lnTo>
                  <a:lnTo>
                    <a:pt x="541456" y="4428753"/>
                  </a:lnTo>
                  <a:cubicBezTo>
                    <a:pt x="581470" y="4321862"/>
                    <a:pt x="676458" y="4245197"/>
                    <a:pt x="789387" y="4228646"/>
                  </a:cubicBezTo>
                  <a:cubicBezTo>
                    <a:pt x="817619" y="4224509"/>
                    <a:pt x="845855" y="4224292"/>
                    <a:pt x="873407" y="4227715"/>
                  </a:cubicBezTo>
                  <a:cubicBezTo>
                    <a:pt x="956063" y="4237983"/>
                    <a:pt x="1032560" y="4281008"/>
                    <a:pt x="1084313" y="4349192"/>
                  </a:cubicBezTo>
                  <a:cubicBezTo>
                    <a:pt x="1136066" y="4417377"/>
                    <a:pt x="1156932" y="4502626"/>
                    <a:pt x="1144592" y="4584998"/>
                  </a:cubicBezTo>
                  <a:lnTo>
                    <a:pt x="1133389" y="4623469"/>
                  </a:lnTo>
                  <a:lnTo>
                    <a:pt x="1165933" y="4617024"/>
                  </a:lnTo>
                  <a:cubicBezTo>
                    <a:pt x="1219660" y="4612712"/>
                    <a:pt x="1280229" y="4625938"/>
                    <a:pt x="1336648" y="4658088"/>
                  </a:cubicBezTo>
                  <a:cubicBezTo>
                    <a:pt x="1411873" y="4700955"/>
                    <a:pt x="1461916" y="4767316"/>
                    <a:pt x="1476319" y="4833086"/>
                  </a:cubicBezTo>
                  <a:lnTo>
                    <a:pt x="1478662" y="4854536"/>
                  </a:lnTo>
                  <a:lnTo>
                    <a:pt x="1459014" y="4863455"/>
                  </a:lnTo>
                  <a:cubicBezTo>
                    <a:pt x="1395089" y="4884590"/>
                    <a:pt x="1312486" y="4875366"/>
                    <a:pt x="1237261" y="4832499"/>
                  </a:cubicBezTo>
                  <a:cubicBezTo>
                    <a:pt x="1180842" y="4800350"/>
                    <a:pt x="1138588" y="4754984"/>
                    <a:pt x="1114911" y="4706563"/>
                  </a:cubicBezTo>
                  <a:lnTo>
                    <a:pt x="1107787" y="4686386"/>
                  </a:lnTo>
                  <a:lnTo>
                    <a:pt x="1071110" y="4754786"/>
                  </a:lnTo>
                  <a:cubicBezTo>
                    <a:pt x="1000948" y="4851743"/>
                    <a:pt x="893926" y="4918370"/>
                    <a:pt x="772312" y="4936631"/>
                  </a:cubicBezTo>
                  <a:cubicBezTo>
                    <a:pt x="610159" y="4960979"/>
                    <a:pt x="447550" y="4895513"/>
                    <a:pt x="347500" y="4765606"/>
                  </a:cubicBezTo>
                  <a:lnTo>
                    <a:pt x="332275" y="4740143"/>
                  </a:lnTo>
                  <a:lnTo>
                    <a:pt x="325130" y="4762098"/>
                  </a:lnTo>
                  <a:cubicBezTo>
                    <a:pt x="307865" y="4799745"/>
                    <a:pt x="276270" y="4835399"/>
                    <a:pt x="233543" y="4861170"/>
                  </a:cubicBezTo>
                  <a:cubicBezTo>
                    <a:pt x="176572" y="4895532"/>
                    <a:pt x="113295" y="4904192"/>
                    <a:pt x="63786" y="4889174"/>
                  </a:cubicBezTo>
                  <a:lnTo>
                    <a:pt x="48522" y="4882697"/>
                  </a:lnTo>
                  <a:lnTo>
                    <a:pt x="49913" y="4866175"/>
                  </a:lnTo>
                  <a:cubicBezTo>
                    <a:pt x="59725" y="4815377"/>
                    <a:pt x="96903" y="4763446"/>
                    <a:pt x="153873" y="4729084"/>
                  </a:cubicBezTo>
                  <a:cubicBezTo>
                    <a:pt x="196601" y="4703313"/>
                    <a:pt x="242877" y="4691999"/>
                    <a:pt x="284231" y="4694287"/>
                  </a:cubicBezTo>
                  <a:lnTo>
                    <a:pt x="307227" y="4698253"/>
                  </a:lnTo>
                  <a:lnTo>
                    <a:pt x="293168" y="4674739"/>
                  </a:lnTo>
                  <a:cubicBezTo>
                    <a:pt x="250250" y="4578963"/>
                    <a:pt x="241840" y="4470576"/>
                    <a:pt x="270323" y="4368629"/>
                  </a:cubicBezTo>
                  <a:lnTo>
                    <a:pt x="284548" y="4328406"/>
                  </a:lnTo>
                  <a:lnTo>
                    <a:pt x="283726" y="4328098"/>
                  </a:lnTo>
                  <a:lnTo>
                    <a:pt x="287408" y="4320319"/>
                  </a:lnTo>
                  <a:lnTo>
                    <a:pt x="290630" y="4311206"/>
                  </a:lnTo>
                  <a:lnTo>
                    <a:pt x="291536" y="4311597"/>
                  </a:lnTo>
                  <a:lnTo>
                    <a:pt x="315794" y="4260335"/>
                  </a:lnTo>
                  <a:cubicBezTo>
                    <a:pt x="391122" y="4130339"/>
                    <a:pt x="532467" y="4034290"/>
                    <a:pt x="719506" y="3985998"/>
                  </a:cubicBezTo>
                  <a:lnTo>
                    <a:pt x="780948" y="3973295"/>
                  </a:lnTo>
                  <a:lnTo>
                    <a:pt x="780381" y="3971460"/>
                  </a:lnTo>
                  <a:lnTo>
                    <a:pt x="775378" y="3924003"/>
                  </a:lnTo>
                  <a:lnTo>
                    <a:pt x="752527" y="3939676"/>
                  </a:lnTo>
                  <a:cubicBezTo>
                    <a:pt x="624422" y="4018635"/>
                    <a:pt x="489708" y="4049112"/>
                    <a:pt x="366592" y="4026020"/>
                  </a:cubicBezTo>
                  <a:lnTo>
                    <a:pt x="302733" y="4008370"/>
                  </a:lnTo>
                  <a:lnTo>
                    <a:pt x="302616" y="4008711"/>
                  </a:lnTo>
                  <a:lnTo>
                    <a:pt x="299957" y="4007602"/>
                  </a:lnTo>
                  <a:lnTo>
                    <a:pt x="297629" y="4006959"/>
                  </a:lnTo>
                  <a:lnTo>
                    <a:pt x="297734" y="4006674"/>
                  </a:lnTo>
                  <a:lnTo>
                    <a:pt x="286645" y="4002049"/>
                  </a:lnTo>
                  <a:lnTo>
                    <a:pt x="287455" y="4013393"/>
                  </a:lnTo>
                  <a:cubicBezTo>
                    <a:pt x="285921" y="4048103"/>
                    <a:pt x="272623" y="4085788"/>
                    <a:pt x="247552" y="4119307"/>
                  </a:cubicBezTo>
                  <a:cubicBezTo>
                    <a:pt x="214125" y="4163999"/>
                    <a:pt x="167679" y="4190707"/>
                    <a:pt x="124460" y="4194665"/>
                  </a:cubicBezTo>
                  <a:lnTo>
                    <a:pt x="110552" y="4194450"/>
                  </a:lnTo>
                  <a:lnTo>
                    <a:pt x="106417" y="4181170"/>
                  </a:lnTo>
                  <a:cubicBezTo>
                    <a:pt x="98005" y="4138594"/>
                    <a:pt x="110504" y="4086495"/>
                    <a:pt x="143933" y="4041803"/>
                  </a:cubicBezTo>
                  <a:cubicBezTo>
                    <a:pt x="160647" y="4019457"/>
                    <a:pt x="180615" y="4001607"/>
                    <a:pt x="201808" y="3988849"/>
                  </a:cubicBezTo>
                  <a:lnTo>
                    <a:pt x="231767" y="3974775"/>
                  </a:lnTo>
                  <a:lnTo>
                    <a:pt x="189176" y="3948821"/>
                  </a:lnTo>
                  <a:cubicBezTo>
                    <a:pt x="168860" y="3933735"/>
                    <a:pt x="150107" y="3916933"/>
                    <a:pt x="133166" y="3898689"/>
                  </a:cubicBezTo>
                  <a:cubicBezTo>
                    <a:pt x="87995" y="3850035"/>
                    <a:pt x="55720" y="3791111"/>
                    <a:pt x="41109" y="3727050"/>
                  </a:cubicBezTo>
                  <a:cubicBezTo>
                    <a:pt x="11887" y="3598927"/>
                    <a:pt x="57824" y="3470016"/>
                    <a:pt x="161388" y="3389507"/>
                  </a:cubicBezTo>
                  <a:cubicBezTo>
                    <a:pt x="219644" y="3344223"/>
                    <a:pt x="291078" y="3318182"/>
                    <a:pt x="365829" y="3312723"/>
                  </a:cubicBezTo>
                  <a:lnTo>
                    <a:pt x="375070" y="3312901"/>
                  </a:lnTo>
                  <a:lnTo>
                    <a:pt x="374562" y="3312625"/>
                  </a:lnTo>
                  <a:cubicBezTo>
                    <a:pt x="357641" y="3301180"/>
                    <a:pt x="341722" y="3287966"/>
                    <a:pt x="327092" y="3273063"/>
                  </a:cubicBezTo>
                  <a:cubicBezTo>
                    <a:pt x="249067" y="3193576"/>
                    <a:pt x="219776" y="3078293"/>
                    <a:pt x="250395" y="2971203"/>
                  </a:cubicBezTo>
                  <a:cubicBezTo>
                    <a:pt x="265704" y="2917659"/>
                    <a:pt x="294811" y="2870292"/>
                    <a:pt x="333621" y="2833033"/>
                  </a:cubicBezTo>
                  <a:cubicBezTo>
                    <a:pt x="362729" y="2805090"/>
                    <a:pt x="397295" y="2782832"/>
                    <a:pt x="435592" y="2767916"/>
                  </a:cubicBezTo>
                  <a:lnTo>
                    <a:pt x="471059" y="2756771"/>
                  </a:lnTo>
                  <a:lnTo>
                    <a:pt x="470992" y="2756517"/>
                  </a:lnTo>
                  <a:lnTo>
                    <a:pt x="472886" y="2756198"/>
                  </a:lnTo>
                  <a:lnTo>
                    <a:pt x="475071" y="2755511"/>
                  </a:lnTo>
                  <a:lnTo>
                    <a:pt x="475144" y="2755816"/>
                  </a:lnTo>
                  <a:lnTo>
                    <a:pt x="527092" y="2747047"/>
                  </a:lnTo>
                  <a:cubicBezTo>
                    <a:pt x="626622" y="2739532"/>
                    <a:pt x="732349" y="2779177"/>
                    <a:pt x="830038" y="2859786"/>
                  </a:cubicBezTo>
                  <a:lnTo>
                    <a:pt x="891461" y="2920919"/>
                  </a:lnTo>
                  <a:lnTo>
                    <a:pt x="953876" y="2838945"/>
                  </a:lnTo>
                  <a:cubicBezTo>
                    <a:pt x="981341" y="2811229"/>
                    <a:pt x="1012652" y="2786885"/>
                    <a:pt x="1047311" y="2766790"/>
                  </a:cubicBezTo>
                  <a:cubicBezTo>
                    <a:pt x="1116625" y="2726598"/>
                    <a:pt x="1194039" y="2706463"/>
                    <a:pt x="1271471" y="2706391"/>
                  </a:cubicBezTo>
                  <a:cubicBezTo>
                    <a:pt x="1329546" y="2706337"/>
                    <a:pt x="1387631" y="2717569"/>
                    <a:pt x="1442318" y="2740090"/>
                  </a:cubicBezTo>
                  <a:lnTo>
                    <a:pt x="1474465" y="2755904"/>
                  </a:lnTo>
                  <a:lnTo>
                    <a:pt x="1482100" y="2725130"/>
                  </a:lnTo>
                  <a:cubicBezTo>
                    <a:pt x="1497512" y="2684009"/>
                    <a:pt x="1528229" y="2643912"/>
                    <a:pt x="1571467" y="2613425"/>
                  </a:cubicBezTo>
                  <a:cubicBezTo>
                    <a:pt x="1629119" y="2572775"/>
                    <a:pt x="1695385" y="2558830"/>
                    <a:pt x="1748880" y="2570968"/>
                  </a:cubicBezTo>
                  <a:lnTo>
                    <a:pt x="1765513" y="2576663"/>
                  </a:lnTo>
                  <a:lnTo>
                    <a:pt x="1765291" y="2594242"/>
                  </a:lnTo>
                  <a:cubicBezTo>
                    <a:pt x="1758757" y="2648707"/>
                    <a:pt x="1723366" y="2706441"/>
                    <a:pt x="1665714" y="2747090"/>
                  </a:cubicBezTo>
                  <a:cubicBezTo>
                    <a:pt x="1636889" y="2767415"/>
                    <a:pt x="1605909" y="2781063"/>
                    <a:pt x="1575449" y="2788114"/>
                  </a:cubicBezTo>
                  <a:lnTo>
                    <a:pt x="1532152" y="2793541"/>
                  </a:lnTo>
                  <a:lnTo>
                    <a:pt x="1548269" y="2804530"/>
                  </a:lnTo>
                  <a:cubicBezTo>
                    <a:pt x="1609636" y="2859791"/>
                    <a:pt x="1647404" y="2938186"/>
                    <a:pt x="1650776" y="3022990"/>
                  </a:cubicBezTo>
                  <a:cubicBezTo>
                    <a:pt x="1655272" y="3136062"/>
                    <a:pt x="1597909" y="3242631"/>
                    <a:pt x="1501052" y="3301149"/>
                  </a:cubicBezTo>
                  <a:cubicBezTo>
                    <a:pt x="1404202" y="3359667"/>
                    <a:pt x="1283182" y="3360869"/>
                    <a:pt x="1185181" y="3304288"/>
                  </a:cubicBezTo>
                  <a:lnTo>
                    <a:pt x="1185650" y="3303475"/>
                  </a:lnTo>
                  <a:lnTo>
                    <a:pt x="1168179" y="3297475"/>
                  </a:lnTo>
                  <a:cubicBezTo>
                    <a:pt x="1098005" y="3256959"/>
                    <a:pt x="1072868" y="3169125"/>
                    <a:pt x="1112032" y="3101290"/>
                  </a:cubicBezTo>
                  <a:cubicBezTo>
                    <a:pt x="1151196" y="3033456"/>
                    <a:pt x="1239831" y="3011309"/>
                    <a:pt x="1310004" y="3051824"/>
                  </a:cubicBezTo>
                  <a:cubicBezTo>
                    <a:pt x="1345092" y="3072082"/>
                    <a:pt x="1368920" y="3104169"/>
                    <a:pt x="1379081" y="3139671"/>
                  </a:cubicBezTo>
                  <a:lnTo>
                    <a:pt x="1382976" y="3185155"/>
                  </a:lnTo>
                  <a:lnTo>
                    <a:pt x="1421019" y="3168665"/>
                  </a:lnTo>
                  <a:cubicBezTo>
                    <a:pt x="1469602" y="3139312"/>
                    <a:pt x="1498367" y="3085858"/>
                    <a:pt x="1496112" y="3029140"/>
                  </a:cubicBezTo>
                  <a:cubicBezTo>
                    <a:pt x="1494420" y="2986602"/>
                    <a:pt x="1475485" y="2947279"/>
                    <a:pt x="1444703" y="2919561"/>
                  </a:cubicBezTo>
                  <a:lnTo>
                    <a:pt x="1416382" y="2900250"/>
                  </a:lnTo>
                  <a:lnTo>
                    <a:pt x="1346804" y="2871532"/>
                  </a:lnTo>
                  <a:cubicBezTo>
                    <a:pt x="1272926" y="2851949"/>
                    <a:pt x="1193141" y="2861848"/>
                    <a:pt x="1125252" y="2901212"/>
                  </a:cubicBezTo>
                  <a:cubicBezTo>
                    <a:pt x="1034733" y="2953697"/>
                    <a:pt x="979169" y="3050559"/>
                    <a:pt x="979558" y="3155193"/>
                  </a:cubicBezTo>
                  <a:cubicBezTo>
                    <a:pt x="979851" y="3233668"/>
                    <a:pt x="1011582" y="3307538"/>
                    <a:pt x="1065781" y="3361426"/>
                  </a:cubicBezTo>
                  <a:lnTo>
                    <a:pt x="1112129" y="3396670"/>
                  </a:lnTo>
                  <a:lnTo>
                    <a:pt x="1167119" y="3426954"/>
                  </a:lnTo>
                  <a:cubicBezTo>
                    <a:pt x="1298387" y="3480840"/>
                    <a:pt x="1469073" y="3447537"/>
                    <a:pt x="1642841" y="3334132"/>
                  </a:cubicBezTo>
                  <a:lnTo>
                    <a:pt x="1723066" y="3275705"/>
                  </a:lnTo>
                  <a:lnTo>
                    <a:pt x="1723871" y="3267252"/>
                  </a:lnTo>
                  <a:cubicBezTo>
                    <a:pt x="1730072" y="3224586"/>
                    <a:pt x="1738523" y="3181011"/>
                    <a:pt x="1749278" y="3136731"/>
                  </a:cubicBezTo>
                  <a:cubicBezTo>
                    <a:pt x="1779067" y="3014084"/>
                    <a:pt x="1825347" y="2891307"/>
                    <a:pt x="1885391" y="2774066"/>
                  </a:cubicBezTo>
                  <a:lnTo>
                    <a:pt x="1892863" y="2760730"/>
                  </a:lnTo>
                  <a:lnTo>
                    <a:pt x="1883647" y="2755317"/>
                  </a:lnTo>
                  <a:cubicBezTo>
                    <a:pt x="1839579" y="2722652"/>
                    <a:pt x="1806971" y="2663302"/>
                    <a:pt x="1800233" y="2593083"/>
                  </a:cubicBezTo>
                  <a:cubicBezTo>
                    <a:pt x="1793494" y="2522865"/>
                    <a:pt x="1814221" y="2458397"/>
                    <a:pt x="1851273" y="2417948"/>
                  </a:cubicBezTo>
                  <a:lnTo>
                    <a:pt x="1864461" y="2406324"/>
                  </a:lnTo>
                  <a:lnTo>
                    <a:pt x="1879621" y="2415227"/>
                  </a:lnTo>
                  <a:cubicBezTo>
                    <a:pt x="1923689" y="2447892"/>
                    <a:pt x="1956297" y="2507242"/>
                    <a:pt x="1963035" y="2577461"/>
                  </a:cubicBezTo>
                  <a:cubicBezTo>
                    <a:pt x="1964720" y="2595015"/>
                    <a:pt x="1964688" y="2612210"/>
                    <a:pt x="1963114" y="2628761"/>
                  </a:cubicBezTo>
                  <a:lnTo>
                    <a:pt x="1960205" y="2643795"/>
                  </a:lnTo>
                  <a:lnTo>
                    <a:pt x="2025217" y="2548400"/>
                  </a:lnTo>
                  <a:lnTo>
                    <a:pt x="2024468" y="2547577"/>
                  </a:lnTo>
                  <a:cubicBezTo>
                    <a:pt x="2131595" y="2399528"/>
                    <a:pt x="2215320" y="2231453"/>
                    <a:pt x="2265586" y="2063542"/>
                  </a:cubicBezTo>
                  <a:cubicBezTo>
                    <a:pt x="2371002" y="1711423"/>
                    <a:pt x="2315232" y="1410168"/>
                    <a:pt x="2124212" y="1299884"/>
                  </a:cubicBezTo>
                  <a:lnTo>
                    <a:pt x="2124792" y="1298877"/>
                  </a:lnTo>
                  <a:lnTo>
                    <a:pt x="2058300" y="1269084"/>
                  </a:lnTo>
                  <a:cubicBezTo>
                    <a:pt x="1984131" y="1247115"/>
                    <a:pt x="1903090" y="1254991"/>
                    <a:pt x="1833426" y="1293197"/>
                  </a:cubicBezTo>
                  <a:cubicBezTo>
                    <a:pt x="1740539" y="1344139"/>
                    <a:pt x="1682247" y="1441117"/>
                    <a:pt x="1680840" y="1547045"/>
                  </a:cubicBezTo>
                  <a:cubicBezTo>
                    <a:pt x="1679785" y="1626491"/>
                    <a:pt x="1710850" y="1701755"/>
                    <a:pt x="1765051" y="1756945"/>
                  </a:cubicBezTo>
                  <a:lnTo>
                    <a:pt x="1820301" y="1799930"/>
                  </a:lnTo>
                  <a:lnTo>
                    <a:pt x="1820419" y="1799752"/>
                  </a:lnTo>
                  <a:cubicBezTo>
                    <a:pt x="1867797" y="1831011"/>
                    <a:pt x="1928429" y="1834026"/>
                    <a:pt x="1978676" y="1807621"/>
                  </a:cubicBezTo>
                  <a:cubicBezTo>
                    <a:pt x="2028922" y="1781215"/>
                    <a:pt x="2060829" y="1729570"/>
                    <a:pt x="2061957" y="1672820"/>
                  </a:cubicBezTo>
                  <a:lnTo>
                    <a:pt x="2057217" y="1631628"/>
                  </a:lnTo>
                  <a:lnTo>
                    <a:pt x="2015879" y="1650997"/>
                  </a:lnTo>
                  <a:cubicBezTo>
                    <a:pt x="1980053" y="1659948"/>
                    <a:pt x="1940351" y="1655357"/>
                    <a:pt x="1905264" y="1635099"/>
                  </a:cubicBezTo>
                  <a:cubicBezTo>
                    <a:pt x="1835090" y="1594584"/>
                    <a:pt x="1809952" y="1506751"/>
                    <a:pt x="1849116" y="1438916"/>
                  </a:cubicBezTo>
                  <a:cubicBezTo>
                    <a:pt x="1888280" y="1371082"/>
                    <a:pt x="1976916" y="1348935"/>
                    <a:pt x="2047090" y="1389450"/>
                  </a:cubicBezTo>
                  <a:lnTo>
                    <a:pt x="2061022" y="1401579"/>
                  </a:lnTo>
                  <a:lnTo>
                    <a:pt x="2061491" y="1400767"/>
                  </a:lnTo>
                  <a:cubicBezTo>
                    <a:pt x="2159492" y="1457347"/>
                    <a:pt x="2218961" y="1562755"/>
                    <a:pt x="2216713" y="1675895"/>
                  </a:cubicBezTo>
                  <a:cubicBezTo>
                    <a:pt x="2214464" y="1789035"/>
                    <a:pt x="2150853" y="1891987"/>
                    <a:pt x="2050681" y="1944630"/>
                  </a:cubicBezTo>
                  <a:cubicBezTo>
                    <a:pt x="2031899" y="1954501"/>
                    <a:pt x="2012389" y="1962309"/>
                    <a:pt x="1992462" y="1968071"/>
                  </a:cubicBezTo>
                  <a:lnTo>
                    <a:pt x="1933487" y="1978911"/>
                  </a:lnTo>
                  <a:lnTo>
                    <a:pt x="1947932" y="2008688"/>
                  </a:lnTo>
                  <a:cubicBezTo>
                    <a:pt x="1962421" y="2050142"/>
                    <a:pt x="1964499" y="2100609"/>
                    <a:pt x="1950805" y="2151713"/>
                  </a:cubicBezTo>
                  <a:cubicBezTo>
                    <a:pt x="1932549" y="2219851"/>
                    <a:pt x="1890575" y="2272991"/>
                    <a:pt x="1841712" y="2297919"/>
                  </a:cubicBezTo>
                  <a:lnTo>
                    <a:pt x="1825288" y="2304193"/>
                  </a:lnTo>
                  <a:lnTo>
                    <a:pt x="1814204" y="2290548"/>
                  </a:lnTo>
                  <a:cubicBezTo>
                    <a:pt x="1784350" y="2244528"/>
                    <a:pt x="1774570" y="2177520"/>
                    <a:pt x="1792828" y="2109383"/>
                  </a:cubicBezTo>
                  <a:cubicBezTo>
                    <a:pt x="1806521" y="2058280"/>
                    <a:pt x="1833554" y="2015613"/>
                    <a:pt x="1866829" y="1986956"/>
                  </a:cubicBezTo>
                  <a:lnTo>
                    <a:pt x="1879518" y="1978359"/>
                  </a:lnTo>
                  <a:lnTo>
                    <a:pt x="1870375" y="1978207"/>
                  </a:lnTo>
                  <a:cubicBezTo>
                    <a:pt x="1850021" y="1975844"/>
                    <a:pt x="1829871" y="1971466"/>
                    <a:pt x="1810237" y="1965088"/>
                  </a:cubicBezTo>
                  <a:lnTo>
                    <a:pt x="1750045" y="1936101"/>
                  </a:lnTo>
                  <a:lnTo>
                    <a:pt x="1749147" y="1937640"/>
                  </a:lnTo>
                  <a:lnTo>
                    <a:pt x="1742500" y="1932468"/>
                  </a:lnTo>
                  <a:lnTo>
                    <a:pt x="1735176" y="1928942"/>
                  </a:lnTo>
                  <a:lnTo>
                    <a:pt x="1736124" y="1927507"/>
                  </a:lnTo>
                  <a:lnTo>
                    <a:pt x="1655361" y="1864680"/>
                  </a:lnTo>
                  <a:cubicBezTo>
                    <a:pt x="1614088" y="1822653"/>
                    <a:pt x="1581622" y="1772983"/>
                    <a:pt x="1559676" y="1718695"/>
                  </a:cubicBezTo>
                  <a:lnTo>
                    <a:pt x="1551680" y="1691464"/>
                  </a:lnTo>
                  <a:lnTo>
                    <a:pt x="1548839" y="1699861"/>
                  </a:lnTo>
                  <a:cubicBezTo>
                    <a:pt x="1525820" y="1749653"/>
                    <a:pt x="1474347" y="1793651"/>
                    <a:pt x="1406967" y="1814530"/>
                  </a:cubicBezTo>
                  <a:cubicBezTo>
                    <a:pt x="1339587" y="1835409"/>
                    <a:pt x="1272251" y="1828228"/>
                    <a:pt x="1225111" y="1800177"/>
                  </a:cubicBezTo>
                  <a:lnTo>
                    <a:pt x="1211047" y="1789629"/>
                  </a:lnTo>
                  <a:lnTo>
                    <a:pt x="1216682" y="1772975"/>
                  </a:lnTo>
                  <a:cubicBezTo>
                    <a:pt x="1239700" y="1723185"/>
                    <a:pt x="1291177" y="1679187"/>
                    <a:pt x="1358558" y="1658308"/>
                  </a:cubicBezTo>
                  <a:cubicBezTo>
                    <a:pt x="1425937" y="1637428"/>
                    <a:pt x="1493271" y="1644609"/>
                    <a:pt x="1540410" y="1672659"/>
                  </a:cubicBezTo>
                  <a:lnTo>
                    <a:pt x="1547783" y="1678190"/>
                  </a:lnTo>
                  <a:lnTo>
                    <a:pt x="1534861" y="1634179"/>
                  </a:lnTo>
                  <a:cubicBezTo>
                    <a:pt x="1529362" y="1605104"/>
                    <a:pt x="1526705" y="1575252"/>
                    <a:pt x="1527107" y="1545003"/>
                  </a:cubicBezTo>
                  <a:cubicBezTo>
                    <a:pt x="1529250" y="1383675"/>
                    <a:pt x="1618030" y="1235976"/>
                    <a:pt x="1759495" y="1158392"/>
                  </a:cubicBezTo>
                  <a:cubicBezTo>
                    <a:pt x="1794861" y="1138997"/>
                    <a:pt x="1832152" y="1124732"/>
                    <a:pt x="1870340" y="1115575"/>
                  </a:cubicBezTo>
                  <a:lnTo>
                    <a:pt x="1962100" y="1105952"/>
                  </a:lnTo>
                  <a:lnTo>
                    <a:pt x="1904225" y="1012071"/>
                  </a:lnTo>
                  <a:cubicBezTo>
                    <a:pt x="1808877" y="833324"/>
                    <a:pt x="1787459" y="655817"/>
                    <a:pt x="1847799" y="517974"/>
                  </a:cubicBezTo>
                  <a:lnTo>
                    <a:pt x="1883586" y="457675"/>
                  </a:lnTo>
                  <a:lnTo>
                    <a:pt x="1881986" y="456591"/>
                  </a:lnTo>
                  <a:lnTo>
                    <a:pt x="1888714" y="449036"/>
                  </a:lnTo>
                  <a:lnTo>
                    <a:pt x="1893876" y="440336"/>
                  </a:lnTo>
                  <a:lnTo>
                    <a:pt x="1895449" y="441470"/>
                  </a:lnTo>
                  <a:lnTo>
                    <a:pt x="1946490" y="384136"/>
                  </a:lnTo>
                  <a:lnTo>
                    <a:pt x="1968652" y="368534"/>
                  </a:lnTo>
                  <a:lnTo>
                    <a:pt x="1909373" y="358232"/>
                  </a:lnTo>
                  <a:cubicBezTo>
                    <a:pt x="1880374" y="346546"/>
                    <a:pt x="1851884" y="328260"/>
                    <a:pt x="1826558" y="303712"/>
                  </a:cubicBezTo>
                  <a:cubicBezTo>
                    <a:pt x="1775904" y="254618"/>
                    <a:pt x="1749889" y="192096"/>
                    <a:pt x="1751877" y="137278"/>
                  </a:cubicBezTo>
                  <a:lnTo>
                    <a:pt x="1754383" y="119877"/>
                  </a:lnTo>
                  <a:close/>
                  <a:moveTo>
                    <a:pt x="4511458" y="4639"/>
                  </a:moveTo>
                  <a:cubicBezTo>
                    <a:pt x="4631500" y="6416"/>
                    <a:pt x="4741327" y="72565"/>
                    <a:pt x="4799030" y="177844"/>
                  </a:cubicBezTo>
                  <a:cubicBezTo>
                    <a:pt x="4842308" y="256803"/>
                    <a:pt x="4851257" y="348636"/>
                    <a:pt x="4826415" y="432711"/>
                  </a:cubicBezTo>
                  <a:lnTo>
                    <a:pt x="4795970" y="500816"/>
                  </a:lnTo>
                  <a:lnTo>
                    <a:pt x="4797223" y="501491"/>
                  </a:lnTo>
                  <a:lnTo>
                    <a:pt x="4793180" y="507059"/>
                  </a:lnTo>
                  <a:lnTo>
                    <a:pt x="4790329" y="513436"/>
                  </a:lnTo>
                  <a:lnTo>
                    <a:pt x="4789101" y="512678"/>
                  </a:lnTo>
                  <a:lnTo>
                    <a:pt x="4760754" y="551715"/>
                  </a:lnTo>
                  <a:cubicBezTo>
                    <a:pt x="4718246" y="596196"/>
                    <a:pt x="4659031" y="622592"/>
                    <a:pt x="4595801" y="623232"/>
                  </a:cubicBezTo>
                  <a:cubicBezTo>
                    <a:pt x="4511496" y="624085"/>
                    <a:pt x="4433398" y="579013"/>
                    <a:pt x="4391957" y="505591"/>
                  </a:cubicBezTo>
                  <a:cubicBezTo>
                    <a:pt x="4350516" y="432168"/>
                    <a:pt x="4352291" y="342016"/>
                    <a:pt x="4396591" y="270283"/>
                  </a:cubicBezTo>
                  <a:lnTo>
                    <a:pt x="4397185" y="270650"/>
                  </a:lnTo>
                  <a:lnTo>
                    <a:pt x="4402039" y="257772"/>
                  </a:lnTo>
                  <a:cubicBezTo>
                    <a:pt x="4433761" y="206407"/>
                    <a:pt x="4499727" y="189625"/>
                    <a:pt x="4549379" y="220288"/>
                  </a:cubicBezTo>
                  <a:cubicBezTo>
                    <a:pt x="4599032" y="250950"/>
                    <a:pt x="4613569" y="317448"/>
                    <a:pt x="4581849" y="368813"/>
                  </a:cubicBezTo>
                  <a:cubicBezTo>
                    <a:pt x="4565988" y="394496"/>
                    <a:pt x="4541566" y="411532"/>
                    <a:pt x="4514904" y="418316"/>
                  </a:cubicBezTo>
                  <a:lnTo>
                    <a:pt x="4480945" y="420212"/>
                  </a:lnTo>
                  <a:lnTo>
                    <a:pt x="4492386" y="448907"/>
                  </a:lnTo>
                  <a:cubicBezTo>
                    <a:pt x="4513173" y="485736"/>
                    <a:pt x="4552347" y="508344"/>
                    <a:pt x="4594635" y="507915"/>
                  </a:cubicBezTo>
                  <a:cubicBezTo>
                    <a:pt x="4636923" y="507487"/>
                    <a:pt x="4675631" y="484092"/>
                    <a:pt x="4695668" y="446851"/>
                  </a:cubicBezTo>
                  <a:lnTo>
                    <a:pt x="4698368" y="448304"/>
                  </a:lnTo>
                  <a:lnTo>
                    <a:pt x="4719468" y="401104"/>
                  </a:lnTo>
                  <a:cubicBezTo>
                    <a:pt x="4736005" y="345136"/>
                    <a:pt x="4730047" y="284006"/>
                    <a:pt x="4701238" y="231444"/>
                  </a:cubicBezTo>
                  <a:cubicBezTo>
                    <a:pt x="4662826" y="161362"/>
                    <a:pt x="4589717" y="117328"/>
                    <a:pt x="4509807" y="116144"/>
                  </a:cubicBezTo>
                  <a:cubicBezTo>
                    <a:pt x="4449875" y="115257"/>
                    <a:pt x="4393052" y="138576"/>
                    <a:pt x="4351314" y="179365"/>
                  </a:cubicBezTo>
                  <a:lnTo>
                    <a:pt x="4316316" y="224102"/>
                  </a:lnTo>
                  <a:lnTo>
                    <a:pt x="4320229" y="226520"/>
                  </a:lnTo>
                  <a:cubicBezTo>
                    <a:pt x="4258372" y="326683"/>
                    <a:pt x="4276237" y="468234"/>
                    <a:pt x="4366449" y="614005"/>
                  </a:cubicBezTo>
                  <a:lnTo>
                    <a:pt x="4402394" y="666270"/>
                  </a:lnTo>
                  <a:lnTo>
                    <a:pt x="4407067" y="672547"/>
                  </a:lnTo>
                  <a:lnTo>
                    <a:pt x="4407686" y="673963"/>
                  </a:lnTo>
                  <a:lnTo>
                    <a:pt x="4409518" y="676628"/>
                  </a:lnTo>
                  <a:lnTo>
                    <a:pt x="4408889" y="676719"/>
                  </a:lnTo>
                  <a:lnTo>
                    <a:pt x="4445081" y="759651"/>
                  </a:lnTo>
                  <a:cubicBezTo>
                    <a:pt x="4453930" y="790337"/>
                    <a:pt x="4458812" y="822437"/>
                    <a:pt x="4459298" y="855235"/>
                  </a:cubicBezTo>
                  <a:cubicBezTo>
                    <a:pt x="4460757" y="953628"/>
                    <a:pt x="4422474" y="1046917"/>
                    <a:pt x="4355512" y="1115441"/>
                  </a:cubicBezTo>
                  <a:lnTo>
                    <a:pt x="4349161" y="1120410"/>
                  </a:lnTo>
                  <a:lnTo>
                    <a:pt x="4356461" y="1121858"/>
                  </a:lnTo>
                  <a:cubicBezTo>
                    <a:pt x="4208763" y="1296973"/>
                    <a:pt x="4162609" y="1478983"/>
                    <a:pt x="4233195" y="1607970"/>
                  </a:cubicBezTo>
                  <a:lnTo>
                    <a:pt x="4228785" y="1610383"/>
                  </a:lnTo>
                  <a:lnTo>
                    <a:pt x="4264415" y="1661217"/>
                  </a:lnTo>
                  <a:cubicBezTo>
                    <a:pt x="4307627" y="1708125"/>
                    <a:pt x="4368303" y="1736834"/>
                    <a:pt x="4433762" y="1739304"/>
                  </a:cubicBezTo>
                  <a:cubicBezTo>
                    <a:pt x="4521041" y="1742597"/>
                    <a:pt x="4603357" y="1698733"/>
                    <a:pt x="4649298" y="1624450"/>
                  </a:cubicBezTo>
                  <a:cubicBezTo>
                    <a:pt x="4683753" y="1568739"/>
                    <a:pt x="4693761" y="1502365"/>
                    <a:pt x="4678925" y="1440335"/>
                  </a:cubicBezTo>
                  <a:lnTo>
                    <a:pt x="4658605" y="1387613"/>
                  </a:lnTo>
                  <a:lnTo>
                    <a:pt x="4655574" y="1389044"/>
                  </a:lnTo>
                  <a:cubicBezTo>
                    <a:pt x="4635842" y="1347251"/>
                    <a:pt x="4594940" y="1319497"/>
                    <a:pt x="4548812" y="1316605"/>
                  </a:cubicBezTo>
                  <a:cubicBezTo>
                    <a:pt x="4502685" y="1313712"/>
                    <a:pt x="4458636" y="1336138"/>
                    <a:pt x="4433837" y="1375139"/>
                  </a:cubicBezTo>
                  <a:lnTo>
                    <a:pt x="4419705" y="1405799"/>
                  </a:lnTo>
                  <a:lnTo>
                    <a:pt x="4456658" y="1409817"/>
                  </a:lnTo>
                  <a:cubicBezTo>
                    <a:pt x="4485367" y="1418749"/>
                    <a:pt x="4511043" y="1438743"/>
                    <a:pt x="4526879" y="1467682"/>
                  </a:cubicBezTo>
                  <a:cubicBezTo>
                    <a:pt x="4558552" y="1525561"/>
                    <a:pt x="4538872" y="1597299"/>
                    <a:pt x="4482924" y="1627916"/>
                  </a:cubicBezTo>
                  <a:cubicBezTo>
                    <a:pt x="4426977" y="1658532"/>
                    <a:pt x="4355945" y="1636434"/>
                    <a:pt x="4324272" y="1578555"/>
                  </a:cubicBezTo>
                  <a:lnTo>
                    <a:pt x="4319713" y="1564222"/>
                  </a:lnTo>
                  <a:lnTo>
                    <a:pt x="4319043" y="1564589"/>
                  </a:lnTo>
                  <a:cubicBezTo>
                    <a:pt x="4274812" y="1483759"/>
                    <a:pt x="4278045" y="1385270"/>
                    <a:pt x="4327483" y="1307515"/>
                  </a:cubicBezTo>
                  <a:cubicBezTo>
                    <a:pt x="4376922" y="1229761"/>
                    <a:pt x="4464741" y="1185053"/>
                    <a:pt x="4556701" y="1190819"/>
                  </a:cubicBezTo>
                  <a:lnTo>
                    <a:pt x="4601450" y="1198211"/>
                  </a:lnTo>
                  <a:lnTo>
                    <a:pt x="4599262" y="1194560"/>
                  </a:lnTo>
                  <a:cubicBezTo>
                    <a:pt x="4576378" y="1145069"/>
                    <a:pt x="4576205" y="1077756"/>
                    <a:pt x="4603780" y="1013286"/>
                  </a:cubicBezTo>
                  <a:cubicBezTo>
                    <a:pt x="4631354" y="948815"/>
                    <a:pt x="4680150" y="902447"/>
                    <a:pt x="4731746" y="884812"/>
                  </a:cubicBezTo>
                  <a:lnTo>
                    <a:pt x="4748789" y="880953"/>
                  </a:lnTo>
                  <a:lnTo>
                    <a:pt x="4757773" y="895944"/>
                  </a:lnTo>
                  <a:cubicBezTo>
                    <a:pt x="4780657" y="945436"/>
                    <a:pt x="4780829" y="1012749"/>
                    <a:pt x="4753254" y="1077218"/>
                  </a:cubicBezTo>
                  <a:cubicBezTo>
                    <a:pt x="4725680" y="1141688"/>
                    <a:pt x="4676885" y="1188056"/>
                    <a:pt x="4625289" y="1205693"/>
                  </a:cubicBezTo>
                  <a:lnTo>
                    <a:pt x="4624645" y="1205839"/>
                  </a:lnTo>
                  <a:lnTo>
                    <a:pt x="4654085" y="1217079"/>
                  </a:lnTo>
                  <a:cubicBezTo>
                    <a:pt x="4683964" y="1232043"/>
                    <a:pt x="4710702" y="1252840"/>
                    <a:pt x="4732622" y="1278332"/>
                  </a:cubicBezTo>
                  <a:lnTo>
                    <a:pt x="4761319" y="1322562"/>
                  </a:lnTo>
                  <a:lnTo>
                    <a:pt x="4762703" y="1321804"/>
                  </a:lnTo>
                  <a:lnTo>
                    <a:pt x="4765449" y="1328927"/>
                  </a:lnTo>
                  <a:lnTo>
                    <a:pt x="4769542" y="1335237"/>
                  </a:lnTo>
                  <a:lnTo>
                    <a:pt x="4768136" y="1335901"/>
                  </a:lnTo>
                  <a:lnTo>
                    <a:pt x="4797456" y="1411974"/>
                  </a:lnTo>
                  <a:cubicBezTo>
                    <a:pt x="4819746" y="1505156"/>
                    <a:pt x="4804710" y="1604866"/>
                    <a:pt x="4752950" y="1688557"/>
                  </a:cubicBezTo>
                  <a:cubicBezTo>
                    <a:pt x="4701189" y="1772248"/>
                    <a:pt x="4618693" y="1830236"/>
                    <a:pt x="4525367" y="1851912"/>
                  </a:cubicBezTo>
                  <a:lnTo>
                    <a:pt x="4463072" y="1857857"/>
                  </a:lnTo>
                  <a:lnTo>
                    <a:pt x="4493298" y="1859926"/>
                  </a:lnTo>
                  <a:cubicBezTo>
                    <a:pt x="4511970" y="1863079"/>
                    <a:pt x="4530251" y="1868053"/>
                    <a:pt x="4547877" y="1874748"/>
                  </a:cubicBezTo>
                  <a:cubicBezTo>
                    <a:pt x="4594881" y="1892599"/>
                    <a:pt x="4637235" y="1922695"/>
                    <a:pt x="4669981" y="1963149"/>
                  </a:cubicBezTo>
                  <a:cubicBezTo>
                    <a:pt x="4735475" y="2044059"/>
                    <a:pt x="4752437" y="2153923"/>
                    <a:pt x="4714395" y="2250817"/>
                  </a:cubicBezTo>
                  <a:cubicBezTo>
                    <a:pt x="4685862" y="2323489"/>
                    <a:pt x="4629693" y="2380455"/>
                    <a:pt x="4559918" y="2410616"/>
                  </a:cubicBezTo>
                  <a:lnTo>
                    <a:pt x="4497665" y="2428174"/>
                  </a:lnTo>
                  <a:lnTo>
                    <a:pt x="4497912" y="2429383"/>
                  </a:lnTo>
                  <a:lnTo>
                    <a:pt x="4491958" y="2429783"/>
                  </a:lnTo>
                  <a:lnTo>
                    <a:pt x="4486128" y="2431428"/>
                  </a:lnTo>
                  <a:lnTo>
                    <a:pt x="4485951" y="2430189"/>
                  </a:lnTo>
                  <a:lnTo>
                    <a:pt x="4444216" y="2433000"/>
                  </a:lnTo>
                  <a:cubicBezTo>
                    <a:pt x="4390990" y="2429405"/>
                    <a:pt x="4340525" y="2404642"/>
                    <a:pt x="4304979" y="2362900"/>
                  </a:cubicBezTo>
                  <a:lnTo>
                    <a:pt x="4298913" y="2353458"/>
                  </a:lnTo>
                  <a:lnTo>
                    <a:pt x="4306437" y="2389244"/>
                  </a:lnTo>
                  <a:cubicBezTo>
                    <a:pt x="4309224" y="2408867"/>
                    <a:pt x="4310724" y="2428805"/>
                    <a:pt x="4310875" y="2448946"/>
                  </a:cubicBezTo>
                  <a:cubicBezTo>
                    <a:pt x="4311770" y="2569798"/>
                    <a:pt x="4263905" y="2684018"/>
                    <a:pt x="4181044" y="2767565"/>
                  </a:cubicBezTo>
                  <a:lnTo>
                    <a:pt x="4101726" y="2828674"/>
                  </a:lnTo>
                  <a:lnTo>
                    <a:pt x="4102777" y="2830268"/>
                  </a:lnTo>
                  <a:lnTo>
                    <a:pt x="4094455" y="2834276"/>
                  </a:lnTo>
                  <a:lnTo>
                    <a:pt x="4087028" y="2839998"/>
                  </a:lnTo>
                  <a:lnTo>
                    <a:pt x="4086059" y="2838318"/>
                  </a:lnTo>
                  <a:lnTo>
                    <a:pt x="4027718" y="2866413"/>
                  </a:lnTo>
                  <a:cubicBezTo>
                    <a:pt x="3949177" y="2891927"/>
                    <a:pt x="3862402" y="2885438"/>
                    <a:pt x="3787273" y="2845955"/>
                  </a:cubicBezTo>
                  <a:cubicBezTo>
                    <a:pt x="3687101" y="2793314"/>
                    <a:pt x="3623491" y="2690352"/>
                    <a:pt x="3621242" y="2577213"/>
                  </a:cubicBezTo>
                  <a:cubicBezTo>
                    <a:pt x="3618993" y="2464072"/>
                    <a:pt x="3678462" y="2358665"/>
                    <a:pt x="3776463" y="2302084"/>
                  </a:cubicBezTo>
                  <a:lnTo>
                    <a:pt x="3776933" y="2302895"/>
                  </a:lnTo>
                  <a:lnTo>
                    <a:pt x="3790865" y="2290766"/>
                  </a:lnTo>
                  <a:cubicBezTo>
                    <a:pt x="3861039" y="2250251"/>
                    <a:pt x="3949674" y="2272399"/>
                    <a:pt x="3988838" y="2340233"/>
                  </a:cubicBezTo>
                  <a:cubicBezTo>
                    <a:pt x="4028001" y="2408067"/>
                    <a:pt x="4002865" y="2495901"/>
                    <a:pt x="3932691" y="2536416"/>
                  </a:cubicBezTo>
                  <a:cubicBezTo>
                    <a:pt x="3897603" y="2556673"/>
                    <a:pt x="3857901" y="2561265"/>
                    <a:pt x="3822075" y="2552314"/>
                  </a:cubicBezTo>
                  <a:lnTo>
                    <a:pt x="3780737" y="2532945"/>
                  </a:lnTo>
                  <a:lnTo>
                    <a:pt x="3775997" y="2574137"/>
                  </a:lnTo>
                  <a:cubicBezTo>
                    <a:pt x="3777126" y="2630888"/>
                    <a:pt x="3809032" y="2682533"/>
                    <a:pt x="3859279" y="2708938"/>
                  </a:cubicBezTo>
                  <a:cubicBezTo>
                    <a:pt x="3909525" y="2735344"/>
                    <a:pt x="3970157" y="2732329"/>
                    <a:pt x="4017535" y="2701069"/>
                  </a:cubicBezTo>
                  <a:lnTo>
                    <a:pt x="4019802" y="2704504"/>
                  </a:lnTo>
                  <a:lnTo>
                    <a:pt x="4074773" y="2662154"/>
                  </a:lnTo>
                  <a:cubicBezTo>
                    <a:pt x="4129932" y="2606538"/>
                    <a:pt x="4161794" y="2530505"/>
                    <a:pt x="4161198" y="2450056"/>
                  </a:cubicBezTo>
                  <a:cubicBezTo>
                    <a:pt x="4160404" y="2342792"/>
                    <a:pt x="4102029" y="2244228"/>
                    <a:pt x="4008347" y="2191978"/>
                  </a:cubicBezTo>
                  <a:cubicBezTo>
                    <a:pt x="3938085" y="2152790"/>
                    <a:pt x="3856096" y="2144187"/>
                    <a:pt x="3780815" y="2165827"/>
                  </a:cubicBezTo>
                  <a:lnTo>
                    <a:pt x="3710985" y="2196425"/>
                  </a:lnTo>
                  <a:lnTo>
                    <a:pt x="3714072" y="2201772"/>
                  </a:lnTo>
                  <a:cubicBezTo>
                    <a:pt x="3577231" y="2280777"/>
                    <a:pt x="3508263" y="2459423"/>
                    <a:pt x="3522106" y="2689097"/>
                  </a:cubicBezTo>
                  <a:lnTo>
                    <a:pt x="3532307" y="2782745"/>
                  </a:lnTo>
                  <a:lnTo>
                    <a:pt x="3562072" y="2805592"/>
                  </a:lnTo>
                  <a:cubicBezTo>
                    <a:pt x="3586548" y="2825781"/>
                    <a:pt x="3610826" y="2847236"/>
                    <a:pt x="3634829" y="2869938"/>
                  </a:cubicBezTo>
                  <a:cubicBezTo>
                    <a:pt x="3665647" y="2899083"/>
                    <a:pt x="3695553" y="2929866"/>
                    <a:pt x="3724413" y="2962086"/>
                  </a:cubicBezTo>
                  <a:lnTo>
                    <a:pt x="3797434" y="3050432"/>
                  </a:lnTo>
                  <a:lnTo>
                    <a:pt x="3816294" y="3019338"/>
                  </a:lnTo>
                  <a:cubicBezTo>
                    <a:pt x="3843242" y="2984664"/>
                    <a:pt x="3884496" y="2955521"/>
                    <a:pt x="3934847" y="2939277"/>
                  </a:cubicBezTo>
                  <a:cubicBezTo>
                    <a:pt x="4001980" y="2917618"/>
                    <a:pt x="4069395" y="2924017"/>
                    <a:pt x="4116857" y="2951520"/>
                  </a:cubicBezTo>
                  <a:lnTo>
                    <a:pt x="4131042" y="2961904"/>
                  </a:lnTo>
                  <a:lnTo>
                    <a:pt x="4125601" y="2978622"/>
                  </a:lnTo>
                  <a:cubicBezTo>
                    <a:pt x="4103161" y="3028677"/>
                    <a:pt x="4052198" y="3073268"/>
                    <a:pt x="3985064" y="3094927"/>
                  </a:cubicBezTo>
                  <a:cubicBezTo>
                    <a:pt x="3934714" y="3111172"/>
                    <a:pt x="3884205" y="3111633"/>
                    <a:pt x="3842075" y="3099246"/>
                  </a:cubicBezTo>
                  <a:lnTo>
                    <a:pt x="3829598" y="3093950"/>
                  </a:lnTo>
                  <a:lnTo>
                    <a:pt x="3883909" y="3171086"/>
                  </a:lnTo>
                  <a:cubicBezTo>
                    <a:pt x="3908036" y="3208269"/>
                    <a:pt x="3930844" y="3246494"/>
                    <a:pt x="3952198" y="3285565"/>
                  </a:cubicBezTo>
                  <a:lnTo>
                    <a:pt x="3978288" y="3339647"/>
                  </a:lnTo>
                  <a:lnTo>
                    <a:pt x="3979775" y="3337792"/>
                  </a:lnTo>
                  <a:lnTo>
                    <a:pt x="4003845" y="3392625"/>
                  </a:lnTo>
                  <a:lnTo>
                    <a:pt x="4025450" y="3437411"/>
                  </a:lnTo>
                  <a:lnTo>
                    <a:pt x="4058529" y="3496224"/>
                  </a:lnTo>
                  <a:cubicBezTo>
                    <a:pt x="4147203" y="3635754"/>
                    <a:pt x="4263619" y="3716695"/>
                    <a:pt x="4389625" y="3722024"/>
                  </a:cubicBezTo>
                  <a:lnTo>
                    <a:pt x="4389615" y="3722221"/>
                  </a:lnTo>
                  <a:lnTo>
                    <a:pt x="4462143" y="3717792"/>
                  </a:lnTo>
                  <a:cubicBezTo>
                    <a:pt x="4537793" y="3702982"/>
                    <a:pt x="4605802" y="3658823"/>
                    <a:pt x="4650029" y="3593182"/>
                  </a:cubicBezTo>
                  <a:cubicBezTo>
                    <a:pt x="4708998" y="3505661"/>
                    <a:pt x="4716692" y="3393297"/>
                    <a:pt x="4670204" y="3298554"/>
                  </a:cubicBezTo>
                  <a:cubicBezTo>
                    <a:pt x="4635339" y="3227496"/>
                    <a:pt x="4573983" y="3174479"/>
                    <a:pt x="4501059" y="3149494"/>
                  </a:cubicBezTo>
                  <a:lnTo>
                    <a:pt x="4426620" y="3134582"/>
                  </a:lnTo>
                  <a:lnTo>
                    <a:pt x="4392049" y="3134901"/>
                  </a:lnTo>
                  <a:cubicBezTo>
                    <a:pt x="4350702" y="3140892"/>
                    <a:pt x="4312778" y="3163248"/>
                    <a:pt x="4287518" y="3197970"/>
                  </a:cubicBezTo>
                  <a:cubicBezTo>
                    <a:pt x="4253840" y="3244265"/>
                    <a:pt x="4248008" y="3305215"/>
                    <a:pt x="4272296" y="3357058"/>
                  </a:cubicBezTo>
                  <a:lnTo>
                    <a:pt x="4294955" y="3392208"/>
                  </a:lnTo>
                  <a:lnTo>
                    <a:pt x="4323712" y="3356251"/>
                  </a:lnTo>
                  <a:cubicBezTo>
                    <a:pt x="4352130" y="3332175"/>
                    <a:pt x="4390095" y="3318623"/>
                    <a:pt x="4430869" y="3321301"/>
                  </a:cubicBezTo>
                  <a:cubicBezTo>
                    <a:pt x="4512420" y="3326657"/>
                    <a:pt x="4574333" y="3394905"/>
                    <a:pt x="4569156" y="3473737"/>
                  </a:cubicBezTo>
                  <a:cubicBezTo>
                    <a:pt x="4563978" y="3552569"/>
                    <a:pt x="4493670" y="3612133"/>
                    <a:pt x="4412121" y="3606776"/>
                  </a:cubicBezTo>
                  <a:lnTo>
                    <a:pt x="4394107" y="3602017"/>
                  </a:lnTo>
                  <a:lnTo>
                    <a:pt x="4394045" y="3602961"/>
                  </a:lnTo>
                  <a:cubicBezTo>
                    <a:pt x="4280156" y="3595481"/>
                    <a:pt x="4179349" y="3526646"/>
                    <a:pt x="4130926" y="3423292"/>
                  </a:cubicBezTo>
                  <a:cubicBezTo>
                    <a:pt x="4082504" y="3319938"/>
                    <a:pt x="4094131" y="3198426"/>
                    <a:pt x="4161274" y="3106130"/>
                  </a:cubicBezTo>
                  <a:cubicBezTo>
                    <a:pt x="4211631" y="3036907"/>
                    <a:pt x="4287237" y="2992338"/>
                    <a:pt x="4369668" y="2980392"/>
                  </a:cubicBezTo>
                  <a:lnTo>
                    <a:pt x="4429834" y="2979836"/>
                  </a:lnTo>
                  <a:lnTo>
                    <a:pt x="4434981" y="2979670"/>
                  </a:lnTo>
                  <a:lnTo>
                    <a:pt x="4435102" y="2977839"/>
                  </a:lnTo>
                  <a:lnTo>
                    <a:pt x="4446169" y="2979309"/>
                  </a:lnTo>
                  <a:lnTo>
                    <a:pt x="4555338" y="2975780"/>
                  </a:lnTo>
                  <a:cubicBezTo>
                    <a:pt x="4672886" y="2959522"/>
                    <a:pt x="4759482" y="2907695"/>
                    <a:pt x="4796000" y="2828189"/>
                  </a:cubicBezTo>
                  <a:lnTo>
                    <a:pt x="4799625" y="2829853"/>
                  </a:lnTo>
                  <a:lnTo>
                    <a:pt x="4815114" y="2783102"/>
                  </a:lnTo>
                  <a:cubicBezTo>
                    <a:pt x="4824516" y="2733382"/>
                    <a:pt x="4814062" y="2681163"/>
                    <a:pt x="4784639" y="2638323"/>
                  </a:cubicBezTo>
                  <a:cubicBezTo>
                    <a:pt x="4745409" y="2581203"/>
                    <a:pt x="4678510" y="2549571"/>
                    <a:pt x="4609469" y="2555498"/>
                  </a:cubicBezTo>
                  <a:cubicBezTo>
                    <a:pt x="4557689" y="2559942"/>
                    <a:pt x="4510696" y="2584999"/>
                    <a:pt x="4478235" y="2623814"/>
                  </a:cubicBezTo>
                  <a:lnTo>
                    <a:pt x="4454293" y="2661714"/>
                  </a:lnTo>
                  <a:lnTo>
                    <a:pt x="4456640" y="2662966"/>
                  </a:lnTo>
                  <a:cubicBezTo>
                    <a:pt x="4439377" y="2695316"/>
                    <a:pt x="4441076" y="2734495"/>
                    <a:pt x="4461076" y="2765229"/>
                  </a:cubicBezTo>
                  <a:cubicBezTo>
                    <a:pt x="4481075" y="2795963"/>
                    <a:pt x="4516208" y="2813386"/>
                    <a:pt x="4552778" y="2810706"/>
                  </a:cubicBezTo>
                  <a:lnTo>
                    <a:pt x="4578988" y="2805185"/>
                  </a:lnTo>
                  <a:lnTo>
                    <a:pt x="4564050" y="2779758"/>
                  </a:lnTo>
                  <a:cubicBezTo>
                    <a:pt x="4556142" y="2757253"/>
                    <a:pt x="4556713" y="2731440"/>
                    <a:pt x="4567636" y="2707657"/>
                  </a:cubicBezTo>
                  <a:cubicBezTo>
                    <a:pt x="4589483" y="2660090"/>
                    <a:pt x="4644470" y="2638650"/>
                    <a:pt x="4690452" y="2659769"/>
                  </a:cubicBezTo>
                  <a:cubicBezTo>
                    <a:pt x="4736433" y="2680888"/>
                    <a:pt x="4755998" y="2736569"/>
                    <a:pt x="4734149" y="2784137"/>
                  </a:cubicBezTo>
                  <a:lnTo>
                    <a:pt x="4727184" y="2793826"/>
                  </a:lnTo>
                  <a:lnTo>
                    <a:pt x="4727735" y="2794079"/>
                  </a:lnTo>
                  <a:cubicBezTo>
                    <a:pt x="4697224" y="2860509"/>
                    <a:pt x="4632995" y="2905086"/>
                    <a:pt x="4560088" y="2910429"/>
                  </a:cubicBezTo>
                  <a:cubicBezTo>
                    <a:pt x="4487181" y="2915772"/>
                    <a:pt x="4417139" y="2881038"/>
                    <a:pt x="4377268" y="2819766"/>
                  </a:cubicBezTo>
                  <a:cubicBezTo>
                    <a:pt x="4347364" y="2773813"/>
                    <a:pt x="4337981" y="2718388"/>
                    <a:pt x="4349678" y="2666339"/>
                  </a:cubicBezTo>
                  <a:lnTo>
                    <a:pt x="4364247" y="2627128"/>
                  </a:lnTo>
                  <a:lnTo>
                    <a:pt x="4363110" y="2626606"/>
                  </a:lnTo>
                  <a:lnTo>
                    <a:pt x="4366345" y="2621485"/>
                  </a:lnTo>
                  <a:lnTo>
                    <a:pt x="4368423" y="2615892"/>
                  </a:lnTo>
                  <a:lnTo>
                    <a:pt x="4369511" y="2616473"/>
                  </a:lnTo>
                  <a:lnTo>
                    <a:pt x="4404056" y="2561787"/>
                  </a:lnTo>
                  <a:cubicBezTo>
                    <a:pt x="4452821" y="2503477"/>
                    <a:pt x="4523415" y="2465836"/>
                    <a:pt x="4601201" y="2459159"/>
                  </a:cubicBezTo>
                  <a:cubicBezTo>
                    <a:pt x="4704914" y="2450256"/>
                    <a:pt x="4805412" y="2497775"/>
                    <a:pt x="4864344" y="2583582"/>
                  </a:cubicBezTo>
                  <a:cubicBezTo>
                    <a:pt x="4893809" y="2626484"/>
                    <a:pt x="4910611" y="2675650"/>
                    <a:pt x="4914355" y="2725790"/>
                  </a:cubicBezTo>
                  <a:cubicBezTo>
                    <a:pt x="4917161" y="2763397"/>
                    <a:pt x="4912623" y="2801551"/>
                    <a:pt x="4900573" y="2838021"/>
                  </a:cubicBezTo>
                  <a:lnTo>
                    <a:pt x="4887492" y="2870210"/>
                  </a:lnTo>
                  <a:lnTo>
                    <a:pt x="4887715" y="2870313"/>
                  </a:lnTo>
                  <a:lnTo>
                    <a:pt x="4886818" y="2871868"/>
                  </a:lnTo>
                  <a:lnTo>
                    <a:pt x="4886011" y="2873850"/>
                  </a:lnTo>
                  <a:lnTo>
                    <a:pt x="4885748" y="2873722"/>
                  </a:lnTo>
                  <a:lnTo>
                    <a:pt x="4861144" y="2916370"/>
                  </a:lnTo>
                  <a:cubicBezTo>
                    <a:pt x="4825257" y="2967160"/>
                    <a:pt x="4772628" y="3007457"/>
                    <a:pt x="4707094" y="3035317"/>
                  </a:cubicBezTo>
                  <a:lnTo>
                    <a:pt x="4650554" y="3052260"/>
                  </a:lnTo>
                  <a:lnTo>
                    <a:pt x="4680574" y="3070314"/>
                  </a:lnTo>
                  <a:cubicBezTo>
                    <a:pt x="4734797" y="3111955"/>
                    <a:pt x="4779751" y="3166035"/>
                    <a:pt x="4810900" y="3229518"/>
                  </a:cubicBezTo>
                  <a:cubicBezTo>
                    <a:pt x="4882097" y="3374619"/>
                    <a:pt x="4870313" y="3546709"/>
                    <a:pt x="4780000" y="3680752"/>
                  </a:cubicBezTo>
                  <a:cubicBezTo>
                    <a:pt x="4720732" y="3768717"/>
                    <a:pt x="4633577" y="3831491"/>
                    <a:pt x="4535097" y="3861008"/>
                  </a:cubicBezTo>
                  <a:lnTo>
                    <a:pt x="4504921" y="3866391"/>
                  </a:lnTo>
                  <a:lnTo>
                    <a:pt x="4520290" y="3900658"/>
                  </a:lnTo>
                  <a:cubicBezTo>
                    <a:pt x="4532453" y="3939127"/>
                    <a:pt x="4532970" y="3985532"/>
                    <a:pt x="4518984" y="4032086"/>
                  </a:cubicBezTo>
                  <a:cubicBezTo>
                    <a:pt x="4500337" y="4094157"/>
                    <a:pt x="4460324" y="4141802"/>
                    <a:pt x="4414762" y="4163346"/>
                  </a:cubicBezTo>
                  <a:lnTo>
                    <a:pt x="4399507" y="4168655"/>
                  </a:lnTo>
                  <a:lnTo>
                    <a:pt x="4389704" y="4155818"/>
                  </a:lnTo>
                  <a:cubicBezTo>
                    <a:pt x="4363557" y="4112732"/>
                    <a:pt x="4356424" y="4050925"/>
                    <a:pt x="4375070" y="3988853"/>
                  </a:cubicBezTo>
                  <a:cubicBezTo>
                    <a:pt x="4389056" y="3942300"/>
                    <a:pt x="4415059" y="3903861"/>
                    <a:pt x="4446408" y="3878463"/>
                  </a:cubicBezTo>
                  <a:lnTo>
                    <a:pt x="4449993" y="3876189"/>
                  </a:lnTo>
                  <a:lnTo>
                    <a:pt x="4433455" y="3879138"/>
                  </a:lnTo>
                  <a:lnTo>
                    <a:pt x="4380512" y="3878887"/>
                  </a:lnTo>
                  <a:lnTo>
                    <a:pt x="4380490" y="3879245"/>
                  </a:lnTo>
                  <a:lnTo>
                    <a:pt x="4377689" y="3878874"/>
                  </a:lnTo>
                  <a:lnTo>
                    <a:pt x="4373401" y="3878853"/>
                  </a:lnTo>
                  <a:lnTo>
                    <a:pt x="4373439" y="3878311"/>
                  </a:lnTo>
                  <a:lnTo>
                    <a:pt x="4305148" y="3869271"/>
                  </a:lnTo>
                  <a:cubicBezTo>
                    <a:pt x="4255604" y="3858390"/>
                    <a:pt x="4207550" y="3839142"/>
                    <a:pt x="4161728" y="3812118"/>
                  </a:cubicBezTo>
                  <a:lnTo>
                    <a:pt x="4114852" y="3779717"/>
                  </a:lnTo>
                  <a:lnTo>
                    <a:pt x="4035414" y="3838239"/>
                  </a:lnTo>
                  <a:cubicBezTo>
                    <a:pt x="3893575" y="3932083"/>
                    <a:pt x="3749176" y="3982031"/>
                    <a:pt x="3620350" y="3985330"/>
                  </a:cubicBezTo>
                  <a:lnTo>
                    <a:pt x="3590871" y="3983905"/>
                  </a:lnTo>
                  <a:lnTo>
                    <a:pt x="3592641" y="4076359"/>
                  </a:lnTo>
                  <a:cubicBezTo>
                    <a:pt x="3618878" y="4408298"/>
                    <a:pt x="3768932" y="4663056"/>
                    <a:pt x="3963464" y="4693449"/>
                  </a:cubicBezTo>
                  <a:lnTo>
                    <a:pt x="4005538" y="4696181"/>
                  </a:lnTo>
                  <a:lnTo>
                    <a:pt x="4053396" y="4692671"/>
                  </a:lnTo>
                  <a:cubicBezTo>
                    <a:pt x="4113905" y="4680052"/>
                    <a:pt x="4167998" y="4643978"/>
                    <a:pt x="4202813" y="4590915"/>
                  </a:cubicBezTo>
                  <a:cubicBezTo>
                    <a:pt x="4249232" y="4520163"/>
                    <a:pt x="4254296" y="4429997"/>
                    <a:pt x="4216094" y="4354492"/>
                  </a:cubicBezTo>
                  <a:cubicBezTo>
                    <a:pt x="4187441" y="4297862"/>
                    <a:pt x="4137727" y="4255957"/>
                    <a:pt x="4079013" y="4236641"/>
                  </a:cubicBezTo>
                  <a:lnTo>
                    <a:pt x="4019186" y="4225417"/>
                  </a:lnTo>
                  <a:lnTo>
                    <a:pt x="3991467" y="4226012"/>
                  </a:lnTo>
                  <a:cubicBezTo>
                    <a:pt x="3958376" y="4231223"/>
                    <a:pt x="3928188" y="4249520"/>
                    <a:pt x="3908278" y="4277608"/>
                  </a:cubicBezTo>
                  <a:cubicBezTo>
                    <a:pt x="3881730" y="4315057"/>
                    <a:pt x="3877653" y="4363983"/>
                    <a:pt x="3897637" y="4405309"/>
                  </a:cubicBezTo>
                  <a:lnTo>
                    <a:pt x="3916150" y="4433270"/>
                  </a:lnTo>
                  <a:lnTo>
                    <a:pt x="3938854" y="4404158"/>
                  </a:lnTo>
                  <a:cubicBezTo>
                    <a:pt x="3961402" y="4384575"/>
                    <a:pt x="3991707" y="4373336"/>
                    <a:pt x="4024425" y="4375083"/>
                  </a:cubicBezTo>
                  <a:cubicBezTo>
                    <a:pt x="4089862" y="4378575"/>
                    <a:pt x="4140173" y="4432686"/>
                    <a:pt x="4136797" y="4495942"/>
                  </a:cubicBezTo>
                  <a:cubicBezTo>
                    <a:pt x="4133419" y="4559198"/>
                    <a:pt x="4077635" y="4607645"/>
                    <a:pt x="4012198" y="4604153"/>
                  </a:cubicBezTo>
                  <a:lnTo>
                    <a:pt x="3997708" y="4600513"/>
                  </a:lnTo>
                  <a:lnTo>
                    <a:pt x="3997668" y="4601271"/>
                  </a:lnTo>
                  <a:cubicBezTo>
                    <a:pt x="3906281" y="4596393"/>
                    <a:pt x="3824781" y="4542193"/>
                    <a:pt x="3784940" y="4459803"/>
                  </a:cubicBezTo>
                  <a:cubicBezTo>
                    <a:pt x="3745101" y="4377412"/>
                    <a:pt x="3753229" y="4279875"/>
                    <a:pt x="3806155" y="4205214"/>
                  </a:cubicBezTo>
                  <a:cubicBezTo>
                    <a:pt x="3845850" y="4149218"/>
                    <a:pt x="3906031" y="4112741"/>
                    <a:pt x="3972004" y="4102352"/>
                  </a:cubicBezTo>
                  <a:lnTo>
                    <a:pt x="4024359" y="4101227"/>
                  </a:lnTo>
                  <a:lnTo>
                    <a:pt x="4024443" y="4099661"/>
                  </a:lnTo>
                  <a:lnTo>
                    <a:pt x="4031923" y="4101065"/>
                  </a:lnTo>
                  <a:lnTo>
                    <a:pt x="4039361" y="4100905"/>
                  </a:lnTo>
                  <a:lnTo>
                    <a:pt x="4039189" y="4102428"/>
                  </a:lnTo>
                  <a:lnTo>
                    <a:pt x="4118277" y="4117267"/>
                  </a:lnTo>
                  <a:cubicBezTo>
                    <a:pt x="4208200" y="4146850"/>
                    <a:pt x="4284338" y="4211029"/>
                    <a:pt x="4328221" y="4297758"/>
                  </a:cubicBezTo>
                  <a:cubicBezTo>
                    <a:pt x="4342848" y="4326668"/>
                    <a:pt x="4353334" y="4356981"/>
                    <a:pt x="4359724" y="4387882"/>
                  </a:cubicBezTo>
                  <a:lnTo>
                    <a:pt x="4360584" y="4399515"/>
                  </a:lnTo>
                  <a:lnTo>
                    <a:pt x="4379487" y="4385054"/>
                  </a:lnTo>
                  <a:cubicBezTo>
                    <a:pt x="4482188" y="4320680"/>
                    <a:pt x="4587432" y="4296177"/>
                    <a:pt x="4680947" y="4315655"/>
                  </a:cubicBezTo>
                  <a:lnTo>
                    <a:pt x="4688875" y="4318084"/>
                  </a:lnTo>
                  <a:lnTo>
                    <a:pt x="4684979" y="4312981"/>
                  </a:lnTo>
                  <a:cubicBezTo>
                    <a:pt x="4658832" y="4269895"/>
                    <a:pt x="4651699" y="4208088"/>
                    <a:pt x="4670346" y="4146016"/>
                  </a:cubicBezTo>
                  <a:cubicBezTo>
                    <a:pt x="4688992" y="4083946"/>
                    <a:pt x="4729005" y="4036301"/>
                    <a:pt x="4774568" y="4014756"/>
                  </a:cubicBezTo>
                  <a:lnTo>
                    <a:pt x="4789822" y="4009447"/>
                  </a:lnTo>
                  <a:lnTo>
                    <a:pt x="4799626" y="4022284"/>
                  </a:lnTo>
                  <a:cubicBezTo>
                    <a:pt x="4825773" y="4065370"/>
                    <a:pt x="4832906" y="4127177"/>
                    <a:pt x="4814259" y="4189249"/>
                  </a:cubicBezTo>
                  <a:cubicBezTo>
                    <a:pt x="4795612" y="4251321"/>
                    <a:pt x="4755600" y="4298964"/>
                    <a:pt x="4710037" y="4320509"/>
                  </a:cubicBezTo>
                  <a:lnTo>
                    <a:pt x="4703839" y="4322666"/>
                  </a:lnTo>
                  <a:lnTo>
                    <a:pt x="4729154" y="4330420"/>
                  </a:lnTo>
                  <a:lnTo>
                    <a:pt x="4729261" y="4330140"/>
                  </a:lnTo>
                  <a:lnTo>
                    <a:pt x="4731250" y="4331063"/>
                  </a:lnTo>
                  <a:lnTo>
                    <a:pt x="4733007" y="4331600"/>
                  </a:lnTo>
                  <a:lnTo>
                    <a:pt x="4732911" y="4331834"/>
                  </a:lnTo>
                  <a:lnTo>
                    <a:pt x="4765184" y="4346810"/>
                  </a:lnTo>
                  <a:cubicBezTo>
                    <a:pt x="4799676" y="4365714"/>
                    <a:pt x="4829716" y="4391123"/>
                    <a:pt x="4853870" y="4421251"/>
                  </a:cubicBezTo>
                  <a:cubicBezTo>
                    <a:pt x="4886075" y="4461421"/>
                    <a:pt x="4907820" y="4509980"/>
                    <a:pt x="4915705" y="4562689"/>
                  </a:cubicBezTo>
                  <a:cubicBezTo>
                    <a:pt x="4931475" y="4668109"/>
                    <a:pt x="4889378" y="4773871"/>
                    <a:pt x="4805478" y="4839618"/>
                  </a:cubicBezTo>
                  <a:cubicBezTo>
                    <a:pt x="4742551" y="4888928"/>
                    <a:pt x="4663393" y="4910025"/>
                    <a:pt x="4586153" y="4900398"/>
                  </a:cubicBezTo>
                  <a:lnTo>
                    <a:pt x="4522095" y="4883556"/>
                  </a:lnTo>
                  <a:lnTo>
                    <a:pt x="4521685" y="4884752"/>
                  </a:lnTo>
                  <a:lnTo>
                    <a:pt x="4516223" y="4882013"/>
                  </a:lnTo>
                  <a:lnTo>
                    <a:pt x="4510225" y="4880436"/>
                  </a:lnTo>
                  <a:lnTo>
                    <a:pt x="4510713" y="4879251"/>
                  </a:lnTo>
                  <a:lnTo>
                    <a:pt x="4472422" y="4860053"/>
                  </a:lnTo>
                  <a:cubicBezTo>
                    <a:pt x="4427318" y="4829234"/>
                    <a:pt x="4395647" y="4781169"/>
                    <a:pt x="4385960" y="4725867"/>
                  </a:cubicBezTo>
                  <a:cubicBezTo>
                    <a:pt x="4373043" y="4652136"/>
                    <a:pt x="4401254" y="4577212"/>
                    <a:pt x="4459594" y="4530310"/>
                  </a:cubicBezTo>
                  <a:cubicBezTo>
                    <a:pt x="4517935" y="4483407"/>
                    <a:pt x="4597170" y="4471949"/>
                    <a:pt x="4666406" y="4500403"/>
                  </a:cubicBezTo>
                  <a:lnTo>
                    <a:pt x="4666171" y="4500978"/>
                  </a:lnTo>
                  <a:lnTo>
                    <a:pt x="4678153" y="4503371"/>
                  </a:lnTo>
                  <a:cubicBezTo>
                    <a:pt x="4727730" y="4523746"/>
                    <a:pt x="4751954" y="4579113"/>
                    <a:pt x="4732258" y="4627038"/>
                  </a:cubicBezTo>
                  <a:cubicBezTo>
                    <a:pt x="4712564" y="4674963"/>
                    <a:pt x="4656406" y="4697296"/>
                    <a:pt x="4606829" y="4676922"/>
                  </a:cubicBezTo>
                  <a:cubicBezTo>
                    <a:pt x="4582041" y="4666734"/>
                    <a:pt x="4563590" y="4647798"/>
                    <a:pt x="4553800" y="4625420"/>
                  </a:cubicBezTo>
                  <a:lnTo>
                    <a:pt x="4547237" y="4595943"/>
                  </a:lnTo>
                  <a:lnTo>
                    <a:pt x="4523749" y="4610109"/>
                  </a:lnTo>
                  <a:cubicBezTo>
                    <a:pt x="4494486" y="4633636"/>
                    <a:pt x="4480335" y="4671216"/>
                    <a:pt x="4486815" y="4708201"/>
                  </a:cubicBezTo>
                  <a:cubicBezTo>
                    <a:pt x="4493293" y="4745186"/>
                    <a:pt x="4519376" y="4775719"/>
                    <a:pt x="4554894" y="4787897"/>
                  </a:cubicBezTo>
                  <a:lnTo>
                    <a:pt x="4554011" y="4790472"/>
                  </a:lnTo>
                  <a:lnTo>
                    <a:pt x="4598406" y="4802144"/>
                  </a:lnTo>
                  <a:cubicBezTo>
                    <a:pt x="4649823" y="4808553"/>
                    <a:pt x="4702517" y="4794510"/>
                    <a:pt x="4744405" y="4761685"/>
                  </a:cubicBezTo>
                  <a:cubicBezTo>
                    <a:pt x="4800257" y="4717918"/>
                    <a:pt x="4828280" y="4647514"/>
                    <a:pt x="4817781" y="4577338"/>
                  </a:cubicBezTo>
                  <a:cubicBezTo>
                    <a:pt x="4809908" y="4524706"/>
                    <a:pt x="4781277" y="4478293"/>
                    <a:pt x="4739520" y="4447615"/>
                  </a:cubicBezTo>
                  <a:lnTo>
                    <a:pt x="4695275" y="4423413"/>
                  </a:lnTo>
                  <a:lnTo>
                    <a:pt x="4693723" y="4427190"/>
                  </a:lnTo>
                  <a:cubicBezTo>
                    <a:pt x="4597045" y="4387459"/>
                    <a:pt x="4475618" y="4423541"/>
                    <a:pt x="4360937" y="4523612"/>
                  </a:cubicBezTo>
                  <a:lnTo>
                    <a:pt x="4358243" y="4526202"/>
                  </a:lnTo>
                  <a:lnTo>
                    <a:pt x="4349279" y="4573821"/>
                  </a:lnTo>
                  <a:cubicBezTo>
                    <a:pt x="4339469" y="4603812"/>
                    <a:pt x="4325654" y="4632760"/>
                    <a:pt x="4307881" y="4659849"/>
                  </a:cubicBezTo>
                  <a:cubicBezTo>
                    <a:pt x="4254561" y="4741118"/>
                    <a:pt x="4171713" y="4796367"/>
                    <a:pt x="4079043" y="4815692"/>
                  </a:cubicBezTo>
                  <a:lnTo>
                    <a:pt x="4005620" y="4821079"/>
                  </a:lnTo>
                  <a:lnTo>
                    <a:pt x="4005563" y="4823110"/>
                  </a:lnTo>
                  <a:lnTo>
                    <a:pt x="3991451" y="4822118"/>
                  </a:lnTo>
                  <a:lnTo>
                    <a:pt x="3983828" y="4822678"/>
                  </a:lnTo>
                  <a:lnTo>
                    <a:pt x="3983892" y="4821587"/>
                  </a:lnTo>
                  <a:lnTo>
                    <a:pt x="3947102" y="4819001"/>
                  </a:lnTo>
                  <a:cubicBezTo>
                    <a:pt x="3822478" y="4800002"/>
                    <a:pt x="3711778" y="4716464"/>
                    <a:pt x="3627707" y="4589600"/>
                  </a:cubicBezTo>
                  <a:lnTo>
                    <a:pt x="3592283" y="4526580"/>
                  </a:lnTo>
                  <a:lnTo>
                    <a:pt x="3565383" y="4570845"/>
                  </a:lnTo>
                  <a:cubicBezTo>
                    <a:pt x="3461384" y="4723205"/>
                    <a:pt x="3327632" y="4813198"/>
                    <a:pt x="3189438" y="4823795"/>
                  </a:cubicBezTo>
                  <a:lnTo>
                    <a:pt x="3141752" y="4822834"/>
                  </a:lnTo>
                  <a:lnTo>
                    <a:pt x="3141684" y="4824272"/>
                  </a:lnTo>
                  <a:lnTo>
                    <a:pt x="3132775" y="4822652"/>
                  </a:lnTo>
                  <a:lnTo>
                    <a:pt x="3120088" y="4822397"/>
                  </a:lnTo>
                  <a:lnTo>
                    <a:pt x="3120247" y="4820375"/>
                  </a:lnTo>
                  <a:lnTo>
                    <a:pt x="3047753" y="4807191"/>
                  </a:lnTo>
                  <a:cubicBezTo>
                    <a:pt x="2957665" y="4778110"/>
                    <a:pt x="2881170" y="4714358"/>
                    <a:pt x="2836804" y="4627873"/>
                  </a:cubicBezTo>
                  <a:cubicBezTo>
                    <a:pt x="2807227" y="4570218"/>
                    <a:pt x="2794186" y="4506857"/>
                    <a:pt x="2797349" y="4444315"/>
                  </a:cubicBezTo>
                  <a:lnTo>
                    <a:pt x="2802541" y="4415864"/>
                  </a:lnTo>
                  <a:lnTo>
                    <a:pt x="2754657" y="4423760"/>
                  </a:lnTo>
                  <a:cubicBezTo>
                    <a:pt x="2728862" y="4423247"/>
                    <a:pt x="2700808" y="4418312"/>
                    <a:pt x="2672563" y="4408525"/>
                  </a:cubicBezTo>
                  <a:cubicBezTo>
                    <a:pt x="2616075" y="4388947"/>
                    <a:pt x="2572195" y="4354594"/>
                    <a:pt x="2551796" y="4318402"/>
                  </a:cubicBezTo>
                  <a:lnTo>
                    <a:pt x="2546688" y="4306454"/>
                  </a:lnTo>
                  <a:lnTo>
                    <a:pt x="2558094" y="4300230"/>
                  </a:lnTo>
                  <a:cubicBezTo>
                    <a:pt x="2596513" y="4284422"/>
                    <a:pt x="2652241" y="4284587"/>
                    <a:pt x="2708730" y="4304163"/>
                  </a:cubicBezTo>
                  <a:cubicBezTo>
                    <a:pt x="2751096" y="4318845"/>
                    <a:pt x="2786370" y="4341840"/>
                    <a:pt x="2809965" y="4367688"/>
                  </a:cubicBezTo>
                  <a:lnTo>
                    <a:pt x="2811061" y="4369180"/>
                  </a:lnTo>
                  <a:lnTo>
                    <a:pt x="2814207" y="4351934"/>
                  </a:lnTo>
                  <a:cubicBezTo>
                    <a:pt x="2823850" y="4321888"/>
                    <a:pt x="2837503" y="4292864"/>
                    <a:pt x="2855126" y="4265676"/>
                  </a:cubicBezTo>
                  <a:cubicBezTo>
                    <a:pt x="2907992" y="4184110"/>
                    <a:pt x="2990529" y="4128401"/>
                    <a:pt x="3083092" y="4108559"/>
                  </a:cubicBezTo>
                  <a:lnTo>
                    <a:pt x="3163309" y="4102224"/>
                  </a:lnTo>
                  <a:lnTo>
                    <a:pt x="3163299" y="4100690"/>
                  </a:lnTo>
                  <a:lnTo>
                    <a:pt x="3170683" y="4101642"/>
                  </a:lnTo>
                  <a:lnTo>
                    <a:pt x="3178267" y="4101042"/>
                  </a:lnTo>
                  <a:lnTo>
                    <a:pt x="3178183" y="4102607"/>
                  </a:lnTo>
                  <a:lnTo>
                    <a:pt x="3230121" y="4109300"/>
                  </a:lnTo>
                  <a:cubicBezTo>
                    <a:pt x="3294613" y="4126651"/>
                    <a:pt x="3350568" y="4169328"/>
                    <a:pt x="3384077" y="4229231"/>
                  </a:cubicBezTo>
                  <a:cubicBezTo>
                    <a:pt x="3428754" y="4309102"/>
                    <a:pt x="3426452" y="4406951"/>
                    <a:pt x="3378068" y="4484632"/>
                  </a:cubicBezTo>
                  <a:cubicBezTo>
                    <a:pt x="3329684" y="4562314"/>
                    <a:pt x="3242878" y="4607529"/>
                    <a:pt x="3151490" y="4602651"/>
                  </a:cubicBezTo>
                  <a:lnTo>
                    <a:pt x="3151531" y="4601893"/>
                  </a:lnTo>
                  <a:lnTo>
                    <a:pt x="3136736" y="4603968"/>
                  </a:lnTo>
                  <a:cubicBezTo>
                    <a:pt x="3071299" y="4600476"/>
                    <a:pt x="3020989" y="4546366"/>
                    <a:pt x="3024366" y="4483109"/>
                  </a:cubicBezTo>
                  <a:cubicBezTo>
                    <a:pt x="3027742" y="4419854"/>
                    <a:pt x="3083526" y="4371406"/>
                    <a:pt x="3148964" y="4374899"/>
                  </a:cubicBezTo>
                  <a:cubicBezTo>
                    <a:pt x="3181682" y="4376645"/>
                    <a:pt x="3210618" y="4391046"/>
                    <a:pt x="3230953" y="4412917"/>
                  </a:cubicBezTo>
                  <a:lnTo>
                    <a:pt x="3250430" y="4444282"/>
                  </a:lnTo>
                  <a:lnTo>
                    <a:pt x="3271814" y="4418452"/>
                  </a:lnTo>
                  <a:cubicBezTo>
                    <a:pt x="3296083" y="4379487"/>
                    <a:pt x="3297238" y="4330406"/>
                    <a:pt x="3274827" y="4290343"/>
                  </a:cubicBezTo>
                  <a:cubicBezTo>
                    <a:pt x="3258020" y="4260296"/>
                    <a:pt x="3229953" y="4238888"/>
                    <a:pt x="3197603" y="4230185"/>
                  </a:cubicBezTo>
                  <a:lnTo>
                    <a:pt x="3170100" y="4226641"/>
                  </a:lnTo>
                  <a:lnTo>
                    <a:pt x="3109424" y="4231432"/>
                  </a:lnTo>
                  <a:cubicBezTo>
                    <a:pt x="3048987" y="4244388"/>
                    <a:pt x="2995095" y="4280764"/>
                    <a:pt x="2960577" y="4334021"/>
                  </a:cubicBezTo>
                  <a:cubicBezTo>
                    <a:pt x="2914552" y="4405030"/>
                    <a:pt x="2909990" y="4495223"/>
                    <a:pt x="2948614" y="4570515"/>
                  </a:cubicBezTo>
                  <a:cubicBezTo>
                    <a:pt x="2977582" y="4626984"/>
                    <a:pt x="3027529" y="4668610"/>
                    <a:pt x="3086350" y="4687599"/>
                  </a:cubicBezTo>
                  <a:lnTo>
                    <a:pt x="3135027" y="4696450"/>
                  </a:lnTo>
                  <a:lnTo>
                    <a:pt x="3186909" y="4697395"/>
                  </a:lnTo>
                  <a:cubicBezTo>
                    <a:pt x="3300280" y="4686660"/>
                    <a:pt x="3409873" y="4600085"/>
                    <a:pt x="3492757" y="4455786"/>
                  </a:cubicBezTo>
                  <a:lnTo>
                    <a:pt x="3529094" y="4384360"/>
                  </a:lnTo>
                  <a:lnTo>
                    <a:pt x="3523158" y="4369461"/>
                  </a:lnTo>
                  <a:cubicBezTo>
                    <a:pt x="3496025" y="4287017"/>
                    <a:pt x="3477137" y="4196393"/>
                    <a:pt x="3468082" y="4100240"/>
                  </a:cubicBezTo>
                  <a:lnTo>
                    <a:pt x="3464193" y="3962584"/>
                  </a:lnTo>
                  <a:lnTo>
                    <a:pt x="3409200" y="3940291"/>
                  </a:lnTo>
                  <a:lnTo>
                    <a:pt x="3359250" y="3905871"/>
                  </a:lnTo>
                  <a:lnTo>
                    <a:pt x="3357725" y="3907940"/>
                  </a:lnTo>
                  <a:lnTo>
                    <a:pt x="3346384" y="3897005"/>
                  </a:lnTo>
                  <a:lnTo>
                    <a:pt x="3333740" y="3888292"/>
                  </a:lnTo>
                  <a:lnTo>
                    <a:pt x="3335314" y="3886330"/>
                  </a:lnTo>
                  <a:lnTo>
                    <a:pt x="3287896" y="3840601"/>
                  </a:lnTo>
                  <a:cubicBezTo>
                    <a:pt x="3272941" y="3821770"/>
                    <a:pt x="3259925" y="3801585"/>
                    <a:pt x="3248987" y="3780366"/>
                  </a:cubicBezTo>
                  <a:lnTo>
                    <a:pt x="3242988" y="3765293"/>
                  </a:lnTo>
                  <a:lnTo>
                    <a:pt x="3232761" y="3794848"/>
                  </a:lnTo>
                  <a:cubicBezTo>
                    <a:pt x="3213717" y="3834417"/>
                    <a:pt x="3179521" y="3871593"/>
                    <a:pt x="3133719" y="3898073"/>
                  </a:cubicBezTo>
                  <a:cubicBezTo>
                    <a:pt x="3072649" y="3933379"/>
                    <a:pt x="3005398" y="3941314"/>
                    <a:pt x="2953210" y="3924419"/>
                  </a:cubicBezTo>
                  <a:lnTo>
                    <a:pt x="2937156" y="3917253"/>
                  </a:lnTo>
                  <a:lnTo>
                    <a:pt x="2938956" y="3899765"/>
                  </a:lnTo>
                  <a:cubicBezTo>
                    <a:pt x="2950356" y="3846107"/>
                    <a:pt x="2990791" y="3791787"/>
                    <a:pt x="3051861" y="3756481"/>
                  </a:cubicBezTo>
                  <a:cubicBezTo>
                    <a:pt x="3082396" y="3738827"/>
                    <a:pt x="3114477" y="3728018"/>
                    <a:pt x="3145447" y="3723732"/>
                  </a:cubicBezTo>
                  <a:lnTo>
                    <a:pt x="3228896" y="3729878"/>
                  </a:lnTo>
                  <a:lnTo>
                    <a:pt x="3222549" y="3713929"/>
                  </a:lnTo>
                  <a:cubicBezTo>
                    <a:pt x="3209268" y="3667998"/>
                    <a:pt x="3204862" y="3619216"/>
                    <a:pt x="3210448" y="3570152"/>
                  </a:cubicBezTo>
                  <a:cubicBezTo>
                    <a:pt x="3225347" y="3439313"/>
                    <a:pt x="3309038" y="3326414"/>
                    <a:pt x="3429893" y="3274120"/>
                  </a:cubicBezTo>
                  <a:cubicBezTo>
                    <a:pt x="3520536" y="3234901"/>
                    <a:pt x="3621716" y="3234258"/>
                    <a:pt x="3711178" y="3269596"/>
                  </a:cubicBezTo>
                  <a:lnTo>
                    <a:pt x="3782593" y="3309407"/>
                  </a:lnTo>
                  <a:lnTo>
                    <a:pt x="3783447" y="3308105"/>
                  </a:lnTo>
                  <a:lnTo>
                    <a:pt x="3785382" y="3309787"/>
                  </a:lnTo>
                  <a:lnTo>
                    <a:pt x="3740197" y="3235481"/>
                  </a:lnTo>
                  <a:cubicBezTo>
                    <a:pt x="3688811" y="3158397"/>
                    <a:pt x="3631557" y="3086459"/>
                    <a:pt x="3570082" y="3022141"/>
                  </a:cubicBezTo>
                  <a:cubicBezTo>
                    <a:pt x="3340932" y="2782389"/>
                    <a:pt x="3084035" y="2679565"/>
                    <a:pt x="2897637" y="2745027"/>
                  </a:cubicBezTo>
                  <a:lnTo>
                    <a:pt x="2831115" y="2779004"/>
                  </a:lnTo>
                  <a:lnTo>
                    <a:pt x="2781035" y="2817087"/>
                  </a:lnTo>
                  <a:cubicBezTo>
                    <a:pt x="2726835" y="2870975"/>
                    <a:pt x="2695103" y="2944844"/>
                    <a:pt x="2694811" y="3023320"/>
                  </a:cubicBezTo>
                  <a:cubicBezTo>
                    <a:pt x="2694422" y="3127954"/>
                    <a:pt x="2749986" y="3224816"/>
                    <a:pt x="2840505" y="3277301"/>
                  </a:cubicBezTo>
                  <a:cubicBezTo>
                    <a:pt x="2908394" y="3316665"/>
                    <a:pt x="2988180" y="3326565"/>
                    <a:pt x="3062057" y="3306983"/>
                  </a:cubicBezTo>
                  <a:lnTo>
                    <a:pt x="3131625" y="3278268"/>
                  </a:lnTo>
                  <a:lnTo>
                    <a:pt x="3159954" y="3258952"/>
                  </a:lnTo>
                  <a:cubicBezTo>
                    <a:pt x="3190736" y="3231234"/>
                    <a:pt x="3209680" y="3191911"/>
                    <a:pt x="3211372" y="3149373"/>
                  </a:cubicBezTo>
                  <a:cubicBezTo>
                    <a:pt x="3213627" y="3092655"/>
                    <a:pt x="3184854" y="3039201"/>
                    <a:pt x="3136271" y="3009848"/>
                  </a:cubicBezTo>
                  <a:lnTo>
                    <a:pt x="3097753" y="2998910"/>
                  </a:lnTo>
                  <a:lnTo>
                    <a:pt x="3094333" y="3038842"/>
                  </a:lnTo>
                  <a:cubicBezTo>
                    <a:pt x="3084173" y="3074344"/>
                    <a:pt x="3060345" y="3106431"/>
                    <a:pt x="3025258" y="3126689"/>
                  </a:cubicBezTo>
                  <a:cubicBezTo>
                    <a:pt x="2955084" y="3167204"/>
                    <a:pt x="2866448" y="3145056"/>
                    <a:pt x="2827284" y="3077222"/>
                  </a:cubicBezTo>
                  <a:cubicBezTo>
                    <a:pt x="2788120" y="3009388"/>
                    <a:pt x="2813258" y="2921554"/>
                    <a:pt x="2883432" y="2881039"/>
                  </a:cubicBezTo>
                  <a:lnTo>
                    <a:pt x="2900902" y="2875038"/>
                  </a:lnTo>
                  <a:lnTo>
                    <a:pt x="2900433" y="2874225"/>
                  </a:lnTo>
                  <a:cubicBezTo>
                    <a:pt x="2998434" y="2817644"/>
                    <a:pt x="3119454" y="2818846"/>
                    <a:pt x="3216312" y="2877364"/>
                  </a:cubicBezTo>
                  <a:cubicBezTo>
                    <a:pt x="3313170" y="2935882"/>
                    <a:pt x="3370532" y="3042451"/>
                    <a:pt x="3366036" y="3155523"/>
                  </a:cubicBezTo>
                  <a:cubicBezTo>
                    <a:pt x="3362664" y="3240327"/>
                    <a:pt x="3324897" y="3318722"/>
                    <a:pt x="3263529" y="3373983"/>
                  </a:cubicBezTo>
                  <a:lnTo>
                    <a:pt x="3210029" y="3410460"/>
                  </a:lnTo>
                  <a:lnTo>
                    <a:pt x="3210999" y="3412140"/>
                  </a:lnTo>
                  <a:lnTo>
                    <a:pt x="3202297" y="3415732"/>
                  </a:lnTo>
                  <a:lnTo>
                    <a:pt x="3194697" y="3420914"/>
                  </a:lnTo>
                  <a:lnTo>
                    <a:pt x="3193849" y="3419219"/>
                  </a:lnTo>
                  <a:lnTo>
                    <a:pt x="3101878" y="3457182"/>
                  </a:lnTo>
                  <a:cubicBezTo>
                    <a:pt x="2988731" y="3487172"/>
                    <a:pt x="2866537" y="3472012"/>
                    <a:pt x="2762564" y="3411724"/>
                  </a:cubicBezTo>
                  <a:cubicBezTo>
                    <a:pt x="2623931" y="3331340"/>
                    <a:pt x="2538833" y="3182992"/>
                    <a:pt x="2539429" y="3022743"/>
                  </a:cubicBezTo>
                  <a:cubicBezTo>
                    <a:pt x="2539875" y="2902555"/>
                    <a:pt x="2588473" y="2789421"/>
                    <a:pt x="2671481" y="2706889"/>
                  </a:cubicBezTo>
                  <a:lnTo>
                    <a:pt x="2742251" y="2653071"/>
                  </a:lnTo>
                  <a:lnTo>
                    <a:pt x="2740868" y="2650820"/>
                  </a:lnTo>
                  <a:lnTo>
                    <a:pt x="2754235" y="2643959"/>
                  </a:lnTo>
                  <a:lnTo>
                    <a:pt x="2765448" y="2635431"/>
                  </a:lnTo>
                  <a:lnTo>
                    <a:pt x="2766671" y="2637576"/>
                  </a:lnTo>
                  <a:lnTo>
                    <a:pt x="2834007" y="2603014"/>
                  </a:lnTo>
                  <a:cubicBezTo>
                    <a:pt x="2899354" y="2578667"/>
                    <a:pt x="2970787" y="2569268"/>
                    <a:pt x="3045763" y="2574191"/>
                  </a:cubicBezTo>
                  <a:cubicBezTo>
                    <a:pt x="3139485" y="2580345"/>
                    <a:pt x="3238744" y="2608879"/>
                    <a:pt x="3338577" y="2658575"/>
                  </a:cubicBezTo>
                  <a:lnTo>
                    <a:pt x="3370762" y="2676288"/>
                  </a:lnTo>
                  <a:lnTo>
                    <a:pt x="3368871" y="2619088"/>
                  </a:lnTo>
                  <a:cubicBezTo>
                    <a:pt x="3372687" y="2400127"/>
                    <a:pt x="3443439" y="2221391"/>
                    <a:pt x="3568788" y="2114047"/>
                  </a:cubicBezTo>
                  <a:lnTo>
                    <a:pt x="3630985" y="2069991"/>
                  </a:lnTo>
                  <a:lnTo>
                    <a:pt x="3630749" y="2069603"/>
                  </a:lnTo>
                  <a:lnTo>
                    <a:pt x="3633689" y="2068076"/>
                  </a:lnTo>
                  <a:lnTo>
                    <a:pt x="3635956" y="2066470"/>
                  </a:lnTo>
                  <a:lnTo>
                    <a:pt x="3636147" y="2066799"/>
                  </a:lnTo>
                  <a:lnTo>
                    <a:pt x="3676756" y="2045706"/>
                  </a:lnTo>
                  <a:lnTo>
                    <a:pt x="3674207" y="2043574"/>
                  </a:lnTo>
                  <a:cubicBezTo>
                    <a:pt x="3887839" y="1960860"/>
                    <a:pt x="4015700" y="1823352"/>
                    <a:pt x="4015700" y="1676316"/>
                  </a:cubicBezTo>
                  <a:lnTo>
                    <a:pt x="4020727" y="1676316"/>
                  </a:lnTo>
                  <a:lnTo>
                    <a:pt x="4013874" y="1614618"/>
                  </a:lnTo>
                  <a:cubicBezTo>
                    <a:pt x="3998486" y="1552724"/>
                    <a:pt x="3959039" y="1498412"/>
                    <a:pt x="3902802" y="1464821"/>
                  </a:cubicBezTo>
                  <a:cubicBezTo>
                    <a:pt x="3827818" y="1420035"/>
                    <a:pt x="3734551" y="1418998"/>
                    <a:pt x="3658590" y="1462107"/>
                  </a:cubicBezTo>
                  <a:cubicBezTo>
                    <a:pt x="3601619" y="1494439"/>
                    <a:pt x="3560976" y="1547861"/>
                    <a:pt x="3544215" y="1609398"/>
                  </a:cubicBezTo>
                  <a:lnTo>
                    <a:pt x="3536731" y="1665403"/>
                  </a:lnTo>
                  <a:lnTo>
                    <a:pt x="3540076" y="1665602"/>
                  </a:lnTo>
                  <a:cubicBezTo>
                    <a:pt x="3537323" y="1711737"/>
                    <a:pt x="3559881" y="1755719"/>
                    <a:pt x="3598957" y="1780400"/>
                  </a:cubicBezTo>
                  <a:cubicBezTo>
                    <a:pt x="3638034" y="1805081"/>
                    <a:pt x="3687440" y="1806554"/>
                    <a:pt x="3727917" y="1784246"/>
                  </a:cubicBezTo>
                  <a:lnTo>
                    <a:pt x="3755034" y="1764133"/>
                  </a:lnTo>
                  <a:lnTo>
                    <a:pt x="3724546" y="1742870"/>
                  </a:lnTo>
                  <a:cubicBezTo>
                    <a:pt x="3703649" y="1721252"/>
                    <a:pt x="3690723" y="1691387"/>
                    <a:pt x="3690723" y="1658398"/>
                  </a:cubicBezTo>
                  <a:cubicBezTo>
                    <a:pt x="3690723" y="1592420"/>
                    <a:pt x="3742425" y="1538935"/>
                    <a:pt x="3806203" y="1538936"/>
                  </a:cubicBezTo>
                  <a:cubicBezTo>
                    <a:pt x="3869980" y="1538936"/>
                    <a:pt x="3921683" y="1592421"/>
                    <a:pt x="3921682" y="1658398"/>
                  </a:cubicBezTo>
                  <a:lnTo>
                    <a:pt x="3918802" y="1673160"/>
                  </a:lnTo>
                  <a:lnTo>
                    <a:pt x="3919565" y="1673160"/>
                  </a:lnTo>
                  <a:cubicBezTo>
                    <a:pt x="3919565" y="1765300"/>
                    <a:pt x="3869448" y="1850147"/>
                    <a:pt x="3788752" y="1894621"/>
                  </a:cubicBezTo>
                  <a:cubicBezTo>
                    <a:pt x="3708057" y="1939095"/>
                    <a:pt x="3609556" y="1936158"/>
                    <a:pt x="3531654" y="1886958"/>
                  </a:cubicBezTo>
                  <a:cubicBezTo>
                    <a:pt x="3473227" y="1850054"/>
                    <a:pt x="3433323" y="1791506"/>
                    <a:pt x="3419338" y="1725736"/>
                  </a:cubicBezTo>
                  <a:lnTo>
                    <a:pt x="3415397" y="1673160"/>
                  </a:lnTo>
                  <a:lnTo>
                    <a:pt x="3413819" y="1673160"/>
                  </a:lnTo>
                  <a:lnTo>
                    <a:pt x="3414831" y="1665593"/>
                  </a:lnTo>
                  <a:lnTo>
                    <a:pt x="3414269" y="1658093"/>
                  </a:lnTo>
                  <a:lnTo>
                    <a:pt x="3415821" y="1658186"/>
                  </a:lnTo>
                  <a:lnTo>
                    <a:pt x="3426619" y="1577375"/>
                  </a:lnTo>
                  <a:cubicBezTo>
                    <a:pt x="3451799" y="1484933"/>
                    <a:pt x="3512855" y="1404681"/>
                    <a:pt x="3598437" y="1356111"/>
                  </a:cubicBezTo>
                  <a:cubicBezTo>
                    <a:pt x="3655492" y="1323732"/>
                    <a:pt x="3719047" y="1307933"/>
                    <a:pt x="3782418" y="1308636"/>
                  </a:cubicBezTo>
                  <a:cubicBezTo>
                    <a:pt x="3845788" y="1309341"/>
                    <a:pt x="3908976" y="1326549"/>
                    <a:pt x="3965296" y="1360189"/>
                  </a:cubicBezTo>
                  <a:cubicBezTo>
                    <a:pt x="3993456" y="1377009"/>
                    <a:pt x="4018814" y="1397288"/>
                    <a:pt x="4040966" y="1420294"/>
                  </a:cubicBezTo>
                  <a:lnTo>
                    <a:pt x="4076804" y="1468863"/>
                  </a:lnTo>
                  <a:lnTo>
                    <a:pt x="4078947" y="1426895"/>
                  </a:lnTo>
                  <a:cubicBezTo>
                    <a:pt x="4086387" y="1363104"/>
                    <a:pt x="4106495" y="1296483"/>
                    <a:pt x="4138882" y="1229283"/>
                  </a:cubicBezTo>
                  <a:lnTo>
                    <a:pt x="4142864" y="1221936"/>
                  </a:lnTo>
                  <a:lnTo>
                    <a:pt x="4072388" y="1224496"/>
                  </a:lnTo>
                  <a:cubicBezTo>
                    <a:pt x="4048656" y="1223035"/>
                    <a:pt x="4025032" y="1219255"/>
                    <a:pt x="4001871" y="1213151"/>
                  </a:cubicBezTo>
                  <a:lnTo>
                    <a:pt x="3926488" y="1182098"/>
                  </a:lnTo>
                  <a:lnTo>
                    <a:pt x="3925792" y="1183487"/>
                  </a:lnTo>
                  <a:lnTo>
                    <a:pt x="3919577" y="1179251"/>
                  </a:lnTo>
                  <a:lnTo>
                    <a:pt x="3912520" y="1176343"/>
                  </a:lnTo>
                  <a:lnTo>
                    <a:pt x="3913309" y="1174977"/>
                  </a:lnTo>
                  <a:lnTo>
                    <a:pt x="3869746" y="1145275"/>
                  </a:lnTo>
                  <a:cubicBezTo>
                    <a:pt x="3819780" y="1100280"/>
                    <a:pt x="3789028" y="1036448"/>
                    <a:pt x="3786283" y="967396"/>
                  </a:cubicBezTo>
                  <a:cubicBezTo>
                    <a:pt x="3782622" y="875329"/>
                    <a:pt x="3829327" y="788557"/>
                    <a:pt x="3908192" y="740909"/>
                  </a:cubicBezTo>
                  <a:cubicBezTo>
                    <a:pt x="3987058" y="693262"/>
                    <a:pt x="4085596" y="692284"/>
                    <a:pt x="4165392" y="738354"/>
                  </a:cubicBezTo>
                  <a:lnTo>
                    <a:pt x="4165010" y="739015"/>
                  </a:lnTo>
                  <a:lnTo>
                    <a:pt x="4179235" y="743901"/>
                  </a:lnTo>
                  <a:cubicBezTo>
                    <a:pt x="4236372" y="776890"/>
                    <a:pt x="4256841" y="848408"/>
                    <a:pt x="4224952" y="903641"/>
                  </a:cubicBezTo>
                  <a:cubicBezTo>
                    <a:pt x="4193063" y="958874"/>
                    <a:pt x="4120893" y="976908"/>
                    <a:pt x="4063755" y="943919"/>
                  </a:cubicBezTo>
                  <a:cubicBezTo>
                    <a:pt x="4035186" y="927425"/>
                    <a:pt x="4015784" y="901297"/>
                    <a:pt x="4007512" y="872390"/>
                  </a:cubicBezTo>
                  <a:lnTo>
                    <a:pt x="4004341" y="835355"/>
                  </a:lnTo>
                  <a:lnTo>
                    <a:pt x="3973364" y="848783"/>
                  </a:lnTo>
                  <a:cubicBezTo>
                    <a:pt x="3933807" y="872683"/>
                    <a:pt x="3910379" y="916207"/>
                    <a:pt x="3912215" y="962389"/>
                  </a:cubicBezTo>
                  <a:cubicBezTo>
                    <a:pt x="3914052" y="1008570"/>
                    <a:pt x="3940862" y="1050098"/>
                    <a:pt x="3982192" y="1070781"/>
                  </a:cubicBezTo>
                  <a:lnTo>
                    <a:pt x="3980693" y="1073778"/>
                  </a:lnTo>
                  <a:lnTo>
                    <a:pt x="4032936" y="1095298"/>
                  </a:lnTo>
                  <a:cubicBezTo>
                    <a:pt x="4094610" y="1111551"/>
                    <a:pt x="4161197" y="1103064"/>
                    <a:pt x="4217681" y="1069892"/>
                  </a:cubicBezTo>
                  <a:cubicBezTo>
                    <a:pt x="4292995" y="1025663"/>
                    <a:pt x="4338732" y="944372"/>
                    <a:pt x="4337436" y="857041"/>
                  </a:cubicBezTo>
                  <a:cubicBezTo>
                    <a:pt x="4336465" y="791542"/>
                    <a:pt x="4309152" y="730225"/>
                    <a:pt x="4263244" y="685950"/>
                  </a:cubicBezTo>
                  <a:lnTo>
                    <a:pt x="4213240" y="649166"/>
                  </a:lnTo>
                  <a:lnTo>
                    <a:pt x="4210727" y="653520"/>
                  </a:lnTo>
                  <a:cubicBezTo>
                    <a:pt x="4083389" y="580001"/>
                    <a:pt x="3900371" y="621978"/>
                    <a:pt x="3721921" y="765631"/>
                  </a:cubicBezTo>
                  <a:lnTo>
                    <a:pt x="3720888" y="759716"/>
                  </a:lnTo>
                  <a:lnTo>
                    <a:pt x="3670419" y="784012"/>
                  </a:lnTo>
                  <a:cubicBezTo>
                    <a:pt x="3501860" y="856244"/>
                    <a:pt x="3341405" y="862806"/>
                    <a:pt x="3218076" y="802753"/>
                  </a:cubicBezTo>
                  <a:lnTo>
                    <a:pt x="3165008" y="770579"/>
                  </a:lnTo>
                  <a:lnTo>
                    <a:pt x="3164794" y="770882"/>
                  </a:lnTo>
                  <a:lnTo>
                    <a:pt x="3162700" y="769180"/>
                  </a:lnTo>
                  <a:lnTo>
                    <a:pt x="3160766" y="768008"/>
                  </a:lnTo>
                  <a:lnTo>
                    <a:pt x="3160950" y="767758"/>
                  </a:lnTo>
                  <a:lnTo>
                    <a:pt x="3126960" y="740145"/>
                  </a:lnTo>
                  <a:cubicBezTo>
                    <a:pt x="3091508" y="707174"/>
                    <a:pt x="3063333" y="667784"/>
                    <a:pt x="3043604" y="624540"/>
                  </a:cubicBezTo>
                  <a:cubicBezTo>
                    <a:pt x="3017300" y="566881"/>
                    <a:pt x="3006012" y="502372"/>
                    <a:pt x="3012515" y="437093"/>
                  </a:cubicBezTo>
                  <a:lnTo>
                    <a:pt x="3015501" y="424463"/>
                  </a:lnTo>
                  <a:lnTo>
                    <a:pt x="3007456" y="431695"/>
                  </a:lnTo>
                  <a:cubicBezTo>
                    <a:pt x="2975932" y="295427"/>
                    <a:pt x="2903875" y="206262"/>
                    <a:pt x="2815007" y="193551"/>
                  </a:cubicBezTo>
                  <a:lnTo>
                    <a:pt x="2815442" y="190512"/>
                  </a:lnTo>
                  <a:lnTo>
                    <a:pt x="2777560" y="189321"/>
                  </a:lnTo>
                  <a:cubicBezTo>
                    <a:pt x="2738821" y="193271"/>
                    <a:pt x="2702585" y="212417"/>
                    <a:pt x="2677422" y="243503"/>
                  </a:cubicBezTo>
                  <a:cubicBezTo>
                    <a:pt x="2643871" y="284950"/>
                    <a:pt x="2635182" y="341231"/>
                    <a:pt x="2654669" y="390867"/>
                  </a:cubicBezTo>
                  <a:cubicBezTo>
                    <a:pt x="2669286" y="428094"/>
                    <a:pt x="2698060" y="457277"/>
                    <a:pt x="2733804" y="472727"/>
                  </a:cubicBezTo>
                  <a:lnTo>
                    <a:pt x="2767006" y="482093"/>
                  </a:lnTo>
                  <a:lnTo>
                    <a:pt x="2767416" y="480087"/>
                  </a:lnTo>
                  <a:cubicBezTo>
                    <a:pt x="2795061" y="485740"/>
                    <a:pt x="2823594" y="475908"/>
                    <a:pt x="2841889" y="454424"/>
                  </a:cubicBezTo>
                  <a:cubicBezTo>
                    <a:pt x="2860184" y="432940"/>
                    <a:pt x="2865345" y="403206"/>
                    <a:pt x="2855361" y="376815"/>
                  </a:cubicBezTo>
                  <a:lnTo>
                    <a:pt x="2845550" y="358687"/>
                  </a:lnTo>
                  <a:lnTo>
                    <a:pt x="2830063" y="375275"/>
                  </a:lnTo>
                  <a:cubicBezTo>
                    <a:pt x="2815191" y="386037"/>
                    <a:pt x="2796023" y="391267"/>
                    <a:pt x="2776084" y="388415"/>
                  </a:cubicBezTo>
                  <a:cubicBezTo>
                    <a:pt x="2736209" y="382711"/>
                    <a:pt x="2708352" y="346839"/>
                    <a:pt x="2713866" y="308293"/>
                  </a:cubicBezTo>
                  <a:cubicBezTo>
                    <a:pt x="2719378" y="269747"/>
                    <a:pt x="2756174" y="243121"/>
                    <a:pt x="2796050" y="248825"/>
                  </a:cubicBezTo>
                  <a:lnTo>
                    <a:pt x="2804723" y="251843"/>
                  </a:lnTo>
                  <a:lnTo>
                    <a:pt x="2804789" y="251381"/>
                  </a:lnTo>
                  <a:cubicBezTo>
                    <a:pt x="2860478" y="259346"/>
                    <a:pt x="2907427" y="296971"/>
                    <a:pt x="2927332" y="349588"/>
                  </a:cubicBezTo>
                  <a:cubicBezTo>
                    <a:pt x="2947236" y="402205"/>
                    <a:pt x="2936946" y="461484"/>
                    <a:pt x="2900473" y="504313"/>
                  </a:cubicBezTo>
                  <a:cubicBezTo>
                    <a:pt x="2873118" y="536435"/>
                    <a:pt x="2834283" y="555492"/>
                    <a:pt x="2793323" y="558258"/>
                  </a:cubicBezTo>
                  <a:lnTo>
                    <a:pt x="2761206" y="556095"/>
                  </a:lnTo>
                  <a:lnTo>
                    <a:pt x="2761069" y="557050"/>
                  </a:lnTo>
                  <a:lnTo>
                    <a:pt x="2756583" y="555784"/>
                  </a:lnTo>
                  <a:lnTo>
                    <a:pt x="2752002" y="555475"/>
                  </a:lnTo>
                  <a:lnTo>
                    <a:pt x="2752192" y="554545"/>
                  </a:lnTo>
                  <a:lnTo>
                    <a:pt x="2704285" y="541033"/>
                  </a:lnTo>
                  <a:cubicBezTo>
                    <a:pt x="2650590" y="517824"/>
                    <a:pt x="2607364" y="473984"/>
                    <a:pt x="2585408" y="418061"/>
                  </a:cubicBezTo>
                  <a:cubicBezTo>
                    <a:pt x="2556132" y="343495"/>
                    <a:pt x="2569185" y="258949"/>
                    <a:pt x="2619585" y="196686"/>
                  </a:cubicBezTo>
                  <a:cubicBezTo>
                    <a:pt x="2644785" y="165554"/>
                    <a:pt x="2677379" y="142394"/>
                    <a:pt x="2713551" y="128654"/>
                  </a:cubicBezTo>
                  <a:cubicBezTo>
                    <a:pt x="2740679" y="118350"/>
                    <a:pt x="2769821" y="113345"/>
                    <a:pt x="2799366" y="114250"/>
                  </a:cubicBezTo>
                  <a:lnTo>
                    <a:pt x="2825976" y="116853"/>
                  </a:lnTo>
                  <a:lnTo>
                    <a:pt x="2826004" y="116666"/>
                  </a:lnTo>
                  <a:lnTo>
                    <a:pt x="2827347" y="116987"/>
                  </a:lnTo>
                  <a:lnTo>
                    <a:pt x="2828987" y="117147"/>
                  </a:lnTo>
                  <a:lnTo>
                    <a:pt x="2828949" y="117370"/>
                  </a:lnTo>
                  <a:lnTo>
                    <a:pt x="2865800" y="126184"/>
                  </a:lnTo>
                  <a:cubicBezTo>
                    <a:pt x="2933790" y="149218"/>
                    <a:pt x="2992612" y="205208"/>
                    <a:pt x="3034586" y="286050"/>
                  </a:cubicBezTo>
                  <a:lnTo>
                    <a:pt x="3047879" y="318780"/>
                  </a:lnTo>
                  <a:lnTo>
                    <a:pt x="3079973" y="259464"/>
                  </a:lnTo>
                  <a:cubicBezTo>
                    <a:pt x="3117136" y="208130"/>
                    <a:pt x="3167669" y="166473"/>
                    <a:pt x="3227652" y="139909"/>
                  </a:cubicBezTo>
                  <a:cubicBezTo>
                    <a:pt x="3272641" y="119986"/>
                    <a:pt x="3320342" y="109705"/>
                    <a:pt x="3367954" y="108756"/>
                  </a:cubicBezTo>
                  <a:cubicBezTo>
                    <a:pt x="3415567" y="107807"/>
                    <a:pt x="3463091" y="116189"/>
                    <a:pt x="3507723" y="133592"/>
                  </a:cubicBezTo>
                  <a:lnTo>
                    <a:pt x="3579079" y="173027"/>
                  </a:lnTo>
                  <a:lnTo>
                    <a:pt x="3579929" y="171725"/>
                  </a:lnTo>
                  <a:lnTo>
                    <a:pt x="3585620" y="176642"/>
                  </a:lnTo>
                  <a:lnTo>
                    <a:pt x="3592302" y="180335"/>
                  </a:lnTo>
                  <a:lnTo>
                    <a:pt x="3591363" y="181602"/>
                  </a:lnTo>
                  <a:lnTo>
                    <a:pt x="3631260" y="216070"/>
                  </a:lnTo>
                  <a:lnTo>
                    <a:pt x="3657117" y="251964"/>
                  </a:lnTo>
                  <a:lnTo>
                    <a:pt x="3675180" y="216821"/>
                  </a:lnTo>
                  <a:cubicBezTo>
                    <a:pt x="3699620" y="180337"/>
                    <a:pt x="3738721" y="148360"/>
                    <a:pt x="3787801" y="128612"/>
                  </a:cubicBezTo>
                  <a:cubicBezTo>
                    <a:pt x="3853244" y="102279"/>
                    <a:pt x="3920942" y="103917"/>
                    <a:pt x="3970223" y="128010"/>
                  </a:cubicBezTo>
                  <a:lnTo>
                    <a:pt x="3985104" y="137370"/>
                  </a:lnTo>
                  <a:lnTo>
                    <a:pt x="3980853" y="154430"/>
                  </a:lnTo>
                  <a:cubicBezTo>
                    <a:pt x="3961993" y="205939"/>
                    <a:pt x="3914295" y="254008"/>
                    <a:pt x="3848852" y="280340"/>
                  </a:cubicBezTo>
                  <a:cubicBezTo>
                    <a:pt x="3799771" y="300089"/>
                    <a:pt x="3749420" y="304106"/>
                    <a:pt x="3706522" y="294716"/>
                  </a:cubicBezTo>
                  <a:lnTo>
                    <a:pt x="3672488" y="283024"/>
                  </a:lnTo>
                  <a:lnTo>
                    <a:pt x="3681211" y="302237"/>
                  </a:lnTo>
                  <a:cubicBezTo>
                    <a:pt x="3691956" y="333880"/>
                    <a:pt x="3696493" y="367839"/>
                    <a:pt x="3693925" y="402295"/>
                  </a:cubicBezTo>
                  <a:cubicBezTo>
                    <a:pt x="3687080" y="494181"/>
                    <a:pt x="3630795" y="575070"/>
                    <a:pt x="3547019" y="613427"/>
                  </a:cubicBezTo>
                  <a:cubicBezTo>
                    <a:pt x="3463241" y="651784"/>
                    <a:pt x="3365232" y="641537"/>
                    <a:pt x="3291201" y="586680"/>
                  </a:cubicBezTo>
                  <a:lnTo>
                    <a:pt x="3291655" y="586066"/>
                  </a:lnTo>
                  <a:lnTo>
                    <a:pt x="3278079" y="579592"/>
                  </a:lnTo>
                  <a:cubicBezTo>
                    <a:pt x="3225070" y="540311"/>
                    <a:pt x="3212879" y="466928"/>
                    <a:pt x="3250849" y="415686"/>
                  </a:cubicBezTo>
                  <a:cubicBezTo>
                    <a:pt x="3288820" y="364443"/>
                    <a:pt x="3362574" y="354745"/>
                    <a:pt x="3415584" y="394026"/>
                  </a:cubicBezTo>
                  <a:cubicBezTo>
                    <a:pt x="3442089" y="413665"/>
                    <a:pt x="3458389" y="441832"/>
                    <a:pt x="3463316" y="471492"/>
                  </a:cubicBezTo>
                  <a:lnTo>
                    <a:pt x="3462250" y="508647"/>
                  </a:lnTo>
                  <a:lnTo>
                    <a:pt x="3494554" y="498835"/>
                  </a:lnTo>
                  <a:cubicBezTo>
                    <a:pt x="3536576" y="479594"/>
                    <a:pt x="3564807" y="439021"/>
                    <a:pt x="3568241" y="392931"/>
                  </a:cubicBezTo>
                  <a:cubicBezTo>
                    <a:pt x="3571675" y="346841"/>
                    <a:pt x="3549768" y="302531"/>
                    <a:pt x="3511060" y="277277"/>
                  </a:cubicBezTo>
                  <a:lnTo>
                    <a:pt x="3512892" y="274470"/>
                  </a:lnTo>
                  <a:lnTo>
                    <a:pt x="3463439" y="247140"/>
                  </a:lnTo>
                  <a:cubicBezTo>
                    <a:pt x="3404018" y="223971"/>
                    <a:pt x="3336897" y="224820"/>
                    <a:pt x="3277003" y="251345"/>
                  </a:cubicBezTo>
                  <a:cubicBezTo>
                    <a:pt x="3197143" y="286711"/>
                    <a:pt x="3142448" y="362265"/>
                    <a:pt x="3133789" y="449175"/>
                  </a:cubicBezTo>
                  <a:cubicBezTo>
                    <a:pt x="3127296" y="514357"/>
                    <a:pt x="3147451" y="578386"/>
                    <a:pt x="3188018" y="627600"/>
                  </a:cubicBezTo>
                  <a:lnTo>
                    <a:pt x="3233509" y="669838"/>
                  </a:lnTo>
                  <a:lnTo>
                    <a:pt x="3236501" y="665799"/>
                  </a:lnTo>
                  <a:cubicBezTo>
                    <a:pt x="3339872" y="742397"/>
                    <a:pt x="3495665" y="735998"/>
                    <a:pt x="3662727" y="651203"/>
                  </a:cubicBezTo>
                  <a:lnTo>
                    <a:pt x="3698389" y="630880"/>
                  </a:lnTo>
                  <a:lnTo>
                    <a:pt x="3697975" y="628504"/>
                  </a:lnTo>
                  <a:cubicBezTo>
                    <a:pt x="3856790" y="518731"/>
                    <a:pt x="4019135" y="474517"/>
                    <a:pt x="4156285" y="500107"/>
                  </a:cubicBezTo>
                  <a:lnTo>
                    <a:pt x="4195024" y="510446"/>
                  </a:lnTo>
                  <a:lnTo>
                    <a:pt x="4193237" y="505509"/>
                  </a:lnTo>
                  <a:cubicBezTo>
                    <a:pt x="4161773" y="402203"/>
                    <a:pt x="4161631" y="303926"/>
                    <a:pt x="4193939" y="220295"/>
                  </a:cubicBezTo>
                  <a:lnTo>
                    <a:pt x="4219175" y="169424"/>
                  </a:lnTo>
                  <a:lnTo>
                    <a:pt x="4218883" y="169254"/>
                  </a:lnTo>
                  <a:lnTo>
                    <a:pt x="4220273" y="167213"/>
                  </a:lnTo>
                  <a:lnTo>
                    <a:pt x="4221192" y="165359"/>
                  </a:lnTo>
                  <a:lnTo>
                    <a:pt x="4221434" y="165507"/>
                  </a:lnTo>
                  <a:lnTo>
                    <a:pt x="4243986" y="132385"/>
                  </a:lnTo>
                  <a:cubicBezTo>
                    <a:pt x="4271311" y="97515"/>
                    <a:pt x="4305049" y="68784"/>
                    <a:pt x="4342954" y="47457"/>
                  </a:cubicBezTo>
                  <a:cubicBezTo>
                    <a:pt x="4393493" y="19023"/>
                    <a:pt x="4451438" y="3750"/>
                    <a:pt x="4511458" y="4639"/>
                  </a:cubicBezTo>
                  <a:close/>
                  <a:moveTo>
                    <a:pt x="660663" y="1998"/>
                  </a:moveTo>
                  <a:cubicBezTo>
                    <a:pt x="754804" y="11937"/>
                    <a:pt x="842773" y="58601"/>
                    <a:pt x="903970" y="134116"/>
                  </a:cubicBezTo>
                  <a:cubicBezTo>
                    <a:pt x="949868" y="190752"/>
                    <a:pt x="976771" y="258758"/>
                    <a:pt x="983228" y="328943"/>
                  </a:cubicBezTo>
                  <a:lnTo>
                    <a:pt x="982983" y="370766"/>
                  </a:lnTo>
                  <a:lnTo>
                    <a:pt x="998600" y="415354"/>
                  </a:lnTo>
                  <a:cubicBezTo>
                    <a:pt x="1043241" y="509688"/>
                    <a:pt x="1109560" y="568673"/>
                    <a:pt x="1185896" y="578343"/>
                  </a:cubicBezTo>
                  <a:lnTo>
                    <a:pt x="1185455" y="581823"/>
                  </a:lnTo>
                  <a:lnTo>
                    <a:pt x="1228764" y="582488"/>
                  </a:lnTo>
                  <a:cubicBezTo>
                    <a:pt x="1272957" y="577263"/>
                    <a:pt x="1314011" y="554720"/>
                    <a:pt x="1342194" y="518737"/>
                  </a:cubicBezTo>
                  <a:cubicBezTo>
                    <a:pt x="1379770" y="470759"/>
                    <a:pt x="1388666" y="406290"/>
                    <a:pt x="1365486" y="349929"/>
                  </a:cubicBezTo>
                  <a:cubicBezTo>
                    <a:pt x="1348101" y="307658"/>
                    <a:pt x="1314685" y="274841"/>
                    <a:pt x="1273558" y="257843"/>
                  </a:cubicBezTo>
                  <a:lnTo>
                    <a:pt x="1235447" y="247752"/>
                  </a:lnTo>
                  <a:lnTo>
                    <a:pt x="1235016" y="250050"/>
                  </a:lnTo>
                  <a:cubicBezTo>
                    <a:pt x="1203322" y="244099"/>
                    <a:pt x="1170899" y="255856"/>
                    <a:pt x="1150389" y="280742"/>
                  </a:cubicBezTo>
                  <a:cubicBezTo>
                    <a:pt x="1129878" y="305626"/>
                    <a:pt x="1124526" y="339697"/>
                    <a:pt x="1136419" y="369672"/>
                  </a:cubicBezTo>
                  <a:lnTo>
                    <a:pt x="1147964" y="390206"/>
                  </a:lnTo>
                  <a:lnTo>
                    <a:pt x="1165356" y="370966"/>
                  </a:lnTo>
                  <a:cubicBezTo>
                    <a:pt x="1182152" y="358396"/>
                    <a:pt x="1203959" y="352068"/>
                    <a:pt x="1226794" y="354961"/>
                  </a:cubicBezTo>
                  <a:cubicBezTo>
                    <a:pt x="1272464" y="360745"/>
                    <a:pt x="1304953" y="401224"/>
                    <a:pt x="1299361" y="445372"/>
                  </a:cubicBezTo>
                  <a:cubicBezTo>
                    <a:pt x="1293769" y="489519"/>
                    <a:pt x="1252213" y="520619"/>
                    <a:pt x="1206543" y="514834"/>
                  </a:cubicBezTo>
                  <a:lnTo>
                    <a:pt x="1196577" y="511545"/>
                  </a:lnTo>
                  <a:lnTo>
                    <a:pt x="1196510" y="512073"/>
                  </a:lnTo>
                  <a:cubicBezTo>
                    <a:pt x="1132729" y="503995"/>
                    <a:pt x="1078391" y="461863"/>
                    <a:pt x="1054680" y="402104"/>
                  </a:cubicBezTo>
                  <a:cubicBezTo>
                    <a:pt x="1030969" y="342347"/>
                    <a:pt x="1041640" y="274421"/>
                    <a:pt x="1082530" y="224810"/>
                  </a:cubicBezTo>
                  <a:cubicBezTo>
                    <a:pt x="1113198" y="187602"/>
                    <a:pt x="1157224" y="165115"/>
                    <a:pt x="1203977" y="161201"/>
                  </a:cubicBezTo>
                  <a:lnTo>
                    <a:pt x="1240717" y="163083"/>
                  </a:lnTo>
                  <a:lnTo>
                    <a:pt x="1240855" y="161990"/>
                  </a:lnTo>
                  <a:lnTo>
                    <a:pt x="1246004" y="163354"/>
                  </a:lnTo>
                  <a:lnTo>
                    <a:pt x="1251244" y="163623"/>
                  </a:lnTo>
                  <a:lnTo>
                    <a:pt x="1251045" y="164689"/>
                  </a:lnTo>
                  <a:lnTo>
                    <a:pt x="1306036" y="179249"/>
                  </a:lnTo>
                  <a:cubicBezTo>
                    <a:pt x="1367818" y="204784"/>
                    <a:pt x="1418015" y="254084"/>
                    <a:pt x="1444132" y="317584"/>
                  </a:cubicBezTo>
                  <a:cubicBezTo>
                    <a:pt x="1478953" y="402250"/>
                    <a:pt x="1465591" y="499098"/>
                    <a:pt x="1409142" y="571171"/>
                  </a:cubicBezTo>
                  <a:cubicBezTo>
                    <a:pt x="1380918" y="607207"/>
                    <a:pt x="1344100" y="634271"/>
                    <a:pt x="1303020" y="650635"/>
                  </a:cubicBezTo>
                  <a:cubicBezTo>
                    <a:pt x="1272209" y="662908"/>
                    <a:pt x="1239002" y="669162"/>
                    <a:pt x="1205225" y="668671"/>
                  </a:cubicBezTo>
                  <a:lnTo>
                    <a:pt x="1174770" y="666184"/>
                  </a:lnTo>
                  <a:lnTo>
                    <a:pt x="1174742" y="666399"/>
                  </a:lnTo>
                  <a:lnTo>
                    <a:pt x="1173202" y="666056"/>
                  </a:lnTo>
                  <a:lnTo>
                    <a:pt x="1171325" y="665903"/>
                  </a:lnTo>
                  <a:lnTo>
                    <a:pt x="1171363" y="665648"/>
                  </a:lnTo>
                  <a:lnTo>
                    <a:pt x="1129093" y="656253"/>
                  </a:lnTo>
                  <a:cubicBezTo>
                    <a:pt x="1077018" y="639538"/>
                    <a:pt x="1029328" y="606013"/>
                    <a:pt x="988672" y="558376"/>
                  </a:cubicBezTo>
                  <a:lnTo>
                    <a:pt x="952656" y="505247"/>
                  </a:lnTo>
                  <a:lnTo>
                    <a:pt x="936604" y="539096"/>
                  </a:lnTo>
                  <a:cubicBezTo>
                    <a:pt x="900144" y="595050"/>
                    <a:pt x="842244" y="635050"/>
                    <a:pt x="774911" y="648372"/>
                  </a:cubicBezTo>
                  <a:cubicBezTo>
                    <a:pt x="685134" y="666136"/>
                    <a:pt x="592802" y="633662"/>
                    <a:pt x="533911" y="563611"/>
                  </a:cubicBezTo>
                  <a:cubicBezTo>
                    <a:pt x="475018" y="493560"/>
                    <a:pt x="458890" y="397021"/>
                    <a:pt x="491813" y="311632"/>
                  </a:cubicBezTo>
                  <a:lnTo>
                    <a:pt x="492522" y="311905"/>
                  </a:lnTo>
                  <a:lnTo>
                    <a:pt x="495127" y="297195"/>
                  </a:lnTo>
                  <a:cubicBezTo>
                    <a:pt x="518701" y="236052"/>
                    <a:pt x="585726" y="204960"/>
                    <a:pt x="644832" y="227749"/>
                  </a:cubicBezTo>
                  <a:cubicBezTo>
                    <a:pt x="703936" y="250537"/>
                    <a:pt x="732739" y="318578"/>
                    <a:pt x="709165" y="379721"/>
                  </a:cubicBezTo>
                  <a:cubicBezTo>
                    <a:pt x="697377" y="410291"/>
                    <a:pt x="674727" y="433350"/>
                    <a:pt x="647636" y="445917"/>
                  </a:cubicBezTo>
                  <a:lnTo>
                    <a:pt x="611784" y="454730"/>
                  </a:lnTo>
                  <a:lnTo>
                    <a:pt x="629728" y="483058"/>
                  </a:lnTo>
                  <a:cubicBezTo>
                    <a:pt x="659267" y="518195"/>
                    <a:pt x="705582" y="534485"/>
                    <a:pt x="750613" y="525574"/>
                  </a:cubicBezTo>
                  <a:cubicBezTo>
                    <a:pt x="784387" y="518891"/>
                    <a:pt x="813431" y="498827"/>
                    <a:pt x="831719" y="470761"/>
                  </a:cubicBezTo>
                  <a:lnTo>
                    <a:pt x="843603" y="445703"/>
                  </a:lnTo>
                  <a:lnTo>
                    <a:pt x="857824" y="386526"/>
                  </a:lnTo>
                  <a:cubicBezTo>
                    <a:pt x="864211" y="325047"/>
                    <a:pt x="846302" y="262542"/>
                    <a:pt x="806344" y="213235"/>
                  </a:cubicBezTo>
                  <a:cubicBezTo>
                    <a:pt x="753066" y="147494"/>
                    <a:pt x="668712" y="115240"/>
                    <a:pt x="585164" y="128664"/>
                  </a:cubicBezTo>
                  <a:cubicBezTo>
                    <a:pt x="522501" y="138733"/>
                    <a:pt x="467459" y="173343"/>
                    <a:pt x="431198" y="223399"/>
                  </a:cubicBezTo>
                  <a:lnTo>
                    <a:pt x="406778" y="268683"/>
                  </a:lnTo>
                  <a:lnTo>
                    <a:pt x="390123" y="318901"/>
                  </a:lnTo>
                  <a:cubicBezTo>
                    <a:pt x="366687" y="429587"/>
                    <a:pt x="415423" y="559583"/>
                    <a:pt x="526281" y="682080"/>
                  </a:cubicBezTo>
                  <a:lnTo>
                    <a:pt x="582331" y="738077"/>
                  </a:lnTo>
                  <a:lnTo>
                    <a:pt x="693689" y="741107"/>
                  </a:lnTo>
                  <a:cubicBezTo>
                    <a:pt x="829922" y="752087"/>
                    <a:pt x="970147" y="786714"/>
                    <a:pt x="1102644" y="841470"/>
                  </a:cubicBezTo>
                  <a:lnTo>
                    <a:pt x="1159798" y="868542"/>
                  </a:lnTo>
                  <a:lnTo>
                    <a:pt x="1177985" y="804044"/>
                  </a:lnTo>
                  <a:cubicBezTo>
                    <a:pt x="1189022" y="777527"/>
                    <a:pt x="1203023" y="753165"/>
                    <a:pt x="1219927" y="731316"/>
                  </a:cubicBezTo>
                  <a:lnTo>
                    <a:pt x="1254015" y="694750"/>
                  </a:lnTo>
                  <a:lnTo>
                    <a:pt x="1253813" y="694532"/>
                  </a:lnTo>
                  <a:lnTo>
                    <a:pt x="1255498" y="693161"/>
                  </a:lnTo>
                  <a:lnTo>
                    <a:pt x="1256740" y="691828"/>
                  </a:lnTo>
                  <a:lnTo>
                    <a:pt x="1256907" y="692013"/>
                  </a:lnTo>
                  <a:lnTo>
                    <a:pt x="1284267" y="669745"/>
                  </a:lnTo>
                  <a:cubicBezTo>
                    <a:pt x="1316090" y="647202"/>
                    <a:pt x="1351781" y="631452"/>
                    <a:pt x="1389124" y="622997"/>
                  </a:cubicBezTo>
                  <a:cubicBezTo>
                    <a:pt x="1438915" y="611724"/>
                    <a:pt x="1491636" y="613419"/>
                    <a:pt x="1542048" y="629268"/>
                  </a:cubicBezTo>
                  <a:cubicBezTo>
                    <a:pt x="1642871" y="660970"/>
                    <a:pt x="1718880" y="744407"/>
                    <a:pt x="1741072" y="847742"/>
                  </a:cubicBezTo>
                  <a:cubicBezTo>
                    <a:pt x="1749395" y="886491"/>
                    <a:pt x="1749667" y="925797"/>
                    <a:pt x="1742596" y="963501"/>
                  </a:cubicBezTo>
                  <a:cubicBezTo>
                    <a:pt x="1735524" y="1001204"/>
                    <a:pt x="1721108" y="1037304"/>
                    <a:pt x="1700052" y="1069643"/>
                  </a:cubicBezTo>
                  <a:lnTo>
                    <a:pt x="1657234" y="1119439"/>
                  </a:lnTo>
                  <a:lnTo>
                    <a:pt x="1658121" y="1120322"/>
                  </a:lnTo>
                  <a:lnTo>
                    <a:pt x="1653309" y="1124003"/>
                  </a:lnTo>
                  <a:lnTo>
                    <a:pt x="1649299" y="1128666"/>
                  </a:lnTo>
                  <a:lnTo>
                    <a:pt x="1648453" y="1127717"/>
                  </a:lnTo>
                  <a:lnTo>
                    <a:pt x="1614719" y="1153518"/>
                  </a:lnTo>
                  <a:cubicBezTo>
                    <a:pt x="1567667" y="1180348"/>
                    <a:pt x="1511071" y="1187718"/>
                    <a:pt x="1457572" y="1172349"/>
                  </a:cubicBezTo>
                  <a:cubicBezTo>
                    <a:pt x="1386235" y="1151859"/>
                    <a:pt x="1331689" y="1094186"/>
                    <a:pt x="1315202" y="1021819"/>
                  </a:cubicBezTo>
                  <a:cubicBezTo>
                    <a:pt x="1298713" y="949451"/>
                    <a:pt x="1322893" y="873844"/>
                    <a:pt x="1378312" y="824473"/>
                  </a:cubicBezTo>
                  <a:lnTo>
                    <a:pt x="1378721" y="824932"/>
                  </a:lnTo>
                  <a:lnTo>
                    <a:pt x="1386057" y="815289"/>
                  </a:lnTo>
                  <a:cubicBezTo>
                    <a:pt x="1425741" y="779936"/>
                    <a:pt x="1485610" y="782377"/>
                    <a:pt x="1519783" y="820737"/>
                  </a:cubicBezTo>
                  <a:cubicBezTo>
                    <a:pt x="1553956" y="859098"/>
                    <a:pt x="1549491" y="918853"/>
                    <a:pt x="1509807" y="954207"/>
                  </a:cubicBezTo>
                  <a:cubicBezTo>
                    <a:pt x="1489965" y="971882"/>
                    <a:pt x="1465079" y="980110"/>
                    <a:pt x="1440879" y="979124"/>
                  </a:cubicBezTo>
                  <a:lnTo>
                    <a:pt x="1411754" y="972180"/>
                  </a:lnTo>
                  <a:lnTo>
                    <a:pt x="1414186" y="999267"/>
                  </a:lnTo>
                  <a:cubicBezTo>
                    <a:pt x="1422458" y="1035566"/>
                    <a:pt x="1449817" y="1064494"/>
                    <a:pt x="1485597" y="1074772"/>
                  </a:cubicBezTo>
                  <a:cubicBezTo>
                    <a:pt x="1521379" y="1085050"/>
                    <a:pt x="1559920" y="1075052"/>
                    <a:pt x="1586194" y="1048675"/>
                  </a:cubicBezTo>
                  <a:lnTo>
                    <a:pt x="1588106" y="1050582"/>
                  </a:lnTo>
                  <a:lnTo>
                    <a:pt x="1617781" y="1016071"/>
                  </a:lnTo>
                  <a:cubicBezTo>
                    <a:pt x="1645813" y="973016"/>
                    <a:pt x="1656167" y="919945"/>
                    <a:pt x="1645088" y="868356"/>
                  </a:cubicBezTo>
                  <a:cubicBezTo>
                    <a:pt x="1630315" y="799568"/>
                    <a:pt x="1579717" y="744025"/>
                    <a:pt x="1512600" y="722923"/>
                  </a:cubicBezTo>
                  <a:cubicBezTo>
                    <a:pt x="1462267" y="707096"/>
                    <a:pt x="1408464" y="712473"/>
                    <a:pt x="1362990" y="736381"/>
                  </a:cubicBezTo>
                  <a:lnTo>
                    <a:pt x="1322209" y="765317"/>
                  </a:lnTo>
                  <a:lnTo>
                    <a:pt x="1324903" y="768341"/>
                  </a:lnTo>
                  <a:cubicBezTo>
                    <a:pt x="1247518" y="837279"/>
                    <a:pt x="1226976" y="961189"/>
                    <a:pt x="1266406" y="1106862"/>
                  </a:cubicBezTo>
                  <a:lnTo>
                    <a:pt x="1276575" y="1138325"/>
                  </a:lnTo>
                  <a:lnTo>
                    <a:pt x="1278517" y="1138387"/>
                  </a:lnTo>
                  <a:cubicBezTo>
                    <a:pt x="1347640" y="1302129"/>
                    <a:pt x="1348477" y="1455439"/>
                    <a:pt x="1283079" y="1563468"/>
                  </a:cubicBezTo>
                  <a:lnTo>
                    <a:pt x="1253376" y="1603678"/>
                  </a:lnTo>
                  <a:lnTo>
                    <a:pt x="1253602" y="1603871"/>
                  </a:lnTo>
                  <a:lnTo>
                    <a:pt x="1252083" y="1605425"/>
                  </a:lnTo>
                  <a:lnTo>
                    <a:pt x="1251001" y="1606892"/>
                  </a:lnTo>
                  <a:lnTo>
                    <a:pt x="1250815" y="1606725"/>
                  </a:lnTo>
                  <a:lnTo>
                    <a:pt x="1226169" y="1631965"/>
                  </a:lnTo>
                  <a:cubicBezTo>
                    <a:pt x="1197119" y="1657985"/>
                    <a:pt x="1163454" y="1677696"/>
                    <a:pt x="1127317" y="1690348"/>
                  </a:cubicBezTo>
                  <a:cubicBezTo>
                    <a:pt x="1079134" y="1707217"/>
                    <a:pt x="1026558" y="1711538"/>
                    <a:pt x="974671" y="1701531"/>
                  </a:cubicBezTo>
                  <a:cubicBezTo>
                    <a:pt x="948726" y="1696527"/>
                    <a:pt x="923954" y="1688135"/>
                    <a:pt x="900862" y="1676795"/>
                  </a:cubicBezTo>
                  <a:lnTo>
                    <a:pt x="870384" y="1656512"/>
                  </a:lnTo>
                  <a:lnTo>
                    <a:pt x="866179" y="1693280"/>
                  </a:lnTo>
                  <a:cubicBezTo>
                    <a:pt x="858037" y="1806051"/>
                    <a:pt x="863970" y="1919500"/>
                    <a:pt x="883890" y="2025531"/>
                  </a:cubicBezTo>
                  <a:cubicBezTo>
                    <a:pt x="933372" y="2288926"/>
                    <a:pt x="1061945" y="2471943"/>
                    <a:pt x="1217005" y="2510068"/>
                  </a:cubicBezTo>
                  <a:lnTo>
                    <a:pt x="1277242" y="2516524"/>
                  </a:lnTo>
                  <a:lnTo>
                    <a:pt x="1328310" y="2512778"/>
                  </a:lnTo>
                  <a:cubicBezTo>
                    <a:pt x="1388818" y="2500160"/>
                    <a:pt x="1442913" y="2464086"/>
                    <a:pt x="1477727" y="2411022"/>
                  </a:cubicBezTo>
                  <a:cubicBezTo>
                    <a:pt x="1524140" y="2340270"/>
                    <a:pt x="1529205" y="2250104"/>
                    <a:pt x="1491001" y="2174599"/>
                  </a:cubicBezTo>
                  <a:cubicBezTo>
                    <a:pt x="1462355" y="2117969"/>
                    <a:pt x="1412641" y="2076064"/>
                    <a:pt x="1353927" y="2056748"/>
                  </a:cubicBezTo>
                  <a:lnTo>
                    <a:pt x="1294099" y="2045523"/>
                  </a:lnTo>
                  <a:lnTo>
                    <a:pt x="1266381" y="2046119"/>
                  </a:lnTo>
                  <a:cubicBezTo>
                    <a:pt x="1233289" y="2051330"/>
                    <a:pt x="1203102" y="2069627"/>
                    <a:pt x="1183192" y="2097715"/>
                  </a:cubicBezTo>
                  <a:cubicBezTo>
                    <a:pt x="1156644" y="2135164"/>
                    <a:pt x="1152568" y="2184090"/>
                    <a:pt x="1172551" y="2225416"/>
                  </a:cubicBezTo>
                  <a:lnTo>
                    <a:pt x="1191064" y="2253377"/>
                  </a:lnTo>
                  <a:lnTo>
                    <a:pt x="1213768" y="2224264"/>
                  </a:lnTo>
                  <a:cubicBezTo>
                    <a:pt x="1236316" y="2204682"/>
                    <a:pt x="1266621" y="2193444"/>
                    <a:pt x="1299339" y="2195190"/>
                  </a:cubicBezTo>
                  <a:cubicBezTo>
                    <a:pt x="1364776" y="2198682"/>
                    <a:pt x="1415087" y="2252793"/>
                    <a:pt x="1411710" y="2316049"/>
                  </a:cubicBezTo>
                  <a:cubicBezTo>
                    <a:pt x="1408333" y="2379305"/>
                    <a:pt x="1352549" y="2427752"/>
                    <a:pt x="1287112" y="2424260"/>
                  </a:cubicBezTo>
                  <a:lnTo>
                    <a:pt x="1272623" y="2420621"/>
                  </a:lnTo>
                  <a:lnTo>
                    <a:pt x="1272582" y="2421377"/>
                  </a:lnTo>
                  <a:cubicBezTo>
                    <a:pt x="1181195" y="2416501"/>
                    <a:pt x="1099696" y="2362301"/>
                    <a:pt x="1059855" y="2279910"/>
                  </a:cubicBezTo>
                  <a:cubicBezTo>
                    <a:pt x="1020016" y="2197520"/>
                    <a:pt x="1028145" y="2099981"/>
                    <a:pt x="1081070" y="2025321"/>
                  </a:cubicBezTo>
                  <a:cubicBezTo>
                    <a:pt x="1120764" y="1969325"/>
                    <a:pt x="1180945" y="1932847"/>
                    <a:pt x="1246917" y="1922460"/>
                  </a:cubicBezTo>
                  <a:lnTo>
                    <a:pt x="1299273" y="1921334"/>
                  </a:lnTo>
                  <a:lnTo>
                    <a:pt x="1299358" y="1919769"/>
                  </a:lnTo>
                  <a:lnTo>
                    <a:pt x="1306836" y="1921172"/>
                  </a:lnTo>
                  <a:lnTo>
                    <a:pt x="1314275" y="1921012"/>
                  </a:lnTo>
                  <a:lnTo>
                    <a:pt x="1314103" y="1922536"/>
                  </a:lnTo>
                  <a:lnTo>
                    <a:pt x="1393191" y="1937374"/>
                  </a:lnTo>
                  <a:cubicBezTo>
                    <a:pt x="1483114" y="1966957"/>
                    <a:pt x="1559246" y="2031136"/>
                    <a:pt x="1603128" y="2117866"/>
                  </a:cubicBezTo>
                  <a:cubicBezTo>
                    <a:pt x="1661638" y="2233504"/>
                    <a:pt x="1653881" y="2371597"/>
                    <a:pt x="1582788" y="2479956"/>
                  </a:cubicBezTo>
                  <a:cubicBezTo>
                    <a:pt x="1529468" y="2561225"/>
                    <a:pt x="1446628" y="2616472"/>
                    <a:pt x="1353957" y="2635799"/>
                  </a:cubicBezTo>
                  <a:lnTo>
                    <a:pt x="1281612" y="2641107"/>
                  </a:lnTo>
                  <a:lnTo>
                    <a:pt x="1281556" y="2643205"/>
                  </a:lnTo>
                  <a:lnTo>
                    <a:pt x="1269805" y="2641973"/>
                  </a:lnTo>
                  <a:lnTo>
                    <a:pt x="1258742" y="2642785"/>
                  </a:lnTo>
                  <a:lnTo>
                    <a:pt x="1258857" y="2640826"/>
                  </a:lnTo>
                  <a:lnTo>
                    <a:pt x="1197407" y="2634387"/>
                  </a:lnTo>
                  <a:cubicBezTo>
                    <a:pt x="1077134" y="2607255"/>
                    <a:pt x="968686" y="2518904"/>
                    <a:pt x="887183" y="2385472"/>
                  </a:cubicBezTo>
                  <a:lnTo>
                    <a:pt x="866803" y="2347287"/>
                  </a:lnTo>
                  <a:lnTo>
                    <a:pt x="839741" y="2391765"/>
                  </a:lnTo>
                  <a:cubicBezTo>
                    <a:pt x="734534" y="2545517"/>
                    <a:pt x="599035" y="2635464"/>
                    <a:pt x="459400" y="2644248"/>
                  </a:cubicBezTo>
                  <a:lnTo>
                    <a:pt x="416674" y="2642751"/>
                  </a:lnTo>
                  <a:lnTo>
                    <a:pt x="416596" y="2644380"/>
                  </a:lnTo>
                  <a:lnTo>
                    <a:pt x="405502" y="2642360"/>
                  </a:lnTo>
                  <a:lnTo>
                    <a:pt x="389359" y="2641794"/>
                  </a:lnTo>
                  <a:lnTo>
                    <a:pt x="389558" y="2639456"/>
                  </a:lnTo>
                  <a:lnTo>
                    <a:pt x="322459" y="2627232"/>
                  </a:lnTo>
                  <a:lnTo>
                    <a:pt x="266334" y="2602792"/>
                  </a:lnTo>
                  <a:lnTo>
                    <a:pt x="268603" y="2634566"/>
                  </a:lnTo>
                  <a:cubicBezTo>
                    <a:pt x="267069" y="2669276"/>
                    <a:pt x="253770" y="2706962"/>
                    <a:pt x="228699" y="2740480"/>
                  </a:cubicBezTo>
                  <a:cubicBezTo>
                    <a:pt x="195271" y="2785172"/>
                    <a:pt x="148826" y="2811880"/>
                    <a:pt x="105606" y="2815838"/>
                  </a:cubicBezTo>
                  <a:lnTo>
                    <a:pt x="91700" y="2815623"/>
                  </a:lnTo>
                  <a:lnTo>
                    <a:pt x="87564" y="2802343"/>
                  </a:lnTo>
                  <a:cubicBezTo>
                    <a:pt x="79152" y="2759766"/>
                    <a:pt x="91652" y="2707668"/>
                    <a:pt x="125080" y="2662975"/>
                  </a:cubicBezTo>
                  <a:cubicBezTo>
                    <a:pt x="150151" y="2629457"/>
                    <a:pt x="182544" y="2606054"/>
                    <a:pt x="215407" y="2594777"/>
                  </a:cubicBezTo>
                  <a:lnTo>
                    <a:pt x="242869" y="2588777"/>
                  </a:lnTo>
                  <a:lnTo>
                    <a:pt x="199646" y="2558829"/>
                  </a:lnTo>
                  <a:cubicBezTo>
                    <a:pt x="163682" y="2528327"/>
                    <a:pt x="133467" y="2490627"/>
                    <a:pt x="111333" y="2447233"/>
                  </a:cubicBezTo>
                  <a:cubicBezTo>
                    <a:pt x="52310" y="2331518"/>
                    <a:pt x="59799" y="2193051"/>
                    <a:pt x="130955" y="2084374"/>
                  </a:cubicBezTo>
                  <a:cubicBezTo>
                    <a:pt x="184322" y="2002867"/>
                    <a:pt x="267369" y="1947485"/>
                    <a:pt x="360260" y="1928190"/>
                  </a:cubicBezTo>
                  <a:lnTo>
                    <a:pt x="438223" y="1922556"/>
                  </a:lnTo>
                  <a:lnTo>
                    <a:pt x="438213" y="1920797"/>
                  </a:lnTo>
                  <a:lnTo>
                    <a:pt x="446960" y="1921925"/>
                  </a:lnTo>
                  <a:lnTo>
                    <a:pt x="455697" y="1921293"/>
                  </a:lnTo>
                  <a:lnTo>
                    <a:pt x="455591" y="1923036"/>
                  </a:lnTo>
                  <a:lnTo>
                    <a:pt x="505034" y="1929407"/>
                  </a:lnTo>
                  <a:cubicBezTo>
                    <a:pt x="569527" y="1946758"/>
                    <a:pt x="625482" y="1989435"/>
                    <a:pt x="658991" y="2049338"/>
                  </a:cubicBezTo>
                  <a:cubicBezTo>
                    <a:pt x="703668" y="2129209"/>
                    <a:pt x="701366" y="2227058"/>
                    <a:pt x="652983" y="2304740"/>
                  </a:cubicBezTo>
                  <a:cubicBezTo>
                    <a:pt x="604598" y="2382421"/>
                    <a:pt x="517791" y="2427635"/>
                    <a:pt x="426403" y="2422758"/>
                  </a:cubicBezTo>
                  <a:lnTo>
                    <a:pt x="426444" y="2422000"/>
                  </a:lnTo>
                  <a:lnTo>
                    <a:pt x="411649" y="2424075"/>
                  </a:lnTo>
                  <a:cubicBezTo>
                    <a:pt x="346211" y="2420583"/>
                    <a:pt x="295901" y="2366472"/>
                    <a:pt x="299278" y="2303216"/>
                  </a:cubicBezTo>
                  <a:cubicBezTo>
                    <a:pt x="302654" y="2239960"/>
                    <a:pt x="358439" y="2191513"/>
                    <a:pt x="423876" y="2195005"/>
                  </a:cubicBezTo>
                  <a:cubicBezTo>
                    <a:pt x="456595" y="2196752"/>
                    <a:pt x="485532" y="2211153"/>
                    <a:pt x="505867" y="2233025"/>
                  </a:cubicBezTo>
                  <a:lnTo>
                    <a:pt x="525344" y="2264389"/>
                  </a:lnTo>
                  <a:lnTo>
                    <a:pt x="546728" y="2238559"/>
                  </a:lnTo>
                  <a:cubicBezTo>
                    <a:pt x="570997" y="2199594"/>
                    <a:pt x="572151" y="2150512"/>
                    <a:pt x="549741" y="2110450"/>
                  </a:cubicBezTo>
                  <a:cubicBezTo>
                    <a:pt x="532933" y="2080402"/>
                    <a:pt x="504866" y="2058996"/>
                    <a:pt x="472517" y="2050292"/>
                  </a:cubicBezTo>
                  <a:lnTo>
                    <a:pt x="446025" y="2046879"/>
                  </a:lnTo>
                  <a:lnTo>
                    <a:pt x="385810" y="2051230"/>
                  </a:lnTo>
                  <a:cubicBezTo>
                    <a:pt x="325158" y="2063828"/>
                    <a:pt x="270932" y="2099989"/>
                    <a:pt x="236087" y="2153208"/>
                  </a:cubicBezTo>
                  <a:cubicBezTo>
                    <a:pt x="189627" y="2224168"/>
                    <a:pt x="184738" y="2314578"/>
                    <a:pt x="223276" y="2390134"/>
                  </a:cubicBezTo>
                  <a:cubicBezTo>
                    <a:pt x="252180" y="2446799"/>
                    <a:pt x="302189" y="2488597"/>
                    <a:pt x="361129" y="2507662"/>
                  </a:cubicBezTo>
                  <a:lnTo>
                    <a:pt x="407084" y="2516033"/>
                  </a:lnTo>
                  <a:lnTo>
                    <a:pt x="457565" y="2517871"/>
                  </a:lnTo>
                  <a:cubicBezTo>
                    <a:pt x="572170" y="2508947"/>
                    <a:pt x="683296" y="2422394"/>
                    <a:pt x="767205" y="2276704"/>
                  </a:cubicBezTo>
                  <a:lnTo>
                    <a:pt x="803536" y="2205386"/>
                  </a:lnTo>
                  <a:lnTo>
                    <a:pt x="803280" y="2204749"/>
                  </a:lnTo>
                  <a:cubicBezTo>
                    <a:pt x="791775" y="2171366"/>
                    <a:pt x="781588" y="2136438"/>
                    <a:pt x="772843" y="2100094"/>
                  </a:cubicBezTo>
                  <a:cubicBezTo>
                    <a:pt x="762146" y="2055642"/>
                    <a:pt x="753829" y="2009935"/>
                    <a:pt x="747903" y="1963434"/>
                  </a:cubicBezTo>
                  <a:lnTo>
                    <a:pt x="739655" y="1853328"/>
                  </a:lnTo>
                  <a:lnTo>
                    <a:pt x="729500" y="1856848"/>
                  </a:lnTo>
                  <a:cubicBezTo>
                    <a:pt x="687213" y="1866612"/>
                    <a:pt x="634743" y="1855778"/>
                    <a:pt x="589009" y="1823791"/>
                  </a:cubicBezTo>
                  <a:cubicBezTo>
                    <a:pt x="543274" y="1791803"/>
                    <a:pt x="515101" y="1746232"/>
                    <a:pt x="509768" y="1703160"/>
                  </a:cubicBezTo>
                  <a:lnTo>
                    <a:pt x="509540" y="1689254"/>
                  </a:lnTo>
                  <a:lnTo>
                    <a:pt x="522682" y="1684697"/>
                  </a:lnTo>
                  <a:cubicBezTo>
                    <a:pt x="564970" y="1674934"/>
                    <a:pt x="617439" y="1685767"/>
                    <a:pt x="663173" y="1717755"/>
                  </a:cubicBezTo>
                  <a:cubicBezTo>
                    <a:pt x="697474" y="1741746"/>
                    <a:pt x="721897" y="1773378"/>
                    <a:pt x="734214" y="1805864"/>
                  </a:cubicBezTo>
                  <a:lnTo>
                    <a:pt x="737401" y="1818503"/>
                  </a:lnTo>
                  <a:lnTo>
                    <a:pt x="741125" y="1678550"/>
                  </a:lnTo>
                  <a:cubicBezTo>
                    <a:pt x="744805" y="1630702"/>
                    <a:pt x="750899" y="1582974"/>
                    <a:pt x="759416" y="1535829"/>
                  </a:cubicBezTo>
                  <a:lnTo>
                    <a:pt x="767783" y="1538991"/>
                  </a:lnTo>
                  <a:lnTo>
                    <a:pt x="752063" y="1507143"/>
                  </a:lnTo>
                  <a:cubicBezTo>
                    <a:pt x="726702" y="1432042"/>
                    <a:pt x="733078" y="1351066"/>
                    <a:pt x="767549" y="1282013"/>
                  </a:cubicBezTo>
                  <a:lnTo>
                    <a:pt x="804419" y="1227667"/>
                  </a:lnTo>
                  <a:lnTo>
                    <a:pt x="803437" y="1226890"/>
                  </a:lnTo>
                  <a:lnTo>
                    <a:pt x="807798" y="1222686"/>
                  </a:lnTo>
                  <a:lnTo>
                    <a:pt x="811250" y="1217597"/>
                  </a:lnTo>
                  <a:lnTo>
                    <a:pt x="812200" y="1218443"/>
                  </a:lnTo>
                  <a:lnTo>
                    <a:pt x="842776" y="1188968"/>
                  </a:lnTo>
                  <a:cubicBezTo>
                    <a:pt x="886468" y="1156955"/>
                    <a:pt x="941856" y="1143189"/>
                    <a:pt x="996762" y="1152364"/>
                  </a:cubicBezTo>
                  <a:cubicBezTo>
                    <a:pt x="1069968" y="1164599"/>
                    <a:pt x="1130725" y="1215685"/>
                    <a:pt x="1155346" y="1285704"/>
                  </a:cubicBezTo>
                  <a:cubicBezTo>
                    <a:pt x="1179968" y="1355724"/>
                    <a:pt x="1164553" y="1433592"/>
                    <a:pt x="1115117" y="1488953"/>
                  </a:cubicBezTo>
                  <a:lnTo>
                    <a:pt x="1114658" y="1488544"/>
                  </a:lnTo>
                  <a:lnTo>
                    <a:pt x="1108468" y="1498958"/>
                  </a:lnTo>
                  <a:cubicBezTo>
                    <a:pt x="1073068" y="1538599"/>
                    <a:pt x="1013308" y="1542993"/>
                    <a:pt x="974988" y="1508773"/>
                  </a:cubicBezTo>
                  <a:cubicBezTo>
                    <a:pt x="936668" y="1474555"/>
                    <a:pt x="934302" y="1414679"/>
                    <a:pt x="969701" y="1375038"/>
                  </a:cubicBezTo>
                  <a:cubicBezTo>
                    <a:pt x="987402" y="1355217"/>
                    <a:pt x="1011191" y="1344209"/>
                    <a:pt x="1035347" y="1342433"/>
                  </a:cubicBezTo>
                  <a:lnTo>
                    <a:pt x="1065073" y="1346015"/>
                  </a:lnTo>
                  <a:lnTo>
                    <a:pt x="1059572" y="1319381"/>
                  </a:lnTo>
                  <a:cubicBezTo>
                    <a:pt x="1047222" y="1284260"/>
                    <a:pt x="1016746" y="1258636"/>
                    <a:pt x="980026" y="1252499"/>
                  </a:cubicBezTo>
                  <a:cubicBezTo>
                    <a:pt x="943305" y="1246361"/>
                    <a:pt x="906154" y="1260683"/>
                    <a:pt x="883055" y="1289880"/>
                  </a:cubicBezTo>
                  <a:lnTo>
                    <a:pt x="880938" y="1288205"/>
                  </a:lnTo>
                  <a:lnTo>
                    <a:pt x="855386" y="1325870"/>
                  </a:lnTo>
                  <a:cubicBezTo>
                    <a:pt x="832438" y="1371837"/>
                    <a:pt x="828194" y="1425741"/>
                    <a:pt x="845076" y="1475733"/>
                  </a:cubicBezTo>
                  <a:cubicBezTo>
                    <a:pt x="867585" y="1542390"/>
                    <a:pt x="924179" y="1591810"/>
                    <a:pt x="993261" y="1605133"/>
                  </a:cubicBezTo>
                  <a:cubicBezTo>
                    <a:pt x="1045074" y="1615125"/>
                    <a:pt x="1097914" y="1603658"/>
                    <a:pt x="1140370" y="1574727"/>
                  </a:cubicBezTo>
                  <a:lnTo>
                    <a:pt x="1177591" y="1541335"/>
                  </a:lnTo>
                  <a:lnTo>
                    <a:pt x="1174570" y="1538637"/>
                  </a:lnTo>
                  <a:cubicBezTo>
                    <a:pt x="1253462" y="1450293"/>
                    <a:pt x="1250420" y="1299070"/>
                    <a:pt x="1166445" y="1134749"/>
                  </a:cubicBezTo>
                  <a:lnTo>
                    <a:pt x="1171279" y="1134905"/>
                  </a:lnTo>
                  <a:lnTo>
                    <a:pt x="1160409" y="1091114"/>
                  </a:lnTo>
                  <a:lnTo>
                    <a:pt x="1149681" y="1001423"/>
                  </a:lnTo>
                  <a:lnTo>
                    <a:pt x="1049821" y="955778"/>
                  </a:lnTo>
                  <a:cubicBezTo>
                    <a:pt x="945575" y="913278"/>
                    <a:pt x="836348" y="883833"/>
                    <a:pt x="729772" y="869837"/>
                  </a:cubicBezTo>
                  <a:cubicBezTo>
                    <a:pt x="466015" y="835202"/>
                    <a:pt x="252824" y="899030"/>
                    <a:pt x="166614" y="1032422"/>
                  </a:cubicBezTo>
                  <a:lnTo>
                    <a:pt x="140030" y="1088753"/>
                  </a:lnTo>
                  <a:lnTo>
                    <a:pt x="127068" y="1141393"/>
                  </a:lnTo>
                  <a:cubicBezTo>
                    <a:pt x="120340" y="1202836"/>
                    <a:pt x="137899" y="1265439"/>
                    <a:pt x="177582" y="1314967"/>
                  </a:cubicBezTo>
                  <a:cubicBezTo>
                    <a:pt x="230493" y="1381004"/>
                    <a:pt x="314664" y="1413728"/>
                    <a:pt x="398287" y="1400769"/>
                  </a:cubicBezTo>
                  <a:cubicBezTo>
                    <a:pt x="461004" y="1391051"/>
                    <a:pt x="516238" y="1356749"/>
                    <a:pt x="552778" y="1306895"/>
                  </a:cubicBezTo>
                  <a:lnTo>
                    <a:pt x="581970" y="1253479"/>
                  </a:lnTo>
                  <a:lnTo>
                    <a:pt x="589982" y="1226939"/>
                  </a:lnTo>
                  <a:cubicBezTo>
                    <a:pt x="595268" y="1193858"/>
                    <a:pt x="587213" y="1159491"/>
                    <a:pt x="566667" y="1131865"/>
                  </a:cubicBezTo>
                  <a:cubicBezTo>
                    <a:pt x="539273" y="1095030"/>
                    <a:pt x="494012" y="1076010"/>
                    <a:pt x="448529" y="1082222"/>
                  </a:cubicBezTo>
                  <a:lnTo>
                    <a:pt x="416211" y="1091171"/>
                  </a:lnTo>
                  <a:lnTo>
                    <a:pt x="436867" y="1121771"/>
                  </a:lnTo>
                  <a:cubicBezTo>
                    <a:pt x="448510" y="1149273"/>
                    <a:pt x="449816" y="1181569"/>
                    <a:pt x="438029" y="1212140"/>
                  </a:cubicBezTo>
                  <a:cubicBezTo>
                    <a:pt x="414455" y="1273283"/>
                    <a:pt x="347430" y="1304376"/>
                    <a:pt x="288325" y="1281587"/>
                  </a:cubicBezTo>
                  <a:cubicBezTo>
                    <a:pt x="229219" y="1258798"/>
                    <a:pt x="200417" y="1190758"/>
                    <a:pt x="223991" y="1129614"/>
                  </a:cubicBezTo>
                  <a:lnTo>
                    <a:pt x="231936" y="1116963"/>
                  </a:lnTo>
                  <a:lnTo>
                    <a:pt x="231228" y="1116689"/>
                  </a:lnTo>
                  <a:cubicBezTo>
                    <a:pt x="264152" y="1031299"/>
                    <a:pt x="340915" y="970576"/>
                    <a:pt x="431590" y="958193"/>
                  </a:cubicBezTo>
                  <a:cubicBezTo>
                    <a:pt x="454260" y="955098"/>
                    <a:pt x="476901" y="955145"/>
                    <a:pt x="498965" y="958106"/>
                  </a:cubicBezTo>
                  <a:cubicBezTo>
                    <a:pt x="565157" y="966989"/>
                    <a:pt x="626154" y="1002087"/>
                    <a:pt x="667113" y="1057163"/>
                  </a:cubicBezTo>
                  <a:cubicBezTo>
                    <a:pt x="708075" y="1112240"/>
                    <a:pt x="724134" y="1180756"/>
                    <a:pt x="713593" y="1246704"/>
                  </a:cubicBezTo>
                  <a:lnTo>
                    <a:pt x="698460" y="1296836"/>
                  </a:lnTo>
                  <a:lnTo>
                    <a:pt x="699921" y="1297401"/>
                  </a:lnTo>
                  <a:lnTo>
                    <a:pt x="696274" y="1304076"/>
                  </a:lnTo>
                  <a:lnTo>
                    <a:pt x="694123" y="1311204"/>
                  </a:lnTo>
                  <a:lnTo>
                    <a:pt x="692726" y="1310566"/>
                  </a:lnTo>
                  <a:lnTo>
                    <a:pt x="654140" y="1381178"/>
                  </a:lnTo>
                  <a:cubicBezTo>
                    <a:pt x="598177" y="1457530"/>
                    <a:pt x="513584" y="1510065"/>
                    <a:pt x="417530" y="1524950"/>
                  </a:cubicBezTo>
                  <a:cubicBezTo>
                    <a:pt x="289460" y="1544796"/>
                    <a:pt x="160548" y="1494679"/>
                    <a:pt x="79514" y="1393540"/>
                  </a:cubicBezTo>
                  <a:cubicBezTo>
                    <a:pt x="18737" y="1317686"/>
                    <a:pt x="-8155" y="1221807"/>
                    <a:pt x="2149" y="1127705"/>
                  </a:cubicBezTo>
                  <a:lnTo>
                    <a:pt x="20939" y="1051400"/>
                  </a:lnTo>
                  <a:lnTo>
                    <a:pt x="19352" y="1050824"/>
                  </a:lnTo>
                  <a:lnTo>
                    <a:pt x="23027" y="1042920"/>
                  </a:lnTo>
                  <a:lnTo>
                    <a:pt x="24976" y="1035002"/>
                  </a:lnTo>
                  <a:lnTo>
                    <a:pt x="26440" y="1035576"/>
                  </a:lnTo>
                  <a:lnTo>
                    <a:pt x="54783" y="974593"/>
                  </a:lnTo>
                  <a:cubicBezTo>
                    <a:pt x="120878" y="867146"/>
                    <a:pt x="243640" y="791488"/>
                    <a:pt x="401577" y="757494"/>
                  </a:cubicBezTo>
                  <a:lnTo>
                    <a:pt x="427789" y="754430"/>
                  </a:lnTo>
                  <a:lnTo>
                    <a:pt x="394375" y="715590"/>
                  </a:lnTo>
                  <a:cubicBezTo>
                    <a:pt x="282348" y="570641"/>
                    <a:pt x="237778" y="416753"/>
                    <a:pt x="268982" y="282640"/>
                  </a:cubicBezTo>
                  <a:lnTo>
                    <a:pt x="282524" y="242379"/>
                  </a:lnTo>
                  <a:lnTo>
                    <a:pt x="279048" y="245238"/>
                  </a:lnTo>
                  <a:cubicBezTo>
                    <a:pt x="242782" y="269079"/>
                    <a:pt x="189815" y="277140"/>
                    <a:pt x="135819" y="263024"/>
                  </a:cubicBezTo>
                  <a:cubicBezTo>
                    <a:pt x="81824" y="248908"/>
                    <a:pt x="39578" y="215956"/>
                    <a:pt x="19621" y="177417"/>
                  </a:cubicBezTo>
                  <a:lnTo>
                    <a:pt x="14577" y="164455"/>
                  </a:lnTo>
                  <a:lnTo>
                    <a:pt x="25319" y="155619"/>
                  </a:lnTo>
                  <a:cubicBezTo>
                    <a:pt x="52518" y="137738"/>
                    <a:pt x="89111" y="128734"/>
                    <a:pt x="128488" y="131305"/>
                  </a:cubicBezTo>
                  <a:cubicBezTo>
                    <a:pt x="141614" y="132162"/>
                    <a:pt x="155048" y="134304"/>
                    <a:pt x="168547" y="137833"/>
                  </a:cubicBezTo>
                  <a:cubicBezTo>
                    <a:pt x="222543" y="151949"/>
                    <a:pt x="264789" y="184901"/>
                    <a:pt x="284747" y="223440"/>
                  </a:cubicBezTo>
                  <a:lnTo>
                    <a:pt x="286802" y="228721"/>
                  </a:lnTo>
                  <a:lnTo>
                    <a:pt x="287644" y="227158"/>
                  </a:lnTo>
                  <a:lnTo>
                    <a:pt x="290938" y="217365"/>
                  </a:lnTo>
                  <a:lnTo>
                    <a:pt x="292565" y="218032"/>
                  </a:lnTo>
                  <a:lnTo>
                    <a:pt x="329423" y="149682"/>
                  </a:lnTo>
                  <a:cubicBezTo>
                    <a:pt x="384959" y="73019"/>
                    <a:pt x="469259" y="20012"/>
                    <a:pt x="565227" y="4592"/>
                  </a:cubicBezTo>
                  <a:cubicBezTo>
                    <a:pt x="597217" y="-548"/>
                    <a:pt x="629283" y="-1316"/>
                    <a:pt x="660663" y="1998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5A6F01CE-ABD3-49FA-B8BB-7542C051B102}"/>
                </a:ext>
              </a:extLst>
            </p:cNvPr>
            <p:cNvSpPr/>
            <p:nvPr/>
          </p:nvSpPr>
          <p:spPr>
            <a:xfrm>
              <a:off x="1793446" y="1237956"/>
              <a:ext cx="1111474" cy="1105194"/>
            </a:xfrm>
            <a:custGeom>
              <a:avLst/>
              <a:gdLst>
                <a:gd name="connsiteX0" fmla="*/ 2851408 w 4918970"/>
                <a:gd name="connsiteY0" fmla="*/ 4729883 h 4941646"/>
                <a:gd name="connsiteX1" fmla="*/ 2935036 w 4918970"/>
                <a:gd name="connsiteY1" fmla="*/ 4754440 h 4941646"/>
                <a:gd name="connsiteX2" fmla="*/ 2949221 w 4918970"/>
                <a:gd name="connsiteY2" fmla="*/ 4764825 h 4941646"/>
                <a:gd name="connsiteX3" fmla="*/ 2943781 w 4918970"/>
                <a:gd name="connsiteY3" fmla="*/ 4781542 h 4941646"/>
                <a:gd name="connsiteX4" fmla="*/ 2803244 w 4918970"/>
                <a:gd name="connsiteY4" fmla="*/ 4897848 h 4941646"/>
                <a:gd name="connsiteX5" fmla="*/ 2621233 w 4918970"/>
                <a:gd name="connsiteY5" fmla="*/ 4885605 h 4941646"/>
                <a:gd name="connsiteX6" fmla="*/ 2607049 w 4918970"/>
                <a:gd name="connsiteY6" fmla="*/ 4875219 h 4941646"/>
                <a:gd name="connsiteX7" fmla="*/ 2612489 w 4918970"/>
                <a:gd name="connsiteY7" fmla="*/ 4858502 h 4941646"/>
                <a:gd name="connsiteX8" fmla="*/ 2753026 w 4918970"/>
                <a:gd name="connsiteY8" fmla="*/ 4742197 h 4941646"/>
                <a:gd name="connsiteX9" fmla="*/ 2851408 w 4918970"/>
                <a:gd name="connsiteY9" fmla="*/ 4729883 h 4941646"/>
                <a:gd name="connsiteX10" fmla="*/ 1910154 w 4918970"/>
                <a:gd name="connsiteY10" fmla="*/ 4196020 h 4941646"/>
                <a:gd name="connsiteX11" fmla="*/ 2128554 w 4918970"/>
                <a:gd name="connsiteY11" fmla="*/ 4336324 h 4941646"/>
                <a:gd name="connsiteX12" fmla="*/ 2111097 w 4918970"/>
                <a:gd name="connsiteY12" fmla="*/ 4595319 h 4941646"/>
                <a:gd name="connsiteX13" fmla="*/ 2110461 w 4918970"/>
                <a:gd name="connsiteY13" fmla="*/ 4594884 h 4941646"/>
                <a:gd name="connsiteX14" fmla="*/ 2104436 w 4918970"/>
                <a:gd name="connsiteY14" fmla="*/ 4608817 h 4941646"/>
                <a:gd name="connsiteX15" fmla="*/ 1940145 w 4918970"/>
                <a:gd name="connsiteY15" fmla="*/ 4642379 h 4941646"/>
                <a:gd name="connsiteX16" fmla="*/ 1912170 w 4918970"/>
                <a:gd name="connsiteY16" fmla="*/ 4477045 h 4941646"/>
                <a:gd name="connsiteX17" fmla="*/ 1988522 w 4918970"/>
                <a:gd name="connsiteY17" fmla="*/ 4426024 h 4941646"/>
                <a:gd name="connsiteX18" fmla="*/ 2026034 w 4918970"/>
                <a:gd name="connsiteY18" fmla="*/ 4425715 h 4941646"/>
                <a:gd name="connsiteX19" fmla="*/ 2014935 w 4918970"/>
                <a:gd name="connsiteY19" fmla="*/ 4393500 h 4941646"/>
                <a:gd name="connsiteX20" fmla="*/ 1905386 w 4918970"/>
                <a:gd name="connsiteY20" fmla="*/ 4323125 h 4941646"/>
                <a:gd name="connsiteX21" fmla="*/ 1812349 w 4918970"/>
                <a:gd name="connsiteY21" fmla="*/ 4358302 h 4941646"/>
                <a:gd name="connsiteX22" fmla="*/ 1794731 w 4918970"/>
                <a:gd name="connsiteY22" fmla="*/ 4380282 h 4941646"/>
                <a:gd name="connsiteX23" fmla="*/ 1766791 w 4918970"/>
                <a:gd name="connsiteY23" fmla="*/ 4435464 h 4941646"/>
                <a:gd name="connsiteX24" fmla="*/ 1777061 w 4918970"/>
                <a:gd name="connsiteY24" fmla="*/ 4618861 h 4941646"/>
                <a:gd name="connsiteX25" fmla="*/ 1975909 w 4918970"/>
                <a:gd name="connsiteY25" fmla="*/ 4754331 h 4941646"/>
                <a:gd name="connsiteX26" fmla="*/ 2192458 w 4918970"/>
                <a:gd name="connsiteY26" fmla="*/ 4649455 h 4941646"/>
                <a:gd name="connsiteX27" fmla="*/ 2298181 w 4918970"/>
                <a:gd name="connsiteY27" fmla="*/ 4721053 h 4941646"/>
                <a:gd name="connsiteX28" fmla="*/ 1966529 w 4918970"/>
                <a:gd name="connsiteY28" fmla="*/ 4881672 h 4941646"/>
                <a:gd name="connsiteX29" fmla="*/ 1661989 w 4918970"/>
                <a:gd name="connsiteY29" fmla="*/ 4674197 h 4941646"/>
                <a:gd name="connsiteX30" fmla="*/ 1646259 w 4918970"/>
                <a:gd name="connsiteY30" fmla="*/ 4393316 h 4941646"/>
                <a:gd name="connsiteX31" fmla="*/ 1683193 w 4918970"/>
                <a:gd name="connsiteY31" fmla="*/ 4320372 h 4941646"/>
                <a:gd name="connsiteX32" fmla="*/ 1681858 w 4918970"/>
                <a:gd name="connsiteY32" fmla="*/ 4319569 h 4941646"/>
                <a:gd name="connsiteX33" fmla="*/ 1686586 w 4918970"/>
                <a:gd name="connsiteY33" fmla="*/ 4313670 h 4941646"/>
                <a:gd name="connsiteX34" fmla="*/ 1690080 w 4918970"/>
                <a:gd name="connsiteY34" fmla="*/ 4306769 h 4941646"/>
                <a:gd name="connsiteX35" fmla="*/ 1691395 w 4918970"/>
                <a:gd name="connsiteY35" fmla="*/ 4307670 h 4941646"/>
                <a:gd name="connsiteX36" fmla="*/ 1724672 w 4918970"/>
                <a:gd name="connsiteY36" fmla="*/ 4266152 h 4941646"/>
                <a:gd name="connsiteX37" fmla="*/ 1910154 w 4918970"/>
                <a:gd name="connsiteY37" fmla="*/ 4196020 h 4941646"/>
                <a:gd name="connsiteX38" fmla="*/ 3572719 w 4918970"/>
                <a:gd name="connsiteY38" fmla="*/ 3371574 h 4941646"/>
                <a:gd name="connsiteX39" fmla="*/ 3480599 w 4918970"/>
                <a:gd name="connsiteY39" fmla="*/ 3391307 h 4941646"/>
                <a:gd name="connsiteX40" fmla="*/ 3337314 w 4918970"/>
                <a:gd name="connsiteY40" fmla="*/ 3584598 h 4941646"/>
                <a:gd name="connsiteX41" fmla="*/ 3387884 w 4918970"/>
                <a:gd name="connsiteY41" fmla="*/ 3761186 h 4941646"/>
                <a:gd name="connsiteX42" fmla="*/ 3416975 w 4918970"/>
                <a:gd name="connsiteY42" fmla="*/ 3789240 h 4941646"/>
                <a:gd name="connsiteX43" fmla="*/ 3474957 w 4918970"/>
                <a:gd name="connsiteY43" fmla="*/ 3829358 h 4941646"/>
                <a:gd name="connsiteX44" fmla="*/ 4001005 w 4918970"/>
                <a:gd name="connsiteY44" fmla="*/ 3707667 h 4941646"/>
                <a:gd name="connsiteX45" fmla="*/ 4018757 w 4918970"/>
                <a:gd name="connsiteY45" fmla="*/ 3693244 h 4941646"/>
                <a:gd name="connsiteX46" fmla="*/ 3973082 w 4918970"/>
                <a:gd name="connsiteY46" fmla="*/ 3640028 h 4941646"/>
                <a:gd name="connsiteX47" fmla="*/ 3919485 w 4918970"/>
                <a:gd name="connsiteY47" fmla="*/ 3561407 h 4941646"/>
                <a:gd name="connsiteX48" fmla="*/ 3896543 w 4918970"/>
                <a:gd name="connsiteY48" fmla="*/ 3519130 h 4941646"/>
                <a:gd name="connsiteX49" fmla="*/ 3897801 w 4918970"/>
                <a:gd name="connsiteY49" fmla="*/ 3541143 h 4941646"/>
                <a:gd name="connsiteX50" fmla="*/ 3748907 w 4918970"/>
                <a:gd name="connsiteY50" fmla="*/ 3753779 h 4941646"/>
                <a:gd name="connsiteX51" fmla="*/ 3490812 w 4918970"/>
                <a:gd name="connsiteY51" fmla="*/ 3726016 h 4941646"/>
                <a:gd name="connsiteX52" fmla="*/ 3491273 w 4918970"/>
                <a:gd name="connsiteY52" fmla="*/ 3725398 h 4941646"/>
                <a:gd name="connsiteX53" fmla="*/ 3477591 w 4918970"/>
                <a:gd name="connsiteY53" fmla="*/ 3718822 h 4941646"/>
                <a:gd name="connsiteX54" fmla="*/ 3450601 w 4918970"/>
                <a:gd name="connsiteY54" fmla="*/ 3553325 h 4941646"/>
                <a:gd name="connsiteX55" fmla="*/ 3616919 w 4918970"/>
                <a:gd name="connsiteY55" fmla="*/ 3531961 h 4941646"/>
                <a:gd name="connsiteX56" fmla="*/ 3664859 w 4918970"/>
                <a:gd name="connsiteY56" fmla="*/ 3610284 h 4941646"/>
                <a:gd name="connsiteX57" fmla="*/ 3663816 w 4918970"/>
                <a:gd name="connsiteY57" fmla="*/ 3643202 h 4941646"/>
                <a:gd name="connsiteX58" fmla="*/ 3696302 w 4918970"/>
                <a:gd name="connsiteY58" fmla="*/ 3637973 h 4941646"/>
                <a:gd name="connsiteX59" fmla="*/ 3770988 w 4918970"/>
                <a:gd name="connsiteY59" fmla="*/ 3531315 h 4941646"/>
                <a:gd name="connsiteX60" fmla="*/ 3739547 w 4918970"/>
                <a:gd name="connsiteY60" fmla="*/ 3436950 h 4941646"/>
                <a:gd name="connsiteX61" fmla="*/ 3718283 w 4918970"/>
                <a:gd name="connsiteY61" fmla="*/ 3418468 h 4941646"/>
                <a:gd name="connsiteX62" fmla="*/ 3664260 w 4918970"/>
                <a:gd name="connsiteY62" fmla="*/ 3388353 h 4941646"/>
                <a:gd name="connsiteX63" fmla="*/ 3572719 w 4918970"/>
                <a:gd name="connsiteY63" fmla="*/ 3371574 h 4941646"/>
                <a:gd name="connsiteX64" fmla="*/ 538989 w 4918970"/>
                <a:gd name="connsiteY64" fmla="*/ 2854160 h 4941646"/>
                <a:gd name="connsiteX65" fmla="*/ 498748 w 4918970"/>
                <a:gd name="connsiteY65" fmla="*/ 2860880 h 4941646"/>
                <a:gd name="connsiteX66" fmla="*/ 497651 w 4918970"/>
                <a:gd name="connsiteY66" fmla="*/ 2856756 h 4941646"/>
                <a:gd name="connsiteX67" fmla="*/ 448530 w 4918970"/>
                <a:gd name="connsiteY67" fmla="*/ 2875839 h 4941646"/>
                <a:gd name="connsiteX68" fmla="*/ 349870 w 4918970"/>
                <a:gd name="connsiteY68" fmla="*/ 2999645 h 4941646"/>
                <a:gd name="connsiteX69" fmla="*/ 400925 w 4918970"/>
                <a:gd name="connsiteY69" fmla="*/ 3200587 h 4941646"/>
                <a:gd name="connsiteX70" fmla="*/ 546717 w 4918970"/>
                <a:gd name="connsiteY70" fmla="*/ 3262283 h 4941646"/>
                <a:gd name="connsiteX71" fmla="*/ 594296 w 4918970"/>
                <a:gd name="connsiteY71" fmla="*/ 3256204 h 4941646"/>
                <a:gd name="connsiteX72" fmla="*/ 593730 w 4918970"/>
                <a:gd name="connsiteY72" fmla="*/ 3253417 h 4941646"/>
                <a:gd name="connsiteX73" fmla="*/ 675063 w 4918970"/>
                <a:gd name="connsiteY73" fmla="*/ 3180064 h 4941646"/>
                <a:gd name="connsiteX74" fmla="*/ 650082 w 4918970"/>
                <a:gd name="connsiteY74" fmla="*/ 3073428 h 4941646"/>
                <a:gd name="connsiteX75" fmla="*/ 627666 w 4918970"/>
                <a:gd name="connsiteY75" fmla="*/ 3055569 h 4941646"/>
                <a:gd name="connsiteX76" fmla="*/ 616872 w 4918970"/>
                <a:gd name="connsiteY76" fmla="*/ 3085220 h 4941646"/>
                <a:gd name="connsiteX77" fmla="*/ 554951 w 4918970"/>
                <a:gd name="connsiteY77" fmla="*/ 3131399 h 4941646"/>
                <a:gd name="connsiteX78" fmla="*/ 431749 w 4918970"/>
                <a:gd name="connsiteY78" fmla="*/ 3062724 h 4941646"/>
                <a:gd name="connsiteX79" fmla="*/ 504559 w 4918970"/>
                <a:gd name="connsiteY79" fmla="*/ 2941921 h 4941646"/>
                <a:gd name="connsiteX80" fmla="*/ 517299 w 4918970"/>
                <a:gd name="connsiteY80" fmla="*/ 2941063 h 4941646"/>
                <a:gd name="connsiteX81" fmla="*/ 517133 w 4918970"/>
                <a:gd name="connsiteY81" fmla="*/ 2940437 h 4941646"/>
                <a:gd name="connsiteX82" fmla="*/ 727362 w 4918970"/>
                <a:gd name="connsiteY82" fmla="*/ 2999437 h 4941646"/>
                <a:gd name="connsiteX83" fmla="*/ 777167 w 4918970"/>
                <a:gd name="connsiteY83" fmla="*/ 3212031 h 4941646"/>
                <a:gd name="connsiteX84" fmla="*/ 669407 w 4918970"/>
                <a:gd name="connsiteY84" fmla="*/ 3339349 h 4941646"/>
                <a:gd name="connsiteX85" fmla="*/ 627133 w 4918970"/>
                <a:gd name="connsiteY85" fmla="*/ 3354054 h 4941646"/>
                <a:gd name="connsiteX86" fmla="*/ 627477 w 4918970"/>
                <a:gd name="connsiteY86" fmla="*/ 3355348 h 4941646"/>
                <a:gd name="connsiteX87" fmla="*/ 621049 w 4918970"/>
                <a:gd name="connsiteY87" fmla="*/ 3356169 h 4941646"/>
                <a:gd name="connsiteX88" fmla="*/ 615019 w 4918970"/>
                <a:gd name="connsiteY88" fmla="*/ 3358266 h 4941646"/>
                <a:gd name="connsiteX89" fmla="*/ 614756 w 4918970"/>
                <a:gd name="connsiteY89" fmla="*/ 3356973 h 4941646"/>
                <a:gd name="connsiteX90" fmla="*/ 587773 w 4918970"/>
                <a:gd name="connsiteY90" fmla="*/ 3360421 h 4941646"/>
                <a:gd name="connsiteX91" fmla="*/ 592433 w 4918970"/>
                <a:gd name="connsiteY91" fmla="*/ 3362518 h 4941646"/>
                <a:gd name="connsiteX92" fmla="*/ 715887 w 4918970"/>
                <a:gd name="connsiteY92" fmla="*/ 3525177 h 4941646"/>
                <a:gd name="connsiteX93" fmla="*/ 636412 w 4918970"/>
                <a:gd name="connsiteY93" fmla="*/ 3763512 h 4941646"/>
                <a:gd name="connsiteX94" fmla="*/ 370180 w 4918970"/>
                <a:gd name="connsiteY94" fmla="*/ 3801213 h 4941646"/>
                <a:gd name="connsiteX95" fmla="*/ 370439 w 4918970"/>
                <a:gd name="connsiteY95" fmla="*/ 3800512 h 4941646"/>
                <a:gd name="connsiteX96" fmla="*/ 354672 w 4918970"/>
                <a:gd name="connsiteY96" fmla="*/ 3797677 h 4941646"/>
                <a:gd name="connsiteX97" fmla="*/ 274129 w 4918970"/>
                <a:gd name="connsiteY97" fmla="*/ 3647606 h 4941646"/>
                <a:gd name="connsiteX98" fmla="*/ 432967 w 4918970"/>
                <a:gd name="connsiteY98" fmla="*/ 3586127 h 4941646"/>
                <a:gd name="connsiteX99" fmla="*/ 506135 w 4918970"/>
                <a:gd name="connsiteY99" fmla="*/ 3648431 h 4941646"/>
                <a:gd name="connsiteX100" fmla="*/ 517104 w 4918970"/>
                <a:gd name="connsiteY100" fmla="*/ 3684240 h 4941646"/>
                <a:gd name="connsiteX101" fmla="*/ 546446 w 4918970"/>
                <a:gd name="connsiteY101" fmla="*/ 3666861 h 4941646"/>
                <a:gd name="connsiteX102" fmla="*/ 586311 w 4918970"/>
                <a:gd name="connsiteY102" fmla="*/ 3547312 h 4941646"/>
                <a:gd name="connsiteX103" fmla="*/ 491254 w 4918970"/>
                <a:gd name="connsiteY103" fmla="*/ 3450811 h 4941646"/>
                <a:gd name="connsiteX104" fmla="*/ 492188 w 4918970"/>
                <a:gd name="connsiteY104" fmla="*/ 3447673 h 4941646"/>
                <a:gd name="connsiteX105" fmla="*/ 433539 w 4918970"/>
                <a:gd name="connsiteY105" fmla="*/ 3433762 h 4941646"/>
                <a:gd name="connsiteX106" fmla="*/ 247194 w 4918970"/>
                <a:gd name="connsiteY106" fmla="*/ 3483909 h 4941646"/>
                <a:gd name="connsiteX107" fmla="*/ 167127 w 4918970"/>
                <a:gd name="connsiteY107" fmla="*/ 3708605 h 4941646"/>
                <a:gd name="connsiteX108" fmla="*/ 279557 w 4918970"/>
                <a:gd name="connsiteY108" fmla="*/ 3865888 h 4941646"/>
                <a:gd name="connsiteX109" fmla="*/ 339049 w 4918970"/>
                <a:gd name="connsiteY109" fmla="*/ 3895044 h 4941646"/>
                <a:gd name="connsiteX110" fmla="*/ 340753 w 4918970"/>
                <a:gd name="connsiteY110" fmla="*/ 3890439 h 4941646"/>
                <a:gd name="connsiteX111" fmla="*/ 765152 w 4918970"/>
                <a:gd name="connsiteY111" fmla="*/ 3771025 h 4941646"/>
                <a:gd name="connsiteX112" fmla="*/ 820295 w 4918970"/>
                <a:gd name="connsiteY112" fmla="*/ 3717861 h 4941646"/>
                <a:gd name="connsiteX113" fmla="*/ 824050 w 4918970"/>
                <a:gd name="connsiteY113" fmla="*/ 3709820 h 4941646"/>
                <a:gd name="connsiteX114" fmla="*/ 1030361 w 4918970"/>
                <a:gd name="connsiteY114" fmla="*/ 3535038 h 4941646"/>
                <a:gd name="connsiteX115" fmla="*/ 1035982 w 4918970"/>
                <a:gd name="connsiteY115" fmla="*/ 3533010 h 4941646"/>
                <a:gd name="connsiteX116" fmla="*/ 1022668 w 4918970"/>
                <a:gd name="connsiteY116" fmla="*/ 3525691 h 4941646"/>
                <a:gd name="connsiteX117" fmla="*/ 1024158 w 4918970"/>
                <a:gd name="connsiteY117" fmla="*/ 3523282 h 4941646"/>
                <a:gd name="connsiteX118" fmla="*/ 956228 w 4918970"/>
                <a:gd name="connsiteY118" fmla="*/ 3471624 h 4941646"/>
                <a:gd name="connsiteX119" fmla="*/ 824176 w 4918970"/>
                <a:gd name="connsiteY119" fmla="*/ 3155772 h 4941646"/>
                <a:gd name="connsiteX120" fmla="*/ 839294 w 4918970"/>
                <a:gd name="connsiteY120" fmla="*/ 3038691 h 4941646"/>
                <a:gd name="connsiteX121" fmla="*/ 845233 w 4918970"/>
                <a:gd name="connsiteY121" fmla="*/ 3024279 h 4941646"/>
                <a:gd name="connsiteX122" fmla="*/ 830489 w 4918970"/>
                <a:gd name="connsiteY122" fmla="*/ 3005860 h 4941646"/>
                <a:gd name="connsiteX123" fmla="*/ 538989 w 4918970"/>
                <a:gd name="connsiteY123" fmla="*/ 2854160 h 4941646"/>
                <a:gd name="connsiteX124" fmla="*/ 4464700 w 4918970"/>
                <a:gd name="connsiteY124" fmla="*/ 1953579 h 4941646"/>
                <a:gd name="connsiteX125" fmla="*/ 4415474 w 4918970"/>
                <a:gd name="connsiteY125" fmla="*/ 1955127 h 4941646"/>
                <a:gd name="connsiteX126" fmla="*/ 4416039 w 4918970"/>
                <a:gd name="connsiteY126" fmla="*/ 1959075 h 4941646"/>
                <a:gd name="connsiteX127" fmla="*/ 4206076 w 4918970"/>
                <a:gd name="connsiteY127" fmla="*/ 2147801 h 4941646"/>
                <a:gd name="connsiteX128" fmla="*/ 4200851 w 4918970"/>
                <a:gd name="connsiteY128" fmla="*/ 2163525 h 4941646"/>
                <a:gd name="connsiteX129" fmla="*/ 4248391 w 4918970"/>
                <a:gd name="connsiteY129" fmla="*/ 2224110 h 4941646"/>
                <a:gd name="connsiteX130" fmla="*/ 4259365 w 4918970"/>
                <a:gd name="connsiteY130" fmla="*/ 2249771 h 4941646"/>
                <a:gd name="connsiteX131" fmla="*/ 4257954 w 4918970"/>
                <a:gd name="connsiteY131" fmla="*/ 2214274 h 4941646"/>
                <a:gd name="connsiteX132" fmla="*/ 4270077 w 4918970"/>
                <a:gd name="connsiteY132" fmla="*/ 2161840 h 4941646"/>
                <a:gd name="connsiteX133" fmla="*/ 4429316 w 4918970"/>
                <a:gd name="connsiteY133" fmla="*/ 2034224 h 4941646"/>
                <a:gd name="connsiteX134" fmla="*/ 4429403 w 4918970"/>
                <a:gd name="connsiteY134" fmla="*/ 2034823 h 4941646"/>
                <a:gd name="connsiteX135" fmla="*/ 4440672 w 4918970"/>
                <a:gd name="connsiteY135" fmla="*/ 2030903 h 4941646"/>
                <a:gd name="connsiteX136" fmla="*/ 4547468 w 4918970"/>
                <a:gd name="connsiteY136" fmla="*/ 2108179 h 4941646"/>
                <a:gd name="connsiteX137" fmla="*/ 4466617 w 4918970"/>
                <a:gd name="connsiteY137" fmla="*/ 2212294 h 4941646"/>
                <a:gd name="connsiteX138" fmla="*/ 4396474 w 4918970"/>
                <a:gd name="connsiteY138" fmla="*/ 2195219 h 4941646"/>
                <a:gd name="connsiteX139" fmla="*/ 4376350 w 4918970"/>
                <a:gd name="connsiteY139" fmla="*/ 2173664 h 4941646"/>
                <a:gd name="connsiteX140" fmla="*/ 4363600 w 4918970"/>
                <a:gd name="connsiteY140" fmla="*/ 2197220 h 4941646"/>
                <a:gd name="connsiteX141" fmla="*/ 4381107 w 4918970"/>
                <a:gd name="connsiteY141" fmla="*/ 2298071 h 4941646"/>
                <a:gd name="connsiteX142" fmla="*/ 4477882 w 4918970"/>
                <a:gd name="connsiteY142" fmla="*/ 2331419 h 4941646"/>
                <a:gd name="connsiteX143" fmla="*/ 4478415 w 4918970"/>
                <a:gd name="connsiteY143" fmla="*/ 2334025 h 4941646"/>
                <a:gd name="connsiteX144" fmla="*/ 4521558 w 4918970"/>
                <a:gd name="connsiteY144" fmla="*/ 2321855 h 4941646"/>
                <a:gd name="connsiteX145" fmla="*/ 4624391 w 4918970"/>
                <a:gd name="connsiteY145" fmla="*/ 2215481 h 4941646"/>
                <a:gd name="connsiteX146" fmla="*/ 4594825 w 4918970"/>
                <a:gd name="connsiteY146" fmla="*/ 2023986 h 4941646"/>
                <a:gd name="connsiteX147" fmla="*/ 4464700 w 4918970"/>
                <a:gd name="connsiteY147" fmla="*/ 1953579 h 4941646"/>
                <a:gd name="connsiteX148" fmla="*/ 4140713 w 4918970"/>
                <a:gd name="connsiteY148" fmla="*/ 1699948 h 4941646"/>
                <a:gd name="connsiteX149" fmla="*/ 4136706 w 4918970"/>
                <a:gd name="connsiteY149" fmla="*/ 1743047 h 4941646"/>
                <a:gd name="connsiteX150" fmla="*/ 3973581 w 4918970"/>
                <a:gd name="connsiteY150" fmla="*/ 2008654 h 4941646"/>
                <a:gd name="connsiteX151" fmla="*/ 3963790 w 4918970"/>
                <a:gd name="connsiteY151" fmla="*/ 2016415 h 4941646"/>
                <a:gd name="connsiteX152" fmla="*/ 3970864 w 4918970"/>
                <a:gd name="connsiteY152" fmla="*/ 2017682 h 4941646"/>
                <a:gd name="connsiteX153" fmla="*/ 4081258 w 4918970"/>
                <a:gd name="connsiteY153" fmla="*/ 2061255 h 4941646"/>
                <a:gd name="connsiteX154" fmla="*/ 4124808 w 4918970"/>
                <a:gd name="connsiteY154" fmla="*/ 2093790 h 4941646"/>
                <a:gd name="connsiteX155" fmla="*/ 4130703 w 4918970"/>
                <a:gd name="connsiteY155" fmla="*/ 2079275 h 4941646"/>
                <a:gd name="connsiteX156" fmla="*/ 4350035 w 4918970"/>
                <a:gd name="connsiteY156" fmla="*/ 1871538 h 4941646"/>
                <a:gd name="connsiteX157" fmla="*/ 4397921 w 4918970"/>
                <a:gd name="connsiteY157" fmla="*/ 1860084 h 4941646"/>
                <a:gd name="connsiteX158" fmla="*/ 4397873 w 4918970"/>
                <a:gd name="connsiteY158" fmla="*/ 1859794 h 4941646"/>
                <a:gd name="connsiteX159" fmla="*/ 4400004 w 4918970"/>
                <a:gd name="connsiteY159" fmla="*/ 1859587 h 4941646"/>
                <a:gd name="connsiteX160" fmla="*/ 4401749 w 4918970"/>
                <a:gd name="connsiteY160" fmla="*/ 1859168 h 4941646"/>
                <a:gd name="connsiteX161" fmla="*/ 4401783 w 4918970"/>
                <a:gd name="connsiteY161" fmla="*/ 1859412 h 4941646"/>
                <a:gd name="connsiteX162" fmla="*/ 4413025 w 4918970"/>
                <a:gd name="connsiteY162" fmla="*/ 1858313 h 4941646"/>
                <a:gd name="connsiteX163" fmla="*/ 4333935 w 4918970"/>
                <a:gd name="connsiteY163" fmla="*/ 1844691 h 4941646"/>
                <a:gd name="connsiteX164" fmla="*/ 4247725 w 4918970"/>
                <a:gd name="connsiteY164" fmla="*/ 1804695 h 4941646"/>
                <a:gd name="connsiteX165" fmla="*/ 4144586 w 4918970"/>
                <a:gd name="connsiteY165" fmla="*/ 1706333 h 4941646"/>
                <a:gd name="connsiteX166" fmla="*/ 377948 w 4918970"/>
                <a:gd name="connsiteY166" fmla="*/ 1526130 h 4941646"/>
                <a:gd name="connsiteX167" fmla="*/ 383689 w 4918970"/>
                <a:gd name="connsiteY167" fmla="*/ 1538799 h 4941646"/>
                <a:gd name="connsiteX168" fmla="*/ 363647 w 4918970"/>
                <a:gd name="connsiteY168" fmla="*/ 1681729 h 4941646"/>
                <a:gd name="connsiteX169" fmla="*/ 250787 w 4918970"/>
                <a:gd name="connsiteY169" fmla="*/ 1771692 h 4941646"/>
                <a:gd name="connsiteX170" fmla="*/ 236960 w 4918970"/>
                <a:gd name="connsiteY170" fmla="*/ 1773193 h 4941646"/>
                <a:gd name="connsiteX171" fmla="*/ 231218 w 4918970"/>
                <a:gd name="connsiteY171" fmla="*/ 1760524 h 4941646"/>
                <a:gd name="connsiteX172" fmla="*/ 251260 w 4918970"/>
                <a:gd name="connsiteY172" fmla="*/ 1617594 h 4941646"/>
                <a:gd name="connsiteX173" fmla="*/ 364120 w 4918970"/>
                <a:gd name="connsiteY173" fmla="*/ 1527631 h 4941646"/>
                <a:gd name="connsiteX174" fmla="*/ 1771697 w 4918970"/>
                <a:gd name="connsiteY174" fmla="*/ 116828 h 4941646"/>
                <a:gd name="connsiteX175" fmla="*/ 1940384 w 4918970"/>
                <a:gd name="connsiteY175" fmla="*/ 186271 h 4941646"/>
                <a:gd name="connsiteX176" fmla="*/ 2011358 w 4918970"/>
                <a:gd name="connsiteY176" fmla="*/ 310478 h 4941646"/>
                <a:gd name="connsiteX177" fmla="*/ 2013859 w 4918970"/>
                <a:gd name="connsiteY177" fmla="*/ 338973 h 4941646"/>
                <a:gd name="connsiteX178" fmla="*/ 2070458 w 4918970"/>
                <a:gd name="connsiteY178" fmla="*/ 313793 h 4941646"/>
                <a:gd name="connsiteX179" fmla="*/ 2213639 w 4918970"/>
                <a:gd name="connsiteY179" fmla="*/ 295973 h 4941646"/>
                <a:gd name="connsiteX180" fmla="*/ 2518180 w 4918970"/>
                <a:gd name="connsiteY180" fmla="*/ 503449 h 4941646"/>
                <a:gd name="connsiteX181" fmla="*/ 2553998 w 4918970"/>
                <a:gd name="connsiteY181" fmla="*/ 643217 h 4941646"/>
                <a:gd name="connsiteX182" fmla="*/ 2552098 w 4918970"/>
                <a:gd name="connsiteY182" fmla="*/ 686511 h 4941646"/>
                <a:gd name="connsiteX183" fmla="*/ 2582965 w 4918970"/>
                <a:gd name="connsiteY183" fmla="*/ 671537 h 4941646"/>
                <a:gd name="connsiteX184" fmla="*/ 2725991 w 4918970"/>
                <a:gd name="connsiteY184" fmla="*/ 668663 h 4941646"/>
                <a:gd name="connsiteX185" fmla="*/ 2872197 w 4918970"/>
                <a:gd name="connsiteY185" fmla="*/ 777758 h 4941646"/>
                <a:gd name="connsiteX186" fmla="*/ 2878472 w 4918970"/>
                <a:gd name="connsiteY186" fmla="*/ 794180 h 4941646"/>
                <a:gd name="connsiteX187" fmla="*/ 2864827 w 4918970"/>
                <a:gd name="connsiteY187" fmla="*/ 805265 h 4941646"/>
                <a:gd name="connsiteX188" fmla="*/ 2683661 w 4918970"/>
                <a:gd name="connsiteY188" fmla="*/ 826641 h 4941646"/>
                <a:gd name="connsiteX189" fmla="*/ 2561235 w 4918970"/>
                <a:gd name="connsiteY189" fmla="*/ 752639 h 4941646"/>
                <a:gd name="connsiteX190" fmla="*/ 2546802 w 4918970"/>
                <a:gd name="connsiteY190" fmla="*/ 731340 h 4941646"/>
                <a:gd name="connsiteX191" fmla="*/ 2533909 w 4918970"/>
                <a:gd name="connsiteY191" fmla="*/ 784330 h 4941646"/>
                <a:gd name="connsiteX192" fmla="*/ 2496975 w 4918970"/>
                <a:gd name="connsiteY192" fmla="*/ 857275 h 4941646"/>
                <a:gd name="connsiteX193" fmla="*/ 2498309 w 4918970"/>
                <a:gd name="connsiteY193" fmla="*/ 858077 h 4941646"/>
                <a:gd name="connsiteX194" fmla="*/ 2493583 w 4918970"/>
                <a:gd name="connsiteY194" fmla="*/ 863973 h 4941646"/>
                <a:gd name="connsiteX195" fmla="*/ 2490088 w 4918970"/>
                <a:gd name="connsiteY195" fmla="*/ 870878 h 4941646"/>
                <a:gd name="connsiteX196" fmla="*/ 2488773 w 4918970"/>
                <a:gd name="connsiteY196" fmla="*/ 869975 h 4941646"/>
                <a:gd name="connsiteX197" fmla="*/ 2455495 w 4918970"/>
                <a:gd name="connsiteY197" fmla="*/ 911496 h 4941646"/>
                <a:gd name="connsiteX198" fmla="*/ 2270013 w 4918970"/>
                <a:gd name="connsiteY198" fmla="*/ 981627 h 4941646"/>
                <a:gd name="connsiteX199" fmla="*/ 2051613 w 4918970"/>
                <a:gd name="connsiteY199" fmla="*/ 841323 h 4941646"/>
                <a:gd name="connsiteX200" fmla="*/ 2069070 w 4918970"/>
                <a:gd name="connsiteY200" fmla="*/ 582325 h 4941646"/>
                <a:gd name="connsiteX201" fmla="*/ 2069706 w 4918970"/>
                <a:gd name="connsiteY201" fmla="*/ 582762 h 4941646"/>
                <a:gd name="connsiteX202" fmla="*/ 2075731 w 4918970"/>
                <a:gd name="connsiteY202" fmla="*/ 568828 h 4941646"/>
                <a:gd name="connsiteX203" fmla="*/ 2240022 w 4918970"/>
                <a:gd name="connsiteY203" fmla="*/ 535266 h 4941646"/>
                <a:gd name="connsiteX204" fmla="*/ 2267997 w 4918970"/>
                <a:gd name="connsiteY204" fmla="*/ 700600 h 4941646"/>
                <a:gd name="connsiteX205" fmla="*/ 2191645 w 4918970"/>
                <a:gd name="connsiteY205" fmla="*/ 751624 h 4941646"/>
                <a:gd name="connsiteX206" fmla="*/ 2154132 w 4918970"/>
                <a:gd name="connsiteY206" fmla="*/ 751931 h 4941646"/>
                <a:gd name="connsiteX207" fmla="*/ 2165232 w 4918970"/>
                <a:gd name="connsiteY207" fmla="*/ 784146 h 4941646"/>
                <a:gd name="connsiteX208" fmla="*/ 2274781 w 4918970"/>
                <a:gd name="connsiteY208" fmla="*/ 854522 h 4941646"/>
                <a:gd name="connsiteX209" fmla="*/ 2340505 w 4918970"/>
                <a:gd name="connsiteY209" fmla="*/ 839183 h 4941646"/>
                <a:gd name="connsiteX210" fmla="*/ 2386542 w 4918970"/>
                <a:gd name="connsiteY210" fmla="*/ 795180 h 4941646"/>
                <a:gd name="connsiteX211" fmla="*/ 2413377 w 4918970"/>
                <a:gd name="connsiteY211" fmla="*/ 742182 h 4941646"/>
                <a:gd name="connsiteX212" fmla="*/ 2403106 w 4918970"/>
                <a:gd name="connsiteY212" fmla="*/ 558783 h 4941646"/>
                <a:gd name="connsiteX213" fmla="*/ 2204259 w 4918970"/>
                <a:gd name="connsiteY213" fmla="*/ 423315 h 4941646"/>
                <a:gd name="connsiteX214" fmla="*/ 2029827 w 4918970"/>
                <a:gd name="connsiteY214" fmla="*/ 480880 h 4941646"/>
                <a:gd name="connsiteX215" fmla="*/ 1998238 w 4918970"/>
                <a:gd name="connsiteY215" fmla="*/ 516363 h 4941646"/>
                <a:gd name="connsiteX216" fmla="*/ 1961948 w 4918970"/>
                <a:gd name="connsiteY216" fmla="*/ 578121 h 4941646"/>
                <a:gd name="connsiteX217" fmla="*/ 2099857 w 4918970"/>
                <a:gd name="connsiteY217" fmla="*/ 1081422 h 4941646"/>
                <a:gd name="connsiteX218" fmla="*/ 2155983 w 4918970"/>
                <a:gd name="connsiteY218" fmla="*/ 1145867 h 4941646"/>
                <a:gd name="connsiteX219" fmla="*/ 2201387 w 4918970"/>
                <a:gd name="connsiteY219" fmla="*/ 1166209 h 4941646"/>
                <a:gd name="connsiteX220" fmla="*/ 2201998 w 4918970"/>
                <a:gd name="connsiteY220" fmla="*/ 1165152 h 4941646"/>
                <a:gd name="connsiteX221" fmla="*/ 2206531 w 4918970"/>
                <a:gd name="connsiteY221" fmla="*/ 1168516 h 4941646"/>
                <a:gd name="connsiteX222" fmla="*/ 2210419 w 4918970"/>
                <a:gd name="connsiteY222" fmla="*/ 1170257 h 4941646"/>
                <a:gd name="connsiteX223" fmla="*/ 2209934 w 4918970"/>
                <a:gd name="connsiteY223" fmla="*/ 1171039 h 4941646"/>
                <a:gd name="connsiteX224" fmla="*/ 2283952 w 4918970"/>
                <a:gd name="connsiteY224" fmla="*/ 1225933 h 4941646"/>
                <a:gd name="connsiteX225" fmla="*/ 2467511 w 4918970"/>
                <a:gd name="connsiteY225" fmla="*/ 1675670 h 4941646"/>
                <a:gd name="connsiteX226" fmla="*/ 2467608 w 4918970"/>
                <a:gd name="connsiteY226" fmla="*/ 1709553 h 4941646"/>
                <a:gd name="connsiteX227" fmla="*/ 2521215 w 4918970"/>
                <a:gd name="connsiteY227" fmla="*/ 1676365 h 4941646"/>
                <a:gd name="connsiteX228" fmla="*/ 2620398 w 4918970"/>
                <a:gd name="connsiteY228" fmla="*/ 1632390 h 4941646"/>
                <a:gd name="connsiteX229" fmla="*/ 2608266 w 4918970"/>
                <a:gd name="connsiteY229" fmla="*/ 1625263 h 4941646"/>
                <a:gd name="connsiteX230" fmla="*/ 2524851 w 4918970"/>
                <a:gd name="connsiteY230" fmla="*/ 1463030 h 4941646"/>
                <a:gd name="connsiteX231" fmla="*/ 2575891 w 4918970"/>
                <a:gd name="connsiteY231" fmla="*/ 1287895 h 4941646"/>
                <a:gd name="connsiteX232" fmla="*/ 2589080 w 4918970"/>
                <a:gd name="connsiteY232" fmla="*/ 1276271 h 4941646"/>
                <a:gd name="connsiteX233" fmla="*/ 2604239 w 4918970"/>
                <a:gd name="connsiteY233" fmla="*/ 1285174 h 4941646"/>
                <a:gd name="connsiteX234" fmla="*/ 2687653 w 4918970"/>
                <a:gd name="connsiteY234" fmla="*/ 1447408 h 4941646"/>
                <a:gd name="connsiteX235" fmla="*/ 2636614 w 4918970"/>
                <a:gd name="connsiteY235" fmla="*/ 1622543 h 4941646"/>
                <a:gd name="connsiteX236" fmla="*/ 2630546 w 4918970"/>
                <a:gd name="connsiteY236" fmla="*/ 1627891 h 4941646"/>
                <a:gd name="connsiteX237" fmla="*/ 2670619 w 4918970"/>
                <a:gd name="connsiteY237" fmla="*/ 1610122 h 4941646"/>
                <a:gd name="connsiteX238" fmla="*/ 2815660 w 4918970"/>
                <a:gd name="connsiteY238" fmla="*/ 1576518 h 4941646"/>
                <a:gd name="connsiteX239" fmla="*/ 2842885 w 4918970"/>
                <a:gd name="connsiteY239" fmla="*/ 1576411 h 4941646"/>
                <a:gd name="connsiteX240" fmla="*/ 2841924 w 4918970"/>
                <a:gd name="connsiteY240" fmla="*/ 1574712 h 4941646"/>
                <a:gd name="connsiteX241" fmla="*/ 3238062 w 4918970"/>
                <a:gd name="connsiteY241" fmla="*/ 1415167 h 4941646"/>
                <a:gd name="connsiteX242" fmla="*/ 3259346 w 4918970"/>
                <a:gd name="connsiteY242" fmla="*/ 1373419 h 4941646"/>
                <a:gd name="connsiteX243" fmla="*/ 3275408 w 4918970"/>
                <a:gd name="connsiteY243" fmla="*/ 1324918 h 4941646"/>
                <a:gd name="connsiteX244" fmla="*/ 3238045 w 4918970"/>
                <a:gd name="connsiteY244" fmla="*/ 1145073 h 4941646"/>
                <a:gd name="connsiteX245" fmla="*/ 3021302 w 4918970"/>
                <a:gd name="connsiteY245" fmla="*/ 1040601 h 4941646"/>
                <a:gd name="connsiteX246" fmla="*/ 2857340 w 4918970"/>
                <a:gd name="connsiteY246" fmla="*/ 1123405 h 4941646"/>
                <a:gd name="connsiteX247" fmla="*/ 2823524 w 4918970"/>
                <a:gd name="connsiteY247" fmla="*/ 1175189 h 4941646"/>
                <a:gd name="connsiteX248" fmla="*/ 2813295 w 4918970"/>
                <a:gd name="connsiteY248" fmla="*/ 1201440 h 4941646"/>
                <a:gd name="connsiteX249" fmla="*/ 2829349 w 4918970"/>
                <a:gd name="connsiteY249" fmla="*/ 1299602 h 4941646"/>
                <a:gd name="connsiteX250" fmla="*/ 2945071 w 4918970"/>
                <a:gd name="connsiteY250" fmla="*/ 1359287 h 4941646"/>
                <a:gd name="connsiteX251" fmla="*/ 2976262 w 4918970"/>
                <a:gd name="connsiteY251" fmla="*/ 1348807 h 4941646"/>
                <a:gd name="connsiteX252" fmla="*/ 2960029 w 4918970"/>
                <a:gd name="connsiteY252" fmla="*/ 1320152 h 4941646"/>
                <a:gd name="connsiteX253" fmla="*/ 2966040 w 4918970"/>
                <a:gd name="connsiteY253" fmla="*/ 1228518 h 4941646"/>
                <a:gd name="connsiteX254" fmla="*/ 3123211 w 4918970"/>
                <a:gd name="connsiteY254" fmla="*/ 1170078 h 4941646"/>
                <a:gd name="connsiteX255" fmla="*/ 3176291 w 4918970"/>
                <a:gd name="connsiteY255" fmla="*/ 1329139 h 4941646"/>
                <a:gd name="connsiteX256" fmla="*/ 3167237 w 4918970"/>
                <a:gd name="connsiteY256" fmla="*/ 1341323 h 4941646"/>
                <a:gd name="connsiteX257" fmla="*/ 3167933 w 4918970"/>
                <a:gd name="connsiteY257" fmla="*/ 1341656 h 4941646"/>
                <a:gd name="connsiteX258" fmla="*/ 2952363 w 4918970"/>
                <a:gd name="connsiteY258" fmla="*/ 1486271 h 4941646"/>
                <a:gd name="connsiteX259" fmla="*/ 2721658 w 4918970"/>
                <a:gd name="connsiteY259" fmla="*/ 1367283 h 4941646"/>
                <a:gd name="connsiteX260" fmla="*/ 2689652 w 4918970"/>
                <a:gd name="connsiteY260" fmla="*/ 1171586 h 4941646"/>
                <a:gd name="connsiteX261" fmla="*/ 2708970 w 4918970"/>
                <a:gd name="connsiteY261" fmla="*/ 1122007 h 4941646"/>
                <a:gd name="connsiteX262" fmla="*/ 2707532 w 4918970"/>
                <a:gd name="connsiteY262" fmla="*/ 1121319 h 4941646"/>
                <a:gd name="connsiteX263" fmla="*/ 2711763 w 4918970"/>
                <a:gd name="connsiteY263" fmla="*/ 1114839 h 4941646"/>
                <a:gd name="connsiteX264" fmla="*/ 2714507 w 4918970"/>
                <a:gd name="connsiteY264" fmla="*/ 1107798 h 4941646"/>
                <a:gd name="connsiteX265" fmla="*/ 2715868 w 4918970"/>
                <a:gd name="connsiteY265" fmla="*/ 1108553 h 4941646"/>
                <a:gd name="connsiteX266" fmla="*/ 2760573 w 4918970"/>
                <a:gd name="connsiteY266" fmla="*/ 1040095 h 4941646"/>
                <a:gd name="connsiteX267" fmla="*/ 3011687 w 4918970"/>
                <a:gd name="connsiteY267" fmla="*/ 913277 h 4941646"/>
                <a:gd name="connsiteX268" fmla="*/ 3343636 w 4918970"/>
                <a:gd name="connsiteY268" fmla="*/ 1073280 h 4941646"/>
                <a:gd name="connsiteX269" fmla="*/ 3378525 w 4918970"/>
                <a:gd name="connsiteY269" fmla="*/ 1137483 h 4941646"/>
                <a:gd name="connsiteX270" fmla="*/ 3396553 w 4918970"/>
                <a:gd name="connsiteY270" fmla="*/ 1195718 h 4941646"/>
                <a:gd name="connsiteX271" fmla="*/ 3410253 w 4918970"/>
                <a:gd name="connsiteY271" fmla="*/ 1175498 h 4941646"/>
                <a:gd name="connsiteX272" fmla="*/ 3532680 w 4918970"/>
                <a:gd name="connsiteY272" fmla="*/ 1101496 h 4941646"/>
                <a:gd name="connsiteX273" fmla="*/ 3713846 w 4918970"/>
                <a:gd name="connsiteY273" fmla="*/ 1122872 h 4941646"/>
                <a:gd name="connsiteX274" fmla="*/ 3727491 w 4918970"/>
                <a:gd name="connsiteY274" fmla="*/ 1133957 h 4941646"/>
                <a:gd name="connsiteX275" fmla="*/ 3721216 w 4918970"/>
                <a:gd name="connsiteY275" fmla="*/ 1150379 h 4941646"/>
                <a:gd name="connsiteX276" fmla="*/ 3575010 w 4918970"/>
                <a:gd name="connsiteY276" fmla="*/ 1259474 h 4941646"/>
                <a:gd name="connsiteX277" fmla="*/ 3431985 w 4918970"/>
                <a:gd name="connsiteY277" fmla="*/ 1256600 h 4941646"/>
                <a:gd name="connsiteX278" fmla="*/ 3403660 w 4918970"/>
                <a:gd name="connsiteY278" fmla="*/ 1242859 h 4941646"/>
                <a:gd name="connsiteX279" fmla="*/ 3407289 w 4918970"/>
                <a:gd name="connsiteY279" fmla="*/ 1277298 h 4941646"/>
                <a:gd name="connsiteX280" fmla="*/ 3400860 w 4918970"/>
                <a:gd name="connsiteY280" fmla="*/ 1348718 h 4941646"/>
                <a:gd name="connsiteX281" fmla="*/ 3377352 w 4918970"/>
                <a:gd name="connsiteY281" fmla="*/ 1419703 h 4941646"/>
                <a:gd name="connsiteX282" fmla="*/ 3379240 w 4918970"/>
                <a:gd name="connsiteY282" fmla="*/ 1420547 h 4941646"/>
                <a:gd name="connsiteX283" fmla="*/ 3373022 w 4918970"/>
                <a:gd name="connsiteY283" fmla="*/ 1432777 h 4941646"/>
                <a:gd name="connsiteX284" fmla="*/ 3370362 w 4918970"/>
                <a:gd name="connsiteY284" fmla="*/ 1440807 h 4941646"/>
                <a:gd name="connsiteX285" fmla="*/ 3369221 w 4918970"/>
                <a:gd name="connsiteY285" fmla="*/ 1440252 h 4941646"/>
                <a:gd name="connsiteX286" fmla="*/ 3350258 w 4918970"/>
                <a:gd name="connsiteY286" fmla="*/ 1477552 h 4941646"/>
                <a:gd name="connsiteX287" fmla="*/ 3208358 w 4918970"/>
                <a:gd name="connsiteY287" fmla="*/ 1612788 h 4941646"/>
                <a:gd name="connsiteX288" fmla="*/ 3144889 w 4918970"/>
                <a:gd name="connsiteY288" fmla="*/ 1644698 h 4941646"/>
                <a:gd name="connsiteX289" fmla="*/ 3154217 w 4918970"/>
                <a:gd name="connsiteY289" fmla="*/ 1649724 h 4941646"/>
                <a:gd name="connsiteX290" fmla="*/ 3152848 w 4918970"/>
                <a:gd name="connsiteY290" fmla="*/ 1651953 h 4941646"/>
                <a:gd name="connsiteX291" fmla="*/ 3223949 w 4918970"/>
                <a:gd name="connsiteY291" fmla="*/ 1706023 h 4941646"/>
                <a:gd name="connsiteX292" fmla="*/ 3356001 w 4918970"/>
                <a:gd name="connsiteY292" fmla="*/ 2021867 h 4941646"/>
                <a:gd name="connsiteX293" fmla="*/ 3132866 w 4918970"/>
                <a:gd name="connsiteY293" fmla="*/ 2410848 h 4941646"/>
                <a:gd name="connsiteX294" fmla="*/ 2737858 w 4918970"/>
                <a:gd name="connsiteY294" fmla="*/ 2437548 h 4941646"/>
                <a:gd name="connsiteX295" fmla="*/ 2701034 w 4918970"/>
                <a:gd name="connsiteY295" fmla="*/ 2419433 h 4941646"/>
                <a:gd name="connsiteX296" fmla="*/ 2700731 w 4918970"/>
                <a:gd name="connsiteY296" fmla="*/ 2420039 h 4941646"/>
                <a:gd name="connsiteX297" fmla="*/ 2696754 w 4918970"/>
                <a:gd name="connsiteY297" fmla="*/ 2417327 h 4941646"/>
                <a:gd name="connsiteX298" fmla="*/ 2684430 w 4918970"/>
                <a:gd name="connsiteY298" fmla="*/ 2411265 h 4941646"/>
                <a:gd name="connsiteX299" fmla="*/ 2685400 w 4918970"/>
                <a:gd name="connsiteY299" fmla="*/ 2409585 h 4941646"/>
                <a:gd name="connsiteX300" fmla="*/ 2631899 w 4918970"/>
                <a:gd name="connsiteY300" fmla="*/ 2373108 h 4941646"/>
                <a:gd name="connsiteX301" fmla="*/ 2529392 w 4918970"/>
                <a:gd name="connsiteY301" fmla="*/ 2154648 h 4941646"/>
                <a:gd name="connsiteX302" fmla="*/ 2679116 w 4918970"/>
                <a:gd name="connsiteY302" fmla="*/ 1876497 h 4941646"/>
                <a:gd name="connsiteX303" fmla="*/ 2994995 w 4918970"/>
                <a:gd name="connsiteY303" fmla="*/ 1873358 h 4941646"/>
                <a:gd name="connsiteX304" fmla="*/ 2994526 w 4918970"/>
                <a:gd name="connsiteY304" fmla="*/ 1874172 h 4941646"/>
                <a:gd name="connsiteX305" fmla="*/ 3011997 w 4918970"/>
                <a:gd name="connsiteY305" fmla="*/ 1880172 h 4941646"/>
                <a:gd name="connsiteX306" fmla="*/ 3068145 w 4918970"/>
                <a:gd name="connsiteY306" fmla="*/ 2076348 h 4941646"/>
                <a:gd name="connsiteX307" fmla="*/ 2870171 w 4918970"/>
                <a:gd name="connsiteY307" fmla="*/ 2125814 h 4941646"/>
                <a:gd name="connsiteX308" fmla="*/ 2801095 w 4918970"/>
                <a:gd name="connsiteY308" fmla="*/ 2037967 h 4941646"/>
                <a:gd name="connsiteX309" fmla="*/ 2797201 w 4918970"/>
                <a:gd name="connsiteY309" fmla="*/ 1992482 h 4941646"/>
                <a:gd name="connsiteX310" fmla="*/ 2759157 w 4918970"/>
                <a:gd name="connsiteY310" fmla="*/ 2008973 h 4941646"/>
                <a:gd name="connsiteX311" fmla="*/ 2684056 w 4918970"/>
                <a:gd name="connsiteY311" fmla="*/ 2148498 h 4941646"/>
                <a:gd name="connsiteX312" fmla="*/ 2735473 w 4918970"/>
                <a:gd name="connsiteY312" fmla="*/ 2258077 h 4941646"/>
                <a:gd name="connsiteX313" fmla="*/ 2763794 w 4918970"/>
                <a:gd name="connsiteY313" fmla="*/ 2277388 h 4941646"/>
                <a:gd name="connsiteX314" fmla="*/ 2833373 w 4918970"/>
                <a:gd name="connsiteY314" fmla="*/ 2306107 h 4941646"/>
                <a:gd name="connsiteX315" fmla="*/ 3054924 w 4918970"/>
                <a:gd name="connsiteY315" fmla="*/ 2276426 h 4941646"/>
                <a:gd name="connsiteX316" fmla="*/ 3200618 w 4918970"/>
                <a:gd name="connsiteY316" fmla="*/ 2022445 h 4941646"/>
                <a:gd name="connsiteX317" fmla="*/ 3114395 w 4918970"/>
                <a:gd name="connsiteY317" fmla="*/ 1816222 h 4941646"/>
                <a:gd name="connsiteX318" fmla="*/ 3066418 w 4918970"/>
                <a:gd name="connsiteY318" fmla="*/ 1779737 h 4941646"/>
                <a:gd name="connsiteX319" fmla="*/ 3010286 w 4918970"/>
                <a:gd name="connsiteY319" fmla="*/ 1749573 h 4941646"/>
                <a:gd name="connsiteX320" fmla="*/ 2536778 w 4918970"/>
                <a:gd name="connsiteY320" fmla="*/ 1843873 h 4941646"/>
                <a:gd name="connsiteX321" fmla="*/ 2456830 w 4918970"/>
                <a:gd name="connsiteY321" fmla="*/ 1902128 h 4941646"/>
                <a:gd name="connsiteX322" fmla="*/ 2455345 w 4918970"/>
                <a:gd name="connsiteY322" fmla="*/ 1916822 h 4941646"/>
                <a:gd name="connsiteX323" fmla="*/ 2429696 w 4918970"/>
                <a:gd name="connsiteY323" fmla="*/ 2045788 h 4941646"/>
                <a:gd name="connsiteX324" fmla="*/ 2229545 w 4918970"/>
                <a:gd name="connsiteY324" fmla="*/ 2519902 h 4941646"/>
                <a:gd name="connsiteX325" fmla="*/ 2197254 w 4918970"/>
                <a:gd name="connsiteY325" fmla="*/ 2567245 h 4941646"/>
                <a:gd name="connsiteX326" fmla="*/ 2210207 w 4918970"/>
                <a:gd name="connsiteY326" fmla="*/ 2560344 h 4941646"/>
                <a:gd name="connsiteX327" fmla="*/ 2307035 w 4918970"/>
                <a:gd name="connsiteY327" fmla="*/ 2541967 h 4941646"/>
                <a:gd name="connsiteX328" fmla="*/ 2475482 w 4918970"/>
                <a:gd name="connsiteY328" fmla="*/ 2609099 h 4941646"/>
                <a:gd name="connsiteX329" fmla="*/ 2485730 w 4918970"/>
                <a:gd name="connsiteY329" fmla="*/ 2623253 h 4941646"/>
                <a:gd name="connsiteX330" fmla="*/ 2475481 w 4918970"/>
                <a:gd name="connsiteY330" fmla="*/ 2637407 h 4941646"/>
                <a:gd name="connsiteX331" fmla="*/ 2307035 w 4918970"/>
                <a:gd name="connsiteY331" fmla="*/ 2704540 h 4941646"/>
                <a:gd name="connsiteX332" fmla="*/ 2170449 w 4918970"/>
                <a:gd name="connsiteY332" fmla="*/ 2664984 h 4941646"/>
                <a:gd name="connsiteX333" fmla="*/ 2146378 w 4918970"/>
                <a:gd name="connsiteY333" fmla="*/ 2644149 h 4941646"/>
                <a:gd name="connsiteX334" fmla="*/ 2079343 w 4918970"/>
                <a:gd name="connsiteY334" fmla="*/ 2745459 h 4941646"/>
                <a:gd name="connsiteX335" fmla="*/ 1913424 w 4918970"/>
                <a:gd name="connsiteY335" fmla="*/ 3117982 h 4941646"/>
                <a:gd name="connsiteX336" fmla="*/ 1998251 w 4918970"/>
                <a:gd name="connsiteY336" fmla="*/ 3834996 h 4941646"/>
                <a:gd name="connsiteX337" fmla="*/ 2063140 w 4918970"/>
                <a:gd name="connsiteY337" fmla="*/ 3881282 h 4941646"/>
                <a:gd name="connsiteX338" fmla="*/ 2128893 w 4918970"/>
                <a:gd name="connsiteY338" fmla="*/ 3908853 h 4941646"/>
                <a:gd name="connsiteX339" fmla="*/ 2350607 w 4918970"/>
                <a:gd name="connsiteY339" fmla="*/ 3880408 h 4941646"/>
                <a:gd name="connsiteX340" fmla="*/ 2497715 w 4918970"/>
                <a:gd name="connsiteY340" fmla="*/ 3627243 h 4941646"/>
                <a:gd name="connsiteX341" fmla="*/ 2412642 w 4918970"/>
                <a:gd name="connsiteY341" fmla="*/ 3420533 h 4941646"/>
                <a:gd name="connsiteX342" fmla="*/ 2352977 w 4918970"/>
                <a:gd name="connsiteY342" fmla="*/ 3374633 h 4941646"/>
                <a:gd name="connsiteX343" fmla="*/ 2322100 w 4918970"/>
                <a:gd name="connsiteY343" fmla="*/ 3359763 h 4941646"/>
                <a:gd name="connsiteX344" fmla="*/ 2201492 w 4918970"/>
                <a:gd name="connsiteY344" fmla="*/ 3370025 h 4941646"/>
                <a:gd name="connsiteX345" fmla="*/ 2118211 w 4918970"/>
                <a:gd name="connsiteY345" fmla="*/ 3504827 h 4941646"/>
                <a:gd name="connsiteX346" fmla="*/ 2122951 w 4918970"/>
                <a:gd name="connsiteY346" fmla="*/ 3546019 h 4941646"/>
                <a:gd name="connsiteX347" fmla="*/ 2164289 w 4918970"/>
                <a:gd name="connsiteY347" fmla="*/ 3526650 h 4941646"/>
                <a:gd name="connsiteX348" fmla="*/ 2274904 w 4918970"/>
                <a:gd name="connsiteY348" fmla="*/ 3542548 h 4941646"/>
                <a:gd name="connsiteX349" fmla="*/ 2331052 w 4918970"/>
                <a:gd name="connsiteY349" fmla="*/ 3738732 h 4941646"/>
                <a:gd name="connsiteX350" fmla="*/ 2133078 w 4918970"/>
                <a:gd name="connsiteY350" fmla="*/ 3788198 h 4941646"/>
                <a:gd name="connsiteX351" fmla="*/ 2119146 w 4918970"/>
                <a:gd name="connsiteY351" fmla="*/ 3776068 h 4941646"/>
                <a:gd name="connsiteX352" fmla="*/ 2118677 w 4918970"/>
                <a:gd name="connsiteY352" fmla="*/ 3776880 h 4941646"/>
                <a:gd name="connsiteX353" fmla="*/ 1963455 w 4918970"/>
                <a:gd name="connsiteY353" fmla="*/ 3501751 h 4941646"/>
                <a:gd name="connsiteX354" fmla="*/ 2129486 w 4918970"/>
                <a:gd name="connsiteY354" fmla="*/ 3233007 h 4941646"/>
                <a:gd name="connsiteX355" fmla="*/ 2207762 w 4918970"/>
                <a:gd name="connsiteY355" fmla="*/ 3204486 h 4941646"/>
                <a:gd name="connsiteX356" fmla="*/ 2247867 w 4918970"/>
                <a:gd name="connsiteY356" fmla="*/ 3201172 h 4941646"/>
                <a:gd name="connsiteX357" fmla="*/ 2232236 w 4918970"/>
                <a:gd name="connsiteY357" fmla="*/ 3168950 h 4941646"/>
                <a:gd name="connsiteX358" fmla="*/ 2229363 w 4918970"/>
                <a:gd name="connsiteY358" fmla="*/ 3025925 h 4941646"/>
                <a:gd name="connsiteX359" fmla="*/ 2338456 w 4918970"/>
                <a:gd name="connsiteY359" fmla="*/ 2879719 h 4941646"/>
                <a:gd name="connsiteX360" fmla="*/ 2354880 w 4918970"/>
                <a:gd name="connsiteY360" fmla="*/ 2873445 h 4941646"/>
                <a:gd name="connsiteX361" fmla="*/ 2365964 w 4918970"/>
                <a:gd name="connsiteY361" fmla="*/ 2887090 h 4941646"/>
                <a:gd name="connsiteX362" fmla="*/ 2387340 w 4918970"/>
                <a:gd name="connsiteY362" fmla="*/ 3068255 h 4941646"/>
                <a:gd name="connsiteX363" fmla="*/ 2313339 w 4918970"/>
                <a:gd name="connsiteY363" fmla="*/ 3190681 h 4941646"/>
                <a:gd name="connsiteX364" fmla="*/ 2300031 w 4918970"/>
                <a:gd name="connsiteY364" fmla="*/ 3199699 h 4941646"/>
                <a:gd name="connsiteX365" fmla="*/ 2369931 w 4918970"/>
                <a:gd name="connsiteY365" fmla="*/ 3212550 h 4941646"/>
                <a:gd name="connsiteX366" fmla="*/ 2428272 w 4918970"/>
                <a:gd name="connsiteY366" fmla="*/ 3240645 h 4941646"/>
                <a:gd name="connsiteX367" fmla="*/ 2429241 w 4918970"/>
                <a:gd name="connsiteY367" fmla="*/ 3238966 h 4941646"/>
                <a:gd name="connsiteX368" fmla="*/ 2436692 w 4918970"/>
                <a:gd name="connsiteY368" fmla="*/ 3244699 h 4941646"/>
                <a:gd name="connsiteX369" fmla="*/ 2444991 w 4918970"/>
                <a:gd name="connsiteY369" fmla="*/ 3248696 h 4941646"/>
                <a:gd name="connsiteX370" fmla="*/ 2443946 w 4918970"/>
                <a:gd name="connsiteY370" fmla="*/ 3250279 h 4941646"/>
                <a:gd name="connsiteX371" fmla="*/ 2522808 w 4918970"/>
                <a:gd name="connsiteY371" fmla="*/ 3310948 h 4941646"/>
                <a:gd name="connsiteX372" fmla="*/ 2653099 w 4918970"/>
                <a:gd name="connsiteY372" fmla="*/ 3627532 h 4941646"/>
                <a:gd name="connsiteX373" fmla="*/ 2592491 w 4918970"/>
                <a:gd name="connsiteY373" fmla="*/ 3851638 h 4941646"/>
                <a:gd name="connsiteX374" fmla="*/ 2549418 w 4918970"/>
                <a:gd name="connsiteY374" fmla="*/ 3907558 h 4941646"/>
                <a:gd name="connsiteX375" fmla="*/ 2562428 w 4918970"/>
                <a:gd name="connsiteY375" fmla="*/ 3908496 h 4941646"/>
                <a:gd name="connsiteX376" fmla="*/ 2687729 w 4918970"/>
                <a:gd name="connsiteY376" fmla="*/ 3977518 h 4941646"/>
                <a:gd name="connsiteX377" fmla="*/ 2759800 w 4918970"/>
                <a:gd name="connsiteY377" fmla="*/ 4145101 h 4941646"/>
                <a:gd name="connsiteX378" fmla="*/ 2757022 w 4918970"/>
                <a:gd name="connsiteY378" fmla="*/ 4162460 h 4941646"/>
                <a:gd name="connsiteX379" fmla="*/ 2739663 w 4918970"/>
                <a:gd name="connsiteY379" fmla="*/ 4165237 h 4941646"/>
                <a:gd name="connsiteX380" fmla="*/ 2572081 w 4918970"/>
                <a:gd name="connsiteY380" fmla="*/ 4093167 h 4941646"/>
                <a:gd name="connsiteX381" fmla="*/ 2503058 w 4918970"/>
                <a:gd name="connsiteY381" fmla="*/ 3967867 h 4941646"/>
                <a:gd name="connsiteX382" fmla="*/ 2502371 w 4918970"/>
                <a:gd name="connsiteY382" fmla="*/ 3958335 h 4941646"/>
                <a:gd name="connsiteX383" fmla="*/ 2427798 w 4918970"/>
                <a:gd name="connsiteY383" fmla="*/ 4015263 h 4941646"/>
                <a:gd name="connsiteX384" fmla="*/ 2232329 w 4918970"/>
                <a:gd name="connsiteY384" fmla="*/ 4073606 h 4941646"/>
                <a:gd name="connsiteX385" fmla="*/ 2218633 w 4918970"/>
                <a:gd name="connsiteY385" fmla="*/ 4072875 h 4941646"/>
                <a:gd name="connsiteX386" fmla="*/ 2272337 w 4918970"/>
                <a:gd name="connsiteY386" fmla="*/ 4158898 h 4941646"/>
                <a:gd name="connsiteX387" fmla="*/ 2364192 w 4918970"/>
                <a:gd name="connsiteY387" fmla="*/ 4533287 h 4941646"/>
                <a:gd name="connsiteX388" fmla="*/ 2359669 w 4918970"/>
                <a:gd name="connsiteY388" fmla="*/ 4559743 h 4941646"/>
                <a:gd name="connsiteX389" fmla="*/ 2379450 w 4918970"/>
                <a:gd name="connsiteY389" fmla="*/ 4550148 h 4941646"/>
                <a:gd name="connsiteX390" fmla="*/ 2522475 w 4918970"/>
                <a:gd name="connsiteY390" fmla="*/ 4547273 h 4941646"/>
                <a:gd name="connsiteX391" fmla="*/ 2668681 w 4918970"/>
                <a:gd name="connsiteY391" fmla="*/ 4656368 h 4941646"/>
                <a:gd name="connsiteX392" fmla="*/ 2674956 w 4918970"/>
                <a:gd name="connsiteY392" fmla="*/ 4672791 h 4941646"/>
                <a:gd name="connsiteX393" fmla="*/ 2661310 w 4918970"/>
                <a:gd name="connsiteY393" fmla="*/ 4683876 h 4941646"/>
                <a:gd name="connsiteX394" fmla="*/ 2480145 w 4918970"/>
                <a:gd name="connsiteY394" fmla="*/ 4705251 h 4941646"/>
                <a:gd name="connsiteX395" fmla="*/ 2357718 w 4918970"/>
                <a:gd name="connsiteY395" fmla="*/ 4631251 h 4941646"/>
                <a:gd name="connsiteX396" fmla="*/ 2347296 w 4918970"/>
                <a:gd name="connsiteY396" fmla="*/ 4615869 h 4941646"/>
                <a:gd name="connsiteX397" fmla="*/ 2331028 w 4918970"/>
                <a:gd name="connsiteY397" fmla="*/ 4662657 h 4941646"/>
                <a:gd name="connsiteX398" fmla="*/ 2298826 w 4918970"/>
                <a:gd name="connsiteY398" fmla="*/ 4720121 h 4941646"/>
                <a:gd name="connsiteX399" fmla="*/ 2192432 w 4918970"/>
                <a:gd name="connsiteY399" fmla="*/ 4647203 h 4941646"/>
                <a:gd name="connsiteX400" fmla="*/ 2077891 w 4918970"/>
                <a:gd name="connsiteY400" fmla="*/ 4093146 h 4941646"/>
                <a:gd name="connsiteX401" fmla="*/ 2030142 w 4918970"/>
                <a:gd name="connsiteY401" fmla="*/ 4038512 h 4941646"/>
                <a:gd name="connsiteX402" fmla="*/ 1990057 w 4918970"/>
                <a:gd name="connsiteY402" fmla="*/ 4018513 h 4941646"/>
                <a:gd name="connsiteX403" fmla="*/ 1989796 w 4918970"/>
                <a:gd name="connsiteY403" fmla="*/ 4018975 h 4941646"/>
                <a:gd name="connsiteX404" fmla="*/ 1986827 w 4918970"/>
                <a:gd name="connsiteY404" fmla="*/ 4016902 h 4941646"/>
                <a:gd name="connsiteX405" fmla="*/ 1979367 w 4918970"/>
                <a:gd name="connsiteY405" fmla="*/ 4013180 h 4941646"/>
                <a:gd name="connsiteX406" fmla="*/ 1979985 w 4918970"/>
                <a:gd name="connsiteY406" fmla="*/ 4012124 h 4941646"/>
                <a:gd name="connsiteX407" fmla="*/ 1905212 w 4918970"/>
                <a:gd name="connsiteY407" fmla="*/ 3959905 h 4941646"/>
                <a:gd name="connsiteX408" fmla="*/ 1713204 w 4918970"/>
                <a:gd name="connsiteY408" fmla="*/ 3510714 h 4941646"/>
                <a:gd name="connsiteX409" fmla="*/ 1712753 w 4918970"/>
                <a:gd name="connsiteY409" fmla="*/ 3467954 h 4941646"/>
                <a:gd name="connsiteX410" fmla="*/ 1658348 w 4918970"/>
                <a:gd name="connsiteY410" fmla="*/ 3501613 h 4941646"/>
                <a:gd name="connsiteX411" fmla="*/ 1362288 w 4918970"/>
                <a:gd name="connsiteY411" fmla="*/ 3601394 h 4941646"/>
                <a:gd name="connsiteX412" fmla="*/ 1338188 w 4918970"/>
                <a:gd name="connsiteY412" fmla="*/ 3602827 h 4941646"/>
                <a:gd name="connsiteX413" fmla="*/ 1338250 w 4918970"/>
                <a:gd name="connsiteY413" fmla="*/ 3602937 h 4941646"/>
                <a:gd name="connsiteX414" fmla="*/ 1333477 w 4918970"/>
                <a:gd name="connsiteY414" fmla="*/ 3603107 h 4941646"/>
                <a:gd name="connsiteX415" fmla="*/ 1292186 w 4918970"/>
                <a:gd name="connsiteY415" fmla="*/ 3605562 h 4941646"/>
                <a:gd name="connsiteX416" fmla="*/ 1282307 w 4918970"/>
                <a:gd name="connsiteY416" fmla="*/ 3604941 h 4941646"/>
                <a:gd name="connsiteX417" fmla="*/ 1259058 w 4918970"/>
                <a:gd name="connsiteY417" fmla="*/ 3605775 h 4941646"/>
                <a:gd name="connsiteX418" fmla="*/ 936958 w 4918970"/>
                <a:gd name="connsiteY418" fmla="*/ 3770778 h 4941646"/>
                <a:gd name="connsiteX419" fmla="*/ 918844 w 4918970"/>
                <a:gd name="connsiteY419" fmla="*/ 3810221 h 4941646"/>
                <a:gd name="connsiteX420" fmla="*/ 904767 w 4918970"/>
                <a:gd name="connsiteY420" fmla="*/ 3852730 h 4941646"/>
                <a:gd name="connsiteX421" fmla="*/ 942129 w 4918970"/>
                <a:gd name="connsiteY421" fmla="*/ 4032575 h 4941646"/>
                <a:gd name="connsiteX422" fmla="*/ 1158872 w 4918970"/>
                <a:gd name="connsiteY422" fmla="*/ 4137047 h 4941646"/>
                <a:gd name="connsiteX423" fmla="*/ 1322835 w 4918970"/>
                <a:gd name="connsiteY423" fmla="*/ 4054243 h 4941646"/>
                <a:gd name="connsiteX424" fmla="*/ 1356651 w 4918970"/>
                <a:gd name="connsiteY424" fmla="*/ 4002458 h 4941646"/>
                <a:gd name="connsiteX425" fmla="*/ 1366880 w 4918970"/>
                <a:gd name="connsiteY425" fmla="*/ 3976207 h 4941646"/>
                <a:gd name="connsiteX426" fmla="*/ 1350825 w 4918970"/>
                <a:gd name="connsiteY426" fmla="*/ 3878046 h 4941646"/>
                <a:gd name="connsiteX427" fmla="*/ 1235103 w 4918970"/>
                <a:gd name="connsiteY427" fmla="*/ 3818361 h 4941646"/>
                <a:gd name="connsiteX428" fmla="*/ 1201655 w 4918970"/>
                <a:gd name="connsiteY428" fmla="*/ 3824857 h 4941646"/>
                <a:gd name="connsiteX429" fmla="*/ 1220145 w 4918970"/>
                <a:gd name="connsiteY429" fmla="*/ 3857497 h 4941646"/>
                <a:gd name="connsiteX430" fmla="*/ 1214134 w 4918970"/>
                <a:gd name="connsiteY430" fmla="*/ 3949131 h 4941646"/>
                <a:gd name="connsiteX431" fmla="*/ 1056963 w 4918970"/>
                <a:gd name="connsiteY431" fmla="*/ 4007571 h 4941646"/>
                <a:gd name="connsiteX432" fmla="*/ 1003883 w 4918970"/>
                <a:gd name="connsiteY432" fmla="*/ 3848509 h 4941646"/>
                <a:gd name="connsiteX433" fmla="*/ 1012938 w 4918970"/>
                <a:gd name="connsiteY433" fmla="*/ 3836325 h 4941646"/>
                <a:gd name="connsiteX434" fmla="*/ 1012242 w 4918970"/>
                <a:gd name="connsiteY434" fmla="*/ 3835992 h 4941646"/>
                <a:gd name="connsiteX435" fmla="*/ 1227810 w 4918970"/>
                <a:gd name="connsiteY435" fmla="*/ 3691376 h 4941646"/>
                <a:gd name="connsiteX436" fmla="*/ 1458516 w 4918970"/>
                <a:gd name="connsiteY436" fmla="*/ 3810364 h 4941646"/>
                <a:gd name="connsiteX437" fmla="*/ 1497451 w 4918970"/>
                <a:gd name="connsiteY437" fmla="*/ 3955959 h 4941646"/>
                <a:gd name="connsiteX438" fmla="*/ 1496715 w 4918970"/>
                <a:gd name="connsiteY438" fmla="*/ 3961274 h 4941646"/>
                <a:gd name="connsiteX439" fmla="*/ 1513226 w 4918970"/>
                <a:gd name="connsiteY439" fmla="*/ 3951183 h 4941646"/>
                <a:gd name="connsiteX440" fmla="*/ 1561311 w 4918970"/>
                <a:gd name="connsiteY440" fmla="*/ 3933306 h 4941646"/>
                <a:gd name="connsiteX441" fmla="*/ 1742476 w 4918970"/>
                <a:gd name="connsiteY441" fmla="*/ 3954683 h 4941646"/>
                <a:gd name="connsiteX442" fmla="*/ 1756122 w 4918970"/>
                <a:gd name="connsiteY442" fmla="*/ 3965768 h 4941646"/>
                <a:gd name="connsiteX443" fmla="*/ 1749847 w 4918970"/>
                <a:gd name="connsiteY443" fmla="*/ 3982190 h 4941646"/>
                <a:gd name="connsiteX444" fmla="*/ 1603641 w 4918970"/>
                <a:gd name="connsiteY444" fmla="*/ 4091284 h 4941646"/>
                <a:gd name="connsiteX445" fmla="*/ 1460622 w 4918970"/>
                <a:gd name="connsiteY445" fmla="*/ 4088411 h 4941646"/>
                <a:gd name="connsiteX446" fmla="*/ 1453840 w 4918970"/>
                <a:gd name="connsiteY446" fmla="*/ 4085121 h 4941646"/>
                <a:gd name="connsiteX447" fmla="*/ 1419601 w 4918970"/>
                <a:gd name="connsiteY447" fmla="*/ 4137552 h 4941646"/>
                <a:gd name="connsiteX448" fmla="*/ 1168487 w 4918970"/>
                <a:gd name="connsiteY448" fmla="*/ 4264371 h 4941646"/>
                <a:gd name="connsiteX449" fmla="*/ 901176 w 4918970"/>
                <a:gd name="connsiteY449" fmla="*/ 4176705 h 4941646"/>
                <a:gd name="connsiteX450" fmla="*/ 847574 w 4918970"/>
                <a:gd name="connsiteY450" fmla="*/ 4116718 h 4941646"/>
                <a:gd name="connsiteX451" fmla="*/ 825259 w 4918970"/>
                <a:gd name="connsiteY451" fmla="*/ 4119417 h 4941646"/>
                <a:gd name="connsiteX452" fmla="*/ 458485 w 4918970"/>
                <a:gd name="connsiteY452" fmla="*/ 4327754 h 4941646"/>
                <a:gd name="connsiteX453" fmla="*/ 432251 w 4918970"/>
                <a:gd name="connsiteY453" fmla="*/ 4381186 h 4941646"/>
                <a:gd name="connsiteX454" fmla="*/ 413192 w 4918970"/>
                <a:gd name="connsiteY454" fmla="*/ 4449178 h 4941646"/>
                <a:gd name="connsiteX455" fmla="*/ 471614 w 4918970"/>
                <a:gd name="connsiteY455" fmla="*/ 4670017 h 4941646"/>
                <a:gd name="connsiteX456" fmla="*/ 749050 w 4918970"/>
                <a:gd name="connsiteY456" fmla="*/ 4781711 h 4941646"/>
                <a:gd name="connsiteX457" fmla="*/ 944190 w 4918970"/>
                <a:gd name="connsiteY457" fmla="*/ 4662952 h 4941646"/>
                <a:gd name="connsiteX458" fmla="*/ 980446 w 4918970"/>
                <a:gd name="connsiteY458" fmla="*/ 4595335 h 4941646"/>
                <a:gd name="connsiteX459" fmla="*/ 990196 w 4918970"/>
                <a:gd name="connsiteY459" fmla="*/ 4561858 h 4941646"/>
                <a:gd name="connsiteX460" fmla="*/ 959961 w 4918970"/>
                <a:gd name="connsiteY460" fmla="*/ 4443579 h 4941646"/>
                <a:gd name="connsiteX461" fmla="*/ 812026 w 4918970"/>
                <a:gd name="connsiteY461" fmla="*/ 4383114 h 4941646"/>
                <a:gd name="connsiteX462" fmla="*/ 771834 w 4918970"/>
                <a:gd name="connsiteY462" fmla="*/ 4394668 h 4941646"/>
                <a:gd name="connsiteX463" fmla="*/ 797967 w 4918970"/>
                <a:gd name="connsiteY463" fmla="*/ 4432577 h 4941646"/>
                <a:gd name="connsiteX464" fmla="*/ 800520 w 4918970"/>
                <a:gd name="connsiteY464" fmla="*/ 4545260 h 4941646"/>
                <a:gd name="connsiteX465" fmla="*/ 614674 w 4918970"/>
                <a:gd name="connsiteY465" fmla="*/ 4633695 h 4941646"/>
                <a:gd name="connsiteX466" fmla="*/ 532588 w 4918970"/>
                <a:gd name="connsiteY466" fmla="*/ 4444960 h 4941646"/>
                <a:gd name="connsiteX467" fmla="*/ 542341 w 4918970"/>
                <a:gd name="connsiteY467" fmla="*/ 4429085 h 4941646"/>
                <a:gd name="connsiteX468" fmla="*/ 541456 w 4918970"/>
                <a:gd name="connsiteY468" fmla="*/ 4428753 h 4941646"/>
                <a:gd name="connsiteX469" fmla="*/ 789387 w 4918970"/>
                <a:gd name="connsiteY469" fmla="*/ 4228646 h 4941646"/>
                <a:gd name="connsiteX470" fmla="*/ 873407 w 4918970"/>
                <a:gd name="connsiteY470" fmla="*/ 4227715 h 4941646"/>
                <a:gd name="connsiteX471" fmla="*/ 1084313 w 4918970"/>
                <a:gd name="connsiteY471" fmla="*/ 4349192 h 4941646"/>
                <a:gd name="connsiteX472" fmla="*/ 1144592 w 4918970"/>
                <a:gd name="connsiteY472" fmla="*/ 4584998 h 4941646"/>
                <a:gd name="connsiteX473" fmla="*/ 1133389 w 4918970"/>
                <a:gd name="connsiteY473" fmla="*/ 4623469 h 4941646"/>
                <a:gd name="connsiteX474" fmla="*/ 1165933 w 4918970"/>
                <a:gd name="connsiteY474" fmla="*/ 4617024 h 4941646"/>
                <a:gd name="connsiteX475" fmla="*/ 1336648 w 4918970"/>
                <a:gd name="connsiteY475" fmla="*/ 4658088 h 4941646"/>
                <a:gd name="connsiteX476" fmla="*/ 1476319 w 4918970"/>
                <a:gd name="connsiteY476" fmla="*/ 4833086 h 4941646"/>
                <a:gd name="connsiteX477" fmla="*/ 1478662 w 4918970"/>
                <a:gd name="connsiteY477" fmla="*/ 4854536 h 4941646"/>
                <a:gd name="connsiteX478" fmla="*/ 1459014 w 4918970"/>
                <a:gd name="connsiteY478" fmla="*/ 4863455 h 4941646"/>
                <a:gd name="connsiteX479" fmla="*/ 1237261 w 4918970"/>
                <a:gd name="connsiteY479" fmla="*/ 4832499 h 4941646"/>
                <a:gd name="connsiteX480" fmla="*/ 1114911 w 4918970"/>
                <a:gd name="connsiteY480" fmla="*/ 4706563 h 4941646"/>
                <a:gd name="connsiteX481" fmla="*/ 1107787 w 4918970"/>
                <a:gd name="connsiteY481" fmla="*/ 4686386 h 4941646"/>
                <a:gd name="connsiteX482" fmla="*/ 1071110 w 4918970"/>
                <a:gd name="connsiteY482" fmla="*/ 4754786 h 4941646"/>
                <a:gd name="connsiteX483" fmla="*/ 772312 w 4918970"/>
                <a:gd name="connsiteY483" fmla="*/ 4936631 h 4941646"/>
                <a:gd name="connsiteX484" fmla="*/ 347500 w 4918970"/>
                <a:gd name="connsiteY484" fmla="*/ 4765606 h 4941646"/>
                <a:gd name="connsiteX485" fmla="*/ 332275 w 4918970"/>
                <a:gd name="connsiteY485" fmla="*/ 4740143 h 4941646"/>
                <a:gd name="connsiteX486" fmla="*/ 325130 w 4918970"/>
                <a:gd name="connsiteY486" fmla="*/ 4762098 h 4941646"/>
                <a:gd name="connsiteX487" fmla="*/ 233543 w 4918970"/>
                <a:gd name="connsiteY487" fmla="*/ 4861170 h 4941646"/>
                <a:gd name="connsiteX488" fmla="*/ 63786 w 4918970"/>
                <a:gd name="connsiteY488" fmla="*/ 4889174 h 4941646"/>
                <a:gd name="connsiteX489" fmla="*/ 48522 w 4918970"/>
                <a:gd name="connsiteY489" fmla="*/ 4882697 h 4941646"/>
                <a:gd name="connsiteX490" fmla="*/ 49913 w 4918970"/>
                <a:gd name="connsiteY490" fmla="*/ 4866175 h 4941646"/>
                <a:gd name="connsiteX491" fmla="*/ 153873 w 4918970"/>
                <a:gd name="connsiteY491" fmla="*/ 4729084 h 4941646"/>
                <a:gd name="connsiteX492" fmla="*/ 284231 w 4918970"/>
                <a:gd name="connsiteY492" fmla="*/ 4694287 h 4941646"/>
                <a:gd name="connsiteX493" fmla="*/ 307227 w 4918970"/>
                <a:gd name="connsiteY493" fmla="*/ 4698253 h 4941646"/>
                <a:gd name="connsiteX494" fmla="*/ 293168 w 4918970"/>
                <a:gd name="connsiteY494" fmla="*/ 4674739 h 4941646"/>
                <a:gd name="connsiteX495" fmla="*/ 270323 w 4918970"/>
                <a:gd name="connsiteY495" fmla="*/ 4368629 h 4941646"/>
                <a:gd name="connsiteX496" fmla="*/ 284548 w 4918970"/>
                <a:gd name="connsiteY496" fmla="*/ 4328406 h 4941646"/>
                <a:gd name="connsiteX497" fmla="*/ 283726 w 4918970"/>
                <a:gd name="connsiteY497" fmla="*/ 4328098 h 4941646"/>
                <a:gd name="connsiteX498" fmla="*/ 287408 w 4918970"/>
                <a:gd name="connsiteY498" fmla="*/ 4320319 h 4941646"/>
                <a:gd name="connsiteX499" fmla="*/ 290630 w 4918970"/>
                <a:gd name="connsiteY499" fmla="*/ 4311206 h 4941646"/>
                <a:gd name="connsiteX500" fmla="*/ 291536 w 4918970"/>
                <a:gd name="connsiteY500" fmla="*/ 4311597 h 4941646"/>
                <a:gd name="connsiteX501" fmla="*/ 315794 w 4918970"/>
                <a:gd name="connsiteY501" fmla="*/ 4260335 h 4941646"/>
                <a:gd name="connsiteX502" fmla="*/ 719506 w 4918970"/>
                <a:gd name="connsiteY502" fmla="*/ 3985998 h 4941646"/>
                <a:gd name="connsiteX503" fmla="*/ 780948 w 4918970"/>
                <a:gd name="connsiteY503" fmla="*/ 3973295 h 4941646"/>
                <a:gd name="connsiteX504" fmla="*/ 780381 w 4918970"/>
                <a:gd name="connsiteY504" fmla="*/ 3971460 h 4941646"/>
                <a:gd name="connsiteX505" fmla="*/ 775378 w 4918970"/>
                <a:gd name="connsiteY505" fmla="*/ 3924003 h 4941646"/>
                <a:gd name="connsiteX506" fmla="*/ 752527 w 4918970"/>
                <a:gd name="connsiteY506" fmla="*/ 3939676 h 4941646"/>
                <a:gd name="connsiteX507" fmla="*/ 366592 w 4918970"/>
                <a:gd name="connsiteY507" fmla="*/ 4026020 h 4941646"/>
                <a:gd name="connsiteX508" fmla="*/ 302733 w 4918970"/>
                <a:gd name="connsiteY508" fmla="*/ 4008370 h 4941646"/>
                <a:gd name="connsiteX509" fmla="*/ 302616 w 4918970"/>
                <a:gd name="connsiteY509" fmla="*/ 4008711 h 4941646"/>
                <a:gd name="connsiteX510" fmla="*/ 299957 w 4918970"/>
                <a:gd name="connsiteY510" fmla="*/ 4007602 h 4941646"/>
                <a:gd name="connsiteX511" fmla="*/ 297629 w 4918970"/>
                <a:gd name="connsiteY511" fmla="*/ 4006959 h 4941646"/>
                <a:gd name="connsiteX512" fmla="*/ 297734 w 4918970"/>
                <a:gd name="connsiteY512" fmla="*/ 4006674 h 4941646"/>
                <a:gd name="connsiteX513" fmla="*/ 286645 w 4918970"/>
                <a:gd name="connsiteY513" fmla="*/ 4002049 h 4941646"/>
                <a:gd name="connsiteX514" fmla="*/ 287455 w 4918970"/>
                <a:gd name="connsiteY514" fmla="*/ 4013393 h 4941646"/>
                <a:gd name="connsiteX515" fmla="*/ 247552 w 4918970"/>
                <a:gd name="connsiteY515" fmla="*/ 4119307 h 4941646"/>
                <a:gd name="connsiteX516" fmla="*/ 124460 w 4918970"/>
                <a:gd name="connsiteY516" fmla="*/ 4194665 h 4941646"/>
                <a:gd name="connsiteX517" fmla="*/ 110552 w 4918970"/>
                <a:gd name="connsiteY517" fmla="*/ 4194450 h 4941646"/>
                <a:gd name="connsiteX518" fmla="*/ 106417 w 4918970"/>
                <a:gd name="connsiteY518" fmla="*/ 4181170 h 4941646"/>
                <a:gd name="connsiteX519" fmla="*/ 143933 w 4918970"/>
                <a:gd name="connsiteY519" fmla="*/ 4041803 h 4941646"/>
                <a:gd name="connsiteX520" fmla="*/ 201808 w 4918970"/>
                <a:gd name="connsiteY520" fmla="*/ 3988849 h 4941646"/>
                <a:gd name="connsiteX521" fmla="*/ 231767 w 4918970"/>
                <a:gd name="connsiteY521" fmla="*/ 3974775 h 4941646"/>
                <a:gd name="connsiteX522" fmla="*/ 189176 w 4918970"/>
                <a:gd name="connsiteY522" fmla="*/ 3948821 h 4941646"/>
                <a:gd name="connsiteX523" fmla="*/ 133166 w 4918970"/>
                <a:gd name="connsiteY523" fmla="*/ 3898689 h 4941646"/>
                <a:gd name="connsiteX524" fmla="*/ 41109 w 4918970"/>
                <a:gd name="connsiteY524" fmla="*/ 3727050 h 4941646"/>
                <a:gd name="connsiteX525" fmla="*/ 161388 w 4918970"/>
                <a:gd name="connsiteY525" fmla="*/ 3389507 h 4941646"/>
                <a:gd name="connsiteX526" fmla="*/ 365829 w 4918970"/>
                <a:gd name="connsiteY526" fmla="*/ 3312723 h 4941646"/>
                <a:gd name="connsiteX527" fmla="*/ 375070 w 4918970"/>
                <a:gd name="connsiteY527" fmla="*/ 3312901 h 4941646"/>
                <a:gd name="connsiteX528" fmla="*/ 374562 w 4918970"/>
                <a:gd name="connsiteY528" fmla="*/ 3312625 h 4941646"/>
                <a:gd name="connsiteX529" fmla="*/ 327092 w 4918970"/>
                <a:gd name="connsiteY529" fmla="*/ 3273063 h 4941646"/>
                <a:gd name="connsiteX530" fmla="*/ 250395 w 4918970"/>
                <a:gd name="connsiteY530" fmla="*/ 2971203 h 4941646"/>
                <a:gd name="connsiteX531" fmla="*/ 333621 w 4918970"/>
                <a:gd name="connsiteY531" fmla="*/ 2833033 h 4941646"/>
                <a:gd name="connsiteX532" fmla="*/ 435592 w 4918970"/>
                <a:gd name="connsiteY532" fmla="*/ 2767916 h 4941646"/>
                <a:gd name="connsiteX533" fmla="*/ 471059 w 4918970"/>
                <a:gd name="connsiteY533" fmla="*/ 2756771 h 4941646"/>
                <a:gd name="connsiteX534" fmla="*/ 470992 w 4918970"/>
                <a:gd name="connsiteY534" fmla="*/ 2756517 h 4941646"/>
                <a:gd name="connsiteX535" fmla="*/ 472886 w 4918970"/>
                <a:gd name="connsiteY535" fmla="*/ 2756198 h 4941646"/>
                <a:gd name="connsiteX536" fmla="*/ 475071 w 4918970"/>
                <a:gd name="connsiteY536" fmla="*/ 2755511 h 4941646"/>
                <a:gd name="connsiteX537" fmla="*/ 475144 w 4918970"/>
                <a:gd name="connsiteY537" fmla="*/ 2755816 h 4941646"/>
                <a:gd name="connsiteX538" fmla="*/ 527092 w 4918970"/>
                <a:gd name="connsiteY538" fmla="*/ 2747047 h 4941646"/>
                <a:gd name="connsiteX539" fmla="*/ 830038 w 4918970"/>
                <a:gd name="connsiteY539" fmla="*/ 2859786 h 4941646"/>
                <a:gd name="connsiteX540" fmla="*/ 891461 w 4918970"/>
                <a:gd name="connsiteY540" fmla="*/ 2920919 h 4941646"/>
                <a:gd name="connsiteX541" fmla="*/ 953876 w 4918970"/>
                <a:gd name="connsiteY541" fmla="*/ 2838945 h 4941646"/>
                <a:gd name="connsiteX542" fmla="*/ 1047311 w 4918970"/>
                <a:gd name="connsiteY542" fmla="*/ 2766790 h 4941646"/>
                <a:gd name="connsiteX543" fmla="*/ 1271471 w 4918970"/>
                <a:gd name="connsiteY543" fmla="*/ 2706391 h 4941646"/>
                <a:gd name="connsiteX544" fmla="*/ 1442318 w 4918970"/>
                <a:gd name="connsiteY544" fmla="*/ 2740090 h 4941646"/>
                <a:gd name="connsiteX545" fmla="*/ 1474465 w 4918970"/>
                <a:gd name="connsiteY545" fmla="*/ 2755904 h 4941646"/>
                <a:gd name="connsiteX546" fmla="*/ 1482100 w 4918970"/>
                <a:gd name="connsiteY546" fmla="*/ 2725130 h 4941646"/>
                <a:gd name="connsiteX547" fmla="*/ 1571467 w 4918970"/>
                <a:gd name="connsiteY547" fmla="*/ 2613425 h 4941646"/>
                <a:gd name="connsiteX548" fmla="*/ 1748880 w 4918970"/>
                <a:gd name="connsiteY548" fmla="*/ 2570968 h 4941646"/>
                <a:gd name="connsiteX549" fmla="*/ 1765513 w 4918970"/>
                <a:gd name="connsiteY549" fmla="*/ 2576663 h 4941646"/>
                <a:gd name="connsiteX550" fmla="*/ 1765291 w 4918970"/>
                <a:gd name="connsiteY550" fmla="*/ 2594242 h 4941646"/>
                <a:gd name="connsiteX551" fmla="*/ 1665714 w 4918970"/>
                <a:gd name="connsiteY551" fmla="*/ 2747090 h 4941646"/>
                <a:gd name="connsiteX552" fmla="*/ 1575449 w 4918970"/>
                <a:gd name="connsiteY552" fmla="*/ 2788114 h 4941646"/>
                <a:gd name="connsiteX553" fmla="*/ 1532152 w 4918970"/>
                <a:gd name="connsiteY553" fmla="*/ 2793541 h 4941646"/>
                <a:gd name="connsiteX554" fmla="*/ 1548269 w 4918970"/>
                <a:gd name="connsiteY554" fmla="*/ 2804530 h 4941646"/>
                <a:gd name="connsiteX555" fmla="*/ 1650776 w 4918970"/>
                <a:gd name="connsiteY555" fmla="*/ 3022990 h 4941646"/>
                <a:gd name="connsiteX556" fmla="*/ 1501052 w 4918970"/>
                <a:gd name="connsiteY556" fmla="*/ 3301149 h 4941646"/>
                <a:gd name="connsiteX557" fmla="*/ 1185181 w 4918970"/>
                <a:gd name="connsiteY557" fmla="*/ 3304288 h 4941646"/>
                <a:gd name="connsiteX558" fmla="*/ 1185650 w 4918970"/>
                <a:gd name="connsiteY558" fmla="*/ 3303475 h 4941646"/>
                <a:gd name="connsiteX559" fmla="*/ 1168179 w 4918970"/>
                <a:gd name="connsiteY559" fmla="*/ 3297475 h 4941646"/>
                <a:gd name="connsiteX560" fmla="*/ 1112032 w 4918970"/>
                <a:gd name="connsiteY560" fmla="*/ 3101290 h 4941646"/>
                <a:gd name="connsiteX561" fmla="*/ 1310004 w 4918970"/>
                <a:gd name="connsiteY561" fmla="*/ 3051824 h 4941646"/>
                <a:gd name="connsiteX562" fmla="*/ 1379081 w 4918970"/>
                <a:gd name="connsiteY562" fmla="*/ 3139671 h 4941646"/>
                <a:gd name="connsiteX563" fmla="*/ 1382976 w 4918970"/>
                <a:gd name="connsiteY563" fmla="*/ 3185155 h 4941646"/>
                <a:gd name="connsiteX564" fmla="*/ 1421019 w 4918970"/>
                <a:gd name="connsiteY564" fmla="*/ 3168665 h 4941646"/>
                <a:gd name="connsiteX565" fmla="*/ 1496112 w 4918970"/>
                <a:gd name="connsiteY565" fmla="*/ 3029140 h 4941646"/>
                <a:gd name="connsiteX566" fmla="*/ 1444703 w 4918970"/>
                <a:gd name="connsiteY566" fmla="*/ 2919561 h 4941646"/>
                <a:gd name="connsiteX567" fmla="*/ 1416382 w 4918970"/>
                <a:gd name="connsiteY567" fmla="*/ 2900250 h 4941646"/>
                <a:gd name="connsiteX568" fmla="*/ 1346804 w 4918970"/>
                <a:gd name="connsiteY568" fmla="*/ 2871532 h 4941646"/>
                <a:gd name="connsiteX569" fmla="*/ 1125252 w 4918970"/>
                <a:gd name="connsiteY569" fmla="*/ 2901212 h 4941646"/>
                <a:gd name="connsiteX570" fmla="*/ 979558 w 4918970"/>
                <a:gd name="connsiteY570" fmla="*/ 3155193 h 4941646"/>
                <a:gd name="connsiteX571" fmla="*/ 1065781 w 4918970"/>
                <a:gd name="connsiteY571" fmla="*/ 3361426 h 4941646"/>
                <a:gd name="connsiteX572" fmla="*/ 1112129 w 4918970"/>
                <a:gd name="connsiteY572" fmla="*/ 3396670 h 4941646"/>
                <a:gd name="connsiteX573" fmla="*/ 1167119 w 4918970"/>
                <a:gd name="connsiteY573" fmla="*/ 3426954 h 4941646"/>
                <a:gd name="connsiteX574" fmla="*/ 1642841 w 4918970"/>
                <a:gd name="connsiteY574" fmla="*/ 3334132 h 4941646"/>
                <a:gd name="connsiteX575" fmla="*/ 1723066 w 4918970"/>
                <a:gd name="connsiteY575" fmla="*/ 3275705 h 4941646"/>
                <a:gd name="connsiteX576" fmla="*/ 1723871 w 4918970"/>
                <a:gd name="connsiteY576" fmla="*/ 3267252 h 4941646"/>
                <a:gd name="connsiteX577" fmla="*/ 1749278 w 4918970"/>
                <a:gd name="connsiteY577" fmla="*/ 3136731 h 4941646"/>
                <a:gd name="connsiteX578" fmla="*/ 1885391 w 4918970"/>
                <a:gd name="connsiteY578" fmla="*/ 2774066 h 4941646"/>
                <a:gd name="connsiteX579" fmla="*/ 1892863 w 4918970"/>
                <a:gd name="connsiteY579" fmla="*/ 2760730 h 4941646"/>
                <a:gd name="connsiteX580" fmla="*/ 1883647 w 4918970"/>
                <a:gd name="connsiteY580" fmla="*/ 2755317 h 4941646"/>
                <a:gd name="connsiteX581" fmla="*/ 1800233 w 4918970"/>
                <a:gd name="connsiteY581" fmla="*/ 2593083 h 4941646"/>
                <a:gd name="connsiteX582" fmla="*/ 1851273 w 4918970"/>
                <a:gd name="connsiteY582" fmla="*/ 2417948 h 4941646"/>
                <a:gd name="connsiteX583" fmla="*/ 1864461 w 4918970"/>
                <a:gd name="connsiteY583" fmla="*/ 2406324 h 4941646"/>
                <a:gd name="connsiteX584" fmla="*/ 1879621 w 4918970"/>
                <a:gd name="connsiteY584" fmla="*/ 2415227 h 4941646"/>
                <a:gd name="connsiteX585" fmla="*/ 1963035 w 4918970"/>
                <a:gd name="connsiteY585" fmla="*/ 2577461 h 4941646"/>
                <a:gd name="connsiteX586" fmla="*/ 1963114 w 4918970"/>
                <a:gd name="connsiteY586" fmla="*/ 2628761 h 4941646"/>
                <a:gd name="connsiteX587" fmla="*/ 1960205 w 4918970"/>
                <a:gd name="connsiteY587" fmla="*/ 2643795 h 4941646"/>
                <a:gd name="connsiteX588" fmla="*/ 2025217 w 4918970"/>
                <a:gd name="connsiteY588" fmla="*/ 2548400 h 4941646"/>
                <a:gd name="connsiteX589" fmla="*/ 2024468 w 4918970"/>
                <a:gd name="connsiteY589" fmla="*/ 2547577 h 4941646"/>
                <a:gd name="connsiteX590" fmla="*/ 2265586 w 4918970"/>
                <a:gd name="connsiteY590" fmla="*/ 2063542 h 4941646"/>
                <a:gd name="connsiteX591" fmla="*/ 2124212 w 4918970"/>
                <a:gd name="connsiteY591" fmla="*/ 1299884 h 4941646"/>
                <a:gd name="connsiteX592" fmla="*/ 2124792 w 4918970"/>
                <a:gd name="connsiteY592" fmla="*/ 1298877 h 4941646"/>
                <a:gd name="connsiteX593" fmla="*/ 2058300 w 4918970"/>
                <a:gd name="connsiteY593" fmla="*/ 1269084 h 4941646"/>
                <a:gd name="connsiteX594" fmla="*/ 1833426 w 4918970"/>
                <a:gd name="connsiteY594" fmla="*/ 1293197 h 4941646"/>
                <a:gd name="connsiteX595" fmla="*/ 1680840 w 4918970"/>
                <a:gd name="connsiteY595" fmla="*/ 1547045 h 4941646"/>
                <a:gd name="connsiteX596" fmla="*/ 1765051 w 4918970"/>
                <a:gd name="connsiteY596" fmla="*/ 1756945 h 4941646"/>
                <a:gd name="connsiteX597" fmla="*/ 1820301 w 4918970"/>
                <a:gd name="connsiteY597" fmla="*/ 1799930 h 4941646"/>
                <a:gd name="connsiteX598" fmla="*/ 1820419 w 4918970"/>
                <a:gd name="connsiteY598" fmla="*/ 1799752 h 4941646"/>
                <a:gd name="connsiteX599" fmla="*/ 1978676 w 4918970"/>
                <a:gd name="connsiteY599" fmla="*/ 1807621 h 4941646"/>
                <a:gd name="connsiteX600" fmla="*/ 2061957 w 4918970"/>
                <a:gd name="connsiteY600" fmla="*/ 1672820 h 4941646"/>
                <a:gd name="connsiteX601" fmla="*/ 2057217 w 4918970"/>
                <a:gd name="connsiteY601" fmla="*/ 1631628 h 4941646"/>
                <a:gd name="connsiteX602" fmla="*/ 2015879 w 4918970"/>
                <a:gd name="connsiteY602" fmla="*/ 1650997 h 4941646"/>
                <a:gd name="connsiteX603" fmla="*/ 1905264 w 4918970"/>
                <a:gd name="connsiteY603" fmla="*/ 1635099 h 4941646"/>
                <a:gd name="connsiteX604" fmla="*/ 1849116 w 4918970"/>
                <a:gd name="connsiteY604" fmla="*/ 1438916 h 4941646"/>
                <a:gd name="connsiteX605" fmla="*/ 2047090 w 4918970"/>
                <a:gd name="connsiteY605" fmla="*/ 1389450 h 4941646"/>
                <a:gd name="connsiteX606" fmla="*/ 2061022 w 4918970"/>
                <a:gd name="connsiteY606" fmla="*/ 1401579 h 4941646"/>
                <a:gd name="connsiteX607" fmla="*/ 2061491 w 4918970"/>
                <a:gd name="connsiteY607" fmla="*/ 1400767 h 4941646"/>
                <a:gd name="connsiteX608" fmla="*/ 2216713 w 4918970"/>
                <a:gd name="connsiteY608" fmla="*/ 1675895 h 4941646"/>
                <a:gd name="connsiteX609" fmla="*/ 2050681 w 4918970"/>
                <a:gd name="connsiteY609" fmla="*/ 1944630 h 4941646"/>
                <a:gd name="connsiteX610" fmla="*/ 1992462 w 4918970"/>
                <a:gd name="connsiteY610" fmla="*/ 1968071 h 4941646"/>
                <a:gd name="connsiteX611" fmla="*/ 1933487 w 4918970"/>
                <a:gd name="connsiteY611" fmla="*/ 1978911 h 4941646"/>
                <a:gd name="connsiteX612" fmla="*/ 1947932 w 4918970"/>
                <a:gd name="connsiteY612" fmla="*/ 2008688 h 4941646"/>
                <a:gd name="connsiteX613" fmla="*/ 1950805 w 4918970"/>
                <a:gd name="connsiteY613" fmla="*/ 2151713 h 4941646"/>
                <a:gd name="connsiteX614" fmla="*/ 1841712 w 4918970"/>
                <a:gd name="connsiteY614" fmla="*/ 2297919 h 4941646"/>
                <a:gd name="connsiteX615" fmla="*/ 1825288 w 4918970"/>
                <a:gd name="connsiteY615" fmla="*/ 2304193 h 4941646"/>
                <a:gd name="connsiteX616" fmla="*/ 1814204 w 4918970"/>
                <a:gd name="connsiteY616" fmla="*/ 2290548 h 4941646"/>
                <a:gd name="connsiteX617" fmla="*/ 1792828 w 4918970"/>
                <a:gd name="connsiteY617" fmla="*/ 2109383 h 4941646"/>
                <a:gd name="connsiteX618" fmla="*/ 1866829 w 4918970"/>
                <a:gd name="connsiteY618" fmla="*/ 1986956 h 4941646"/>
                <a:gd name="connsiteX619" fmla="*/ 1879518 w 4918970"/>
                <a:gd name="connsiteY619" fmla="*/ 1978359 h 4941646"/>
                <a:gd name="connsiteX620" fmla="*/ 1870375 w 4918970"/>
                <a:gd name="connsiteY620" fmla="*/ 1978207 h 4941646"/>
                <a:gd name="connsiteX621" fmla="*/ 1810237 w 4918970"/>
                <a:gd name="connsiteY621" fmla="*/ 1965088 h 4941646"/>
                <a:gd name="connsiteX622" fmla="*/ 1750045 w 4918970"/>
                <a:gd name="connsiteY622" fmla="*/ 1936101 h 4941646"/>
                <a:gd name="connsiteX623" fmla="*/ 1749147 w 4918970"/>
                <a:gd name="connsiteY623" fmla="*/ 1937640 h 4941646"/>
                <a:gd name="connsiteX624" fmla="*/ 1742500 w 4918970"/>
                <a:gd name="connsiteY624" fmla="*/ 1932468 h 4941646"/>
                <a:gd name="connsiteX625" fmla="*/ 1735176 w 4918970"/>
                <a:gd name="connsiteY625" fmla="*/ 1928942 h 4941646"/>
                <a:gd name="connsiteX626" fmla="*/ 1736124 w 4918970"/>
                <a:gd name="connsiteY626" fmla="*/ 1927507 h 4941646"/>
                <a:gd name="connsiteX627" fmla="*/ 1655361 w 4918970"/>
                <a:gd name="connsiteY627" fmla="*/ 1864680 h 4941646"/>
                <a:gd name="connsiteX628" fmla="*/ 1559676 w 4918970"/>
                <a:gd name="connsiteY628" fmla="*/ 1718695 h 4941646"/>
                <a:gd name="connsiteX629" fmla="*/ 1551680 w 4918970"/>
                <a:gd name="connsiteY629" fmla="*/ 1691464 h 4941646"/>
                <a:gd name="connsiteX630" fmla="*/ 1548839 w 4918970"/>
                <a:gd name="connsiteY630" fmla="*/ 1699861 h 4941646"/>
                <a:gd name="connsiteX631" fmla="*/ 1406967 w 4918970"/>
                <a:gd name="connsiteY631" fmla="*/ 1814530 h 4941646"/>
                <a:gd name="connsiteX632" fmla="*/ 1225111 w 4918970"/>
                <a:gd name="connsiteY632" fmla="*/ 1800177 h 4941646"/>
                <a:gd name="connsiteX633" fmla="*/ 1211047 w 4918970"/>
                <a:gd name="connsiteY633" fmla="*/ 1789629 h 4941646"/>
                <a:gd name="connsiteX634" fmla="*/ 1216682 w 4918970"/>
                <a:gd name="connsiteY634" fmla="*/ 1772975 h 4941646"/>
                <a:gd name="connsiteX635" fmla="*/ 1358558 w 4918970"/>
                <a:gd name="connsiteY635" fmla="*/ 1658308 h 4941646"/>
                <a:gd name="connsiteX636" fmla="*/ 1540410 w 4918970"/>
                <a:gd name="connsiteY636" fmla="*/ 1672659 h 4941646"/>
                <a:gd name="connsiteX637" fmla="*/ 1547783 w 4918970"/>
                <a:gd name="connsiteY637" fmla="*/ 1678190 h 4941646"/>
                <a:gd name="connsiteX638" fmla="*/ 1534861 w 4918970"/>
                <a:gd name="connsiteY638" fmla="*/ 1634179 h 4941646"/>
                <a:gd name="connsiteX639" fmla="*/ 1527107 w 4918970"/>
                <a:gd name="connsiteY639" fmla="*/ 1545003 h 4941646"/>
                <a:gd name="connsiteX640" fmla="*/ 1759495 w 4918970"/>
                <a:gd name="connsiteY640" fmla="*/ 1158392 h 4941646"/>
                <a:gd name="connsiteX641" fmla="*/ 1870340 w 4918970"/>
                <a:gd name="connsiteY641" fmla="*/ 1115575 h 4941646"/>
                <a:gd name="connsiteX642" fmla="*/ 1962100 w 4918970"/>
                <a:gd name="connsiteY642" fmla="*/ 1105952 h 4941646"/>
                <a:gd name="connsiteX643" fmla="*/ 1904225 w 4918970"/>
                <a:gd name="connsiteY643" fmla="*/ 1012071 h 4941646"/>
                <a:gd name="connsiteX644" fmla="*/ 1847799 w 4918970"/>
                <a:gd name="connsiteY644" fmla="*/ 517974 h 4941646"/>
                <a:gd name="connsiteX645" fmla="*/ 1883586 w 4918970"/>
                <a:gd name="connsiteY645" fmla="*/ 457675 h 4941646"/>
                <a:gd name="connsiteX646" fmla="*/ 1881986 w 4918970"/>
                <a:gd name="connsiteY646" fmla="*/ 456591 h 4941646"/>
                <a:gd name="connsiteX647" fmla="*/ 1888714 w 4918970"/>
                <a:gd name="connsiteY647" fmla="*/ 449036 h 4941646"/>
                <a:gd name="connsiteX648" fmla="*/ 1893876 w 4918970"/>
                <a:gd name="connsiteY648" fmla="*/ 440336 h 4941646"/>
                <a:gd name="connsiteX649" fmla="*/ 1895449 w 4918970"/>
                <a:gd name="connsiteY649" fmla="*/ 441470 h 4941646"/>
                <a:gd name="connsiteX650" fmla="*/ 1946490 w 4918970"/>
                <a:gd name="connsiteY650" fmla="*/ 384136 h 4941646"/>
                <a:gd name="connsiteX651" fmla="*/ 1968652 w 4918970"/>
                <a:gd name="connsiteY651" fmla="*/ 368534 h 4941646"/>
                <a:gd name="connsiteX652" fmla="*/ 1909373 w 4918970"/>
                <a:gd name="connsiteY652" fmla="*/ 358232 h 4941646"/>
                <a:gd name="connsiteX653" fmla="*/ 1826558 w 4918970"/>
                <a:gd name="connsiteY653" fmla="*/ 303712 h 4941646"/>
                <a:gd name="connsiteX654" fmla="*/ 1751877 w 4918970"/>
                <a:gd name="connsiteY654" fmla="*/ 137278 h 4941646"/>
                <a:gd name="connsiteX655" fmla="*/ 1754383 w 4918970"/>
                <a:gd name="connsiteY655" fmla="*/ 119877 h 4941646"/>
                <a:gd name="connsiteX656" fmla="*/ 4511458 w 4918970"/>
                <a:gd name="connsiteY656" fmla="*/ 4639 h 4941646"/>
                <a:gd name="connsiteX657" fmla="*/ 4799030 w 4918970"/>
                <a:gd name="connsiteY657" fmla="*/ 177844 h 4941646"/>
                <a:gd name="connsiteX658" fmla="*/ 4826415 w 4918970"/>
                <a:gd name="connsiteY658" fmla="*/ 432711 h 4941646"/>
                <a:gd name="connsiteX659" fmla="*/ 4795970 w 4918970"/>
                <a:gd name="connsiteY659" fmla="*/ 500816 h 4941646"/>
                <a:gd name="connsiteX660" fmla="*/ 4797223 w 4918970"/>
                <a:gd name="connsiteY660" fmla="*/ 501491 h 4941646"/>
                <a:gd name="connsiteX661" fmla="*/ 4793180 w 4918970"/>
                <a:gd name="connsiteY661" fmla="*/ 507059 h 4941646"/>
                <a:gd name="connsiteX662" fmla="*/ 4790329 w 4918970"/>
                <a:gd name="connsiteY662" fmla="*/ 513436 h 4941646"/>
                <a:gd name="connsiteX663" fmla="*/ 4789101 w 4918970"/>
                <a:gd name="connsiteY663" fmla="*/ 512678 h 4941646"/>
                <a:gd name="connsiteX664" fmla="*/ 4760754 w 4918970"/>
                <a:gd name="connsiteY664" fmla="*/ 551715 h 4941646"/>
                <a:gd name="connsiteX665" fmla="*/ 4595801 w 4918970"/>
                <a:gd name="connsiteY665" fmla="*/ 623232 h 4941646"/>
                <a:gd name="connsiteX666" fmla="*/ 4391957 w 4918970"/>
                <a:gd name="connsiteY666" fmla="*/ 505591 h 4941646"/>
                <a:gd name="connsiteX667" fmla="*/ 4396591 w 4918970"/>
                <a:gd name="connsiteY667" fmla="*/ 270283 h 4941646"/>
                <a:gd name="connsiteX668" fmla="*/ 4397185 w 4918970"/>
                <a:gd name="connsiteY668" fmla="*/ 270650 h 4941646"/>
                <a:gd name="connsiteX669" fmla="*/ 4402039 w 4918970"/>
                <a:gd name="connsiteY669" fmla="*/ 257772 h 4941646"/>
                <a:gd name="connsiteX670" fmla="*/ 4549379 w 4918970"/>
                <a:gd name="connsiteY670" fmla="*/ 220288 h 4941646"/>
                <a:gd name="connsiteX671" fmla="*/ 4581849 w 4918970"/>
                <a:gd name="connsiteY671" fmla="*/ 368813 h 4941646"/>
                <a:gd name="connsiteX672" fmla="*/ 4514904 w 4918970"/>
                <a:gd name="connsiteY672" fmla="*/ 418316 h 4941646"/>
                <a:gd name="connsiteX673" fmla="*/ 4480945 w 4918970"/>
                <a:gd name="connsiteY673" fmla="*/ 420212 h 4941646"/>
                <a:gd name="connsiteX674" fmla="*/ 4492386 w 4918970"/>
                <a:gd name="connsiteY674" fmla="*/ 448907 h 4941646"/>
                <a:gd name="connsiteX675" fmla="*/ 4594635 w 4918970"/>
                <a:gd name="connsiteY675" fmla="*/ 507915 h 4941646"/>
                <a:gd name="connsiteX676" fmla="*/ 4695668 w 4918970"/>
                <a:gd name="connsiteY676" fmla="*/ 446851 h 4941646"/>
                <a:gd name="connsiteX677" fmla="*/ 4698368 w 4918970"/>
                <a:gd name="connsiteY677" fmla="*/ 448304 h 4941646"/>
                <a:gd name="connsiteX678" fmla="*/ 4719468 w 4918970"/>
                <a:gd name="connsiteY678" fmla="*/ 401104 h 4941646"/>
                <a:gd name="connsiteX679" fmla="*/ 4701238 w 4918970"/>
                <a:gd name="connsiteY679" fmla="*/ 231444 h 4941646"/>
                <a:gd name="connsiteX680" fmla="*/ 4509807 w 4918970"/>
                <a:gd name="connsiteY680" fmla="*/ 116144 h 4941646"/>
                <a:gd name="connsiteX681" fmla="*/ 4351314 w 4918970"/>
                <a:gd name="connsiteY681" fmla="*/ 179365 h 4941646"/>
                <a:gd name="connsiteX682" fmla="*/ 4316316 w 4918970"/>
                <a:gd name="connsiteY682" fmla="*/ 224102 h 4941646"/>
                <a:gd name="connsiteX683" fmla="*/ 4320229 w 4918970"/>
                <a:gd name="connsiteY683" fmla="*/ 226520 h 4941646"/>
                <a:gd name="connsiteX684" fmla="*/ 4366449 w 4918970"/>
                <a:gd name="connsiteY684" fmla="*/ 614005 h 4941646"/>
                <a:gd name="connsiteX685" fmla="*/ 4402394 w 4918970"/>
                <a:gd name="connsiteY685" fmla="*/ 666270 h 4941646"/>
                <a:gd name="connsiteX686" fmla="*/ 4407067 w 4918970"/>
                <a:gd name="connsiteY686" fmla="*/ 672547 h 4941646"/>
                <a:gd name="connsiteX687" fmla="*/ 4407686 w 4918970"/>
                <a:gd name="connsiteY687" fmla="*/ 673963 h 4941646"/>
                <a:gd name="connsiteX688" fmla="*/ 4409518 w 4918970"/>
                <a:gd name="connsiteY688" fmla="*/ 676628 h 4941646"/>
                <a:gd name="connsiteX689" fmla="*/ 4408889 w 4918970"/>
                <a:gd name="connsiteY689" fmla="*/ 676719 h 4941646"/>
                <a:gd name="connsiteX690" fmla="*/ 4445081 w 4918970"/>
                <a:gd name="connsiteY690" fmla="*/ 759651 h 4941646"/>
                <a:gd name="connsiteX691" fmla="*/ 4459298 w 4918970"/>
                <a:gd name="connsiteY691" fmla="*/ 855235 h 4941646"/>
                <a:gd name="connsiteX692" fmla="*/ 4355512 w 4918970"/>
                <a:gd name="connsiteY692" fmla="*/ 1115441 h 4941646"/>
                <a:gd name="connsiteX693" fmla="*/ 4349161 w 4918970"/>
                <a:gd name="connsiteY693" fmla="*/ 1120410 h 4941646"/>
                <a:gd name="connsiteX694" fmla="*/ 4356461 w 4918970"/>
                <a:gd name="connsiteY694" fmla="*/ 1121858 h 4941646"/>
                <a:gd name="connsiteX695" fmla="*/ 4233195 w 4918970"/>
                <a:gd name="connsiteY695" fmla="*/ 1607970 h 4941646"/>
                <a:gd name="connsiteX696" fmla="*/ 4228785 w 4918970"/>
                <a:gd name="connsiteY696" fmla="*/ 1610383 h 4941646"/>
                <a:gd name="connsiteX697" fmla="*/ 4264415 w 4918970"/>
                <a:gd name="connsiteY697" fmla="*/ 1661217 h 4941646"/>
                <a:gd name="connsiteX698" fmla="*/ 4433762 w 4918970"/>
                <a:gd name="connsiteY698" fmla="*/ 1739304 h 4941646"/>
                <a:gd name="connsiteX699" fmla="*/ 4649298 w 4918970"/>
                <a:gd name="connsiteY699" fmla="*/ 1624450 h 4941646"/>
                <a:gd name="connsiteX700" fmla="*/ 4678925 w 4918970"/>
                <a:gd name="connsiteY700" fmla="*/ 1440335 h 4941646"/>
                <a:gd name="connsiteX701" fmla="*/ 4658605 w 4918970"/>
                <a:gd name="connsiteY701" fmla="*/ 1387613 h 4941646"/>
                <a:gd name="connsiteX702" fmla="*/ 4655574 w 4918970"/>
                <a:gd name="connsiteY702" fmla="*/ 1389044 h 4941646"/>
                <a:gd name="connsiteX703" fmla="*/ 4548812 w 4918970"/>
                <a:gd name="connsiteY703" fmla="*/ 1316605 h 4941646"/>
                <a:gd name="connsiteX704" fmla="*/ 4433837 w 4918970"/>
                <a:gd name="connsiteY704" fmla="*/ 1375139 h 4941646"/>
                <a:gd name="connsiteX705" fmla="*/ 4419705 w 4918970"/>
                <a:gd name="connsiteY705" fmla="*/ 1405799 h 4941646"/>
                <a:gd name="connsiteX706" fmla="*/ 4456658 w 4918970"/>
                <a:gd name="connsiteY706" fmla="*/ 1409817 h 4941646"/>
                <a:gd name="connsiteX707" fmla="*/ 4526879 w 4918970"/>
                <a:gd name="connsiteY707" fmla="*/ 1467682 h 4941646"/>
                <a:gd name="connsiteX708" fmla="*/ 4482924 w 4918970"/>
                <a:gd name="connsiteY708" fmla="*/ 1627916 h 4941646"/>
                <a:gd name="connsiteX709" fmla="*/ 4324272 w 4918970"/>
                <a:gd name="connsiteY709" fmla="*/ 1578555 h 4941646"/>
                <a:gd name="connsiteX710" fmla="*/ 4319713 w 4918970"/>
                <a:gd name="connsiteY710" fmla="*/ 1564222 h 4941646"/>
                <a:gd name="connsiteX711" fmla="*/ 4319043 w 4918970"/>
                <a:gd name="connsiteY711" fmla="*/ 1564589 h 4941646"/>
                <a:gd name="connsiteX712" fmla="*/ 4327483 w 4918970"/>
                <a:gd name="connsiteY712" fmla="*/ 1307515 h 4941646"/>
                <a:gd name="connsiteX713" fmla="*/ 4556701 w 4918970"/>
                <a:gd name="connsiteY713" fmla="*/ 1190819 h 4941646"/>
                <a:gd name="connsiteX714" fmla="*/ 4601450 w 4918970"/>
                <a:gd name="connsiteY714" fmla="*/ 1198211 h 4941646"/>
                <a:gd name="connsiteX715" fmla="*/ 4599262 w 4918970"/>
                <a:gd name="connsiteY715" fmla="*/ 1194560 h 4941646"/>
                <a:gd name="connsiteX716" fmla="*/ 4603780 w 4918970"/>
                <a:gd name="connsiteY716" fmla="*/ 1013286 h 4941646"/>
                <a:gd name="connsiteX717" fmla="*/ 4731746 w 4918970"/>
                <a:gd name="connsiteY717" fmla="*/ 884812 h 4941646"/>
                <a:gd name="connsiteX718" fmla="*/ 4748789 w 4918970"/>
                <a:gd name="connsiteY718" fmla="*/ 880953 h 4941646"/>
                <a:gd name="connsiteX719" fmla="*/ 4757773 w 4918970"/>
                <a:gd name="connsiteY719" fmla="*/ 895944 h 4941646"/>
                <a:gd name="connsiteX720" fmla="*/ 4753254 w 4918970"/>
                <a:gd name="connsiteY720" fmla="*/ 1077218 h 4941646"/>
                <a:gd name="connsiteX721" fmla="*/ 4625289 w 4918970"/>
                <a:gd name="connsiteY721" fmla="*/ 1205693 h 4941646"/>
                <a:gd name="connsiteX722" fmla="*/ 4624645 w 4918970"/>
                <a:gd name="connsiteY722" fmla="*/ 1205839 h 4941646"/>
                <a:gd name="connsiteX723" fmla="*/ 4654085 w 4918970"/>
                <a:gd name="connsiteY723" fmla="*/ 1217079 h 4941646"/>
                <a:gd name="connsiteX724" fmla="*/ 4732622 w 4918970"/>
                <a:gd name="connsiteY724" fmla="*/ 1278332 h 4941646"/>
                <a:gd name="connsiteX725" fmla="*/ 4761319 w 4918970"/>
                <a:gd name="connsiteY725" fmla="*/ 1322562 h 4941646"/>
                <a:gd name="connsiteX726" fmla="*/ 4762703 w 4918970"/>
                <a:gd name="connsiteY726" fmla="*/ 1321804 h 4941646"/>
                <a:gd name="connsiteX727" fmla="*/ 4765449 w 4918970"/>
                <a:gd name="connsiteY727" fmla="*/ 1328927 h 4941646"/>
                <a:gd name="connsiteX728" fmla="*/ 4769542 w 4918970"/>
                <a:gd name="connsiteY728" fmla="*/ 1335237 h 4941646"/>
                <a:gd name="connsiteX729" fmla="*/ 4768136 w 4918970"/>
                <a:gd name="connsiteY729" fmla="*/ 1335901 h 4941646"/>
                <a:gd name="connsiteX730" fmla="*/ 4797456 w 4918970"/>
                <a:gd name="connsiteY730" fmla="*/ 1411974 h 4941646"/>
                <a:gd name="connsiteX731" fmla="*/ 4752950 w 4918970"/>
                <a:gd name="connsiteY731" fmla="*/ 1688557 h 4941646"/>
                <a:gd name="connsiteX732" fmla="*/ 4525367 w 4918970"/>
                <a:gd name="connsiteY732" fmla="*/ 1851912 h 4941646"/>
                <a:gd name="connsiteX733" fmla="*/ 4463072 w 4918970"/>
                <a:gd name="connsiteY733" fmla="*/ 1857857 h 4941646"/>
                <a:gd name="connsiteX734" fmla="*/ 4493298 w 4918970"/>
                <a:gd name="connsiteY734" fmla="*/ 1859926 h 4941646"/>
                <a:gd name="connsiteX735" fmla="*/ 4547877 w 4918970"/>
                <a:gd name="connsiteY735" fmla="*/ 1874748 h 4941646"/>
                <a:gd name="connsiteX736" fmla="*/ 4669981 w 4918970"/>
                <a:gd name="connsiteY736" fmla="*/ 1963149 h 4941646"/>
                <a:gd name="connsiteX737" fmla="*/ 4714395 w 4918970"/>
                <a:gd name="connsiteY737" fmla="*/ 2250817 h 4941646"/>
                <a:gd name="connsiteX738" fmla="*/ 4559918 w 4918970"/>
                <a:gd name="connsiteY738" fmla="*/ 2410616 h 4941646"/>
                <a:gd name="connsiteX739" fmla="*/ 4497665 w 4918970"/>
                <a:gd name="connsiteY739" fmla="*/ 2428174 h 4941646"/>
                <a:gd name="connsiteX740" fmla="*/ 4497912 w 4918970"/>
                <a:gd name="connsiteY740" fmla="*/ 2429383 h 4941646"/>
                <a:gd name="connsiteX741" fmla="*/ 4491958 w 4918970"/>
                <a:gd name="connsiteY741" fmla="*/ 2429783 h 4941646"/>
                <a:gd name="connsiteX742" fmla="*/ 4486128 w 4918970"/>
                <a:gd name="connsiteY742" fmla="*/ 2431428 h 4941646"/>
                <a:gd name="connsiteX743" fmla="*/ 4485951 w 4918970"/>
                <a:gd name="connsiteY743" fmla="*/ 2430189 h 4941646"/>
                <a:gd name="connsiteX744" fmla="*/ 4444216 w 4918970"/>
                <a:gd name="connsiteY744" fmla="*/ 2433000 h 4941646"/>
                <a:gd name="connsiteX745" fmla="*/ 4304979 w 4918970"/>
                <a:gd name="connsiteY745" fmla="*/ 2362900 h 4941646"/>
                <a:gd name="connsiteX746" fmla="*/ 4298913 w 4918970"/>
                <a:gd name="connsiteY746" fmla="*/ 2353458 h 4941646"/>
                <a:gd name="connsiteX747" fmla="*/ 4306437 w 4918970"/>
                <a:gd name="connsiteY747" fmla="*/ 2389244 h 4941646"/>
                <a:gd name="connsiteX748" fmla="*/ 4310875 w 4918970"/>
                <a:gd name="connsiteY748" fmla="*/ 2448946 h 4941646"/>
                <a:gd name="connsiteX749" fmla="*/ 4181044 w 4918970"/>
                <a:gd name="connsiteY749" fmla="*/ 2767565 h 4941646"/>
                <a:gd name="connsiteX750" fmla="*/ 4101726 w 4918970"/>
                <a:gd name="connsiteY750" fmla="*/ 2828674 h 4941646"/>
                <a:gd name="connsiteX751" fmla="*/ 4102777 w 4918970"/>
                <a:gd name="connsiteY751" fmla="*/ 2830268 h 4941646"/>
                <a:gd name="connsiteX752" fmla="*/ 4094455 w 4918970"/>
                <a:gd name="connsiteY752" fmla="*/ 2834276 h 4941646"/>
                <a:gd name="connsiteX753" fmla="*/ 4087028 w 4918970"/>
                <a:gd name="connsiteY753" fmla="*/ 2839998 h 4941646"/>
                <a:gd name="connsiteX754" fmla="*/ 4086059 w 4918970"/>
                <a:gd name="connsiteY754" fmla="*/ 2838318 h 4941646"/>
                <a:gd name="connsiteX755" fmla="*/ 4027718 w 4918970"/>
                <a:gd name="connsiteY755" fmla="*/ 2866413 h 4941646"/>
                <a:gd name="connsiteX756" fmla="*/ 3787273 w 4918970"/>
                <a:gd name="connsiteY756" fmla="*/ 2845955 h 4941646"/>
                <a:gd name="connsiteX757" fmla="*/ 3621242 w 4918970"/>
                <a:gd name="connsiteY757" fmla="*/ 2577213 h 4941646"/>
                <a:gd name="connsiteX758" fmla="*/ 3776463 w 4918970"/>
                <a:gd name="connsiteY758" fmla="*/ 2302084 h 4941646"/>
                <a:gd name="connsiteX759" fmla="*/ 3776933 w 4918970"/>
                <a:gd name="connsiteY759" fmla="*/ 2302895 h 4941646"/>
                <a:gd name="connsiteX760" fmla="*/ 3790865 w 4918970"/>
                <a:gd name="connsiteY760" fmla="*/ 2290766 h 4941646"/>
                <a:gd name="connsiteX761" fmla="*/ 3988838 w 4918970"/>
                <a:gd name="connsiteY761" fmla="*/ 2340233 h 4941646"/>
                <a:gd name="connsiteX762" fmla="*/ 3932691 w 4918970"/>
                <a:gd name="connsiteY762" fmla="*/ 2536416 h 4941646"/>
                <a:gd name="connsiteX763" fmla="*/ 3822075 w 4918970"/>
                <a:gd name="connsiteY763" fmla="*/ 2552314 h 4941646"/>
                <a:gd name="connsiteX764" fmla="*/ 3780737 w 4918970"/>
                <a:gd name="connsiteY764" fmla="*/ 2532945 h 4941646"/>
                <a:gd name="connsiteX765" fmla="*/ 3775997 w 4918970"/>
                <a:gd name="connsiteY765" fmla="*/ 2574137 h 4941646"/>
                <a:gd name="connsiteX766" fmla="*/ 3859279 w 4918970"/>
                <a:gd name="connsiteY766" fmla="*/ 2708938 h 4941646"/>
                <a:gd name="connsiteX767" fmla="*/ 4017535 w 4918970"/>
                <a:gd name="connsiteY767" fmla="*/ 2701069 h 4941646"/>
                <a:gd name="connsiteX768" fmla="*/ 4019802 w 4918970"/>
                <a:gd name="connsiteY768" fmla="*/ 2704504 h 4941646"/>
                <a:gd name="connsiteX769" fmla="*/ 4074773 w 4918970"/>
                <a:gd name="connsiteY769" fmla="*/ 2662154 h 4941646"/>
                <a:gd name="connsiteX770" fmla="*/ 4161198 w 4918970"/>
                <a:gd name="connsiteY770" fmla="*/ 2450056 h 4941646"/>
                <a:gd name="connsiteX771" fmla="*/ 4008347 w 4918970"/>
                <a:gd name="connsiteY771" fmla="*/ 2191978 h 4941646"/>
                <a:gd name="connsiteX772" fmla="*/ 3780815 w 4918970"/>
                <a:gd name="connsiteY772" fmla="*/ 2165827 h 4941646"/>
                <a:gd name="connsiteX773" fmla="*/ 3710985 w 4918970"/>
                <a:gd name="connsiteY773" fmla="*/ 2196425 h 4941646"/>
                <a:gd name="connsiteX774" fmla="*/ 3714072 w 4918970"/>
                <a:gd name="connsiteY774" fmla="*/ 2201772 h 4941646"/>
                <a:gd name="connsiteX775" fmla="*/ 3522106 w 4918970"/>
                <a:gd name="connsiteY775" fmla="*/ 2689097 h 4941646"/>
                <a:gd name="connsiteX776" fmla="*/ 3532307 w 4918970"/>
                <a:gd name="connsiteY776" fmla="*/ 2782745 h 4941646"/>
                <a:gd name="connsiteX777" fmla="*/ 3562072 w 4918970"/>
                <a:gd name="connsiteY777" fmla="*/ 2805592 h 4941646"/>
                <a:gd name="connsiteX778" fmla="*/ 3634829 w 4918970"/>
                <a:gd name="connsiteY778" fmla="*/ 2869938 h 4941646"/>
                <a:gd name="connsiteX779" fmla="*/ 3724413 w 4918970"/>
                <a:gd name="connsiteY779" fmla="*/ 2962086 h 4941646"/>
                <a:gd name="connsiteX780" fmla="*/ 3797434 w 4918970"/>
                <a:gd name="connsiteY780" fmla="*/ 3050432 h 4941646"/>
                <a:gd name="connsiteX781" fmla="*/ 3816294 w 4918970"/>
                <a:gd name="connsiteY781" fmla="*/ 3019338 h 4941646"/>
                <a:gd name="connsiteX782" fmla="*/ 3934847 w 4918970"/>
                <a:gd name="connsiteY782" fmla="*/ 2939277 h 4941646"/>
                <a:gd name="connsiteX783" fmla="*/ 4116857 w 4918970"/>
                <a:gd name="connsiteY783" fmla="*/ 2951520 h 4941646"/>
                <a:gd name="connsiteX784" fmla="*/ 4131042 w 4918970"/>
                <a:gd name="connsiteY784" fmla="*/ 2961904 h 4941646"/>
                <a:gd name="connsiteX785" fmla="*/ 4125601 w 4918970"/>
                <a:gd name="connsiteY785" fmla="*/ 2978622 h 4941646"/>
                <a:gd name="connsiteX786" fmla="*/ 3985064 w 4918970"/>
                <a:gd name="connsiteY786" fmla="*/ 3094927 h 4941646"/>
                <a:gd name="connsiteX787" fmla="*/ 3842075 w 4918970"/>
                <a:gd name="connsiteY787" fmla="*/ 3099246 h 4941646"/>
                <a:gd name="connsiteX788" fmla="*/ 3829598 w 4918970"/>
                <a:gd name="connsiteY788" fmla="*/ 3093950 h 4941646"/>
                <a:gd name="connsiteX789" fmla="*/ 3883909 w 4918970"/>
                <a:gd name="connsiteY789" fmla="*/ 3171086 h 4941646"/>
                <a:gd name="connsiteX790" fmla="*/ 3952198 w 4918970"/>
                <a:gd name="connsiteY790" fmla="*/ 3285565 h 4941646"/>
                <a:gd name="connsiteX791" fmla="*/ 3978288 w 4918970"/>
                <a:gd name="connsiteY791" fmla="*/ 3339647 h 4941646"/>
                <a:gd name="connsiteX792" fmla="*/ 3979775 w 4918970"/>
                <a:gd name="connsiteY792" fmla="*/ 3337792 h 4941646"/>
                <a:gd name="connsiteX793" fmla="*/ 4003845 w 4918970"/>
                <a:gd name="connsiteY793" fmla="*/ 3392625 h 4941646"/>
                <a:gd name="connsiteX794" fmla="*/ 4025450 w 4918970"/>
                <a:gd name="connsiteY794" fmla="*/ 3437411 h 4941646"/>
                <a:gd name="connsiteX795" fmla="*/ 4058529 w 4918970"/>
                <a:gd name="connsiteY795" fmla="*/ 3496224 h 4941646"/>
                <a:gd name="connsiteX796" fmla="*/ 4389625 w 4918970"/>
                <a:gd name="connsiteY796" fmla="*/ 3722024 h 4941646"/>
                <a:gd name="connsiteX797" fmla="*/ 4389615 w 4918970"/>
                <a:gd name="connsiteY797" fmla="*/ 3722221 h 4941646"/>
                <a:gd name="connsiteX798" fmla="*/ 4462143 w 4918970"/>
                <a:gd name="connsiteY798" fmla="*/ 3717792 h 4941646"/>
                <a:gd name="connsiteX799" fmla="*/ 4650029 w 4918970"/>
                <a:gd name="connsiteY799" fmla="*/ 3593182 h 4941646"/>
                <a:gd name="connsiteX800" fmla="*/ 4670204 w 4918970"/>
                <a:gd name="connsiteY800" fmla="*/ 3298554 h 4941646"/>
                <a:gd name="connsiteX801" fmla="*/ 4501059 w 4918970"/>
                <a:gd name="connsiteY801" fmla="*/ 3149494 h 4941646"/>
                <a:gd name="connsiteX802" fmla="*/ 4426620 w 4918970"/>
                <a:gd name="connsiteY802" fmla="*/ 3134582 h 4941646"/>
                <a:gd name="connsiteX803" fmla="*/ 4392049 w 4918970"/>
                <a:gd name="connsiteY803" fmla="*/ 3134901 h 4941646"/>
                <a:gd name="connsiteX804" fmla="*/ 4287518 w 4918970"/>
                <a:gd name="connsiteY804" fmla="*/ 3197970 h 4941646"/>
                <a:gd name="connsiteX805" fmla="*/ 4272296 w 4918970"/>
                <a:gd name="connsiteY805" fmla="*/ 3357058 h 4941646"/>
                <a:gd name="connsiteX806" fmla="*/ 4294955 w 4918970"/>
                <a:gd name="connsiteY806" fmla="*/ 3392208 h 4941646"/>
                <a:gd name="connsiteX807" fmla="*/ 4323712 w 4918970"/>
                <a:gd name="connsiteY807" fmla="*/ 3356251 h 4941646"/>
                <a:gd name="connsiteX808" fmla="*/ 4430869 w 4918970"/>
                <a:gd name="connsiteY808" fmla="*/ 3321301 h 4941646"/>
                <a:gd name="connsiteX809" fmla="*/ 4569156 w 4918970"/>
                <a:gd name="connsiteY809" fmla="*/ 3473737 h 4941646"/>
                <a:gd name="connsiteX810" fmla="*/ 4412121 w 4918970"/>
                <a:gd name="connsiteY810" fmla="*/ 3606776 h 4941646"/>
                <a:gd name="connsiteX811" fmla="*/ 4394107 w 4918970"/>
                <a:gd name="connsiteY811" fmla="*/ 3602017 h 4941646"/>
                <a:gd name="connsiteX812" fmla="*/ 4394045 w 4918970"/>
                <a:gd name="connsiteY812" fmla="*/ 3602961 h 4941646"/>
                <a:gd name="connsiteX813" fmla="*/ 4130926 w 4918970"/>
                <a:gd name="connsiteY813" fmla="*/ 3423292 h 4941646"/>
                <a:gd name="connsiteX814" fmla="*/ 4161274 w 4918970"/>
                <a:gd name="connsiteY814" fmla="*/ 3106130 h 4941646"/>
                <a:gd name="connsiteX815" fmla="*/ 4369668 w 4918970"/>
                <a:gd name="connsiteY815" fmla="*/ 2980392 h 4941646"/>
                <a:gd name="connsiteX816" fmla="*/ 4429834 w 4918970"/>
                <a:gd name="connsiteY816" fmla="*/ 2979836 h 4941646"/>
                <a:gd name="connsiteX817" fmla="*/ 4434981 w 4918970"/>
                <a:gd name="connsiteY817" fmla="*/ 2979670 h 4941646"/>
                <a:gd name="connsiteX818" fmla="*/ 4435102 w 4918970"/>
                <a:gd name="connsiteY818" fmla="*/ 2977839 h 4941646"/>
                <a:gd name="connsiteX819" fmla="*/ 4446169 w 4918970"/>
                <a:gd name="connsiteY819" fmla="*/ 2979309 h 4941646"/>
                <a:gd name="connsiteX820" fmla="*/ 4555338 w 4918970"/>
                <a:gd name="connsiteY820" fmla="*/ 2975780 h 4941646"/>
                <a:gd name="connsiteX821" fmla="*/ 4796000 w 4918970"/>
                <a:gd name="connsiteY821" fmla="*/ 2828189 h 4941646"/>
                <a:gd name="connsiteX822" fmla="*/ 4799625 w 4918970"/>
                <a:gd name="connsiteY822" fmla="*/ 2829853 h 4941646"/>
                <a:gd name="connsiteX823" fmla="*/ 4815114 w 4918970"/>
                <a:gd name="connsiteY823" fmla="*/ 2783102 h 4941646"/>
                <a:gd name="connsiteX824" fmla="*/ 4784639 w 4918970"/>
                <a:gd name="connsiteY824" fmla="*/ 2638323 h 4941646"/>
                <a:gd name="connsiteX825" fmla="*/ 4609469 w 4918970"/>
                <a:gd name="connsiteY825" fmla="*/ 2555498 h 4941646"/>
                <a:gd name="connsiteX826" fmla="*/ 4478235 w 4918970"/>
                <a:gd name="connsiteY826" fmla="*/ 2623814 h 4941646"/>
                <a:gd name="connsiteX827" fmla="*/ 4454293 w 4918970"/>
                <a:gd name="connsiteY827" fmla="*/ 2661714 h 4941646"/>
                <a:gd name="connsiteX828" fmla="*/ 4456640 w 4918970"/>
                <a:gd name="connsiteY828" fmla="*/ 2662966 h 4941646"/>
                <a:gd name="connsiteX829" fmla="*/ 4461076 w 4918970"/>
                <a:gd name="connsiteY829" fmla="*/ 2765229 h 4941646"/>
                <a:gd name="connsiteX830" fmla="*/ 4552778 w 4918970"/>
                <a:gd name="connsiteY830" fmla="*/ 2810706 h 4941646"/>
                <a:gd name="connsiteX831" fmla="*/ 4578988 w 4918970"/>
                <a:gd name="connsiteY831" fmla="*/ 2805185 h 4941646"/>
                <a:gd name="connsiteX832" fmla="*/ 4564050 w 4918970"/>
                <a:gd name="connsiteY832" fmla="*/ 2779758 h 4941646"/>
                <a:gd name="connsiteX833" fmla="*/ 4567636 w 4918970"/>
                <a:gd name="connsiteY833" fmla="*/ 2707657 h 4941646"/>
                <a:gd name="connsiteX834" fmla="*/ 4690452 w 4918970"/>
                <a:gd name="connsiteY834" fmla="*/ 2659769 h 4941646"/>
                <a:gd name="connsiteX835" fmla="*/ 4734149 w 4918970"/>
                <a:gd name="connsiteY835" fmla="*/ 2784137 h 4941646"/>
                <a:gd name="connsiteX836" fmla="*/ 4727184 w 4918970"/>
                <a:gd name="connsiteY836" fmla="*/ 2793826 h 4941646"/>
                <a:gd name="connsiteX837" fmla="*/ 4727735 w 4918970"/>
                <a:gd name="connsiteY837" fmla="*/ 2794079 h 4941646"/>
                <a:gd name="connsiteX838" fmla="*/ 4560088 w 4918970"/>
                <a:gd name="connsiteY838" fmla="*/ 2910429 h 4941646"/>
                <a:gd name="connsiteX839" fmla="*/ 4377268 w 4918970"/>
                <a:gd name="connsiteY839" fmla="*/ 2819766 h 4941646"/>
                <a:gd name="connsiteX840" fmla="*/ 4349678 w 4918970"/>
                <a:gd name="connsiteY840" fmla="*/ 2666339 h 4941646"/>
                <a:gd name="connsiteX841" fmla="*/ 4364247 w 4918970"/>
                <a:gd name="connsiteY841" fmla="*/ 2627128 h 4941646"/>
                <a:gd name="connsiteX842" fmla="*/ 4363110 w 4918970"/>
                <a:gd name="connsiteY842" fmla="*/ 2626606 h 4941646"/>
                <a:gd name="connsiteX843" fmla="*/ 4366345 w 4918970"/>
                <a:gd name="connsiteY843" fmla="*/ 2621485 h 4941646"/>
                <a:gd name="connsiteX844" fmla="*/ 4368423 w 4918970"/>
                <a:gd name="connsiteY844" fmla="*/ 2615892 h 4941646"/>
                <a:gd name="connsiteX845" fmla="*/ 4369511 w 4918970"/>
                <a:gd name="connsiteY845" fmla="*/ 2616473 h 4941646"/>
                <a:gd name="connsiteX846" fmla="*/ 4404056 w 4918970"/>
                <a:gd name="connsiteY846" fmla="*/ 2561787 h 4941646"/>
                <a:gd name="connsiteX847" fmla="*/ 4601201 w 4918970"/>
                <a:gd name="connsiteY847" fmla="*/ 2459159 h 4941646"/>
                <a:gd name="connsiteX848" fmla="*/ 4864344 w 4918970"/>
                <a:gd name="connsiteY848" fmla="*/ 2583582 h 4941646"/>
                <a:gd name="connsiteX849" fmla="*/ 4914355 w 4918970"/>
                <a:gd name="connsiteY849" fmla="*/ 2725790 h 4941646"/>
                <a:gd name="connsiteX850" fmla="*/ 4900573 w 4918970"/>
                <a:gd name="connsiteY850" fmla="*/ 2838021 h 4941646"/>
                <a:gd name="connsiteX851" fmla="*/ 4887492 w 4918970"/>
                <a:gd name="connsiteY851" fmla="*/ 2870210 h 4941646"/>
                <a:gd name="connsiteX852" fmla="*/ 4887715 w 4918970"/>
                <a:gd name="connsiteY852" fmla="*/ 2870313 h 4941646"/>
                <a:gd name="connsiteX853" fmla="*/ 4886818 w 4918970"/>
                <a:gd name="connsiteY853" fmla="*/ 2871868 h 4941646"/>
                <a:gd name="connsiteX854" fmla="*/ 4886011 w 4918970"/>
                <a:gd name="connsiteY854" fmla="*/ 2873850 h 4941646"/>
                <a:gd name="connsiteX855" fmla="*/ 4885748 w 4918970"/>
                <a:gd name="connsiteY855" fmla="*/ 2873722 h 4941646"/>
                <a:gd name="connsiteX856" fmla="*/ 4861144 w 4918970"/>
                <a:gd name="connsiteY856" fmla="*/ 2916370 h 4941646"/>
                <a:gd name="connsiteX857" fmla="*/ 4707094 w 4918970"/>
                <a:gd name="connsiteY857" fmla="*/ 3035317 h 4941646"/>
                <a:gd name="connsiteX858" fmla="*/ 4650554 w 4918970"/>
                <a:gd name="connsiteY858" fmla="*/ 3052260 h 4941646"/>
                <a:gd name="connsiteX859" fmla="*/ 4680574 w 4918970"/>
                <a:gd name="connsiteY859" fmla="*/ 3070314 h 4941646"/>
                <a:gd name="connsiteX860" fmla="*/ 4810900 w 4918970"/>
                <a:gd name="connsiteY860" fmla="*/ 3229518 h 4941646"/>
                <a:gd name="connsiteX861" fmla="*/ 4780000 w 4918970"/>
                <a:gd name="connsiteY861" fmla="*/ 3680752 h 4941646"/>
                <a:gd name="connsiteX862" fmla="*/ 4535097 w 4918970"/>
                <a:gd name="connsiteY862" fmla="*/ 3861008 h 4941646"/>
                <a:gd name="connsiteX863" fmla="*/ 4504921 w 4918970"/>
                <a:gd name="connsiteY863" fmla="*/ 3866391 h 4941646"/>
                <a:gd name="connsiteX864" fmla="*/ 4520290 w 4918970"/>
                <a:gd name="connsiteY864" fmla="*/ 3900658 h 4941646"/>
                <a:gd name="connsiteX865" fmla="*/ 4518984 w 4918970"/>
                <a:gd name="connsiteY865" fmla="*/ 4032086 h 4941646"/>
                <a:gd name="connsiteX866" fmla="*/ 4414762 w 4918970"/>
                <a:gd name="connsiteY866" fmla="*/ 4163346 h 4941646"/>
                <a:gd name="connsiteX867" fmla="*/ 4399507 w 4918970"/>
                <a:gd name="connsiteY867" fmla="*/ 4168655 h 4941646"/>
                <a:gd name="connsiteX868" fmla="*/ 4389704 w 4918970"/>
                <a:gd name="connsiteY868" fmla="*/ 4155818 h 4941646"/>
                <a:gd name="connsiteX869" fmla="*/ 4375070 w 4918970"/>
                <a:gd name="connsiteY869" fmla="*/ 3988853 h 4941646"/>
                <a:gd name="connsiteX870" fmla="*/ 4446408 w 4918970"/>
                <a:gd name="connsiteY870" fmla="*/ 3878463 h 4941646"/>
                <a:gd name="connsiteX871" fmla="*/ 4449993 w 4918970"/>
                <a:gd name="connsiteY871" fmla="*/ 3876189 h 4941646"/>
                <a:gd name="connsiteX872" fmla="*/ 4433455 w 4918970"/>
                <a:gd name="connsiteY872" fmla="*/ 3879138 h 4941646"/>
                <a:gd name="connsiteX873" fmla="*/ 4380512 w 4918970"/>
                <a:gd name="connsiteY873" fmla="*/ 3878887 h 4941646"/>
                <a:gd name="connsiteX874" fmla="*/ 4380490 w 4918970"/>
                <a:gd name="connsiteY874" fmla="*/ 3879245 h 4941646"/>
                <a:gd name="connsiteX875" fmla="*/ 4377689 w 4918970"/>
                <a:gd name="connsiteY875" fmla="*/ 3878874 h 4941646"/>
                <a:gd name="connsiteX876" fmla="*/ 4373401 w 4918970"/>
                <a:gd name="connsiteY876" fmla="*/ 3878853 h 4941646"/>
                <a:gd name="connsiteX877" fmla="*/ 4373439 w 4918970"/>
                <a:gd name="connsiteY877" fmla="*/ 3878311 h 4941646"/>
                <a:gd name="connsiteX878" fmla="*/ 4305148 w 4918970"/>
                <a:gd name="connsiteY878" fmla="*/ 3869271 h 4941646"/>
                <a:gd name="connsiteX879" fmla="*/ 4161728 w 4918970"/>
                <a:gd name="connsiteY879" fmla="*/ 3812118 h 4941646"/>
                <a:gd name="connsiteX880" fmla="*/ 4114852 w 4918970"/>
                <a:gd name="connsiteY880" fmla="*/ 3779717 h 4941646"/>
                <a:gd name="connsiteX881" fmla="*/ 4035414 w 4918970"/>
                <a:gd name="connsiteY881" fmla="*/ 3838239 h 4941646"/>
                <a:gd name="connsiteX882" fmla="*/ 3620350 w 4918970"/>
                <a:gd name="connsiteY882" fmla="*/ 3985330 h 4941646"/>
                <a:gd name="connsiteX883" fmla="*/ 3590871 w 4918970"/>
                <a:gd name="connsiteY883" fmla="*/ 3983905 h 4941646"/>
                <a:gd name="connsiteX884" fmla="*/ 3592641 w 4918970"/>
                <a:gd name="connsiteY884" fmla="*/ 4076359 h 4941646"/>
                <a:gd name="connsiteX885" fmla="*/ 3963464 w 4918970"/>
                <a:gd name="connsiteY885" fmla="*/ 4693449 h 4941646"/>
                <a:gd name="connsiteX886" fmla="*/ 4005538 w 4918970"/>
                <a:gd name="connsiteY886" fmla="*/ 4696181 h 4941646"/>
                <a:gd name="connsiteX887" fmla="*/ 4053396 w 4918970"/>
                <a:gd name="connsiteY887" fmla="*/ 4692671 h 4941646"/>
                <a:gd name="connsiteX888" fmla="*/ 4202813 w 4918970"/>
                <a:gd name="connsiteY888" fmla="*/ 4590915 h 4941646"/>
                <a:gd name="connsiteX889" fmla="*/ 4216094 w 4918970"/>
                <a:gd name="connsiteY889" fmla="*/ 4354492 h 4941646"/>
                <a:gd name="connsiteX890" fmla="*/ 4079013 w 4918970"/>
                <a:gd name="connsiteY890" fmla="*/ 4236641 h 4941646"/>
                <a:gd name="connsiteX891" fmla="*/ 4019186 w 4918970"/>
                <a:gd name="connsiteY891" fmla="*/ 4225417 h 4941646"/>
                <a:gd name="connsiteX892" fmla="*/ 3991467 w 4918970"/>
                <a:gd name="connsiteY892" fmla="*/ 4226012 h 4941646"/>
                <a:gd name="connsiteX893" fmla="*/ 3908278 w 4918970"/>
                <a:gd name="connsiteY893" fmla="*/ 4277608 h 4941646"/>
                <a:gd name="connsiteX894" fmla="*/ 3897637 w 4918970"/>
                <a:gd name="connsiteY894" fmla="*/ 4405309 h 4941646"/>
                <a:gd name="connsiteX895" fmla="*/ 3916150 w 4918970"/>
                <a:gd name="connsiteY895" fmla="*/ 4433270 h 4941646"/>
                <a:gd name="connsiteX896" fmla="*/ 3938854 w 4918970"/>
                <a:gd name="connsiteY896" fmla="*/ 4404158 h 4941646"/>
                <a:gd name="connsiteX897" fmla="*/ 4024425 w 4918970"/>
                <a:gd name="connsiteY897" fmla="*/ 4375083 h 4941646"/>
                <a:gd name="connsiteX898" fmla="*/ 4136797 w 4918970"/>
                <a:gd name="connsiteY898" fmla="*/ 4495942 h 4941646"/>
                <a:gd name="connsiteX899" fmla="*/ 4012198 w 4918970"/>
                <a:gd name="connsiteY899" fmla="*/ 4604153 h 4941646"/>
                <a:gd name="connsiteX900" fmla="*/ 3997708 w 4918970"/>
                <a:gd name="connsiteY900" fmla="*/ 4600513 h 4941646"/>
                <a:gd name="connsiteX901" fmla="*/ 3997668 w 4918970"/>
                <a:gd name="connsiteY901" fmla="*/ 4601271 h 4941646"/>
                <a:gd name="connsiteX902" fmla="*/ 3784940 w 4918970"/>
                <a:gd name="connsiteY902" fmla="*/ 4459803 h 4941646"/>
                <a:gd name="connsiteX903" fmla="*/ 3806155 w 4918970"/>
                <a:gd name="connsiteY903" fmla="*/ 4205214 h 4941646"/>
                <a:gd name="connsiteX904" fmla="*/ 3972004 w 4918970"/>
                <a:gd name="connsiteY904" fmla="*/ 4102352 h 4941646"/>
                <a:gd name="connsiteX905" fmla="*/ 4024359 w 4918970"/>
                <a:gd name="connsiteY905" fmla="*/ 4101227 h 4941646"/>
                <a:gd name="connsiteX906" fmla="*/ 4024443 w 4918970"/>
                <a:gd name="connsiteY906" fmla="*/ 4099661 h 4941646"/>
                <a:gd name="connsiteX907" fmla="*/ 4031923 w 4918970"/>
                <a:gd name="connsiteY907" fmla="*/ 4101065 h 4941646"/>
                <a:gd name="connsiteX908" fmla="*/ 4039361 w 4918970"/>
                <a:gd name="connsiteY908" fmla="*/ 4100905 h 4941646"/>
                <a:gd name="connsiteX909" fmla="*/ 4039189 w 4918970"/>
                <a:gd name="connsiteY909" fmla="*/ 4102428 h 4941646"/>
                <a:gd name="connsiteX910" fmla="*/ 4118277 w 4918970"/>
                <a:gd name="connsiteY910" fmla="*/ 4117267 h 4941646"/>
                <a:gd name="connsiteX911" fmla="*/ 4328221 w 4918970"/>
                <a:gd name="connsiteY911" fmla="*/ 4297758 h 4941646"/>
                <a:gd name="connsiteX912" fmla="*/ 4359724 w 4918970"/>
                <a:gd name="connsiteY912" fmla="*/ 4387882 h 4941646"/>
                <a:gd name="connsiteX913" fmla="*/ 4360584 w 4918970"/>
                <a:gd name="connsiteY913" fmla="*/ 4399515 h 4941646"/>
                <a:gd name="connsiteX914" fmla="*/ 4379487 w 4918970"/>
                <a:gd name="connsiteY914" fmla="*/ 4385054 h 4941646"/>
                <a:gd name="connsiteX915" fmla="*/ 4680947 w 4918970"/>
                <a:gd name="connsiteY915" fmla="*/ 4315655 h 4941646"/>
                <a:gd name="connsiteX916" fmla="*/ 4688875 w 4918970"/>
                <a:gd name="connsiteY916" fmla="*/ 4318084 h 4941646"/>
                <a:gd name="connsiteX917" fmla="*/ 4684979 w 4918970"/>
                <a:gd name="connsiteY917" fmla="*/ 4312981 h 4941646"/>
                <a:gd name="connsiteX918" fmla="*/ 4670346 w 4918970"/>
                <a:gd name="connsiteY918" fmla="*/ 4146016 h 4941646"/>
                <a:gd name="connsiteX919" fmla="*/ 4774568 w 4918970"/>
                <a:gd name="connsiteY919" fmla="*/ 4014756 h 4941646"/>
                <a:gd name="connsiteX920" fmla="*/ 4789822 w 4918970"/>
                <a:gd name="connsiteY920" fmla="*/ 4009447 h 4941646"/>
                <a:gd name="connsiteX921" fmla="*/ 4799626 w 4918970"/>
                <a:gd name="connsiteY921" fmla="*/ 4022284 h 4941646"/>
                <a:gd name="connsiteX922" fmla="*/ 4814259 w 4918970"/>
                <a:gd name="connsiteY922" fmla="*/ 4189249 h 4941646"/>
                <a:gd name="connsiteX923" fmla="*/ 4710037 w 4918970"/>
                <a:gd name="connsiteY923" fmla="*/ 4320509 h 4941646"/>
                <a:gd name="connsiteX924" fmla="*/ 4703839 w 4918970"/>
                <a:gd name="connsiteY924" fmla="*/ 4322666 h 4941646"/>
                <a:gd name="connsiteX925" fmla="*/ 4729154 w 4918970"/>
                <a:gd name="connsiteY925" fmla="*/ 4330420 h 4941646"/>
                <a:gd name="connsiteX926" fmla="*/ 4729261 w 4918970"/>
                <a:gd name="connsiteY926" fmla="*/ 4330140 h 4941646"/>
                <a:gd name="connsiteX927" fmla="*/ 4731250 w 4918970"/>
                <a:gd name="connsiteY927" fmla="*/ 4331063 h 4941646"/>
                <a:gd name="connsiteX928" fmla="*/ 4733007 w 4918970"/>
                <a:gd name="connsiteY928" fmla="*/ 4331600 h 4941646"/>
                <a:gd name="connsiteX929" fmla="*/ 4732911 w 4918970"/>
                <a:gd name="connsiteY929" fmla="*/ 4331834 h 4941646"/>
                <a:gd name="connsiteX930" fmla="*/ 4765184 w 4918970"/>
                <a:gd name="connsiteY930" fmla="*/ 4346810 h 4941646"/>
                <a:gd name="connsiteX931" fmla="*/ 4853870 w 4918970"/>
                <a:gd name="connsiteY931" fmla="*/ 4421251 h 4941646"/>
                <a:gd name="connsiteX932" fmla="*/ 4915705 w 4918970"/>
                <a:gd name="connsiteY932" fmla="*/ 4562689 h 4941646"/>
                <a:gd name="connsiteX933" fmla="*/ 4805478 w 4918970"/>
                <a:gd name="connsiteY933" fmla="*/ 4839618 h 4941646"/>
                <a:gd name="connsiteX934" fmla="*/ 4586153 w 4918970"/>
                <a:gd name="connsiteY934" fmla="*/ 4900398 h 4941646"/>
                <a:gd name="connsiteX935" fmla="*/ 4522095 w 4918970"/>
                <a:gd name="connsiteY935" fmla="*/ 4883556 h 4941646"/>
                <a:gd name="connsiteX936" fmla="*/ 4521685 w 4918970"/>
                <a:gd name="connsiteY936" fmla="*/ 4884752 h 4941646"/>
                <a:gd name="connsiteX937" fmla="*/ 4516223 w 4918970"/>
                <a:gd name="connsiteY937" fmla="*/ 4882013 h 4941646"/>
                <a:gd name="connsiteX938" fmla="*/ 4510225 w 4918970"/>
                <a:gd name="connsiteY938" fmla="*/ 4880436 h 4941646"/>
                <a:gd name="connsiteX939" fmla="*/ 4510713 w 4918970"/>
                <a:gd name="connsiteY939" fmla="*/ 4879251 h 4941646"/>
                <a:gd name="connsiteX940" fmla="*/ 4472422 w 4918970"/>
                <a:gd name="connsiteY940" fmla="*/ 4860053 h 4941646"/>
                <a:gd name="connsiteX941" fmla="*/ 4385960 w 4918970"/>
                <a:gd name="connsiteY941" fmla="*/ 4725867 h 4941646"/>
                <a:gd name="connsiteX942" fmla="*/ 4459594 w 4918970"/>
                <a:gd name="connsiteY942" fmla="*/ 4530310 h 4941646"/>
                <a:gd name="connsiteX943" fmla="*/ 4666406 w 4918970"/>
                <a:gd name="connsiteY943" fmla="*/ 4500403 h 4941646"/>
                <a:gd name="connsiteX944" fmla="*/ 4666171 w 4918970"/>
                <a:gd name="connsiteY944" fmla="*/ 4500978 h 4941646"/>
                <a:gd name="connsiteX945" fmla="*/ 4678153 w 4918970"/>
                <a:gd name="connsiteY945" fmla="*/ 4503371 h 4941646"/>
                <a:gd name="connsiteX946" fmla="*/ 4732258 w 4918970"/>
                <a:gd name="connsiteY946" fmla="*/ 4627038 h 4941646"/>
                <a:gd name="connsiteX947" fmla="*/ 4606829 w 4918970"/>
                <a:gd name="connsiteY947" fmla="*/ 4676922 h 4941646"/>
                <a:gd name="connsiteX948" fmla="*/ 4553800 w 4918970"/>
                <a:gd name="connsiteY948" fmla="*/ 4625420 h 4941646"/>
                <a:gd name="connsiteX949" fmla="*/ 4547237 w 4918970"/>
                <a:gd name="connsiteY949" fmla="*/ 4595943 h 4941646"/>
                <a:gd name="connsiteX950" fmla="*/ 4523749 w 4918970"/>
                <a:gd name="connsiteY950" fmla="*/ 4610109 h 4941646"/>
                <a:gd name="connsiteX951" fmla="*/ 4486815 w 4918970"/>
                <a:gd name="connsiteY951" fmla="*/ 4708201 h 4941646"/>
                <a:gd name="connsiteX952" fmla="*/ 4554894 w 4918970"/>
                <a:gd name="connsiteY952" fmla="*/ 4787897 h 4941646"/>
                <a:gd name="connsiteX953" fmla="*/ 4554011 w 4918970"/>
                <a:gd name="connsiteY953" fmla="*/ 4790472 h 4941646"/>
                <a:gd name="connsiteX954" fmla="*/ 4598406 w 4918970"/>
                <a:gd name="connsiteY954" fmla="*/ 4802144 h 4941646"/>
                <a:gd name="connsiteX955" fmla="*/ 4744405 w 4918970"/>
                <a:gd name="connsiteY955" fmla="*/ 4761685 h 4941646"/>
                <a:gd name="connsiteX956" fmla="*/ 4817781 w 4918970"/>
                <a:gd name="connsiteY956" fmla="*/ 4577338 h 4941646"/>
                <a:gd name="connsiteX957" fmla="*/ 4739520 w 4918970"/>
                <a:gd name="connsiteY957" fmla="*/ 4447615 h 4941646"/>
                <a:gd name="connsiteX958" fmla="*/ 4695275 w 4918970"/>
                <a:gd name="connsiteY958" fmla="*/ 4423413 h 4941646"/>
                <a:gd name="connsiteX959" fmla="*/ 4693723 w 4918970"/>
                <a:gd name="connsiteY959" fmla="*/ 4427190 h 4941646"/>
                <a:gd name="connsiteX960" fmla="*/ 4360937 w 4918970"/>
                <a:gd name="connsiteY960" fmla="*/ 4523612 h 4941646"/>
                <a:gd name="connsiteX961" fmla="*/ 4358243 w 4918970"/>
                <a:gd name="connsiteY961" fmla="*/ 4526202 h 4941646"/>
                <a:gd name="connsiteX962" fmla="*/ 4349279 w 4918970"/>
                <a:gd name="connsiteY962" fmla="*/ 4573821 h 4941646"/>
                <a:gd name="connsiteX963" fmla="*/ 4307881 w 4918970"/>
                <a:gd name="connsiteY963" fmla="*/ 4659849 h 4941646"/>
                <a:gd name="connsiteX964" fmla="*/ 4079043 w 4918970"/>
                <a:gd name="connsiteY964" fmla="*/ 4815692 h 4941646"/>
                <a:gd name="connsiteX965" fmla="*/ 4005620 w 4918970"/>
                <a:gd name="connsiteY965" fmla="*/ 4821079 h 4941646"/>
                <a:gd name="connsiteX966" fmla="*/ 4005563 w 4918970"/>
                <a:gd name="connsiteY966" fmla="*/ 4823110 h 4941646"/>
                <a:gd name="connsiteX967" fmla="*/ 3991451 w 4918970"/>
                <a:gd name="connsiteY967" fmla="*/ 4822118 h 4941646"/>
                <a:gd name="connsiteX968" fmla="*/ 3983828 w 4918970"/>
                <a:gd name="connsiteY968" fmla="*/ 4822678 h 4941646"/>
                <a:gd name="connsiteX969" fmla="*/ 3983892 w 4918970"/>
                <a:gd name="connsiteY969" fmla="*/ 4821587 h 4941646"/>
                <a:gd name="connsiteX970" fmla="*/ 3947102 w 4918970"/>
                <a:gd name="connsiteY970" fmla="*/ 4819001 h 4941646"/>
                <a:gd name="connsiteX971" fmla="*/ 3627707 w 4918970"/>
                <a:gd name="connsiteY971" fmla="*/ 4589600 h 4941646"/>
                <a:gd name="connsiteX972" fmla="*/ 3592283 w 4918970"/>
                <a:gd name="connsiteY972" fmla="*/ 4526580 h 4941646"/>
                <a:gd name="connsiteX973" fmla="*/ 3565383 w 4918970"/>
                <a:gd name="connsiteY973" fmla="*/ 4570845 h 4941646"/>
                <a:gd name="connsiteX974" fmla="*/ 3189438 w 4918970"/>
                <a:gd name="connsiteY974" fmla="*/ 4823795 h 4941646"/>
                <a:gd name="connsiteX975" fmla="*/ 3141752 w 4918970"/>
                <a:gd name="connsiteY975" fmla="*/ 4822834 h 4941646"/>
                <a:gd name="connsiteX976" fmla="*/ 3141684 w 4918970"/>
                <a:gd name="connsiteY976" fmla="*/ 4824272 h 4941646"/>
                <a:gd name="connsiteX977" fmla="*/ 3132775 w 4918970"/>
                <a:gd name="connsiteY977" fmla="*/ 4822652 h 4941646"/>
                <a:gd name="connsiteX978" fmla="*/ 3120088 w 4918970"/>
                <a:gd name="connsiteY978" fmla="*/ 4822397 h 4941646"/>
                <a:gd name="connsiteX979" fmla="*/ 3120247 w 4918970"/>
                <a:gd name="connsiteY979" fmla="*/ 4820375 h 4941646"/>
                <a:gd name="connsiteX980" fmla="*/ 3047753 w 4918970"/>
                <a:gd name="connsiteY980" fmla="*/ 4807191 h 4941646"/>
                <a:gd name="connsiteX981" fmla="*/ 2836804 w 4918970"/>
                <a:gd name="connsiteY981" fmla="*/ 4627873 h 4941646"/>
                <a:gd name="connsiteX982" fmla="*/ 2797349 w 4918970"/>
                <a:gd name="connsiteY982" fmla="*/ 4444315 h 4941646"/>
                <a:gd name="connsiteX983" fmla="*/ 2802541 w 4918970"/>
                <a:gd name="connsiteY983" fmla="*/ 4415864 h 4941646"/>
                <a:gd name="connsiteX984" fmla="*/ 2754657 w 4918970"/>
                <a:gd name="connsiteY984" fmla="*/ 4423760 h 4941646"/>
                <a:gd name="connsiteX985" fmla="*/ 2672563 w 4918970"/>
                <a:gd name="connsiteY985" fmla="*/ 4408525 h 4941646"/>
                <a:gd name="connsiteX986" fmla="*/ 2551796 w 4918970"/>
                <a:gd name="connsiteY986" fmla="*/ 4318402 h 4941646"/>
                <a:gd name="connsiteX987" fmla="*/ 2546688 w 4918970"/>
                <a:gd name="connsiteY987" fmla="*/ 4306454 h 4941646"/>
                <a:gd name="connsiteX988" fmla="*/ 2558094 w 4918970"/>
                <a:gd name="connsiteY988" fmla="*/ 4300230 h 4941646"/>
                <a:gd name="connsiteX989" fmla="*/ 2708730 w 4918970"/>
                <a:gd name="connsiteY989" fmla="*/ 4304163 h 4941646"/>
                <a:gd name="connsiteX990" fmla="*/ 2809965 w 4918970"/>
                <a:gd name="connsiteY990" fmla="*/ 4367688 h 4941646"/>
                <a:gd name="connsiteX991" fmla="*/ 2811061 w 4918970"/>
                <a:gd name="connsiteY991" fmla="*/ 4369180 h 4941646"/>
                <a:gd name="connsiteX992" fmla="*/ 2814207 w 4918970"/>
                <a:gd name="connsiteY992" fmla="*/ 4351934 h 4941646"/>
                <a:gd name="connsiteX993" fmla="*/ 2855126 w 4918970"/>
                <a:gd name="connsiteY993" fmla="*/ 4265676 h 4941646"/>
                <a:gd name="connsiteX994" fmla="*/ 3083092 w 4918970"/>
                <a:gd name="connsiteY994" fmla="*/ 4108559 h 4941646"/>
                <a:gd name="connsiteX995" fmla="*/ 3163309 w 4918970"/>
                <a:gd name="connsiteY995" fmla="*/ 4102224 h 4941646"/>
                <a:gd name="connsiteX996" fmla="*/ 3163299 w 4918970"/>
                <a:gd name="connsiteY996" fmla="*/ 4100690 h 4941646"/>
                <a:gd name="connsiteX997" fmla="*/ 3170683 w 4918970"/>
                <a:gd name="connsiteY997" fmla="*/ 4101642 h 4941646"/>
                <a:gd name="connsiteX998" fmla="*/ 3178267 w 4918970"/>
                <a:gd name="connsiteY998" fmla="*/ 4101042 h 4941646"/>
                <a:gd name="connsiteX999" fmla="*/ 3178183 w 4918970"/>
                <a:gd name="connsiteY999" fmla="*/ 4102607 h 4941646"/>
                <a:gd name="connsiteX1000" fmla="*/ 3230121 w 4918970"/>
                <a:gd name="connsiteY1000" fmla="*/ 4109300 h 4941646"/>
                <a:gd name="connsiteX1001" fmla="*/ 3384077 w 4918970"/>
                <a:gd name="connsiteY1001" fmla="*/ 4229231 h 4941646"/>
                <a:gd name="connsiteX1002" fmla="*/ 3378068 w 4918970"/>
                <a:gd name="connsiteY1002" fmla="*/ 4484632 h 4941646"/>
                <a:gd name="connsiteX1003" fmla="*/ 3151490 w 4918970"/>
                <a:gd name="connsiteY1003" fmla="*/ 4602651 h 4941646"/>
                <a:gd name="connsiteX1004" fmla="*/ 3151531 w 4918970"/>
                <a:gd name="connsiteY1004" fmla="*/ 4601893 h 4941646"/>
                <a:gd name="connsiteX1005" fmla="*/ 3136736 w 4918970"/>
                <a:gd name="connsiteY1005" fmla="*/ 4603968 h 4941646"/>
                <a:gd name="connsiteX1006" fmla="*/ 3024366 w 4918970"/>
                <a:gd name="connsiteY1006" fmla="*/ 4483109 h 4941646"/>
                <a:gd name="connsiteX1007" fmla="*/ 3148964 w 4918970"/>
                <a:gd name="connsiteY1007" fmla="*/ 4374899 h 4941646"/>
                <a:gd name="connsiteX1008" fmla="*/ 3230953 w 4918970"/>
                <a:gd name="connsiteY1008" fmla="*/ 4412917 h 4941646"/>
                <a:gd name="connsiteX1009" fmla="*/ 3250430 w 4918970"/>
                <a:gd name="connsiteY1009" fmla="*/ 4444282 h 4941646"/>
                <a:gd name="connsiteX1010" fmla="*/ 3271814 w 4918970"/>
                <a:gd name="connsiteY1010" fmla="*/ 4418452 h 4941646"/>
                <a:gd name="connsiteX1011" fmla="*/ 3274827 w 4918970"/>
                <a:gd name="connsiteY1011" fmla="*/ 4290343 h 4941646"/>
                <a:gd name="connsiteX1012" fmla="*/ 3197603 w 4918970"/>
                <a:gd name="connsiteY1012" fmla="*/ 4230185 h 4941646"/>
                <a:gd name="connsiteX1013" fmla="*/ 3170100 w 4918970"/>
                <a:gd name="connsiteY1013" fmla="*/ 4226641 h 4941646"/>
                <a:gd name="connsiteX1014" fmla="*/ 3109424 w 4918970"/>
                <a:gd name="connsiteY1014" fmla="*/ 4231432 h 4941646"/>
                <a:gd name="connsiteX1015" fmla="*/ 2960577 w 4918970"/>
                <a:gd name="connsiteY1015" fmla="*/ 4334021 h 4941646"/>
                <a:gd name="connsiteX1016" fmla="*/ 2948614 w 4918970"/>
                <a:gd name="connsiteY1016" fmla="*/ 4570515 h 4941646"/>
                <a:gd name="connsiteX1017" fmla="*/ 3086350 w 4918970"/>
                <a:gd name="connsiteY1017" fmla="*/ 4687599 h 4941646"/>
                <a:gd name="connsiteX1018" fmla="*/ 3135027 w 4918970"/>
                <a:gd name="connsiteY1018" fmla="*/ 4696450 h 4941646"/>
                <a:gd name="connsiteX1019" fmla="*/ 3186909 w 4918970"/>
                <a:gd name="connsiteY1019" fmla="*/ 4697395 h 4941646"/>
                <a:gd name="connsiteX1020" fmla="*/ 3492757 w 4918970"/>
                <a:gd name="connsiteY1020" fmla="*/ 4455786 h 4941646"/>
                <a:gd name="connsiteX1021" fmla="*/ 3529094 w 4918970"/>
                <a:gd name="connsiteY1021" fmla="*/ 4384360 h 4941646"/>
                <a:gd name="connsiteX1022" fmla="*/ 3523158 w 4918970"/>
                <a:gd name="connsiteY1022" fmla="*/ 4369461 h 4941646"/>
                <a:gd name="connsiteX1023" fmla="*/ 3468082 w 4918970"/>
                <a:gd name="connsiteY1023" fmla="*/ 4100240 h 4941646"/>
                <a:gd name="connsiteX1024" fmla="*/ 3464193 w 4918970"/>
                <a:gd name="connsiteY1024" fmla="*/ 3962584 h 4941646"/>
                <a:gd name="connsiteX1025" fmla="*/ 3409200 w 4918970"/>
                <a:gd name="connsiteY1025" fmla="*/ 3940291 h 4941646"/>
                <a:gd name="connsiteX1026" fmla="*/ 3359250 w 4918970"/>
                <a:gd name="connsiteY1026" fmla="*/ 3905871 h 4941646"/>
                <a:gd name="connsiteX1027" fmla="*/ 3357725 w 4918970"/>
                <a:gd name="connsiteY1027" fmla="*/ 3907940 h 4941646"/>
                <a:gd name="connsiteX1028" fmla="*/ 3346384 w 4918970"/>
                <a:gd name="connsiteY1028" fmla="*/ 3897005 h 4941646"/>
                <a:gd name="connsiteX1029" fmla="*/ 3333740 w 4918970"/>
                <a:gd name="connsiteY1029" fmla="*/ 3888292 h 4941646"/>
                <a:gd name="connsiteX1030" fmla="*/ 3335314 w 4918970"/>
                <a:gd name="connsiteY1030" fmla="*/ 3886330 h 4941646"/>
                <a:gd name="connsiteX1031" fmla="*/ 3287896 w 4918970"/>
                <a:gd name="connsiteY1031" fmla="*/ 3840601 h 4941646"/>
                <a:gd name="connsiteX1032" fmla="*/ 3248987 w 4918970"/>
                <a:gd name="connsiteY1032" fmla="*/ 3780366 h 4941646"/>
                <a:gd name="connsiteX1033" fmla="*/ 3242988 w 4918970"/>
                <a:gd name="connsiteY1033" fmla="*/ 3765293 h 4941646"/>
                <a:gd name="connsiteX1034" fmla="*/ 3232761 w 4918970"/>
                <a:gd name="connsiteY1034" fmla="*/ 3794848 h 4941646"/>
                <a:gd name="connsiteX1035" fmla="*/ 3133719 w 4918970"/>
                <a:gd name="connsiteY1035" fmla="*/ 3898073 h 4941646"/>
                <a:gd name="connsiteX1036" fmla="*/ 2953210 w 4918970"/>
                <a:gd name="connsiteY1036" fmla="*/ 3924419 h 4941646"/>
                <a:gd name="connsiteX1037" fmla="*/ 2937156 w 4918970"/>
                <a:gd name="connsiteY1037" fmla="*/ 3917253 h 4941646"/>
                <a:gd name="connsiteX1038" fmla="*/ 2938956 w 4918970"/>
                <a:gd name="connsiteY1038" fmla="*/ 3899765 h 4941646"/>
                <a:gd name="connsiteX1039" fmla="*/ 3051861 w 4918970"/>
                <a:gd name="connsiteY1039" fmla="*/ 3756481 h 4941646"/>
                <a:gd name="connsiteX1040" fmla="*/ 3145447 w 4918970"/>
                <a:gd name="connsiteY1040" fmla="*/ 3723732 h 4941646"/>
                <a:gd name="connsiteX1041" fmla="*/ 3228896 w 4918970"/>
                <a:gd name="connsiteY1041" fmla="*/ 3729878 h 4941646"/>
                <a:gd name="connsiteX1042" fmla="*/ 3222549 w 4918970"/>
                <a:gd name="connsiteY1042" fmla="*/ 3713929 h 4941646"/>
                <a:gd name="connsiteX1043" fmla="*/ 3210448 w 4918970"/>
                <a:gd name="connsiteY1043" fmla="*/ 3570152 h 4941646"/>
                <a:gd name="connsiteX1044" fmla="*/ 3429893 w 4918970"/>
                <a:gd name="connsiteY1044" fmla="*/ 3274120 h 4941646"/>
                <a:gd name="connsiteX1045" fmla="*/ 3711178 w 4918970"/>
                <a:gd name="connsiteY1045" fmla="*/ 3269596 h 4941646"/>
                <a:gd name="connsiteX1046" fmla="*/ 3782593 w 4918970"/>
                <a:gd name="connsiteY1046" fmla="*/ 3309407 h 4941646"/>
                <a:gd name="connsiteX1047" fmla="*/ 3783447 w 4918970"/>
                <a:gd name="connsiteY1047" fmla="*/ 3308105 h 4941646"/>
                <a:gd name="connsiteX1048" fmla="*/ 3785382 w 4918970"/>
                <a:gd name="connsiteY1048" fmla="*/ 3309787 h 4941646"/>
                <a:gd name="connsiteX1049" fmla="*/ 3740197 w 4918970"/>
                <a:gd name="connsiteY1049" fmla="*/ 3235481 h 4941646"/>
                <a:gd name="connsiteX1050" fmla="*/ 3570082 w 4918970"/>
                <a:gd name="connsiteY1050" fmla="*/ 3022141 h 4941646"/>
                <a:gd name="connsiteX1051" fmla="*/ 2897637 w 4918970"/>
                <a:gd name="connsiteY1051" fmla="*/ 2745027 h 4941646"/>
                <a:gd name="connsiteX1052" fmla="*/ 2831115 w 4918970"/>
                <a:gd name="connsiteY1052" fmla="*/ 2779004 h 4941646"/>
                <a:gd name="connsiteX1053" fmla="*/ 2781035 w 4918970"/>
                <a:gd name="connsiteY1053" fmla="*/ 2817087 h 4941646"/>
                <a:gd name="connsiteX1054" fmla="*/ 2694811 w 4918970"/>
                <a:gd name="connsiteY1054" fmla="*/ 3023320 h 4941646"/>
                <a:gd name="connsiteX1055" fmla="*/ 2840505 w 4918970"/>
                <a:gd name="connsiteY1055" fmla="*/ 3277301 h 4941646"/>
                <a:gd name="connsiteX1056" fmla="*/ 3062057 w 4918970"/>
                <a:gd name="connsiteY1056" fmla="*/ 3306983 h 4941646"/>
                <a:gd name="connsiteX1057" fmla="*/ 3131625 w 4918970"/>
                <a:gd name="connsiteY1057" fmla="*/ 3278268 h 4941646"/>
                <a:gd name="connsiteX1058" fmla="*/ 3159954 w 4918970"/>
                <a:gd name="connsiteY1058" fmla="*/ 3258952 h 4941646"/>
                <a:gd name="connsiteX1059" fmla="*/ 3211372 w 4918970"/>
                <a:gd name="connsiteY1059" fmla="*/ 3149373 h 4941646"/>
                <a:gd name="connsiteX1060" fmla="*/ 3136271 w 4918970"/>
                <a:gd name="connsiteY1060" fmla="*/ 3009848 h 4941646"/>
                <a:gd name="connsiteX1061" fmla="*/ 3097753 w 4918970"/>
                <a:gd name="connsiteY1061" fmla="*/ 2998910 h 4941646"/>
                <a:gd name="connsiteX1062" fmla="*/ 3094333 w 4918970"/>
                <a:gd name="connsiteY1062" fmla="*/ 3038842 h 4941646"/>
                <a:gd name="connsiteX1063" fmla="*/ 3025258 w 4918970"/>
                <a:gd name="connsiteY1063" fmla="*/ 3126689 h 4941646"/>
                <a:gd name="connsiteX1064" fmla="*/ 2827284 w 4918970"/>
                <a:gd name="connsiteY1064" fmla="*/ 3077222 h 4941646"/>
                <a:gd name="connsiteX1065" fmla="*/ 2883432 w 4918970"/>
                <a:gd name="connsiteY1065" fmla="*/ 2881039 h 4941646"/>
                <a:gd name="connsiteX1066" fmla="*/ 2900902 w 4918970"/>
                <a:gd name="connsiteY1066" fmla="*/ 2875038 h 4941646"/>
                <a:gd name="connsiteX1067" fmla="*/ 2900433 w 4918970"/>
                <a:gd name="connsiteY1067" fmla="*/ 2874225 h 4941646"/>
                <a:gd name="connsiteX1068" fmla="*/ 3216312 w 4918970"/>
                <a:gd name="connsiteY1068" fmla="*/ 2877364 h 4941646"/>
                <a:gd name="connsiteX1069" fmla="*/ 3366036 w 4918970"/>
                <a:gd name="connsiteY1069" fmla="*/ 3155523 h 4941646"/>
                <a:gd name="connsiteX1070" fmla="*/ 3263529 w 4918970"/>
                <a:gd name="connsiteY1070" fmla="*/ 3373983 h 4941646"/>
                <a:gd name="connsiteX1071" fmla="*/ 3210029 w 4918970"/>
                <a:gd name="connsiteY1071" fmla="*/ 3410460 h 4941646"/>
                <a:gd name="connsiteX1072" fmla="*/ 3210999 w 4918970"/>
                <a:gd name="connsiteY1072" fmla="*/ 3412140 h 4941646"/>
                <a:gd name="connsiteX1073" fmla="*/ 3202297 w 4918970"/>
                <a:gd name="connsiteY1073" fmla="*/ 3415732 h 4941646"/>
                <a:gd name="connsiteX1074" fmla="*/ 3194697 w 4918970"/>
                <a:gd name="connsiteY1074" fmla="*/ 3420914 h 4941646"/>
                <a:gd name="connsiteX1075" fmla="*/ 3193849 w 4918970"/>
                <a:gd name="connsiteY1075" fmla="*/ 3419219 h 4941646"/>
                <a:gd name="connsiteX1076" fmla="*/ 3101878 w 4918970"/>
                <a:gd name="connsiteY1076" fmla="*/ 3457182 h 4941646"/>
                <a:gd name="connsiteX1077" fmla="*/ 2762564 w 4918970"/>
                <a:gd name="connsiteY1077" fmla="*/ 3411724 h 4941646"/>
                <a:gd name="connsiteX1078" fmla="*/ 2539429 w 4918970"/>
                <a:gd name="connsiteY1078" fmla="*/ 3022743 h 4941646"/>
                <a:gd name="connsiteX1079" fmla="*/ 2671481 w 4918970"/>
                <a:gd name="connsiteY1079" fmla="*/ 2706889 h 4941646"/>
                <a:gd name="connsiteX1080" fmla="*/ 2742251 w 4918970"/>
                <a:gd name="connsiteY1080" fmla="*/ 2653071 h 4941646"/>
                <a:gd name="connsiteX1081" fmla="*/ 2740868 w 4918970"/>
                <a:gd name="connsiteY1081" fmla="*/ 2650820 h 4941646"/>
                <a:gd name="connsiteX1082" fmla="*/ 2754235 w 4918970"/>
                <a:gd name="connsiteY1082" fmla="*/ 2643959 h 4941646"/>
                <a:gd name="connsiteX1083" fmla="*/ 2765448 w 4918970"/>
                <a:gd name="connsiteY1083" fmla="*/ 2635431 h 4941646"/>
                <a:gd name="connsiteX1084" fmla="*/ 2766671 w 4918970"/>
                <a:gd name="connsiteY1084" fmla="*/ 2637576 h 4941646"/>
                <a:gd name="connsiteX1085" fmla="*/ 2834007 w 4918970"/>
                <a:gd name="connsiteY1085" fmla="*/ 2603014 h 4941646"/>
                <a:gd name="connsiteX1086" fmla="*/ 3045763 w 4918970"/>
                <a:gd name="connsiteY1086" fmla="*/ 2574191 h 4941646"/>
                <a:gd name="connsiteX1087" fmla="*/ 3338577 w 4918970"/>
                <a:gd name="connsiteY1087" fmla="*/ 2658575 h 4941646"/>
                <a:gd name="connsiteX1088" fmla="*/ 3370762 w 4918970"/>
                <a:gd name="connsiteY1088" fmla="*/ 2676288 h 4941646"/>
                <a:gd name="connsiteX1089" fmla="*/ 3368871 w 4918970"/>
                <a:gd name="connsiteY1089" fmla="*/ 2619088 h 4941646"/>
                <a:gd name="connsiteX1090" fmla="*/ 3568788 w 4918970"/>
                <a:gd name="connsiteY1090" fmla="*/ 2114047 h 4941646"/>
                <a:gd name="connsiteX1091" fmla="*/ 3630985 w 4918970"/>
                <a:gd name="connsiteY1091" fmla="*/ 2069991 h 4941646"/>
                <a:gd name="connsiteX1092" fmla="*/ 3630749 w 4918970"/>
                <a:gd name="connsiteY1092" fmla="*/ 2069603 h 4941646"/>
                <a:gd name="connsiteX1093" fmla="*/ 3633689 w 4918970"/>
                <a:gd name="connsiteY1093" fmla="*/ 2068076 h 4941646"/>
                <a:gd name="connsiteX1094" fmla="*/ 3635956 w 4918970"/>
                <a:gd name="connsiteY1094" fmla="*/ 2066470 h 4941646"/>
                <a:gd name="connsiteX1095" fmla="*/ 3636147 w 4918970"/>
                <a:gd name="connsiteY1095" fmla="*/ 2066799 h 4941646"/>
                <a:gd name="connsiteX1096" fmla="*/ 3676756 w 4918970"/>
                <a:gd name="connsiteY1096" fmla="*/ 2045706 h 4941646"/>
                <a:gd name="connsiteX1097" fmla="*/ 3674207 w 4918970"/>
                <a:gd name="connsiteY1097" fmla="*/ 2043574 h 4941646"/>
                <a:gd name="connsiteX1098" fmla="*/ 4015700 w 4918970"/>
                <a:gd name="connsiteY1098" fmla="*/ 1676316 h 4941646"/>
                <a:gd name="connsiteX1099" fmla="*/ 4020727 w 4918970"/>
                <a:gd name="connsiteY1099" fmla="*/ 1676316 h 4941646"/>
                <a:gd name="connsiteX1100" fmla="*/ 4013874 w 4918970"/>
                <a:gd name="connsiteY1100" fmla="*/ 1614618 h 4941646"/>
                <a:gd name="connsiteX1101" fmla="*/ 3902802 w 4918970"/>
                <a:gd name="connsiteY1101" fmla="*/ 1464821 h 4941646"/>
                <a:gd name="connsiteX1102" fmla="*/ 3658590 w 4918970"/>
                <a:gd name="connsiteY1102" fmla="*/ 1462107 h 4941646"/>
                <a:gd name="connsiteX1103" fmla="*/ 3544215 w 4918970"/>
                <a:gd name="connsiteY1103" fmla="*/ 1609398 h 4941646"/>
                <a:gd name="connsiteX1104" fmla="*/ 3536731 w 4918970"/>
                <a:gd name="connsiteY1104" fmla="*/ 1665403 h 4941646"/>
                <a:gd name="connsiteX1105" fmla="*/ 3540076 w 4918970"/>
                <a:gd name="connsiteY1105" fmla="*/ 1665602 h 4941646"/>
                <a:gd name="connsiteX1106" fmla="*/ 3598957 w 4918970"/>
                <a:gd name="connsiteY1106" fmla="*/ 1780400 h 4941646"/>
                <a:gd name="connsiteX1107" fmla="*/ 3727917 w 4918970"/>
                <a:gd name="connsiteY1107" fmla="*/ 1784246 h 4941646"/>
                <a:gd name="connsiteX1108" fmla="*/ 3755034 w 4918970"/>
                <a:gd name="connsiteY1108" fmla="*/ 1764133 h 4941646"/>
                <a:gd name="connsiteX1109" fmla="*/ 3724546 w 4918970"/>
                <a:gd name="connsiteY1109" fmla="*/ 1742870 h 4941646"/>
                <a:gd name="connsiteX1110" fmla="*/ 3690723 w 4918970"/>
                <a:gd name="connsiteY1110" fmla="*/ 1658398 h 4941646"/>
                <a:gd name="connsiteX1111" fmla="*/ 3806203 w 4918970"/>
                <a:gd name="connsiteY1111" fmla="*/ 1538936 h 4941646"/>
                <a:gd name="connsiteX1112" fmla="*/ 3921682 w 4918970"/>
                <a:gd name="connsiteY1112" fmla="*/ 1658398 h 4941646"/>
                <a:gd name="connsiteX1113" fmla="*/ 3918802 w 4918970"/>
                <a:gd name="connsiteY1113" fmla="*/ 1673160 h 4941646"/>
                <a:gd name="connsiteX1114" fmla="*/ 3919565 w 4918970"/>
                <a:gd name="connsiteY1114" fmla="*/ 1673160 h 4941646"/>
                <a:gd name="connsiteX1115" fmla="*/ 3788752 w 4918970"/>
                <a:gd name="connsiteY1115" fmla="*/ 1894621 h 4941646"/>
                <a:gd name="connsiteX1116" fmla="*/ 3531654 w 4918970"/>
                <a:gd name="connsiteY1116" fmla="*/ 1886958 h 4941646"/>
                <a:gd name="connsiteX1117" fmla="*/ 3419338 w 4918970"/>
                <a:gd name="connsiteY1117" fmla="*/ 1725736 h 4941646"/>
                <a:gd name="connsiteX1118" fmla="*/ 3415397 w 4918970"/>
                <a:gd name="connsiteY1118" fmla="*/ 1673160 h 4941646"/>
                <a:gd name="connsiteX1119" fmla="*/ 3413819 w 4918970"/>
                <a:gd name="connsiteY1119" fmla="*/ 1673160 h 4941646"/>
                <a:gd name="connsiteX1120" fmla="*/ 3414831 w 4918970"/>
                <a:gd name="connsiteY1120" fmla="*/ 1665593 h 4941646"/>
                <a:gd name="connsiteX1121" fmla="*/ 3414269 w 4918970"/>
                <a:gd name="connsiteY1121" fmla="*/ 1658093 h 4941646"/>
                <a:gd name="connsiteX1122" fmla="*/ 3415821 w 4918970"/>
                <a:gd name="connsiteY1122" fmla="*/ 1658186 h 4941646"/>
                <a:gd name="connsiteX1123" fmla="*/ 3426619 w 4918970"/>
                <a:gd name="connsiteY1123" fmla="*/ 1577375 h 4941646"/>
                <a:gd name="connsiteX1124" fmla="*/ 3598437 w 4918970"/>
                <a:gd name="connsiteY1124" fmla="*/ 1356111 h 4941646"/>
                <a:gd name="connsiteX1125" fmla="*/ 3782418 w 4918970"/>
                <a:gd name="connsiteY1125" fmla="*/ 1308636 h 4941646"/>
                <a:gd name="connsiteX1126" fmla="*/ 3965296 w 4918970"/>
                <a:gd name="connsiteY1126" fmla="*/ 1360189 h 4941646"/>
                <a:gd name="connsiteX1127" fmla="*/ 4040966 w 4918970"/>
                <a:gd name="connsiteY1127" fmla="*/ 1420294 h 4941646"/>
                <a:gd name="connsiteX1128" fmla="*/ 4076804 w 4918970"/>
                <a:gd name="connsiteY1128" fmla="*/ 1468863 h 4941646"/>
                <a:gd name="connsiteX1129" fmla="*/ 4078947 w 4918970"/>
                <a:gd name="connsiteY1129" fmla="*/ 1426895 h 4941646"/>
                <a:gd name="connsiteX1130" fmla="*/ 4138882 w 4918970"/>
                <a:gd name="connsiteY1130" fmla="*/ 1229283 h 4941646"/>
                <a:gd name="connsiteX1131" fmla="*/ 4142864 w 4918970"/>
                <a:gd name="connsiteY1131" fmla="*/ 1221936 h 4941646"/>
                <a:gd name="connsiteX1132" fmla="*/ 4072388 w 4918970"/>
                <a:gd name="connsiteY1132" fmla="*/ 1224496 h 4941646"/>
                <a:gd name="connsiteX1133" fmla="*/ 4001871 w 4918970"/>
                <a:gd name="connsiteY1133" fmla="*/ 1213151 h 4941646"/>
                <a:gd name="connsiteX1134" fmla="*/ 3926488 w 4918970"/>
                <a:gd name="connsiteY1134" fmla="*/ 1182098 h 4941646"/>
                <a:gd name="connsiteX1135" fmla="*/ 3925792 w 4918970"/>
                <a:gd name="connsiteY1135" fmla="*/ 1183487 h 4941646"/>
                <a:gd name="connsiteX1136" fmla="*/ 3919577 w 4918970"/>
                <a:gd name="connsiteY1136" fmla="*/ 1179251 h 4941646"/>
                <a:gd name="connsiteX1137" fmla="*/ 3912520 w 4918970"/>
                <a:gd name="connsiteY1137" fmla="*/ 1176343 h 4941646"/>
                <a:gd name="connsiteX1138" fmla="*/ 3913309 w 4918970"/>
                <a:gd name="connsiteY1138" fmla="*/ 1174977 h 4941646"/>
                <a:gd name="connsiteX1139" fmla="*/ 3869746 w 4918970"/>
                <a:gd name="connsiteY1139" fmla="*/ 1145275 h 4941646"/>
                <a:gd name="connsiteX1140" fmla="*/ 3786283 w 4918970"/>
                <a:gd name="connsiteY1140" fmla="*/ 967396 h 4941646"/>
                <a:gd name="connsiteX1141" fmla="*/ 3908192 w 4918970"/>
                <a:gd name="connsiteY1141" fmla="*/ 740909 h 4941646"/>
                <a:gd name="connsiteX1142" fmla="*/ 4165392 w 4918970"/>
                <a:gd name="connsiteY1142" fmla="*/ 738354 h 4941646"/>
                <a:gd name="connsiteX1143" fmla="*/ 4165010 w 4918970"/>
                <a:gd name="connsiteY1143" fmla="*/ 739015 h 4941646"/>
                <a:gd name="connsiteX1144" fmla="*/ 4179235 w 4918970"/>
                <a:gd name="connsiteY1144" fmla="*/ 743901 h 4941646"/>
                <a:gd name="connsiteX1145" fmla="*/ 4224952 w 4918970"/>
                <a:gd name="connsiteY1145" fmla="*/ 903641 h 4941646"/>
                <a:gd name="connsiteX1146" fmla="*/ 4063755 w 4918970"/>
                <a:gd name="connsiteY1146" fmla="*/ 943919 h 4941646"/>
                <a:gd name="connsiteX1147" fmla="*/ 4007512 w 4918970"/>
                <a:gd name="connsiteY1147" fmla="*/ 872390 h 4941646"/>
                <a:gd name="connsiteX1148" fmla="*/ 4004341 w 4918970"/>
                <a:gd name="connsiteY1148" fmla="*/ 835355 h 4941646"/>
                <a:gd name="connsiteX1149" fmla="*/ 3973364 w 4918970"/>
                <a:gd name="connsiteY1149" fmla="*/ 848783 h 4941646"/>
                <a:gd name="connsiteX1150" fmla="*/ 3912215 w 4918970"/>
                <a:gd name="connsiteY1150" fmla="*/ 962389 h 4941646"/>
                <a:gd name="connsiteX1151" fmla="*/ 3982192 w 4918970"/>
                <a:gd name="connsiteY1151" fmla="*/ 1070781 h 4941646"/>
                <a:gd name="connsiteX1152" fmla="*/ 3980693 w 4918970"/>
                <a:gd name="connsiteY1152" fmla="*/ 1073778 h 4941646"/>
                <a:gd name="connsiteX1153" fmla="*/ 4032936 w 4918970"/>
                <a:gd name="connsiteY1153" fmla="*/ 1095298 h 4941646"/>
                <a:gd name="connsiteX1154" fmla="*/ 4217681 w 4918970"/>
                <a:gd name="connsiteY1154" fmla="*/ 1069892 h 4941646"/>
                <a:gd name="connsiteX1155" fmla="*/ 4337436 w 4918970"/>
                <a:gd name="connsiteY1155" fmla="*/ 857041 h 4941646"/>
                <a:gd name="connsiteX1156" fmla="*/ 4263244 w 4918970"/>
                <a:gd name="connsiteY1156" fmla="*/ 685950 h 4941646"/>
                <a:gd name="connsiteX1157" fmla="*/ 4213240 w 4918970"/>
                <a:gd name="connsiteY1157" fmla="*/ 649166 h 4941646"/>
                <a:gd name="connsiteX1158" fmla="*/ 4210727 w 4918970"/>
                <a:gd name="connsiteY1158" fmla="*/ 653520 h 4941646"/>
                <a:gd name="connsiteX1159" fmla="*/ 3721921 w 4918970"/>
                <a:gd name="connsiteY1159" fmla="*/ 765631 h 4941646"/>
                <a:gd name="connsiteX1160" fmla="*/ 3720888 w 4918970"/>
                <a:gd name="connsiteY1160" fmla="*/ 759716 h 4941646"/>
                <a:gd name="connsiteX1161" fmla="*/ 3670419 w 4918970"/>
                <a:gd name="connsiteY1161" fmla="*/ 784012 h 4941646"/>
                <a:gd name="connsiteX1162" fmla="*/ 3218076 w 4918970"/>
                <a:gd name="connsiteY1162" fmla="*/ 802753 h 4941646"/>
                <a:gd name="connsiteX1163" fmla="*/ 3165008 w 4918970"/>
                <a:gd name="connsiteY1163" fmla="*/ 770579 h 4941646"/>
                <a:gd name="connsiteX1164" fmla="*/ 3164794 w 4918970"/>
                <a:gd name="connsiteY1164" fmla="*/ 770882 h 4941646"/>
                <a:gd name="connsiteX1165" fmla="*/ 3162700 w 4918970"/>
                <a:gd name="connsiteY1165" fmla="*/ 769180 h 4941646"/>
                <a:gd name="connsiteX1166" fmla="*/ 3160766 w 4918970"/>
                <a:gd name="connsiteY1166" fmla="*/ 768008 h 4941646"/>
                <a:gd name="connsiteX1167" fmla="*/ 3160950 w 4918970"/>
                <a:gd name="connsiteY1167" fmla="*/ 767758 h 4941646"/>
                <a:gd name="connsiteX1168" fmla="*/ 3126960 w 4918970"/>
                <a:gd name="connsiteY1168" fmla="*/ 740145 h 4941646"/>
                <a:gd name="connsiteX1169" fmla="*/ 3043604 w 4918970"/>
                <a:gd name="connsiteY1169" fmla="*/ 624540 h 4941646"/>
                <a:gd name="connsiteX1170" fmla="*/ 3012515 w 4918970"/>
                <a:gd name="connsiteY1170" fmla="*/ 437093 h 4941646"/>
                <a:gd name="connsiteX1171" fmla="*/ 3015501 w 4918970"/>
                <a:gd name="connsiteY1171" fmla="*/ 424463 h 4941646"/>
                <a:gd name="connsiteX1172" fmla="*/ 3007456 w 4918970"/>
                <a:gd name="connsiteY1172" fmla="*/ 431695 h 4941646"/>
                <a:gd name="connsiteX1173" fmla="*/ 2815007 w 4918970"/>
                <a:gd name="connsiteY1173" fmla="*/ 193551 h 4941646"/>
                <a:gd name="connsiteX1174" fmla="*/ 2815442 w 4918970"/>
                <a:gd name="connsiteY1174" fmla="*/ 190512 h 4941646"/>
                <a:gd name="connsiteX1175" fmla="*/ 2777560 w 4918970"/>
                <a:gd name="connsiteY1175" fmla="*/ 189321 h 4941646"/>
                <a:gd name="connsiteX1176" fmla="*/ 2677422 w 4918970"/>
                <a:gd name="connsiteY1176" fmla="*/ 243503 h 4941646"/>
                <a:gd name="connsiteX1177" fmla="*/ 2654669 w 4918970"/>
                <a:gd name="connsiteY1177" fmla="*/ 390867 h 4941646"/>
                <a:gd name="connsiteX1178" fmla="*/ 2733804 w 4918970"/>
                <a:gd name="connsiteY1178" fmla="*/ 472727 h 4941646"/>
                <a:gd name="connsiteX1179" fmla="*/ 2767006 w 4918970"/>
                <a:gd name="connsiteY1179" fmla="*/ 482093 h 4941646"/>
                <a:gd name="connsiteX1180" fmla="*/ 2767416 w 4918970"/>
                <a:gd name="connsiteY1180" fmla="*/ 480087 h 4941646"/>
                <a:gd name="connsiteX1181" fmla="*/ 2841889 w 4918970"/>
                <a:gd name="connsiteY1181" fmla="*/ 454424 h 4941646"/>
                <a:gd name="connsiteX1182" fmla="*/ 2855361 w 4918970"/>
                <a:gd name="connsiteY1182" fmla="*/ 376815 h 4941646"/>
                <a:gd name="connsiteX1183" fmla="*/ 2845550 w 4918970"/>
                <a:gd name="connsiteY1183" fmla="*/ 358687 h 4941646"/>
                <a:gd name="connsiteX1184" fmla="*/ 2830063 w 4918970"/>
                <a:gd name="connsiteY1184" fmla="*/ 375275 h 4941646"/>
                <a:gd name="connsiteX1185" fmla="*/ 2776084 w 4918970"/>
                <a:gd name="connsiteY1185" fmla="*/ 388415 h 4941646"/>
                <a:gd name="connsiteX1186" fmla="*/ 2713866 w 4918970"/>
                <a:gd name="connsiteY1186" fmla="*/ 308293 h 4941646"/>
                <a:gd name="connsiteX1187" fmla="*/ 2796050 w 4918970"/>
                <a:gd name="connsiteY1187" fmla="*/ 248825 h 4941646"/>
                <a:gd name="connsiteX1188" fmla="*/ 2804723 w 4918970"/>
                <a:gd name="connsiteY1188" fmla="*/ 251843 h 4941646"/>
                <a:gd name="connsiteX1189" fmla="*/ 2804789 w 4918970"/>
                <a:gd name="connsiteY1189" fmla="*/ 251381 h 4941646"/>
                <a:gd name="connsiteX1190" fmla="*/ 2927332 w 4918970"/>
                <a:gd name="connsiteY1190" fmla="*/ 349588 h 4941646"/>
                <a:gd name="connsiteX1191" fmla="*/ 2900473 w 4918970"/>
                <a:gd name="connsiteY1191" fmla="*/ 504313 h 4941646"/>
                <a:gd name="connsiteX1192" fmla="*/ 2793323 w 4918970"/>
                <a:gd name="connsiteY1192" fmla="*/ 558258 h 4941646"/>
                <a:gd name="connsiteX1193" fmla="*/ 2761206 w 4918970"/>
                <a:gd name="connsiteY1193" fmla="*/ 556095 h 4941646"/>
                <a:gd name="connsiteX1194" fmla="*/ 2761069 w 4918970"/>
                <a:gd name="connsiteY1194" fmla="*/ 557050 h 4941646"/>
                <a:gd name="connsiteX1195" fmla="*/ 2756583 w 4918970"/>
                <a:gd name="connsiteY1195" fmla="*/ 555784 h 4941646"/>
                <a:gd name="connsiteX1196" fmla="*/ 2752002 w 4918970"/>
                <a:gd name="connsiteY1196" fmla="*/ 555475 h 4941646"/>
                <a:gd name="connsiteX1197" fmla="*/ 2752192 w 4918970"/>
                <a:gd name="connsiteY1197" fmla="*/ 554545 h 4941646"/>
                <a:gd name="connsiteX1198" fmla="*/ 2704285 w 4918970"/>
                <a:gd name="connsiteY1198" fmla="*/ 541033 h 4941646"/>
                <a:gd name="connsiteX1199" fmla="*/ 2585408 w 4918970"/>
                <a:gd name="connsiteY1199" fmla="*/ 418061 h 4941646"/>
                <a:gd name="connsiteX1200" fmla="*/ 2619585 w 4918970"/>
                <a:gd name="connsiteY1200" fmla="*/ 196686 h 4941646"/>
                <a:gd name="connsiteX1201" fmla="*/ 2713551 w 4918970"/>
                <a:gd name="connsiteY1201" fmla="*/ 128654 h 4941646"/>
                <a:gd name="connsiteX1202" fmla="*/ 2799366 w 4918970"/>
                <a:gd name="connsiteY1202" fmla="*/ 114250 h 4941646"/>
                <a:gd name="connsiteX1203" fmla="*/ 2825976 w 4918970"/>
                <a:gd name="connsiteY1203" fmla="*/ 116853 h 4941646"/>
                <a:gd name="connsiteX1204" fmla="*/ 2826004 w 4918970"/>
                <a:gd name="connsiteY1204" fmla="*/ 116666 h 4941646"/>
                <a:gd name="connsiteX1205" fmla="*/ 2827347 w 4918970"/>
                <a:gd name="connsiteY1205" fmla="*/ 116987 h 4941646"/>
                <a:gd name="connsiteX1206" fmla="*/ 2828987 w 4918970"/>
                <a:gd name="connsiteY1206" fmla="*/ 117147 h 4941646"/>
                <a:gd name="connsiteX1207" fmla="*/ 2828949 w 4918970"/>
                <a:gd name="connsiteY1207" fmla="*/ 117370 h 4941646"/>
                <a:gd name="connsiteX1208" fmla="*/ 2865800 w 4918970"/>
                <a:gd name="connsiteY1208" fmla="*/ 126184 h 4941646"/>
                <a:gd name="connsiteX1209" fmla="*/ 3034586 w 4918970"/>
                <a:gd name="connsiteY1209" fmla="*/ 286050 h 4941646"/>
                <a:gd name="connsiteX1210" fmla="*/ 3047879 w 4918970"/>
                <a:gd name="connsiteY1210" fmla="*/ 318780 h 4941646"/>
                <a:gd name="connsiteX1211" fmla="*/ 3079973 w 4918970"/>
                <a:gd name="connsiteY1211" fmla="*/ 259464 h 4941646"/>
                <a:gd name="connsiteX1212" fmla="*/ 3227652 w 4918970"/>
                <a:gd name="connsiteY1212" fmla="*/ 139909 h 4941646"/>
                <a:gd name="connsiteX1213" fmla="*/ 3367954 w 4918970"/>
                <a:gd name="connsiteY1213" fmla="*/ 108756 h 4941646"/>
                <a:gd name="connsiteX1214" fmla="*/ 3507723 w 4918970"/>
                <a:gd name="connsiteY1214" fmla="*/ 133592 h 4941646"/>
                <a:gd name="connsiteX1215" fmla="*/ 3579079 w 4918970"/>
                <a:gd name="connsiteY1215" fmla="*/ 173027 h 4941646"/>
                <a:gd name="connsiteX1216" fmla="*/ 3579929 w 4918970"/>
                <a:gd name="connsiteY1216" fmla="*/ 171725 h 4941646"/>
                <a:gd name="connsiteX1217" fmla="*/ 3585620 w 4918970"/>
                <a:gd name="connsiteY1217" fmla="*/ 176642 h 4941646"/>
                <a:gd name="connsiteX1218" fmla="*/ 3592302 w 4918970"/>
                <a:gd name="connsiteY1218" fmla="*/ 180335 h 4941646"/>
                <a:gd name="connsiteX1219" fmla="*/ 3591363 w 4918970"/>
                <a:gd name="connsiteY1219" fmla="*/ 181602 h 4941646"/>
                <a:gd name="connsiteX1220" fmla="*/ 3631260 w 4918970"/>
                <a:gd name="connsiteY1220" fmla="*/ 216070 h 4941646"/>
                <a:gd name="connsiteX1221" fmla="*/ 3657117 w 4918970"/>
                <a:gd name="connsiteY1221" fmla="*/ 251964 h 4941646"/>
                <a:gd name="connsiteX1222" fmla="*/ 3675180 w 4918970"/>
                <a:gd name="connsiteY1222" fmla="*/ 216821 h 4941646"/>
                <a:gd name="connsiteX1223" fmla="*/ 3787801 w 4918970"/>
                <a:gd name="connsiteY1223" fmla="*/ 128612 h 4941646"/>
                <a:gd name="connsiteX1224" fmla="*/ 3970223 w 4918970"/>
                <a:gd name="connsiteY1224" fmla="*/ 128010 h 4941646"/>
                <a:gd name="connsiteX1225" fmla="*/ 3985104 w 4918970"/>
                <a:gd name="connsiteY1225" fmla="*/ 137370 h 4941646"/>
                <a:gd name="connsiteX1226" fmla="*/ 3980853 w 4918970"/>
                <a:gd name="connsiteY1226" fmla="*/ 154430 h 4941646"/>
                <a:gd name="connsiteX1227" fmla="*/ 3848852 w 4918970"/>
                <a:gd name="connsiteY1227" fmla="*/ 280340 h 4941646"/>
                <a:gd name="connsiteX1228" fmla="*/ 3706522 w 4918970"/>
                <a:gd name="connsiteY1228" fmla="*/ 294716 h 4941646"/>
                <a:gd name="connsiteX1229" fmla="*/ 3672488 w 4918970"/>
                <a:gd name="connsiteY1229" fmla="*/ 283024 h 4941646"/>
                <a:gd name="connsiteX1230" fmla="*/ 3681211 w 4918970"/>
                <a:gd name="connsiteY1230" fmla="*/ 302237 h 4941646"/>
                <a:gd name="connsiteX1231" fmla="*/ 3693925 w 4918970"/>
                <a:gd name="connsiteY1231" fmla="*/ 402295 h 4941646"/>
                <a:gd name="connsiteX1232" fmla="*/ 3547019 w 4918970"/>
                <a:gd name="connsiteY1232" fmla="*/ 613427 h 4941646"/>
                <a:gd name="connsiteX1233" fmla="*/ 3291201 w 4918970"/>
                <a:gd name="connsiteY1233" fmla="*/ 586680 h 4941646"/>
                <a:gd name="connsiteX1234" fmla="*/ 3291655 w 4918970"/>
                <a:gd name="connsiteY1234" fmla="*/ 586066 h 4941646"/>
                <a:gd name="connsiteX1235" fmla="*/ 3278079 w 4918970"/>
                <a:gd name="connsiteY1235" fmla="*/ 579592 h 4941646"/>
                <a:gd name="connsiteX1236" fmla="*/ 3250849 w 4918970"/>
                <a:gd name="connsiteY1236" fmla="*/ 415686 h 4941646"/>
                <a:gd name="connsiteX1237" fmla="*/ 3415584 w 4918970"/>
                <a:gd name="connsiteY1237" fmla="*/ 394026 h 4941646"/>
                <a:gd name="connsiteX1238" fmla="*/ 3463316 w 4918970"/>
                <a:gd name="connsiteY1238" fmla="*/ 471492 h 4941646"/>
                <a:gd name="connsiteX1239" fmla="*/ 3462250 w 4918970"/>
                <a:gd name="connsiteY1239" fmla="*/ 508647 h 4941646"/>
                <a:gd name="connsiteX1240" fmla="*/ 3494554 w 4918970"/>
                <a:gd name="connsiteY1240" fmla="*/ 498835 h 4941646"/>
                <a:gd name="connsiteX1241" fmla="*/ 3568241 w 4918970"/>
                <a:gd name="connsiteY1241" fmla="*/ 392931 h 4941646"/>
                <a:gd name="connsiteX1242" fmla="*/ 3511060 w 4918970"/>
                <a:gd name="connsiteY1242" fmla="*/ 277277 h 4941646"/>
                <a:gd name="connsiteX1243" fmla="*/ 3512892 w 4918970"/>
                <a:gd name="connsiteY1243" fmla="*/ 274470 h 4941646"/>
                <a:gd name="connsiteX1244" fmla="*/ 3463439 w 4918970"/>
                <a:gd name="connsiteY1244" fmla="*/ 247140 h 4941646"/>
                <a:gd name="connsiteX1245" fmla="*/ 3277003 w 4918970"/>
                <a:gd name="connsiteY1245" fmla="*/ 251345 h 4941646"/>
                <a:gd name="connsiteX1246" fmla="*/ 3133789 w 4918970"/>
                <a:gd name="connsiteY1246" fmla="*/ 449175 h 4941646"/>
                <a:gd name="connsiteX1247" fmla="*/ 3188018 w 4918970"/>
                <a:gd name="connsiteY1247" fmla="*/ 627600 h 4941646"/>
                <a:gd name="connsiteX1248" fmla="*/ 3233509 w 4918970"/>
                <a:gd name="connsiteY1248" fmla="*/ 669838 h 4941646"/>
                <a:gd name="connsiteX1249" fmla="*/ 3236501 w 4918970"/>
                <a:gd name="connsiteY1249" fmla="*/ 665799 h 4941646"/>
                <a:gd name="connsiteX1250" fmla="*/ 3662727 w 4918970"/>
                <a:gd name="connsiteY1250" fmla="*/ 651203 h 4941646"/>
                <a:gd name="connsiteX1251" fmla="*/ 3698389 w 4918970"/>
                <a:gd name="connsiteY1251" fmla="*/ 630880 h 4941646"/>
                <a:gd name="connsiteX1252" fmla="*/ 3697975 w 4918970"/>
                <a:gd name="connsiteY1252" fmla="*/ 628504 h 4941646"/>
                <a:gd name="connsiteX1253" fmla="*/ 4156285 w 4918970"/>
                <a:gd name="connsiteY1253" fmla="*/ 500107 h 4941646"/>
                <a:gd name="connsiteX1254" fmla="*/ 4195024 w 4918970"/>
                <a:gd name="connsiteY1254" fmla="*/ 510446 h 4941646"/>
                <a:gd name="connsiteX1255" fmla="*/ 4193237 w 4918970"/>
                <a:gd name="connsiteY1255" fmla="*/ 505509 h 4941646"/>
                <a:gd name="connsiteX1256" fmla="*/ 4193939 w 4918970"/>
                <a:gd name="connsiteY1256" fmla="*/ 220295 h 4941646"/>
                <a:gd name="connsiteX1257" fmla="*/ 4219175 w 4918970"/>
                <a:gd name="connsiteY1257" fmla="*/ 169424 h 4941646"/>
                <a:gd name="connsiteX1258" fmla="*/ 4218883 w 4918970"/>
                <a:gd name="connsiteY1258" fmla="*/ 169254 h 4941646"/>
                <a:gd name="connsiteX1259" fmla="*/ 4220273 w 4918970"/>
                <a:gd name="connsiteY1259" fmla="*/ 167213 h 4941646"/>
                <a:gd name="connsiteX1260" fmla="*/ 4221192 w 4918970"/>
                <a:gd name="connsiteY1260" fmla="*/ 165359 h 4941646"/>
                <a:gd name="connsiteX1261" fmla="*/ 4221434 w 4918970"/>
                <a:gd name="connsiteY1261" fmla="*/ 165507 h 4941646"/>
                <a:gd name="connsiteX1262" fmla="*/ 4243986 w 4918970"/>
                <a:gd name="connsiteY1262" fmla="*/ 132385 h 4941646"/>
                <a:gd name="connsiteX1263" fmla="*/ 4342954 w 4918970"/>
                <a:gd name="connsiteY1263" fmla="*/ 47457 h 4941646"/>
                <a:gd name="connsiteX1264" fmla="*/ 4511458 w 4918970"/>
                <a:gd name="connsiteY1264" fmla="*/ 4639 h 4941646"/>
                <a:gd name="connsiteX1265" fmla="*/ 660663 w 4918970"/>
                <a:gd name="connsiteY1265" fmla="*/ 1998 h 4941646"/>
                <a:gd name="connsiteX1266" fmla="*/ 903970 w 4918970"/>
                <a:gd name="connsiteY1266" fmla="*/ 134116 h 4941646"/>
                <a:gd name="connsiteX1267" fmla="*/ 983228 w 4918970"/>
                <a:gd name="connsiteY1267" fmla="*/ 328943 h 4941646"/>
                <a:gd name="connsiteX1268" fmla="*/ 982983 w 4918970"/>
                <a:gd name="connsiteY1268" fmla="*/ 370766 h 4941646"/>
                <a:gd name="connsiteX1269" fmla="*/ 998600 w 4918970"/>
                <a:gd name="connsiteY1269" fmla="*/ 415354 h 4941646"/>
                <a:gd name="connsiteX1270" fmla="*/ 1185896 w 4918970"/>
                <a:gd name="connsiteY1270" fmla="*/ 578343 h 4941646"/>
                <a:gd name="connsiteX1271" fmla="*/ 1185455 w 4918970"/>
                <a:gd name="connsiteY1271" fmla="*/ 581823 h 4941646"/>
                <a:gd name="connsiteX1272" fmla="*/ 1228764 w 4918970"/>
                <a:gd name="connsiteY1272" fmla="*/ 582488 h 4941646"/>
                <a:gd name="connsiteX1273" fmla="*/ 1342194 w 4918970"/>
                <a:gd name="connsiteY1273" fmla="*/ 518737 h 4941646"/>
                <a:gd name="connsiteX1274" fmla="*/ 1365486 w 4918970"/>
                <a:gd name="connsiteY1274" fmla="*/ 349929 h 4941646"/>
                <a:gd name="connsiteX1275" fmla="*/ 1273558 w 4918970"/>
                <a:gd name="connsiteY1275" fmla="*/ 257843 h 4941646"/>
                <a:gd name="connsiteX1276" fmla="*/ 1235447 w 4918970"/>
                <a:gd name="connsiteY1276" fmla="*/ 247752 h 4941646"/>
                <a:gd name="connsiteX1277" fmla="*/ 1235016 w 4918970"/>
                <a:gd name="connsiteY1277" fmla="*/ 250050 h 4941646"/>
                <a:gd name="connsiteX1278" fmla="*/ 1150389 w 4918970"/>
                <a:gd name="connsiteY1278" fmla="*/ 280742 h 4941646"/>
                <a:gd name="connsiteX1279" fmla="*/ 1136419 w 4918970"/>
                <a:gd name="connsiteY1279" fmla="*/ 369672 h 4941646"/>
                <a:gd name="connsiteX1280" fmla="*/ 1147964 w 4918970"/>
                <a:gd name="connsiteY1280" fmla="*/ 390206 h 4941646"/>
                <a:gd name="connsiteX1281" fmla="*/ 1165356 w 4918970"/>
                <a:gd name="connsiteY1281" fmla="*/ 370966 h 4941646"/>
                <a:gd name="connsiteX1282" fmla="*/ 1226794 w 4918970"/>
                <a:gd name="connsiteY1282" fmla="*/ 354961 h 4941646"/>
                <a:gd name="connsiteX1283" fmla="*/ 1299361 w 4918970"/>
                <a:gd name="connsiteY1283" fmla="*/ 445372 h 4941646"/>
                <a:gd name="connsiteX1284" fmla="*/ 1206543 w 4918970"/>
                <a:gd name="connsiteY1284" fmla="*/ 514834 h 4941646"/>
                <a:gd name="connsiteX1285" fmla="*/ 1196577 w 4918970"/>
                <a:gd name="connsiteY1285" fmla="*/ 511545 h 4941646"/>
                <a:gd name="connsiteX1286" fmla="*/ 1196510 w 4918970"/>
                <a:gd name="connsiteY1286" fmla="*/ 512073 h 4941646"/>
                <a:gd name="connsiteX1287" fmla="*/ 1054680 w 4918970"/>
                <a:gd name="connsiteY1287" fmla="*/ 402104 h 4941646"/>
                <a:gd name="connsiteX1288" fmla="*/ 1082530 w 4918970"/>
                <a:gd name="connsiteY1288" fmla="*/ 224810 h 4941646"/>
                <a:gd name="connsiteX1289" fmla="*/ 1203977 w 4918970"/>
                <a:gd name="connsiteY1289" fmla="*/ 161201 h 4941646"/>
                <a:gd name="connsiteX1290" fmla="*/ 1240717 w 4918970"/>
                <a:gd name="connsiteY1290" fmla="*/ 163083 h 4941646"/>
                <a:gd name="connsiteX1291" fmla="*/ 1240855 w 4918970"/>
                <a:gd name="connsiteY1291" fmla="*/ 161990 h 4941646"/>
                <a:gd name="connsiteX1292" fmla="*/ 1246004 w 4918970"/>
                <a:gd name="connsiteY1292" fmla="*/ 163354 h 4941646"/>
                <a:gd name="connsiteX1293" fmla="*/ 1251244 w 4918970"/>
                <a:gd name="connsiteY1293" fmla="*/ 163623 h 4941646"/>
                <a:gd name="connsiteX1294" fmla="*/ 1251045 w 4918970"/>
                <a:gd name="connsiteY1294" fmla="*/ 164689 h 4941646"/>
                <a:gd name="connsiteX1295" fmla="*/ 1306036 w 4918970"/>
                <a:gd name="connsiteY1295" fmla="*/ 179249 h 4941646"/>
                <a:gd name="connsiteX1296" fmla="*/ 1444132 w 4918970"/>
                <a:gd name="connsiteY1296" fmla="*/ 317584 h 4941646"/>
                <a:gd name="connsiteX1297" fmla="*/ 1409142 w 4918970"/>
                <a:gd name="connsiteY1297" fmla="*/ 571171 h 4941646"/>
                <a:gd name="connsiteX1298" fmla="*/ 1303020 w 4918970"/>
                <a:gd name="connsiteY1298" fmla="*/ 650635 h 4941646"/>
                <a:gd name="connsiteX1299" fmla="*/ 1205225 w 4918970"/>
                <a:gd name="connsiteY1299" fmla="*/ 668671 h 4941646"/>
                <a:gd name="connsiteX1300" fmla="*/ 1174770 w 4918970"/>
                <a:gd name="connsiteY1300" fmla="*/ 666184 h 4941646"/>
                <a:gd name="connsiteX1301" fmla="*/ 1174742 w 4918970"/>
                <a:gd name="connsiteY1301" fmla="*/ 666399 h 4941646"/>
                <a:gd name="connsiteX1302" fmla="*/ 1173202 w 4918970"/>
                <a:gd name="connsiteY1302" fmla="*/ 666056 h 4941646"/>
                <a:gd name="connsiteX1303" fmla="*/ 1171325 w 4918970"/>
                <a:gd name="connsiteY1303" fmla="*/ 665903 h 4941646"/>
                <a:gd name="connsiteX1304" fmla="*/ 1171363 w 4918970"/>
                <a:gd name="connsiteY1304" fmla="*/ 665648 h 4941646"/>
                <a:gd name="connsiteX1305" fmla="*/ 1129093 w 4918970"/>
                <a:gd name="connsiteY1305" fmla="*/ 656253 h 4941646"/>
                <a:gd name="connsiteX1306" fmla="*/ 988672 w 4918970"/>
                <a:gd name="connsiteY1306" fmla="*/ 558376 h 4941646"/>
                <a:gd name="connsiteX1307" fmla="*/ 952656 w 4918970"/>
                <a:gd name="connsiteY1307" fmla="*/ 505247 h 4941646"/>
                <a:gd name="connsiteX1308" fmla="*/ 936604 w 4918970"/>
                <a:gd name="connsiteY1308" fmla="*/ 539096 h 4941646"/>
                <a:gd name="connsiteX1309" fmla="*/ 774911 w 4918970"/>
                <a:gd name="connsiteY1309" fmla="*/ 648372 h 4941646"/>
                <a:gd name="connsiteX1310" fmla="*/ 533911 w 4918970"/>
                <a:gd name="connsiteY1310" fmla="*/ 563611 h 4941646"/>
                <a:gd name="connsiteX1311" fmla="*/ 491813 w 4918970"/>
                <a:gd name="connsiteY1311" fmla="*/ 311632 h 4941646"/>
                <a:gd name="connsiteX1312" fmla="*/ 492522 w 4918970"/>
                <a:gd name="connsiteY1312" fmla="*/ 311905 h 4941646"/>
                <a:gd name="connsiteX1313" fmla="*/ 495127 w 4918970"/>
                <a:gd name="connsiteY1313" fmla="*/ 297195 h 4941646"/>
                <a:gd name="connsiteX1314" fmla="*/ 644832 w 4918970"/>
                <a:gd name="connsiteY1314" fmla="*/ 227749 h 4941646"/>
                <a:gd name="connsiteX1315" fmla="*/ 709165 w 4918970"/>
                <a:gd name="connsiteY1315" fmla="*/ 379721 h 4941646"/>
                <a:gd name="connsiteX1316" fmla="*/ 647636 w 4918970"/>
                <a:gd name="connsiteY1316" fmla="*/ 445917 h 4941646"/>
                <a:gd name="connsiteX1317" fmla="*/ 611784 w 4918970"/>
                <a:gd name="connsiteY1317" fmla="*/ 454730 h 4941646"/>
                <a:gd name="connsiteX1318" fmla="*/ 629728 w 4918970"/>
                <a:gd name="connsiteY1318" fmla="*/ 483058 h 4941646"/>
                <a:gd name="connsiteX1319" fmla="*/ 750613 w 4918970"/>
                <a:gd name="connsiteY1319" fmla="*/ 525574 h 4941646"/>
                <a:gd name="connsiteX1320" fmla="*/ 831719 w 4918970"/>
                <a:gd name="connsiteY1320" fmla="*/ 470761 h 4941646"/>
                <a:gd name="connsiteX1321" fmla="*/ 843603 w 4918970"/>
                <a:gd name="connsiteY1321" fmla="*/ 445703 h 4941646"/>
                <a:gd name="connsiteX1322" fmla="*/ 857824 w 4918970"/>
                <a:gd name="connsiteY1322" fmla="*/ 386526 h 4941646"/>
                <a:gd name="connsiteX1323" fmla="*/ 806344 w 4918970"/>
                <a:gd name="connsiteY1323" fmla="*/ 213235 h 4941646"/>
                <a:gd name="connsiteX1324" fmla="*/ 585164 w 4918970"/>
                <a:gd name="connsiteY1324" fmla="*/ 128664 h 4941646"/>
                <a:gd name="connsiteX1325" fmla="*/ 431198 w 4918970"/>
                <a:gd name="connsiteY1325" fmla="*/ 223399 h 4941646"/>
                <a:gd name="connsiteX1326" fmla="*/ 406778 w 4918970"/>
                <a:gd name="connsiteY1326" fmla="*/ 268683 h 4941646"/>
                <a:gd name="connsiteX1327" fmla="*/ 390123 w 4918970"/>
                <a:gd name="connsiteY1327" fmla="*/ 318901 h 4941646"/>
                <a:gd name="connsiteX1328" fmla="*/ 526281 w 4918970"/>
                <a:gd name="connsiteY1328" fmla="*/ 682080 h 4941646"/>
                <a:gd name="connsiteX1329" fmla="*/ 582331 w 4918970"/>
                <a:gd name="connsiteY1329" fmla="*/ 738077 h 4941646"/>
                <a:gd name="connsiteX1330" fmla="*/ 693689 w 4918970"/>
                <a:gd name="connsiteY1330" fmla="*/ 741107 h 4941646"/>
                <a:gd name="connsiteX1331" fmla="*/ 1102644 w 4918970"/>
                <a:gd name="connsiteY1331" fmla="*/ 841470 h 4941646"/>
                <a:gd name="connsiteX1332" fmla="*/ 1159798 w 4918970"/>
                <a:gd name="connsiteY1332" fmla="*/ 868542 h 4941646"/>
                <a:gd name="connsiteX1333" fmla="*/ 1177985 w 4918970"/>
                <a:gd name="connsiteY1333" fmla="*/ 804044 h 4941646"/>
                <a:gd name="connsiteX1334" fmla="*/ 1219927 w 4918970"/>
                <a:gd name="connsiteY1334" fmla="*/ 731316 h 4941646"/>
                <a:gd name="connsiteX1335" fmla="*/ 1254015 w 4918970"/>
                <a:gd name="connsiteY1335" fmla="*/ 694750 h 4941646"/>
                <a:gd name="connsiteX1336" fmla="*/ 1253813 w 4918970"/>
                <a:gd name="connsiteY1336" fmla="*/ 694532 h 4941646"/>
                <a:gd name="connsiteX1337" fmla="*/ 1255498 w 4918970"/>
                <a:gd name="connsiteY1337" fmla="*/ 693161 h 4941646"/>
                <a:gd name="connsiteX1338" fmla="*/ 1256740 w 4918970"/>
                <a:gd name="connsiteY1338" fmla="*/ 691828 h 4941646"/>
                <a:gd name="connsiteX1339" fmla="*/ 1256907 w 4918970"/>
                <a:gd name="connsiteY1339" fmla="*/ 692013 h 4941646"/>
                <a:gd name="connsiteX1340" fmla="*/ 1284267 w 4918970"/>
                <a:gd name="connsiteY1340" fmla="*/ 669745 h 4941646"/>
                <a:gd name="connsiteX1341" fmla="*/ 1389124 w 4918970"/>
                <a:gd name="connsiteY1341" fmla="*/ 622997 h 4941646"/>
                <a:gd name="connsiteX1342" fmla="*/ 1542048 w 4918970"/>
                <a:gd name="connsiteY1342" fmla="*/ 629268 h 4941646"/>
                <a:gd name="connsiteX1343" fmla="*/ 1741072 w 4918970"/>
                <a:gd name="connsiteY1343" fmla="*/ 847742 h 4941646"/>
                <a:gd name="connsiteX1344" fmla="*/ 1742596 w 4918970"/>
                <a:gd name="connsiteY1344" fmla="*/ 963501 h 4941646"/>
                <a:gd name="connsiteX1345" fmla="*/ 1700052 w 4918970"/>
                <a:gd name="connsiteY1345" fmla="*/ 1069643 h 4941646"/>
                <a:gd name="connsiteX1346" fmla="*/ 1657234 w 4918970"/>
                <a:gd name="connsiteY1346" fmla="*/ 1119439 h 4941646"/>
                <a:gd name="connsiteX1347" fmla="*/ 1658121 w 4918970"/>
                <a:gd name="connsiteY1347" fmla="*/ 1120322 h 4941646"/>
                <a:gd name="connsiteX1348" fmla="*/ 1653309 w 4918970"/>
                <a:gd name="connsiteY1348" fmla="*/ 1124003 h 4941646"/>
                <a:gd name="connsiteX1349" fmla="*/ 1649299 w 4918970"/>
                <a:gd name="connsiteY1349" fmla="*/ 1128666 h 4941646"/>
                <a:gd name="connsiteX1350" fmla="*/ 1648453 w 4918970"/>
                <a:gd name="connsiteY1350" fmla="*/ 1127717 h 4941646"/>
                <a:gd name="connsiteX1351" fmla="*/ 1614719 w 4918970"/>
                <a:gd name="connsiteY1351" fmla="*/ 1153518 h 4941646"/>
                <a:gd name="connsiteX1352" fmla="*/ 1457572 w 4918970"/>
                <a:gd name="connsiteY1352" fmla="*/ 1172349 h 4941646"/>
                <a:gd name="connsiteX1353" fmla="*/ 1315202 w 4918970"/>
                <a:gd name="connsiteY1353" fmla="*/ 1021819 h 4941646"/>
                <a:gd name="connsiteX1354" fmla="*/ 1378312 w 4918970"/>
                <a:gd name="connsiteY1354" fmla="*/ 824473 h 4941646"/>
                <a:gd name="connsiteX1355" fmla="*/ 1378721 w 4918970"/>
                <a:gd name="connsiteY1355" fmla="*/ 824932 h 4941646"/>
                <a:gd name="connsiteX1356" fmla="*/ 1386057 w 4918970"/>
                <a:gd name="connsiteY1356" fmla="*/ 815289 h 4941646"/>
                <a:gd name="connsiteX1357" fmla="*/ 1519783 w 4918970"/>
                <a:gd name="connsiteY1357" fmla="*/ 820737 h 4941646"/>
                <a:gd name="connsiteX1358" fmla="*/ 1509807 w 4918970"/>
                <a:gd name="connsiteY1358" fmla="*/ 954207 h 4941646"/>
                <a:gd name="connsiteX1359" fmla="*/ 1440879 w 4918970"/>
                <a:gd name="connsiteY1359" fmla="*/ 979124 h 4941646"/>
                <a:gd name="connsiteX1360" fmla="*/ 1411754 w 4918970"/>
                <a:gd name="connsiteY1360" fmla="*/ 972180 h 4941646"/>
                <a:gd name="connsiteX1361" fmla="*/ 1414186 w 4918970"/>
                <a:gd name="connsiteY1361" fmla="*/ 999267 h 4941646"/>
                <a:gd name="connsiteX1362" fmla="*/ 1485597 w 4918970"/>
                <a:gd name="connsiteY1362" fmla="*/ 1074772 h 4941646"/>
                <a:gd name="connsiteX1363" fmla="*/ 1586194 w 4918970"/>
                <a:gd name="connsiteY1363" fmla="*/ 1048675 h 4941646"/>
                <a:gd name="connsiteX1364" fmla="*/ 1588106 w 4918970"/>
                <a:gd name="connsiteY1364" fmla="*/ 1050582 h 4941646"/>
                <a:gd name="connsiteX1365" fmla="*/ 1617781 w 4918970"/>
                <a:gd name="connsiteY1365" fmla="*/ 1016071 h 4941646"/>
                <a:gd name="connsiteX1366" fmla="*/ 1645088 w 4918970"/>
                <a:gd name="connsiteY1366" fmla="*/ 868356 h 4941646"/>
                <a:gd name="connsiteX1367" fmla="*/ 1512600 w 4918970"/>
                <a:gd name="connsiteY1367" fmla="*/ 722923 h 4941646"/>
                <a:gd name="connsiteX1368" fmla="*/ 1362990 w 4918970"/>
                <a:gd name="connsiteY1368" fmla="*/ 736381 h 4941646"/>
                <a:gd name="connsiteX1369" fmla="*/ 1322209 w 4918970"/>
                <a:gd name="connsiteY1369" fmla="*/ 765317 h 4941646"/>
                <a:gd name="connsiteX1370" fmla="*/ 1324903 w 4918970"/>
                <a:gd name="connsiteY1370" fmla="*/ 768341 h 4941646"/>
                <a:gd name="connsiteX1371" fmla="*/ 1266406 w 4918970"/>
                <a:gd name="connsiteY1371" fmla="*/ 1106862 h 4941646"/>
                <a:gd name="connsiteX1372" fmla="*/ 1276575 w 4918970"/>
                <a:gd name="connsiteY1372" fmla="*/ 1138325 h 4941646"/>
                <a:gd name="connsiteX1373" fmla="*/ 1278517 w 4918970"/>
                <a:gd name="connsiteY1373" fmla="*/ 1138387 h 4941646"/>
                <a:gd name="connsiteX1374" fmla="*/ 1283079 w 4918970"/>
                <a:gd name="connsiteY1374" fmla="*/ 1563468 h 4941646"/>
                <a:gd name="connsiteX1375" fmla="*/ 1253376 w 4918970"/>
                <a:gd name="connsiteY1375" fmla="*/ 1603678 h 4941646"/>
                <a:gd name="connsiteX1376" fmla="*/ 1253602 w 4918970"/>
                <a:gd name="connsiteY1376" fmla="*/ 1603871 h 4941646"/>
                <a:gd name="connsiteX1377" fmla="*/ 1252083 w 4918970"/>
                <a:gd name="connsiteY1377" fmla="*/ 1605425 h 4941646"/>
                <a:gd name="connsiteX1378" fmla="*/ 1251001 w 4918970"/>
                <a:gd name="connsiteY1378" fmla="*/ 1606892 h 4941646"/>
                <a:gd name="connsiteX1379" fmla="*/ 1250815 w 4918970"/>
                <a:gd name="connsiteY1379" fmla="*/ 1606725 h 4941646"/>
                <a:gd name="connsiteX1380" fmla="*/ 1226169 w 4918970"/>
                <a:gd name="connsiteY1380" fmla="*/ 1631965 h 4941646"/>
                <a:gd name="connsiteX1381" fmla="*/ 1127317 w 4918970"/>
                <a:gd name="connsiteY1381" fmla="*/ 1690348 h 4941646"/>
                <a:gd name="connsiteX1382" fmla="*/ 974671 w 4918970"/>
                <a:gd name="connsiteY1382" fmla="*/ 1701531 h 4941646"/>
                <a:gd name="connsiteX1383" fmla="*/ 900862 w 4918970"/>
                <a:gd name="connsiteY1383" fmla="*/ 1676795 h 4941646"/>
                <a:gd name="connsiteX1384" fmla="*/ 870384 w 4918970"/>
                <a:gd name="connsiteY1384" fmla="*/ 1656512 h 4941646"/>
                <a:gd name="connsiteX1385" fmla="*/ 866179 w 4918970"/>
                <a:gd name="connsiteY1385" fmla="*/ 1693280 h 4941646"/>
                <a:gd name="connsiteX1386" fmla="*/ 883890 w 4918970"/>
                <a:gd name="connsiteY1386" fmla="*/ 2025531 h 4941646"/>
                <a:gd name="connsiteX1387" fmla="*/ 1217005 w 4918970"/>
                <a:gd name="connsiteY1387" fmla="*/ 2510068 h 4941646"/>
                <a:gd name="connsiteX1388" fmla="*/ 1277242 w 4918970"/>
                <a:gd name="connsiteY1388" fmla="*/ 2516524 h 4941646"/>
                <a:gd name="connsiteX1389" fmla="*/ 1328310 w 4918970"/>
                <a:gd name="connsiteY1389" fmla="*/ 2512778 h 4941646"/>
                <a:gd name="connsiteX1390" fmla="*/ 1477727 w 4918970"/>
                <a:gd name="connsiteY1390" fmla="*/ 2411022 h 4941646"/>
                <a:gd name="connsiteX1391" fmla="*/ 1491001 w 4918970"/>
                <a:gd name="connsiteY1391" fmla="*/ 2174599 h 4941646"/>
                <a:gd name="connsiteX1392" fmla="*/ 1353927 w 4918970"/>
                <a:gd name="connsiteY1392" fmla="*/ 2056748 h 4941646"/>
                <a:gd name="connsiteX1393" fmla="*/ 1294099 w 4918970"/>
                <a:gd name="connsiteY1393" fmla="*/ 2045523 h 4941646"/>
                <a:gd name="connsiteX1394" fmla="*/ 1266381 w 4918970"/>
                <a:gd name="connsiteY1394" fmla="*/ 2046119 h 4941646"/>
                <a:gd name="connsiteX1395" fmla="*/ 1183192 w 4918970"/>
                <a:gd name="connsiteY1395" fmla="*/ 2097715 h 4941646"/>
                <a:gd name="connsiteX1396" fmla="*/ 1172551 w 4918970"/>
                <a:gd name="connsiteY1396" fmla="*/ 2225416 h 4941646"/>
                <a:gd name="connsiteX1397" fmla="*/ 1191064 w 4918970"/>
                <a:gd name="connsiteY1397" fmla="*/ 2253377 h 4941646"/>
                <a:gd name="connsiteX1398" fmla="*/ 1213768 w 4918970"/>
                <a:gd name="connsiteY1398" fmla="*/ 2224264 h 4941646"/>
                <a:gd name="connsiteX1399" fmla="*/ 1299339 w 4918970"/>
                <a:gd name="connsiteY1399" fmla="*/ 2195190 h 4941646"/>
                <a:gd name="connsiteX1400" fmla="*/ 1411710 w 4918970"/>
                <a:gd name="connsiteY1400" fmla="*/ 2316049 h 4941646"/>
                <a:gd name="connsiteX1401" fmla="*/ 1287112 w 4918970"/>
                <a:gd name="connsiteY1401" fmla="*/ 2424260 h 4941646"/>
                <a:gd name="connsiteX1402" fmla="*/ 1272623 w 4918970"/>
                <a:gd name="connsiteY1402" fmla="*/ 2420621 h 4941646"/>
                <a:gd name="connsiteX1403" fmla="*/ 1272582 w 4918970"/>
                <a:gd name="connsiteY1403" fmla="*/ 2421377 h 4941646"/>
                <a:gd name="connsiteX1404" fmla="*/ 1059855 w 4918970"/>
                <a:gd name="connsiteY1404" fmla="*/ 2279910 h 4941646"/>
                <a:gd name="connsiteX1405" fmla="*/ 1081070 w 4918970"/>
                <a:gd name="connsiteY1405" fmla="*/ 2025321 h 4941646"/>
                <a:gd name="connsiteX1406" fmla="*/ 1246917 w 4918970"/>
                <a:gd name="connsiteY1406" fmla="*/ 1922460 h 4941646"/>
                <a:gd name="connsiteX1407" fmla="*/ 1299273 w 4918970"/>
                <a:gd name="connsiteY1407" fmla="*/ 1921334 h 4941646"/>
                <a:gd name="connsiteX1408" fmla="*/ 1299358 w 4918970"/>
                <a:gd name="connsiteY1408" fmla="*/ 1919769 h 4941646"/>
                <a:gd name="connsiteX1409" fmla="*/ 1306836 w 4918970"/>
                <a:gd name="connsiteY1409" fmla="*/ 1921172 h 4941646"/>
                <a:gd name="connsiteX1410" fmla="*/ 1314275 w 4918970"/>
                <a:gd name="connsiteY1410" fmla="*/ 1921012 h 4941646"/>
                <a:gd name="connsiteX1411" fmla="*/ 1314103 w 4918970"/>
                <a:gd name="connsiteY1411" fmla="*/ 1922536 h 4941646"/>
                <a:gd name="connsiteX1412" fmla="*/ 1393191 w 4918970"/>
                <a:gd name="connsiteY1412" fmla="*/ 1937374 h 4941646"/>
                <a:gd name="connsiteX1413" fmla="*/ 1603128 w 4918970"/>
                <a:gd name="connsiteY1413" fmla="*/ 2117866 h 4941646"/>
                <a:gd name="connsiteX1414" fmla="*/ 1582788 w 4918970"/>
                <a:gd name="connsiteY1414" fmla="*/ 2479956 h 4941646"/>
                <a:gd name="connsiteX1415" fmla="*/ 1353957 w 4918970"/>
                <a:gd name="connsiteY1415" fmla="*/ 2635799 h 4941646"/>
                <a:gd name="connsiteX1416" fmla="*/ 1281612 w 4918970"/>
                <a:gd name="connsiteY1416" fmla="*/ 2641107 h 4941646"/>
                <a:gd name="connsiteX1417" fmla="*/ 1281556 w 4918970"/>
                <a:gd name="connsiteY1417" fmla="*/ 2643205 h 4941646"/>
                <a:gd name="connsiteX1418" fmla="*/ 1269805 w 4918970"/>
                <a:gd name="connsiteY1418" fmla="*/ 2641973 h 4941646"/>
                <a:gd name="connsiteX1419" fmla="*/ 1258742 w 4918970"/>
                <a:gd name="connsiteY1419" fmla="*/ 2642785 h 4941646"/>
                <a:gd name="connsiteX1420" fmla="*/ 1258857 w 4918970"/>
                <a:gd name="connsiteY1420" fmla="*/ 2640826 h 4941646"/>
                <a:gd name="connsiteX1421" fmla="*/ 1197407 w 4918970"/>
                <a:gd name="connsiteY1421" fmla="*/ 2634387 h 4941646"/>
                <a:gd name="connsiteX1422" fmla="*/ 887183 w 4918970"/>
                <a:gd name="connsiteY1422" fmla="*/ 2385472 h 4941646"/>
                <a:gd name="connsiteX1423" fmla="*/ 866803 w 4918970"/>
                <a:gd name="connsiteY1423" fmla="*/ 2347287 h 4941646"/>
                <a:gd name="connsiteX1424" fmla="*/ 839741 w 4918970"/>
                <a:gd name="connsiteY1424" fmla="*/ 2391765 h 4941646"/>
                <a:gd name="connsiteX1425" fmla="*/ 459400 w 4918970"/>
                <a:gd name="connsiteY1425" fmla="*/ 2644248 h 4941646"/>
                <a:gd name="connsiteX1426" fmla="*/ 416674 w 4918970"/>
                <a:gd name="connsiteY1426" fmla="*/ 2642751 h 4941646"/>
                <a:gd name="connsiteX1427" fmla="*/ 416596 w 4918970"/>
                <a:gd name="connsiteY1427" fmla="*/ 2644380 h 4941646"/>
                <a:gd name="connsiteX1428" fmla="*/ 405502 w 4918970"/>
                <a:gd name="connsiteY1428" fmla="*/ 2642360 h 4941646"/>
                <a:gd name="connsiteX1429" fmla="*/ 389359 w 4918970"/>
                <a:gd name="connsiteY1429" fmla="*/ 2641794 h 4941646"/>
                <a:gd name="connsiteX1430" fmla="*/ 389558 w 4918970"/>
                <a:gd name="connsiteY1430" fmla="*/ 2639456 h 4941646"/>
                <a:gd name="connsiteX1431" fmla="*/ 322459 w 4918970"/>
                <a:gd name="connsiteY1431" fmla="*/ 2627232 h 4941646"/>
                <a:gd name="connsiteX1432" fmla="*/ 266334 w 4918970"/>
                <a:gd name="connsiteY1432" fmla="*/ 2602792 h 4941646"/>
                <a:gd name="connsiteX1433" fmla="*/ 268603 w 4918970"/>
                <a:gd name="connsiteY1433" fmla="*/ 2634566 h 4941646"/>
                <a:gd name="connsiteX1434" fmla="*/ 228699 w 4918970"/>
                <a:gd name="connsiteY1434" fmla="*/ 2740480 h 4941646"/>
                <a:gd name="connsiteX1435" fmla="*/ 105606 w 4918970"/>
                <a:gd name="connsiteY1435" fmla="*/ 2815838 h 4941646"/>
                <a:gd name="connsiteX1436" fmla="*/ 91700 w 4918970"/>
                <a:gd name="connsiteY1436" fmla="*/ 2815623 h 4941646"/>
                <a:gd name="connsiteX1437" fmla="*/ 87564 w 4918970"/>
                <a:gd name="connsiteY1437" fmla="*/ 2802343 h 4941646"/>
                <a:gd name="connsiteX1438" fmla="*/ 125080 w 4918970"/>
                <a:gd name="connsiteY1438" fmla="*/ 2662975 h 4941646"/>
                <a:gd name="connsiteX1439" fmla="*/ 215407 w 4918970"/>
                <a:gd name="connsiteY1439" fmla="*/ 2594777 h 4941646"/>
                <a:gd name="connsiteX1440" fmla="*/ 242869 w 4918970"/>
                <a:gd name="connsiteY1440" fmla="*/ 2588777 h 4941646"/>
                <a:gd name="connsiteX1441" fmla="*/ 199646 w 4918970"/>
                <a:gd name="connsiteY1441" fmla="*/ 2558829 h 4941646"/>
                <a:gd name="connsiteX1442" fmla="*/ 111333 w 4918970"/>
                <a:gd name="connsiteY1442" fmla="*/ 2447233 h 4941646"/>
                <a:gd name="connsiteX1443" fmla="*/ 130955 w 4918970"/>
                <a:gd name="connsiteY1443" fmla="*/ 2084374 h 4941646"/>
                <a:gd name="connsiteX1444" fmla="*/ 360260 w 4918970"/>
                <a:gd name="connsiteY1444" fmla="*/ 1928190 h 4941646"/>
                <a:gd name="connsiteX1445" fmla="*/ 438223 w 4918970"/>
                <a:gd name="connsiteY1445" fmla="*/ 1922556 h 4941646"/>
                <a:gd name="connsiteX1446" fmla="*/ 438213 w 4918970"/>
                <a:gd name="connsiteY1446" fmla="*/ 1920797 h 4941646"/>
                <a:gd name="connsiteX1447" fmla="*/ 446960 w 4918970"/>
                <a:gd name="connsiteY1447" fmla="*/ 1921925 h 4941646"/>
                <a:gd name="connsiteX1448" fmla="*/ 455697 w 4918970"/>
                <a:gd name="connsiteY1448" fmla="*/ 1921293 h 4941646"/>
                <a:gd name="connsiteX1449" fmla="*/ 455591 w 4918970"/>
                <a:gd name="connsiteY1449" fmla="*/ 1923036 h 4941646"/>
                <a:gd name="connsiteX1450" fmla="*/ 505034 w 4918970"/>
                <a:gd name="connsiteY1450" fmla="*/ 1929407 h 4941646"/>
                <a:gd name="connsiteX1451" fmla="*/ 658991 w 4918970"/>
                <a:gd name="connsiteY1451" fmla="*/ 2049338 h 4941646"/>
                <a:gd name="connsiteX1452" fmla="*/ 652983 w 4918970"/>
                <a:gd name="connsiteY1452" fmla="*/ 2304740 h 4941646"/>
                <a:gd name="connsiteX1453" fmla="*/ 426403 w 4918970"/>
                <a:gd name="connsiteY1453" fmla="*/ 2422758 h 4941646"/>
                <a:gd name="connsiteX1454" fmla="*/ 426444 w 4918970"/>
                <a:gd name="connsiteY1454" fmla="*/ 2422000 h 4941646"/>
                <a:gd name="connsiteX1455" fmla="*/ 411649 w 4918970"/>
                <a:gd name="connsiteY1455" fmla="*/ 2424075 h 4941646"/>
                <a:gd name="connsiteX1456" fmla="*/ 299278 w 4918970"/>
                <a:gd name="connsiteY1456" fmla="*/ 2303216 h 4941646"/>
                <a:gd name="connsiteX1457" fmla="*/ 423876 w 4918970"/>
                <a:gd name="connsiteY1457" fmla="*/ 2195005 h 4941646"/>
                <a:gd name="connsiteX1458" fmla="*/ 505867 w 4918970"/>
                <a:gd name="connsiteY1458" fmla="*/ 2233025 h 4941646"/>
                <a:gd name="connsiteX1459" fmla="*/ 525344 w 4918970"/>
                <a:gd name="connsiteY1459" fmla="*/ 2264389 h 4941646"/>
                <a:gd name="connsiteX1460" fmla="*/ 546728 w 4918970"/>
                <a:gd name="connsiteY1460" fmla="*/ 2238559 h 4941646"/>
                <a:gd name="connsiteX1461" fmla="*/ 549741 w 4918970"/>
                <a:gd name="connsiteY1461" fmla="*/ 2110450 h 4941646"/>
                <a:gd name="connsiteX1462" fmla="*/ 472517 w 4918970"/>
                <a:gd name="connsiteY1462" fmla="*/ 2050292 h 4941646"/>
                <a:gd name="connsiteX1463" fmla="*/ 446025 w 4918970"/>
                <a:gd name="connsiteY1463" fmla="*/ 2046879 h 4941646"/>
                <a:gd name="connsiteX1464" fmla="*/ 385810 w 4918970"/>
                <a:gd name="connsiteY1464" fmla="*/ 2051230 h 4941646"/>
                <a:gd name="connsiteX1465" fmla="*/ 236087 w 4918970"/>
                <a:gd name="connsiteY1465" fmla="*/ 2153208 h 4941646"/>
                <a:gd name="connsiteX1466" fmla="*/ 223276 w 4918970"/>
                <a:gd name="connsiteY1466" fmla="*/ 2390134 h 4941646"/>
                <a:gd name="connsiteX1467" fmla="*/ 361129 w 4918970"/>
                <a:gd name="connsiteY1467" fmla="*/ 2507662 h 4941646"/>
                <a:gd name="connsiteX1468" fmla="*/ 407084 w 4918970"/>
                <a:gd name="connsiteY1468" fmla="*/ 2516033 h 4941646"/>
                <a:gd name="connsiteX1469" fmla="*/ 457565 w 4918970"/>
                <a:gd name="connsiteY1469" fmla="*/ 2517871 h 4941646"/>
                <a:gd name="connsiteX1470" fmla="*/ 767205 w 4918970"/>
                <a:gd name="connsiteY1470" fmla="*/ 2276704 h 4941646"/>
                <a:gd name="connsiteX1471" fmla="*/ 803536 w 4918970"/>
                <a:gd name="connsiteY1471" fmla="*/ 2205386 h 4941646"/>
                <a:gd name="connsiteX1472" fmla="*/ 803280 w 4918970"/>
                <a:gd name="connsiteY1472" fmla="*/ 2204749 h 4941646"/>
                <a:gd name="connsiteX1473" fmla="*/ 772843 w 4918970"/>
                <a:gd name="connsiteY1473" fmla="*/ 2100094 h 4941646"/>
                <a:gd name="connsiteX1474" fmla="*/ 747903 w 4918970"/>
                <a:gd name="connsiteY1474" fmla="*/ 1963434 h 4941646"/>
                <a:gd name="connsiteX1475" fmla="*/ 739655 w 4918970"/>
                <a:gd name="connsiteY1475" fmla="*/ 1853328 h 4941646"/>
                <a:gd name="connsiteX1476" fmla="*/ 729500 w 4918970"/>
                <a:gd name="connsiteY1476" fmla="*/ 1856848 h 4941646"/>
                <a:gd name="connsiteX1477" fmla="*/ 589009 w 4918970"/>
                <a:gd name="connsiteY1477" fmla="*/ 1823791 h 4941646"/>
                <a:gd name="connsiteX1478" fmla="*/ 509768 w 4918970"/>
                <a:gd name="connsiteY1478" fmla="*/ 1703160 h 4941646"/>
                <a:gd name="connsiteX1479" fmla="*/ 509540 w 4918970"/>
                <a:gd name="connsiteY1479" fmla="*/ 1689254 h 4941646"/>
                <a:gd name="connsiteX1480" fmla="*/ 522682 w 4918970"/>
                <a:gd name="connsiteY1480" fmla="*/ 1684697 h 4941646"/>
                <a:gd name="connsiteX1481" fmla="*/ 663173 w 4918970"/>
                <a:gd name="connsiteY1481" fmla="*/ 1717755 h 4941646"/>
                <a:gd name="connsiteX1482" fmla="*/ 734214 w 4918970"/>
                <a:gd name="connsiteY1482" fmla="*/ 1805864 h 4941646"/>
                <a:gd name="connsiteX1483" fmla="*/ 737401 w 4918970"/>
                <a:gd name="connsiteY1483" fmla="*/ 1818503 h 4941646"/>
                <a:gd name="connsiteX1484" fmla="*/ 741125 w 4918970"/>
                <a:gd name="connsiteY1484" fmla="*/ 1678550 h 4941646"/>
                <a:gd name="connsiteX1485" fmla="*/ 759416 w 4918970"/>
                <a:gd name="connsiteY1485" fmla="*/ 1535829 h 4941646"/>
                <a:gd name="connsiteX1486" fmla="*/ 767783 w 4918970"/>
                <a:gd name="connsiteY1486" fmla="*/ 1538991 h 4941646"/>
                <a:gd name="connsiteX1487" fmla="*/ 752063 w 4918970"/>
                <a:gd name="connsiteY1487" fmla="*/ 1507143 h 4941646"/>
                <a:gd name="connsiteX1488" fmla="*/ 767549 w 4918970"/>
                <a:gd name="connsiteY1488" fmla="*/ 1282013 h 4941646"/>
                <a:gd name="connsiteX1489" fmla="*/ 804419 w 4918970"/>
                <a:gd name="connsiteY1489" fmla="*/ 1227667 h 4941646"/>
                <a:gd name="connsiteX1490" fmla="*/ 803437 w 4918970"/>
                <a:gd name="connsiteY1490" fmla="*/ 1226890 h 4941646"/>
                <a:gd name="connsiteX1491" fmla="*/ 807798 w 4918970"/>
                <a:gd name="connsiteY1491" fmla="*/ 1222686 h 4941646"/>
                <a:gd name="connsiteX1492" fmla="*/ 811250 w 4918970"/>
                <a:gd name="connsiteY1492" fmla="*/ 1217597 h 4941646"/>
                <a:gd name="connsiteX1493" fmla="*/ 812200 w 4918970"/>
                <a:gd name="connsiteY1493" fmla="*/ 1218443 h 4941646"/>
                <a:gd name="connsiteX1494" fmla="*/ 842776 w 4918970"/>
                <a:gd name="connsiteY1494" fmla="*/ 1188968 h 4941646"/>
                <a:gd name="connsiteX1495" fmla="*/ 996762 w 4918970"/>
                <a:gd name="connsiteY1495" fmla="*/ 1152364 h 4941646"/>
                <a:gd name="connsiteX1496" fmla="*/ 1155346 w 4918970"/>
                <a:gd name="connsiteY1496" fmla="*/ 1285704 h 4941646"/>
                <a:gd name="connsiteX1497" fmla="*/ 1115117 w 4918970"/>
                <a:gd name="connsiteY1497" fmla="*/ 1488953 h 4941646"/>
                <a:gd name="connsiteX1498" fmla="*/ 1114658 w 4918970"/>
                <a:gd name="connsiteY1498" fmla="*/ 1488544 h 4941646"/>
                <a:gd name="connsiteX1499" fmla="*/ 1108468 w 4918970"/>
                <a:gd name="connsiteY1499" fmla="*/ 1498958 h 4941646"/>
                <a:gd name="connsiteX1500" fmla="*/ 974988 w 4918970"/>
                <a:gd name="connsiteY1500" fmla="*/ 1508773 h 4941646"/>
                <a:gd name="connsiteX1501" fmla="*/ 969701 w 4918970"/>
                <a:gd name="connsiteY1501" fmla="*/ 1375038 h 4941646"/>
                <a:gd name="connsiteX1502" fmla="*/ 1035347 w 4918970"/>
                <a:gd name="connsiteY1502" fmla="*/ 1342433 h 4941646"/>
                <a:gd name="connsiteX1503" fmla="*/ 1065073 w 4918970"/>
                <a:gd name="connsiteY1503" fmla="*/ 1346015 h 4941646"/>
                <a:gd name="connsiteX1504" fmla="*/ 1059572 w 4918970"/>
                <a:gd name="connsiteY1504" fmla="*/ 1319381 h 4941646"/>
                <a:gd name="connsiteX1505" fmla="*/ 980026 w 4918970"/>
                <a:gd name="connsiteY1505" fmla="*/ 1252499 h 4941646"/>
                <a:gd name="connsiteX1506" fmla="*/ 883055 w 4918970"/>
                <a:gd name="connsiteY1506" fmla="*/ 1289880 h 4941646"/>
                <a:gd name="connsiteX1507" fmla="*/ 880938 w 4918970"/>
                <a:gd name="connsiteY1507" fmla="*/ 1288205 h 4941646"/>
                <a:gd name="connsiteX1508" fmla="*/ 855386 w 4918970"/>
                <a:gd name="connsiteY1508" fmla="*/ 1325870 h 4941646"/>
                <a:gd name="connsiteX1509" fmla="*/ 845076 w 4918970"/>
                <a:gd name="connsiteY1509" fmla="*/ 1475733 h 4941646"/>
                <a:gd name="connsiteX1510" fmla="*/ 993261 w 4918970"/>
                <a:gd name="connsiteY1510" fmla="*/ 1605133 h 4941646"/>
                <a:gd name="connsiteX1511" fmla="*/ 1140370 w 4918970"/>
                <a:gd name="connsiteY1511" fmla="*/ 1574727 h 4941646"/>
                <a:gd name="connsiteX1512" fmla="*/ 1177591 w 4918970"/>
                <a:gd name="connsiteY1512" fmla="*/ 1541335 h 4941646"/>
                <a:gd name="connsiteX1513" fmla="*/ 1174570 w 4918970"/>
                <a:gd name="connsiteY1513" fmla="*/ 1538637 h 4941646"/>
                <a:gd name="connsiteX1514" fmla="*/ 1166445 w 4918970"/>
                <a:gd name="connsiteY1514" fmla="*/ 1134749 h 4941646"/>
                <a:gd name="connsiteX1515" fmla="*/ 1171279 w 4918970"/>
                <a:gd name="connsiteY1515" fmla="*/ 1134905 h 4941646"/>
                <a:gd name="connsiteX1516" fmla="*/ 1160409 w 4918970"/>
                <a:gd name="connsiteY1516" fmla="*/ 1091114 h 4941646"/>
                <a:gd name="connsiteX1517" fmla="*/ 1149681 w 4918970"/>
                <a:gd name="connsiteY1517" fmla="*/ 1001423 h 4941646"/>
                <a:gd name="connsiteX1518" fmla="*/ 1049821 w 4918970"/>
                <a:gd name="connsiteY1518" fmla="*/ 955778 h 4941646"/>
                <a:gd name="connsiteX1519" fmla="*/ 729772 w 4918970"/>
                <a:gd name="connsiteY1519" fmla="*/ 869837 h 4941646"/>
                <a:gd name="connsiteX1520" fmla="*/ 166614 w 4918970"/>
                <a:gd name="connsiteY1520" fmla="*/ 1032422 h 4941646"/>
                <a:gd name="connsiteX1521" fmla="*/ 140030 w 4918970"/>
                <a:gd name="connsiteY1521" fmla="*/ 1088753 h 4941646"/>
                <a:gd name="connsiteX1522" fmla="*/ 127068 w 4918970"/>
                <a:gd name="connsiteY1522" fmla="*/ 1141393 h 4941646"/>
                <a:gd name="connsiteX1523" fmla="*/ 177582 w 4918970"/>
                <a:gd name="connsiteY1523" fmla="*/ 1314967 h 4941646"/>
                <a:gd name="connsiteX1524" fmla="*/ 398287 w 4918970"/>
                <a:gd name="connsiteY1524" fmla="*/ 1400769 h 4941646"/>
                <a:gd name="connsiteX1525" fmla="*/ 552778 w 4918970"/>
                <a:gd name="connsiteY1525" fmla="*/ 1306895 h 4941646"/>
                <a:gd name="connsiteX1526" fmla="*/ 581970 w 4918970"/>
                <a:gd name="connsiteY1526" fmla="*/ 1253479 h 4941646"/>
                <a:gd name="connsiteX1527" fmla="*/ 589982 w 4918970"/>
                <a:gd name="connsiteY1527" fmla="*/ 1226939 h 4941646"/>
                <a:gd name="connsiteX1528" fmla="*/ 566667 w 4918970"/>
                <a:gd name="connsiteY1528" fmla="*/ 1131865 h 4941646"/>
                <a:gd name="connsiteX1529" fmla="*/ 448529 w 4918970"/>
                <a:gd name="connsiteY1529" fmla="*/ 1082222 h 4941646"/>
                <a:gd name="connsiteX1530" fmla="*/ 416211 w 4918970"/>
                <a:gd name="connsiteY1530" fmla="*/ 1091171 h 4941646"/>
                <a:gd name="connsiteX1531" fmla="*/ 436867 w 4918970"/>
                <a:gd name="connsiteY1531" fmla="*/ 1121771 h 4941646"/>
                <a:gd name="connsiteX1532" fmla="*/ 438029 w 4918970"/>
                <a:gd name="connsiteY1532" fmla="*/ 1212140 h 4941646"/>
                <a:gd name="connsiteX1533" fmla="*/ 288325 w 4918970"/>
                <a:gd name="connsiteY1533" fmla="*/ 1281587 h 4941646"/>
                <a:gd name="connsiteX1534" fmla="*/ 223991 w 4918970"/>
                <a:gd name="connsiteY1534" fmla="*/ 1129614 h 4941646"/>
                <a:gd name="connsiteX1535" fmla="*/ 231936 w 4918970"/>
                <a:gd name="connsiteY1535" fmla="*/ 1116963 h 4941646"/>
                <a:gd name="connsiteX1536" fmla="*/ 231228 w 4918970"/>
                <a:gd name="connsiteY1536" fmla="*/ 1116689 h 4941646"/>
                <a:gd name="connsiteX1537" fmla="*/ 431590 w 4918970"/>
                <a:gd name="connsiteY1537" fmla="*/ 958193 h 4941646"/>
                <a:gd name="connsiteX1538" fmla="*/ 498965 w 4918970"/>
                <a:gd name="connsiteY1538" fmla="*/ 958106 h 4941646"/>
                <a:gd name="connsiteX1539" fmla="*/ 667113 w 4918970"/>
                <a:gd name="connsiteY1539" fmla="*/ 1057163 h 4941646"/>
                <a:gd name="connsiteX1540" fmla="*/ 713593 w 4918970"/>
                <a:gd name="connsiteY1540" fmla="*/ 1246704 h 4941646"/>
                <a:gd name="connsiteX1541" fmla="*/ 698460 w 4918970"/>
                <a:gd name="connsiteY1541" fmla="*/ 1296836 h 4941646"/>
                <a:gd name="connsiteX1542" fmla="*/ 699921 w 4918970"/>
                <a:gd name="connsiteY1542" fmla="*/ 1297401 h 4941646"/>
                <a:gd name="connsiteX1543" fmla="*/ 696274 w 4918970"/>
                <a:gd name="connsiteY1543" fmla="*/ 1304076 h 4941646"/>
                <a:gd name="connsiteX1544" fmla="*/ 694123 w 4918970"/>
                <a:gd name="connsiteY1544" fmla="*/ 1311204 h 4941646"/>
                <a:gd name="connsiteX1545" fmla="*/ 692726 w 4918970"/>
                <a:gd name="connsiteY1545" fmla="*/ 1310566 h 4941646"/>
                <a:gd name="connsiteX1546" fmla="*/ 654140 w 4918970"/>
                <a:gd name="connsiteY1546" fmla="*/ 1381178 h 4941646"/>
                <a:gd name="connsiteX1547" fmla="*/ 417530 w 4918970"/>
                <a:gd name="connsiteY1547" fmla="*/ 1524950 h 4941646"/>
                <a:gd name="connsiteX1548" fmla="*/ 79514 w 4918970"/>
                <a:gd name="connsiteY1548" fmla="*/ 1393540 h 4941646"/>
                <a:gd name="connsiteX1549" fmla="*/ 2149 w 4918970"/>
                <a:gd name="connsiteY1549" fmla="*/ 1127705 h 4941646"/>
                <a:gd name="connsiteX1550" fmla="*/ 20939 w 4918970"/>
                <a:gd name="connsiteY1550" fmla="*/ 1051400 h 4941646"/>
                <a:gd name="connsiteX1551" fmla="*/ 19352 w 4918970"/>
                <a:gd name="connsiteY1551" fmla="*/ 1050824 h 4941646"/>
                <a:gd name="connsiteX1552" fmla="*/ 23027 w 4918970"/>
                <a:gd name="connsiteY1552" fmla="*/ 1042920 h 4941646"/>
                <a:gd name="connsiteX1553" fmla="*/ 24976 w 4918970"/>
                <a:gd name="connsiteY1553" fmla="*/ 1035002 h 4941646"/>
                <a:gd name="connsiteX1554" fmla="*/ 26440 w 4918970"/>
                <a:gd name="connsiteY1554" fmla="*/ 1035576 h 4941646"/>
                <a:gd name="connsiteX1555" fmla="*/ 54783 w 4918970"/>
                <a:gd name="connsiteY1555" fmla="*/ 974593 h 4941646"/>
                <a:gd name="connsiteX1556" fmla="*/ 401577 w 4918970"/>
                <a:gd name="connsiteY1556" fmla="*/ 757494 h 4941646"/>
                <a:gd name="connsiteX1557" fmla="*/ 427789 w 4918970"/>
                <a:gd name="connsiteY1557" fmla="*/ 754430 h 4941646"/>
                <a:gd name="connsiteX1558" fmla="*/ 394375 w 4918970"/>
                <a:gd name="connsiteY1558" fmla="*/ 715590 h 4941646"/>
                <a:gd name="connsiteX1559" fmla="*/ 268982 w 4918970"/>
                <a:gd name="connsiteY1559" fmla="*/ 282640 h 4941646"/>
                <a:gd name="connsiteX1560" fmla="*/ 282524 w 4918970"/>
                <a:gd name="connsiteY1560" fmla="*/ 242379 h 4941646"/>
                <a:gd name="connsiteX1561" fmla="*/ 279048 w 4918970"/>
                <a:gd name="connsiteY1561" fmla="*/ 245238 h 4941646"/>
                <a:gd name="connsiteX1562" fmla="*/ 135819 w 4918970"/>
                <a:gd name="connsiteY1562" fmla="*/ 263024 h 4941646"/>
                <a:gd name="connsiteX1563" fmla="*/ 19621 w 4918970"/>
                <a:gd name="connsiteY1563" fmla="*/ 177417 h 4941646"/>
                <a:gd name="connsiteX1564" fmla="*/ 14577 w 4918970"/>
                <a:gd name="connsiteY1564" fmla="*/ 164455 h 4941646"/>
                <a:gd name="connsiteX1565" fmla="*/ 25319 w 4918970"/>
                <a:gd name="connsiteY1565" fmla="*/ 155619 h 4941646"/>
                <a:gd name="connsiteX1566" fmla="*/ 128488 w 4918970"/>
                <a:gd name="connsiteY1566" fmla="*/ 131305 h 4941646"/>
                <a:gd name="connsiteX1567" fmla="*/ 168547 w 4918970"/>
                <a:gd name="connsiteY1567" fmla="*/ 137833 h 4941646"/>
                <a:gd name="connsiteX1568" fmla="*/ 284747 w 4918970"/>
                <a:gd name="connsiteY1568" fmla="*/ 223440 h 4941646"/>
                <a:gd name="connsiteX1569" fmla="*/ 286802 w 4918970"/>
                <a:gd name="connsiteY1569" fmla="*/ 228721 h 4941646"/>
                <a:gd name="connsiteX1570" fmla="*/ 287644 w 4918970"/>
                <a:gd name="connsiteY1570" fmla="*/ 227158 h 4941646"/>
                <a:gd name="connsiteX1571" fmla="*/ 290938 w 4918970"/>
                <a:gd name="connsiteY1571" fmla="*/ 217365 h 4941646"/>
                <a:gd name="connsiteX1572" fmla="*/ 292565 w 4918970"/>
                <a:gd name="connsiteY1572" fmla="*/ 218032 h 4941646"/>
                <a:gd name="connsiteX1573" fmla="*/ 329423 w 4918970"/>
                <a:gd name="connsiteY1573" fmla="*/ 149682 h 4941646"/>
                <a:gd name="connsiteX1574" fmla="*/ 565227 w 4918970"/>
                <a:gd name="connsiteY1574" fmla="*/ 4592 h 4941646"/>
                <a:gd name="connsiteX1575" fmla="*/ 660663 w 4918970"/>
                <a:gd name="connsiteY1575" fmla="*/ 1998 h 4941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</a:cxnLst>
              <a:rect l="l" t="t" r="r" b="b"/>
              <a:pathLst>
                <a:path w="4918970" h="4941646">
                  <a:moveTo>
                    <a:pt x="2851408" y="4729883"/>
                  </a:moveTo>
                  <a:cubicBezTo>
                    <a:pt x="2882587" y="4732212"/>
                    <a:pt x="2911306" y="4740688"/>
                    <a:pt x="2935036" y="4754440"/>
                  </a:cubicBezTo>
                  <a:lnTo>
                    <a:pt x="2949221" y="4764825"/>
                  </a:lnTo>
                  <a:lnTo>
                    <a:pt x="2943781" y="4781542"/>
                  </a:lnTo>
                  <a:cubicBezTo>
                    <a:pt x="2921341" y="4831596"/>
                    <a:pt x="2870377" y="4876189"/>
                    <a:pt x="2803244" y="4897848"/>
                  </a:cubicBezTo>
                  <a:cubicBezTo>
                    <a:pt x="2736110" y="4919506"/>
                    <a:pt x="2668696" y="4913107"/>
                    <a:pt x="2621233" y="4885605"/>
                  </a:cubicBezTo>
                  <a:lnTo>
                    <a:pt x="2607049" y="4875219"/>
                  </a:lnTo>
                  <a:lnTo>
                    <a:pt x="2612489" y="4858502"/>
                  </a:lnTo>
                  <a:cubicBezTo>
                    <a:pt x="2634930" y="4808448"/>
                    <a:pt x="2685893" y="4763856"/>
                    <a:pt x="2753026" y="4742197"/>
                  </a:cubicBezTo>
                  <a:cubicBezTo>
                    <a:pt x="2786593" y="4731367"/>
                    <a:pt x="2820230" y="4727552"/>
                    <a:pt x="2851408" y="4729883"/>
                  </a:cubicBezTo>
                  <a:close/>
                  <a:moveTo>
                    <a:pt x="1910154" y="4196020"/>
                  </a:moveTo>
                  <a:cubicBezTo>
                    <a:pt x="2003078" y="4199506"/>
                    <a:pt x="2086753" y="4253258"/>
                    <a:pt x="2128554" y="4336324"/>
                  </a:cubicBezTo>
                  <a:cubicBezTo>
                    <a:pt x="2170355" y="4419388"/>
                    <a:pt x="2163667" y="4518615"/>
                    <a:pt x="2111097" y="4595319"/>
                  </a:cubicBezTo>
                  <a:lnTo>
                    <a:pt x="2110461" y="4594884"/>
                  </a:lnTo>
                  <a:lnTo>
                    <a:pt x="2104436" y="4608817"/>
                  </a:lnTo>
                  <a:cubicBezTo>
                    <a:pt x="2066794" y="4663742"/>
                    <a:pt x="1993237" y="4678767"/>
                    <a:pt x="1940145" y="4642379"/>
                  </a:cubicBezTo>
                  <a:cubicBezTo>
                    <a:pt x="1887053" y="4605992"/>
                    <a:pt x="1874528" y="4531970"/>
                    <a:pt x="1912170" y="4477045"/>
                  </a:cubicBezTo>
                  <a:cubicBezTo>
                    <a:pt x="1930992" y="4449584"/>
                    <a:pt x="1958792" y="4432097"/>
                    <a:pt x="1988522" y="4426024"/>
                  </a:cubicBezTo>
                  <a:lnTo>
                    <a:pt x="2026034" y="4425715"/>
                  </a:lnTo>
                  <a:lnTo>
                    <a:pt x="2014935" y="4393500"/>
                  </a:lnTo>
                  <a:cubicBezTo>
                    <a:pt x="1993967" y="4351836"/>
                    <a:pt x="1951996" y="4324873"/>
                    <a:pt x="1905386" y="4323125"/>
                  </a:cubicBezTo>
                  <a:cubicBezTo>
                    <a:pt x="1870428" y="4321813"/>
                    <a:pt x="1837010" y="4334840"/>
                    <a:pt x="1812349" y="4358302"/>
                  </a:cubicBezTo>
                  <a:lnTo>
                    <a:pt x="1794731" y="4380282"/>
                  </a:lnTo>
                  <a:lnTo>
                    <a:pt x="1766791" y="4435464"/>
                  </a:lnTo>
                  <a:cubicBezTo>
                    <a:pt x="1746063" y="4494750"/>
                    <a:pt x="1749116" y="4560744"/>
                    <a:pt x="1777061" y="4618861"/>
                  </a:cubicBezTo>
                  <a:cubicBezTo>
                    <a:pt x="1814323" y="4696351"/>
                    <a:pt x="1890159" y="4748016"/>
                    <a:pt x="1975909" y="4754331"/>
                  </a:cubicBezTo>
                  <a:cubicBezTo>
                    <a:pt x="2061659" y="4760646"/>
                    <a:pt x="2144245" y="4720649"/>
                    <a:pt x="2192458" y="4649455"/>
                  </a:cubicBezTo>
                  <a:lnTo>
                    <a:pt x="2298181" y="4721053"/>
                  </a:lnTo>
                  <a:cubicBezTo>
                    <a:pt x="2224342" y="4830089"/>
                    <a:pt x="2097858" y="4891345"/>
                    <a:pt x="1966529" y="4881672"/>
                  </a:cubicBezTo>
                  <a:cubicBezTo>
                    <a:pt x="1835201" y="4871999"/>
                    <a:pt x="1719055" y="4792873"/>
                    <a:pt x="1661989" y="4674197"/>
                  </a:cubicBezTo>
                  <a:cubicBezTo>
                    <a:pt x="1619189" y="4585188"/>
                    <a:pt x="1614514" y="4484115"/>
                    <a:pt x="1646259" y="4393316"/>
                  </a:cubicBezTo>
                  <a:lnTo>
                    <a:pt x="1683193" y="4320372"/>
                  </a:lnTo>
                  <a:lnTo>
                    <a:pt x="1681858" y="4319569"/>
                  </a:lnTo>
                  <a:lnTo>
                    <a:pt x="1686586" y="4313670"/>
                  </a:lnTo>
                  <a:lnTo>
                    <a:pt x="1690080" y="4306769"/>
                  </a:lnTo>
                  <a:lnTo>
                    <a:pt x="1691395" y="4307670"/>
                  </a:lnTo>
                  <a:lnTo>
                    <a:pt x="1724672" y="4266152"/>
                  </a:lnTo>
                  <a:cubicBezTo>
                    <a:pt x="1773838" y="4219378"/>
                    <a:pt x="1840460" y="4193405"/>
                    <a:pt x="1910154" y="4196020"/>
                  </a:cubicBezTo>
                  <a:close/>
                  <a:moveTo>
                    <a:pt x="3572719" y="3371574"/>
                  </a:moveTo>
                  <a:cubicBezTo>
                    <a:pt x="3541503" y="3371996"/>
                    <a:pt x="3510192" y="3378503"/>
                    <a:pt x="3480599" y="3391307"/>
                  </a:cubicBezTo>
                  <a:cubicBezTo>
                    <a:pt x="3401687" y="3425451"/>
                    <a:pt x="3347042" y="3499168"/>
                    <a:pt x="3337314" y="3584598"/>
                  </a:cubicBezTo>
                  <a:cubicBezTo>
                    <a:pt x="3330020" y="3648671"/>
                    <a:pt x="3348825" y="3712003"/>
                    <a:pt x="3387884" y="3761186"/>
                  </a:cubicBezTo>
                  <a:lnTo>
                    <a:pt x="3416975" y="3789240"/>
                  </a:lnTo>
                  <a:lnTo>
                    <a:pt x="3474957" y="3829358"/>
                  </a:lnTo>
                  <a:cubicBezTo>
                    <a:pt x="3609274" y="3896268"/>
                    <a:pt x="3806818" y="3850824"/>
                    <a:pt x="4001005" y="3707667"/>
                  </a:cubicBezTo>
                  <a:lnTo>
                    <a:pt x="4018757" y="3693244"/>
                  </a:lnTo>
                  <a:lnTo>
                    <a:pt x="3973082" y="3640028"/>
                  </a:lnTo>
                  <a:cubicBezTo>
                    <a:pt x="3954350" y="3615518"/>
                    <a:pt x="3936454" y="3589286"/>
                    <a:pt x="3919485" y="3561407"/>
                  </a:cubicBezTo>
                  <a:lnTo>
                    <a:pt x="3896543" y="3519130"/>
                  </a:lnTo>
                  <a:lnTo>
                    <a:pt x="3897801" y="3541143"/>
                  </a:lnTo>
                  <a:cubicBezTo>
                    <a:pt x="3890616" y="3633855"/>
                    <a:pt x="3833572" y="3715321"/>
                    <a:pt x="3748907" y="3753779"/>
                  </a:cubicBezTo>
                  <a:cubicBezTo>
                    <a:pt x="3664242" y="3792238"/>
                    <a:pt x="3565361" y="3781600"/>
                    <a:pt x="3490812" y="3726016"/>
                  </a:cubicBezTo>
                  <a:lnTo>
                    <a:pt x="3491273" y="3725398"/>
                  </a:lnTo>
                  <a:lnTo>
                    <a:pt x="3477591" y="3718822"/>
                  </a:lnTo>
                  <a:cubicBezTo>
                    <a:pt x="3424211" y="3679021"/>
                    <a:pt x="3412127" y="3604925"/>
                    <a:pt x="3450601" y="3553325"/>
                  </a:cubicBezTo>
                  <a:cubicBezTo>
                    <a:pt x="3489076" y="3501725"/>
                    <a:pt x="3563539" y="3492160"/>
                    <a:pt x="3616919" y="3531961"/>
                  </a:cubicBezTo>
                  <a:cubicBezTo>
                    <a:pt x="3643609" y="3551861"/>
                    <a:pt x="3659975" y="3580336"/>
                    <a:pt x="3664859" y="3610284"/>
                  </a:cubicBezTo>
                  <a:lnTo>
                    <a:pt x="3663816" y="3643202"/>
                  </a:lnTo>
                  <a:lnTo>
                    <a:pt x="3696302" y="3637973"/>
                  </a:lnTo>
                  <a:cubicBezTo>
                    <a:pt x="3738770" y="3618682"/>
                    <a:pt x="3767384" y="3577818"/>
                    <a:pt x="3770988" y="3531315"/>
                  </a:cubicBezTo>
                  <a:cubicBezTo>
                    <a:pt x="3773691" y="3496437"/>
                    <a:pt x="3762006" y="3462526"/>
                    <a:pt x="3739547" y="3436950"/>
                  </a:cubicBezTo>
                  <a:lnTo>
                    <a:pt x="3718283" y="3418468"/>
                  </a:lnTo>
                  <a:lnTo>
                    <a:pt x="3664260" y="3388353"/>
                  </a:lnTo>
                  <a:cubicBezTo>
                    <a:pt x="3635054" y="3376816"/>
                    <a:pt x="3603936" y="3371152"/>
                    <a:pt x="3572719" y="3371574"/>
                  </a:cubicBezTo>
                  <a:close/>
                  <a:moveTo>
                    <a:pt x="538989" y="2854160"/>
                  </a:moveTo>
                  <a:cubicBezTo>
                    <a:pt x="525375" y="2855141"/>
                    <a:pt x="511940" y="2857371"/>
                    <a:pt x="498748" y="2860880"/>
                  </a:cubicBezTo>
                  <a:lnTo>
                    <a:pt x="497651" y="2856756"/>
                  </a:lnTo>
                  <a:lnTo>
                    <a:pt x="448530" y="2875839"/>
                  </a:lnTo>
                  <a:cubicBezTo>
                    <a:pt x="401108" y="2901968"/>
                    <a:pt x="365157" y="2946179"/>
                    <a:pt x="349870" y="2999645"/>
                  </a:cubicBezTo>
                  <a:cubicBezTo>
                    <a:pt x="329487" y="3070933"/>
                    <a:pt x="348986" y="3147675"/>
                    <a:pt x="400925" y="3200587"/>
                  </a:cubicBezTo>
                  <a:cubicBezTo>
                    <a:pt x="439880" y="3240272"/>
                    <a:pt x="492575" y="3261960"/>
                    <a:pt x="546717" y="3262283"/>
                  </a:cubicBezTo>
                  <a:lnTo>
                    <a:pt x="594296" y="3256204"/>
                  </a:lnTo>
                  <a:lnTo>
                    <a:pt x="593730" y="3253417"/>
                  </a:lnTo>
                  <a:cubicBezTo>
                    <a:pt x="632180" y="3245610"/>
                    <a:pt x="663341" y="3217507"/>
                    <a:pt x="675063" y="3180064"/>
                  </a:cubicBezTo>
                  <a:cubicBezTo>
                    <a:pt x="686786" y="3142622"/>
                    <a:pt x="677214" y="3101767"/>
                    <a:pt x="650082" y="3073428"/>
                  </a:cubicBezTo>
                  <a:lnTo>
                    <a:pt x="627666" y="3055569"/>
                  </a:lnTo>
                  <a:lnTo>
                    <a:pt x="616872" y="3085220"/>
                  </a:lnTo>
                  <a:cubicBezTo>
                    <a:pt x="603696" y="3107081"/>
                    <a:pt x="582014" y="3124201"/>
                    <a:pt x="554951" y="3131399"/>
                  </a:cubicBezTo>
                  <a:cubicBezTo>
                    <a:pt x="500824" y="3145794"/>
                    <a:pt x="445664" y="3115047"/>
                    <a:pt x="431749" y="3062724"/>
                  </a:cubicBezTo>
                  <a:cubicBezTo>
                    <a:pt x="417835" y="3010401"/>
                    <a:pt x="450432" y="2956316"/>
                    <a:pt x="504559" y="2941921"/>
                  </a:cubicBezTo>
                  <a:lnTo>
                    <a:pt x="517299" y="2941063"/>
                  </a:lnTo>
                  <a:lnTo>
                    <a:pt x="517133" y="2940437"/>
                  </a:lnTo>
                  <a:cubicBezTo>
                    <a:pt x="592724" y="2920333"/>
                    <a:pt x="673268" y="2942937"/>
                    <a:pt x="727362" y="2999437"/>
                  </a:cubicBezTo>
                  <a:cubicBezTo>
                    <a:pt x="781455" y="3055935"/>
                    <a:pt x="800537" y="3137385"/>
                    <a:pt x="777167" y="3212031"/>
                  </a:cubicBezTo>
                  <a:cubicBezTo>
                    <a:pt x="759638" y="3268016"/>
                    <a:pt x="720313" y="3313527"/>
                    <a:pt x="669407" y="3339349"/>
                  </a:cubicBezTo>
                  <a:lnTo>
                    <a:pt x="627133" y="3354054"/>
                  </a:lnTo>
                  <a:lnTo>
                    <a:pt x="627477" y="3355348"/>
                  </a:lnTo>
                  <a:lnTo>
                    <a:pt x="621049" y="3356169"/>
                  </a:lnTo>
                  <a:lnTo>
                    <a:pt x="615019" y="3358266"/>
                  </a:lnTo>
                  <a:lnTo>
                    <a:pt x="614756" y="3356973"/>
                  </a:lnTo>
                  <a:lnTo>
                    <a:pt x="587773" y="3360421"/>
                  </a:lnTo>
                  <a:lnTo>
                    <a:pt x="592433" y="3362518"/>
                  </a:lnTo>
                  <a:cubicBezTo>
                    <a:pt x="653587" y="3399716"/>
                    <a:pt x="698720" y="3457975"/>
                    <a:pt x="715887" y="3525177"/>
                  </a:cubicBezTo>
                  <a:cubicBezTo>
                    <a:pt x="738777" y="3614777"/>
                    <a:pt x="708329" y="3706089"/>
                    <a:pt x="636412" y="3763512"/>
                  </a:cubicBezTo>
                  <a:cubicBezTo>
                    <a:pt x="564496" y="3820935"/>
                    <a:pt x="462498" y="3835379"/>
                    <a:pt x="370180" y="3801213"/>
                  </a:cubicBezTo>
                  <a:lnTo>
                    <a:pt x="370439" y="3800512"/>
                  </a:lnTo>
                  <a:lnTo>
                    <a:pt x="354672" y="3797677"/>
                  </a:lnTo>
                  <a:cubicBezTo>
                    <a:pt x="288569" y="3773213"/>
                    <a:pt x="252509" y="3706023"/>
                    <a:pt x="274129" y="3647606"/>
                  </a:cubicBezTo>
                  <a:cubicBezTo>
                    <a:pt x="295750" y="3589188"/>
                    <a:pt x="366863" y="3561662"/>
                    <a:pt x="432967" y="3586127"/>
                  </a:cubicBezTo>
                  <a:cubicBezTo>
                    <a:pt x="466019" y="3598360"/>
                    <a:pt x="491558" y="3621273"/>
                    <a:pt x="506135" y="3648431"/>
                  </a:cubicBezTo>
                  <a:lnTo>
                    <a:pt x="517104" y="3684240"/>
                  </a:lnTo>
                  <a:lnTo>
                    <a:pt x="546446" y="3666861"/>
                  </a:lnTo>
                  <a:cubicBezTo>
                    <a:pt x="582519" y="3638057"/>
                    <a:pt x="597793" y="3592256"/>
                    <a:pt x="586311" y="3547312"/>
                  </a:cubicBezTo>
                  <a:cubicBezTo>
                    <a:pt x="574829" y="3502369"/>
                    <a:pt x="538411" y="3465397"/>
                    <a:pt x="491254" y="3450811"/>
                  </a:cubicBezTo>
                  <a:lnTo>
                    <a:pt x="492188" y="3447673"/>
                  </a:lnTo>
                  <a:lnTo>
                    <a:pt x="433539" y="3433762"/>
                  </a:lnTo>
                  <a:cubicBezTo>
                    <a:pt x="366202" y="3426296"/>
                    <a:pt x="298900" y="3443715"/>
                    <a:pt x="247194" y="3483909"/>
                  </a:cubicBezTo>
                  <a:cubicBezTo>
                    <a:pt x="178254" y="3537502"/>
                    <a:pt x="147674" y="3623316"/>
                    <a:pt x="167127" y="3708605"/>
                  </a:cubicBezTo>
                  <a:cubicBezTo>
                    <a:pt x="181717" y="3772572"/>
                    <a:pt x="222761" y="3828842"/>
                    <a:pt x="279557" y="3865888"/>
                  </a:cubicBezTo>
                  <a:lnTo>
                    <a:pt x="339049" y="3895044"/>
                  </a:lnTo>
                  <a:lnTo>
                    <a:pt x="340753" y="3890439"/>
                  </a:lnTo>
                  <a:cubicBezTo>
                    <a:pt x="469656" y="3938145"/>
                    <a:pt x="624437" y="3893479"/>
                    <a:pt x="765152" y="3771025"/>
                  </a:cubicBezTo>
                  <a:lnTo>
                    <a:pt x="820295" y="3717861"/>
                  </a:lnTo>
                  <a:lnTo>
                    <a:pt x="824050" y="3709820"/>
                  </a:lnTo>
                  <a:cubicBezTo>
                    <a:pt x="867932" y="3634434"/>
                    <a:pt x="938768" y="3574910"/>
                    <a:pt x="1030361" y="3535038"/>
                  </a:cubicBezTo>
                  <a:lnTo>
                    <a:pt x="1035982" y="3533010"/>
                  </a:lnTo>
                  <a:lnTo>
                    <a:pt x="1022668" y="3525691"/>
                  </a:lnTo>
                  <a:lnTo>
                    <a:pt x="1024158" y="3523282"/>
                  </a:lnTo>
                  <a:lnTo>
                    <a:pt x="956228" y="3471624"/>
                  </a:lnTo>
                  <a:cubicBezTo>
                    <a:pt x="873221" y="3389093"/>
                    <a:pt x="824622" y="3275958"/>
                    <a:pt x="824176" y="3155772"/>
                  </a:cubicBezTo>
                  <a:cubicBezTo>
                    <a:pt x="824027" y="3115709"/>
                    <a:pt x="829234" y="3076391"/>
                    <a:pt x="839294" y="3038691"/>
                  </a:cubicBezTo>
                  <a:lnTo>
                    <a:pt x="845233" y="3024279"/>
                  </a:lnTo>
                  <a:lnTo>
                    <a:pt x="830489" y="3005860"/>
                  </a:lnTo>
                  <a:cubicBezTo>
                    <a:pt x="738380" y="2901544"/>
                    <a:pt x="634283" y="2847289"/>
                    <a:pt x="538989" y="2854160"/>
                  </a:cubicBezTo>
                  <a:close/>
                  <a:moveTo>
                    <a:pt x="4464700" y="1953579"/>
                  </a:moveTo>
                  <a:lnTo>
                    <a:pt x="4415474" y="1955127"/>
                  </a:lnTo>
                  <a:lnTo>
                    <a:pt x="4416039" y="1959075"/>
                  </a:lnTo>
                  <a:cubicBezTo>
                    <a:pt x="4329428" y="1971463"/>
                    <a:pt x="4255105" y="2039736"/>
                    <a:pt x="4206076" y="2147801"/>
                  </a:cubicBezTo>
                  <a:lnTo>
                    <a:pt x="4200851" y="2163525"/>
                  </a:lnTo>
                  <a:lnTo>
                    <a:pt x="4248391" y="2224110"/>
                  </a:lnTo>
                  <a:lnTo>
                    <a:pt x="4259365" y="2249771"/>
                  </a:lnTo>
                  <a:lnTo>
                    <a:pt x="4257954" y="2214274"/>
                  </a:lnTo>
                  <a:cubicBezTo>
                    <a:pt x="4259597" y="2196568"/>
                    <a:pt x="4263611" y="2178934"/>
                    <a:pt x="4270077" y="2161840"/>
                  </a:cubicBezTo>
                  <a:cubicBezTo>
                    <a:pt x="4295943" y="2093466"/>
                    <a:pt x="4356951" y="2044574"/>
                    <a:pt x="4429316" y="2034224"/>
                  </a:cubicBezTo>
                  <a:lnTo>
                    <a:pt x="4429403" y="2034823"/>
                  </a:lnTo>
                  <a:lnTo>
                    <a:pt x="4440672" y="2030903"/>
                  </a:lnTo>
                  <a:cubicBezTo>
                    <a:pt x="4492490" y="2023491"/>
                    <a:pt x="4540304" y="2058089"/>
                    <a:pt x="4547468" y="2108179"/>
                  </a:cubicBezTo>
                  <a:cubicBezTo>
                    <a:pt x="4554633" y="2158269"/>
                    <a:pt x="4518435" y="2204883"/>
                    <a:pt x="4466617" y="2212294"/>
                  </a:cubicBezTo>
                  <a:cubicBezTo>
                    <a:pt x="4440708" y="2216000"/>
                    <a:pt x="4415800" y="2209204"/>
                    <a:pt x="4396474" y="2195219"/>
                  </a:cubicBezTo>
                  <a:lnTo>
                    <a:pt x="4376350" y="2173664"/>
                  </a:lnTo>
                  <a:lnTo>
                    <a:pt x="4363600" y="2197220"/>
                  </a:lnTo>
                  <a:cubicBezTo>
                    <a:pt x="4350626" y="2231516"/>
                    <a:pt x="4357333" y="2270154"/>
                    <a:pt x="4381107" y="2298071"/>
                  </a:cubicBezTo>
                  <a:cubicBezTo>
                    <a:pt x="4404880" y="2325988"/>
                    <a:pt x="4441957" y="2338764"/>
                    <a:pt x="4477882" y="2331419"/>
                  </a:cubicBezTo>
                  <a:lnTo>
                    <a:pt x="4478415" y="2334025"/>
                  </a:lnTo>
                  <a:lnTo>
                    <a:pt x="4521558" y="2321855"/>
                  </a:lnTo>
                  <a:cubicBezTo>
                    <a:pt x="4568007" y="2301779"/>
                    <a:pt x="4605397" y="2263856"/>
                    <a:pt x="4624391" y="2215481"/>
                  </a:cubicBezTo>
                  <a:cubicBezTo>
                    <a:pt x="4649714" y="2150980"/>
                    <a:pt x="4638423" y="2077846"/>
                    <a:pt x="4594825" y="2023986"/>
                  </a:cubicBezTo>
                  <a:cubicBezTo>
                    <a:pt x="4562126" y="1983591"/>
                    <a:pt x="4515040" y="1958712"/>
                    <a:pt x="4464700" y="1953579"/>
                  </a:cubicBezTo>
                  <a:close/>
                  <a:moveTo>
                    <a:pt x="4140713" y="1699948"/>
                  </a:moveTo>
                  <a:lnTo>
                    <a:pt x="4136706" y="1743047"/>
                  </a:lnTo>
                  <a:cubicBezTo>
                    <a:pt x="4118724" y="1839365"/>
                    <a:pt x="4062158" y="1930662"/>
                    <a:pt x="3973581" y="2008654"/>
                  </a:cubicBezTo>
                  <a:lnTo>
                    <a:pt x="3963790" y="2016415"/>
                  </a:lnTo>
                  <a:lnTo>
                    <a:pt x="3970864" y="2017682"/>
                  </a:lnTo>
                  <a:cubicBezTo>
                    <a:pt x="4008935" y="2027115"/>
                    <a:pt x="4046076" y="2041633"/>
                    <a:pt x="4081258" y="2061255"/>
                  </a:cubicBezTo>
                  <a:lnTo>
                    <a:pt x="4124808" y="2093790"/>
                  </a:lnTo>
                  <a:lnTo>
                    <a:pt x="4130703" y="2079275"/>
                  </a:lnTo>
                  <a:cubicBezTo>
                    <a:pt x="4185247" y="1974223"/>
                    <a:pt x="4261684" y="1901467"/>
                    <a:pt x="4350035" y="1871538"/>
                  </a:cubicBezTo>
                  <a:lnTo>
                    <a:pt x="4397921" y="1860084"/>
                  </a:lnTo>
                  <a:lnTo>
                    <a:pt x="4397873" y="1859794"/>
                  </a:lnTo>
                  <a:lnTo>
                    <a:pt x="4400004" y="1859587"/>
                  </a:lnTo>
                  <a:lnTo>
                    <a:pt x="4401749" y="1859168"/>
                  </a:lnTo>
                  <a:lnTo>
                    <a:pt x="4401783" y="1859412"/>
                  </a:lnTo>
                  <a:lnTo>
                    <a:pt x="4413025" y="1858313"/>
                  </a:lnTo>
                  <a:lnTo>
                    <a:pt x="4333935" y="1844691"/>
                  </a:lnTo>
                  <a:cubicBezTo>
                    <a:pt x="4303459" y="1835142"/>
                    <a:pt x="4274487" y="1821661"/>
                    <a:pt x="4247725" y="1804695"/>
                  </a:cubicBezTo>
                  <a:cubicBezTo>
                    <a:pt x="4207580" y="1779246"/>
                    <a:pt x="4172407" y="1745955"/>
                    <a:pt x="4144586" y="1706333"/>
                  </a:cubicBezTo>
                  <a:close/>
                  <a:moveTo>
                    <a:pt x="377948" y="1526130"/>
                  </a:moveTo>
                  <a:lnTo>
                    <a:pt x="383689" y="1538799"/>
                  </a:lnTo>
                  <a:cubicBezTo>
                    <a:pt x="397288" y="1580013"/>
                    <a:pt x="391309" y="1633255"/>
                    <a:pt x="363647" y="1681729"/>
                  </a:cubicBezTo>
                  <a:cubicBezTo>
                    <a:pt x="335985" y="1730202"/>
                    <a:pt x="293188" y="1762434"/>
                    <a:pt x="250787" y="1771692"/>
                  </a:cubicBezTo>
                  <a:lnTo>
                    <a:pt x="236960" y="1773193"/>
                  </a:lnTo>
                  <a:lnTo>
                    <a:pt x="231218" y="1760524"/>
                  </a:lnTo>
                  <a:cubicBezTo>
                    <a:pt x="217619" y="1719310"/>
                    <a:pt x="223599" y="1666068"/>
                    <a:pt x="251260" y="1617594"/>
                  </a:cubicBezTo>
                  <a:cubicBezTo>
                    <a:pt x="278921" y="1569122"/>
                    <a:pt x="321719" y="1536889"/>
                    <a:pt x="364120" y="1527631"/>
                  </a:cubicBezTo>
                  <a:close/>
                  <a:moveTo>
                    <a:pt x="1771697" y="116828"/>
                  </a:moveTo>
                  <a:cubicBezTo>
                    <a:pt x="1826426" y="113129"/>
                    <a:pt x="1889730" y="137177"/>
                    <a:pt x="1940384" y="186271"/>
                  </a:cubicBezTo>
                  <a:cubicBezTo>
                    <a:pt x="1978374" y="223092"/>
                    <a:pt x="2002506" y="267466"/>
                    <a:pt x="2011358" y="310478"/>
                  </a:cubicBezTo>
                  <a:lnTo>
                    <a:pt x="2013859" y="338973"/>
                  </a:lnTo>
                  <a:lnTo>
                    <a:pt x="2070458" y="313793"/>
                  </a:lnTo>
                  <a:cubicBezTo>
                    <a:pt x="2115823" y="298692"/>
                    <a:pt x="2164390" y="292346"/>
                    <a:pt x="2213639" y="295973"/>
                  </a:cubicBezTo>
                  <a:cubicBezTo>
                    <a:pt x="2344968" y="305646"/>
                    <a:pt x="2461112" y="384772"/>
                    <a:pt x="2518180" y="503449"/>
                  </a:cubicBezTo>
                  <a:cubicBezTo>
                    <a:pt x="2539580" y="547953"/>
                    <a:pt x="2551447" y="595473"/>
                    <a:pt x="2553998" y="643217"/>
                  </a:cubicBezTo>
                  <a:lnTo>
                    <a:pt x="2552098" y="686511"/>
                  </a:lnTo>
                  <a:lnTo>
                    <a:pt x="2582965" y="671537"/>
                  </a:lnTo>
                  <a:cubicBezTo>
                    <a:pt x="2624420" y="657048"/>
                    <a:pt x="2674888" y="654970"/>
                    <a:pt x="2725991" y="668663"/>
                  </a:cubicBezTo>
                  <a:cubicBezTo>
                    <a:pt x="2794129" y="686921"/>
                    <a:pt x="2847269" y="728894"/>
                    <a:pt x="2872197" y="777758"/>
                  </a:cubicBezTo>
                  <a:lnTo>
                    <a:pt x="2878472" y="794180"/>
                  </a:lnTo>
                  <a:lnTo>
                    <a:pt x="2864827" y="805265"/>
                  </a:lnTo>
                  <a:cubicBezTo>
                    <a:pt x="2818807" y="835119"/>
                    <a:pt x="2751799" y="844899"/>
                    <a:pt x="2683661" y="826641"/>
                  </a:cubicBezTo>
                  <a:cubicBezTo>
                    <a:pt x="2632558" y="812948"/>
                    <a:pt x="2589890" y="785914"/>
                    <a:pt x="2561235" y="752639"/>
                  </a:cubicBezTo>
                  <a:lnTo>
                    <a:pt x="2546802" y="731340"/>
                  </a:lnTo>
                  <a:lnTo>
                    <a:pt x="2533909" y="784330"/>
                  </a:lnTo>
                  <a:lnTo>
                    <a:pt x="2496975" y="857275"/>
                  </a:lnTo>
                  <a:lnTo>
                    <a:pt x="2498309" y="858077"/>
                  </a:lnTo>
                  <a:lnTo>
                    <a:pt x="2493583" y="863973"/>
                  </a:lnTo>
                  <a:lnTo>
                    <a:pt x="2490088" y="870878"/>
                  </a:lnTo>
                  <a:lnTo>
                    <a:pt x="2488773" y="869975"/>
                  </a:lnTo>
                  <a:lnTo>
                    <a:pt x="2455495" y="911496"/>
                  </a:lnTo>
                  <a:cubicBezTo>
                    <a:pt x="2406330" y="958269"/>
                    <a:pt x="2339707" y="984241"/>
                    <a:pt x="2270013" y="981627"/>
                  </a:cubicBezTo>
                  <a:cubicBezTo>
                    <a:pt x="2177089" y="978142"/>
                    <a:pt x="2093415" y="924388"/>
                    <a:pt x="2051613" y="841323"/>
                  </a:cubicBezTo>
                  <a:cubicBezTo>
                    <a:pt x="2009811" y="758258"/>
                    <a:pt x="2016499" y="659030"/>
                    <a:pt x="2069070" y="582325"/>
                  </a:cubicBezTo>
                  <a:lnTo>
                    <a:pt x="2069706" y="582762"/>
                  </a:lnTo>
                  <a:lnTo>
                    <a:pt x="2075731" y="568828"/>
                  </a:lnTo>
                  <a:cubicBezTo>
                    <a:pt x="2113373" y="513905"/>
                    <a:pt x="2186929" y="498879"/>
                    <a:pt x="2240022" y="535266"/>
                  </a:cubicBezTo>
                  <a:cubicBezTo>
                    <a:pt x="2293114" y="571654"/>
                    <a:pt x="2305639" y="645677"/>
                    <a:pt x="2267997" y="700600"/>
                  </a:cubicBezTo>
                  <a:cubicBezTo>
                    <a:pt x="2249176" y="728063"/>
                    <a:pt x="2221376" y="745550"/>
                    <a:pt x="2191645" y="751624"/>
                  </a:cubicBezTo>
                  <a:lnTo>
                    <a:pt x="2154132" y="751931"/>
                  </a:lnTo>
                  <a:lnTo>
                    <a:pt x="2165232" y="784146"/>
                  </a:lnTo>
                  <a:cubicBezTo>
                    <a:pt x="2186200" y="825811"/>
                    <a:pt x="2228170" y="852774"/>
                    <a:pt x="2274781" y="854522"/>
                  </a:cubicBezTo>
                  <a:cubicBezTo>
                    <a:pt x="2298087" y="855397"/>
                    <a:pt x="2320707" y="849898"/>
                    <a:pt x="2340505" y="839183"/>
                  </a:cubicBezTo>
                  <a:lnTo>
                    <a:pt x="2386542" y="795180"/>
                  </a:lnTo>
                  <a:lnTo>
                    <a:pt x="2413377" y="742182"/>
                  </a:lnTo>
                  <a:cubicBezTo>
                    <a:pt x="2434104" y="682896"/>
                    <a:pt x="2431053" y="616901"/>
                    <a:pt x="2403106" y="558783"/>
                  </a:cubicBezTo>
                  <a:cubicBezTo>
                    <a:pt x="2365845" y="481294"/>
                    <a:pt x="2290009" y="429629"/>
                    <a:pt x="2204259" y="423315"/>
                  </a:cubicBezTo>
                  <a:cubicBezTo>
                    <a:pt x="2139947" y="418579"/>
                    <a:pt x="2077414" y="439892"/>
                    <a:pt x="2029827" y="480880"/>
                  </a:cubicBezTo>
                  <a:lnTo>
                    <a:pt x="1998238" y="516363"/>
                  </a:lnTo>
                  <a:lnTo>
                    <a:pt x="1961948" y="578121"/>
                  </a:lnTo>
                  <a:cubicBezTo>
                    <a:pt x="1906582" y="712311"/>
                    <a:pt x="1957959" y="899815"/>
                    <a:pt x="2099857" y="1081422"/>
                  </a:cubicBezTo>
                  <a:lnTo>
                    <a:pt x="2155983" y="1145867"/>
                  </a:lnTo>
                  <a:lnTo>
                    <a:pt x="2201387" y="1166209"/>
                  </a:lnTo>
                  <a:lnTo>
                    <a:pt x="2201998" y="1165152"/>
                  </a:lnTo>
                  <a:lnTo>
                    <a:pt x="2206531" y="1168516"/>
                  </a:lnTo>
                  <a:lnTo>
                    <a:pt x="2210419" y="1170257"/>
                  </a:lnTo>
                  <a:lnTo>
                    <a:pt x="2209934" y="1171039"/>
                  </a:lnTo>
                  <a:lnTo>
                    <a:pt x="2283952" y="1225933"/>
                  </a:lnTo>
                  <a:cubicBezTo>
                    <a:pt x="2393104" y="1327851"/>
                    <a:pt x="2456419" y="1485997"/>
                    <a:pt x="2467511" y="1675670"/>
                  </a:cubicBezTo>
                  <a:lnTo>
                    <a:pt x="2467608" y="1709553"/>
                  </a:lnTo>
                  <a:lnTo>
                    <a:pt x="2521215" y="1676365"/>
                  </a:lnTo>
                  <a:lnTo>
                    <a:pt x="2620398" y="1632390"/>
                  </a:lnTo>
                  <a:lnTo>
                    <a:pt x="2608266" y="1625263"/>
                  </a:lnTo>
                  <a:cubicBezTo>
                    <a:pt x="2564197" y="1592599"/>
                    <a:pt x="2531589" y="1533249"/>
                    <a:pt x="2524851" y="1463030"/>
                  </a:cubicBezTo>
                  <a:cubicBezTo>
                    <a:pt x="2518112" y="1392812"/>
                    <a:pt x="2538839" y="1328343"/>
                    <a:pt x="2575891" y="1287895"/>
                  </a:cubicBezTo>
                  <a:lnTo>
                    <a:pt x="2589080" y="1276271"/>
                  </a:lnTo>
                  <a:lnTo>
                    <a:pt x="2604239" y="1285174"/>
                  </a:lnTo>
                  <a:cubicBezTo>
                    <a:pt x="2648307" y="1317839"/>
                    <a:pt x="2680916" y="1377190"/>
                    <a:pt x="2687653" y="1447408"/>
                  </a:cubicBezTo>
                  <a:cubicBezTo>
                    <a:pt x="2694392" y="1517626"/>
                    <a:pt x="2673665" y="1582094"/>
                    <a:pt x="2636614" y="1622543"/>
                  </a:cubicBezTo>
                  <a:lnTo>
                    <a:pt x="2630546" y="1627891"/>
                  </a:lnTo>
                  <a:lnTo>
                    <a:pt x="2670619" y="1610122"/>
                  </a:lnTo>
                  <a:cubicBezTo>
                    <a:pt x="2719889" y="1593458"/>
                    <a:pt x="2768434" y="1582232"/>
                    <a:pt x="2815660" y="1576518"/>
                  </a:cubicBezTo>
                  <a:lnTo>
                    <a:pt x="2842885" y="1576411"/>
                  </a:lnTo>
                  <a:lnTo>
                    <a:pt x="2841924" y="1574712"/>
                  </a:lnTo>
                  <a:cubicBezTo>
                    <a:pt x="3028417" y="1577067"/>
                    <a:pt x="3171035" y="1518684"/>
                    <a:pt x="3238062" y="1415167"/>
                  </a:cubicBezTo>
                  <a:lnTo>
                    <a:pt x="3259346" y="1373419"/>
                  </a:lnTo>
                  <a:lnTo>
                    <a:pt x="3275408" y="1324918"/>
                  </a:lnTo>
                  <a:cubicBezTo>
                    <a:pt x="3287111" y="1263212"/>
                    <a:pt x="3274304" y="1198402"/>
                    <a:pt x="3238045" y="1145073"/>
                  </a:cubicBezTo>
                  <a:cubicBezTo>
                    <a:pt x="3189702" y="1073969"/>
                    <a:pt x="3107041" y="1034125"/>
                    <a:pt x="3021302" y="1040601"/>
                  </a:cubicBezTo>
                  <a:cubicBezTo>
                    <a:pt x="2956998" y="1045457"/>
                    <a:pt x="2898319" y="1075812"/>
                    <a:pt x="2857340" y="1123405"/>
                  </a:cubicBezTo>
                  <a:lnTo>
                    <a:pt x="2823524" y="1175189"/>
                  </a:lnTo>
                  <a:lnTo>
                    <a:pt x="2813295" y="1201440"/>
                  </a:lnTo>
                  <a:cubicBezTo>
                    <a:pt x="2805308" y="1234529"/>
                    <a:pt x="2810734" y="1269983"/>
                    <a:pt x="2829349" y="1299602"/>
                  </a:cubicBezTo>
                  <a:cubicBezTo>
                    <a:pt x="2854168" y="1339093"/>
                    <a:pt x="2898504" y="1361961"/>
                    <a:pt x="2945071" y="1359287"/>
                  </a:cubicBezTo>
                  <a:lnTo>
                    <a:pt x="2976262" y="1348807"/>
                  </a:lnTo>
                  <a:lnTo>
                    <a:pt x="2960029" y="1320152"/>
                  </a:lnTo>
                  <a:cubicBezTo>
                    <a:pt x="2950423" y="1291367"/>
                    <a:pt x="2951668" y="1258548"/>
                    <a:pt x="2966040" y="1228518"/>
                  </a:cubicBezTo>
                  <a:cubicBezTo>
                    <a:pt x="2994784" y="1168456"/>
                    <a:pt x="3065153" y="1142292"/>
                    <a:pt x="3123211" y="1170078"/>
                  </a:cubicBezTo>
                  <a:cubicBezTo>
                    <a:pt x="3181270" y="1197864"/>
                    <a:pt x="3205035" y="1269077"/>
                    <a:pt x="3176291" y="1329139"/>
                  </a:cubicBezTo>
                  <a:lnTo>
                    <a:pt x="3167237" y="1341323"/>
                  </a:lnTo>
                  <a:lnTo>
                    <a:pt x="3167933" y="1341656"/>
                  </a:lnTo>
                  <a:cubicBezTo>
                    <a:pt x="3127790" y="1425535"/>
                    <a:pt x="3045201" y="1480940"/>
                    <a:pt x="2952363" y="1486271"/>
                  </a:cubicBezTo>
                  <a:cubicBezTo>
                    <a:pt x="2859527" y="1491603"/>
                    <a:pt x="2771138" y="1446015"/>
                    <a:pt x="2721658" y="1367283"/>
                  </a:cubicBezTo>
                  <a:cubicBezTo>
                    <a:pt x="2684547" y="1308234"/>
                    <a:pt x="2673728" y="1237551"/>
                    <a:pt x="2689652" y="1171586"/>
                  </a:cubicBezTo>
                  <a:lnTo>
                    <a:pt x="2708970" y="1122007"/>
                  </a:lnTo>
                  <a:lnTo>
                    <a:pt x="2707532" y="1121319"/>
                  </a:lnTo>
                  <a:lnTo>
                    <a:pt x="2711763" y="1114839"/>
                  </a:lnTo>
                  <a:lnTo>
                    <a:pt x="2714507" y="1107798"/>
                  </a:lnTo>
                  <a:lnTo>
                    <a:pt x="2715868" y="1108553"/>
                  </a:lnTo>
                  <a:lnTo>
                    <a:pt x="2760573" y="1040095"/>
                  </a:lnTo>
                  <a:cubicBezTo>
                    <a:pt x="2823334" y="967203"/>
                    <a:pt x="2913204" y="920713"/>
                    <a:pt x="3011687" y="913277"/>
                  </a:cubicBezTo>
                  <a:cubicBezTo>
                    <a:pt x="3142997" y="903359"/>
                    <a:pt x="3269595" y="964381"/>
                    <a:pt x="3343636" y="1073280"/>
                  </a:cubicBezTo>
                  <a:cubicBezTo>
                    <a:pt x="3357519" y="1093698"/>
                    <a:pt x="3369157" y="1115215"/>
                    <a:pt x="3378525" y="1137483"/>
                  </a:cubicBezTo>
                  <a:lnTo>
                    <a:pt x="3396553" y="1195718"/>
                  </a:lnTo>
                  <a:lnTo>
                    <a:pt x="3410253" y="1175498"/>
                  </a:lnTo>
                  <a:cubicBezTo>
                    <a:pt x="3438910" y="1142223"/>
                    <a:pt x="3481577" y="1115189"/>
                    <a:pt x="3532680" y="1101496"/>
                  </a:cubicBezTo>
                  <a:cubicBezTo>
                    <a:pt x="3600818" y="1083239"/>
                    <a:pt x="3667826" y="1093018"/>
                    <a:pt x="3713846" y="1122872"/>
                  </a:cubicBezTo>
                  <a:lnTo>
                    <a:pt x="3727491" y="1133957"/>
                  </a:lnTo>
                  <a:lnTo>
                    <a:pt x="3721216" y="1150379"/>
                  </a:lnTo>
                  <a:cubicBezTo>
                    <a:pt x="3696288" y="1199243"/>
                    <a:pt x="3643148" y="1241217"/>
                    <a:pt x="3575010" y="1259474"/>
                  </a:cubicBezTo>
                  <a:cubicBezTo>
                    <a:pt x="3523907" y="1273167"/>
                    <a:pt x="3473439" y="1271090"/>
                    <a:pt x="3431985" y="1256600"/>
                  </a:cubicBezTo>
                  <a:lnTo>
                    <a:pt x="3403660" y="1242859"/>
                  </a:lnTo>
                  <a:lnTo>
                    <a:pt x="3407289" y="1277298"/>
                  </a:lnTo>
                  <a:cubicBezTo>
                    <a:pt x="3407476" y="1301169"/>
                    <a:pt x="3405341" y="1325093"/>
                    <a:pt x="3400860" y="1348718"/>
                  </a:cubicBezTo>
                  <a:lnTo>
                    <a:pt x="3377352" y="1419703"/>
                  </a:lnTo>
                  <a:lnTo>
                    <a:pt x="3379240" y="1420547"/>
                  </a:lnTo>
                  <a:lnTo>
                    <a:pt x="3373022" y="1432777"/>
                  </a:lnTo>
                  <a:lnTo>
                    <a:pt x="3370362" y="1440807"/>
                  </a:lnTo>
                  <a:lnTo>
                    <a:pt x="3369221" y="1440252"/>
                  </a:lnTo>
                  <a:lnTo>
                    <a:pt x="3350258" y="1477552"/>
                  </a:lnTo>
                  <a:cubicBezTo>
                    <a:pt x="3316423" y="1531738"/>
                    <a:pt x="3268305" y="1577301"/>
                    <a:pt x="3208358" y="1612788"/>
                  </a:cubicBezTo>
                  <a:lnTo>
                    <a:pt x="3144889" y="1644698"/>
                  </a:lnTo>
                  <a:lnTo>
                    <a:pt x="3154217" y="1649724"/>
                  </a:lnTo>
                  <a:lnTo>
                    <a:pt x="3152848" y="1651953"/>
                  </a:lnTo>
                  <a:lnTo>
                    <a:pt x="3223949" y="1706023"/>
                  </a:lnTo>
                  <a:cubicBezTo>
                    <a:pt x="3306956" y="1788553"/>
                    <a:pt x="3355554" y="1901679"/>
                    <a:pt x="3356001" y="2021867"/>
                  </a:cubicBezTo>
                  <a:cubicBezTo>
                    <a:pt x="3356596" y="2182117"/>
                    <a:pt x="3271498" y="2330465"/>
                    <a:pt x="3132866" y="2410848"/>
                  </a:cubicBezTo>
                  <a:cubicBezTo>
                    <a:pt x="3011564" y="2481183"/>
                    <a:pt x="2865462" y="2490097"/>
                    <a:pt x="2737858" y="2437548"/>
                  </a:cubicBezTo>
                  <a:lnTo>
                    <a:pt x="2701034" y="2419433"/>
                  </a:lnTo>
                  <a:lnTo>
                    <a:pt x="2700731" y="2420039"/>
                  </a:lnTo>
                  <a:lnTo>
                    <a:pt x="2696754" y="2417327"/>
                  </a:lnTo>
                  <a:lnTo>
                    <a:pt x="2684430" y="2411265"/>
                  </a:lnTo>
                  <a:lnTo>
                    <a:pt x="2685400" y="2409585"/>
                  </a:lnTo>
                  <a:lnTo>
                    <a:pt x="2631899" y="2373108"/>
                  </a:lnTo>
                  <a:cubicBezTo>
                    <a:pt x="2570532" y="2317847"/>
                    <a:pt x="2532764" y="2239452"/>
                    <a:pt x="2529392" y="2154648"/>
                  </a:cubicBezTo>
                  <a:cubicBezTo>
                    <a:pt x="2524896" y="2041576"/>
                    <a:pt x="2582259" y="1935007"/>
                    <a:pt x="2679116" y="1876497"/>
                  </a:cubicBezTo>
                  <a:cubicBezTo>
                    <a:pt x="2775974" y="1817980"/>
                    <a:pt x="2896993" y="1816778"/>
                    <a:pt x="2994995" y="1873358"/>
                  </a:cubicBezTo>
                  <a:lnTo>
                    <a:pt x="2994526" y="1874172"/>
                  </a:lnTo>
                  <a:lnTo>
                    <a:pt x="3011997" y="1880172"/>
                  </a:lnTo>
                  <a:cubicBezTo>
                    <a:pt x="3082171" y="1920679"/>
                    <a:pt x="3107309" y="2008514"/>
                    <a:pt x="3068145" y="2076348"/>
                  </a:cubicBezTo>
                  <a:cubicBezTo>
                    <a:pt x="3028981" y="2144182"/>
                    <a:pt x="2940345" y="2166329"/>
                    <a:pt x="2870171" y="2125814"/>
                  </a:cubicBezTo>
                  <a:cubicBezTo>
                    <a:pt x="2835084" y="2105557"/>
                    <a:pt x="2811256" y="2073469"/>
                    <a:pt x="2801095" y="2037967"/>
                  </a:cubicBezTo>
                  <a:lnTo>
                    <a:pt x="2797201" y="1992482"/>
                  </a:lnTo>
                  <a:lnTo>
                    <a:pt x="2759157" y="2008973"/>
                  </a:lnTo>
                  <a:cubicBezTo>
                    <a:pt x="2710574" y="2038326"/>
                    <a:pt x="2681801" y="2091780"/>
                    <a:pt x="2684056" y="2148498"/>
                  </a:cubicBezTo>
                  <a:cubicBezTo>
                    <a:pt x="2685748" y="2191036"/>
                    <a:pt x="2704692" y="2230359"/>
                    <a:pt x="2735473" y="2258077"/>
                  </a:cubicBezTo>
                  <a:lnTo>
                    <a:pt x="2763794" y="2277388"/>
                  </a:lnTo>
                  <a:lnTo>
                    <a:pt x="2833373" y="2306107"/>
                  </a:lnTo>
                  <a:cubicBezTo>
                    <a:pt x="2907250" y="2325689"/>
                    <a:pt x="2987036" y="2315790"/>
                    <a:pt x="3054924" y="2276426"/>
                  </a:cubicBezTo>
                  <a:cubicBezTo>
                    <a:pt x="3145443" y="2223941"/>
                    <a:pt x="3201007" y="2127079"/>
                    <a:pt x="3200618" y="2022445"/>
                  </a:cubicBezTo>
                  <a:cubicBezTo>
                    <a:pt x="3200326" y="1943970"/>
                    <a:pt x="3168594" y="1870108"/>
                    <a:pt x="3114395" y="1816222"/>
                  </a:cubicBezTo>
                  <a:lnTo>
                    <a:pt x="3066418" y="1779737"/>
                  </a:lnTo>
                  <a:lnTo>
                    <a:pt x="3010286" y="1749573"/>
                  </a:lnTo>
                  <a:cubicBezTo>
                    <a:pt x="2879214" y="1697206"/>
                    <a:pt x="2709476" y="1731011"/>
                    <a:pt x="2536778" y="1843873"/>
                  </a:cubicBezTo>
                  <a:lnTo>
                    <a:pt x="2456830" y="1902128"/>
                  </a:lnTo>
                  <a:lnTo>
                    <a:pt x="2455345" y="1916822"/>
                  </a:lnTo>
                  <a:cubicBezTo>
                    <a:pt x="2449004" y="1959011"/>
                    <a:pt x="2440470" y="2002066"/>
                    <a:pt x="2429696" y="2045788"/>
                  </a:cubicBezTo>
                  <a:cubicBezTo>
                    <a:pt x="2389687" y="2208132"/>
                    <a:pt x="2320858" y="2370544"/>
                    <a:pt x="2229545" y="2519902"/>
                  </a:cubicBezTo>
                  <a:lnTo>
                    <a:pt x="2197254" y="2567245"/>
                  </a:lnTo>
                  <a:lnTo>
                    <a:pt x="2210207" y="2560344"/>
                  </a:lnTo>
                  <a:cubicBezTo>
                    <a:pt x="2238991" y="2548624"/>
                    <a:pt x="2271976" y="2541966"/>
                    <a:pt x="2307035" y="2541967"/>
                  </a:cubicBezTo>
                  <a:cubicBezTo>
                    <a:pt x="2377154" y="2541966"/>
                    <a:pt x="2438976" y="2568596"/>
                    <a:pt x="2475482" y="2609099"/>
                  </a:cubicBezTo>
                  <a:lnTo>
                    <a:pt x="2485730" y="2623253"/>
                  </a:lnTo>
                  <a:lnTo>
                    <a:pt x="2475481" y="2637407"/>
                  </a:lnTo>
                  <a:cubicBezTo>
                    <a:pt x="2438976" y="2677910"/>
                    <a:pt x="2377155" y="2704539"/>
                    <a:pt x="2307035" y="2704540"/>
                  </a:cubicBezTo>
                  <a:cubicBezTo>
                    <a:pt x="2254445" y="2704540"/>
                    <a:pt x="2206524" y="2689560"/>
                    <a:pt x="2170449" y="2664984"/>
                  </a:cubicBezTo>
                  <a:lnTo>
                    <a:pt x="2146378" y="2644149"/>
                  </a:lnTo>
                  <a:lnTo>
                    <a:pt x="2079343" y="2745459"/>
                  </a:lnTo>
                  <a:cubicBezTo>
                    <a:pt x="2007768" y="2864019"/>
                    <a:pt x="1951018" y="2991101"/>
                    <a:pt x="1913424" y="3117982"/>
                  </a:cubicBezTo>
                  <a:cubicBezTo>
                    <a:pt x="1820805" y="3430575"/>
                    <a:pt x="1855518" y="3701872"/>
                    <a:pt x="1998251" y="3834996"/>
                  </a:cubicBezTo>
                  <a:lnTo>
                    <a:pt x="2063140" y="3881282"/>
                  </a:lnTo>
                  <a:lnTo>
                    <a:pt x="2128893" y="3908853"/>
                  </a:lnTo>
                  <a:cubicBezTo>
                    <a:pt x="2202661" y="3928847"/>
                    <a:pt x="2282500" y="3919392"/>
                    <a:pt x="2350607" y="3880408"/>
                  </a:cubicBezTo>
                  <a:cubicBezTo>
                    <a:pt x="2441418" y="3828428"/>
                    <a:pt x="2497520" y="3731877"/>
                    <a:pt x="2497715" y="3627243"/>
                  </a:cubicBezTo>
                  <a:cubicBezTo>
                    <a:pt x="2497860" y="3548767"/>
                    <a:pt x="2466541" y="3474722"/>
                    <a:pt x="2412642" y="3420533"/>
                  </a:cubicBezTo>
                  <a:lnTo>
                    <a:pt x="2352977" y="3374633"/>
                  </a:lnTo>
                  <a:lnTo>
                    <a:pt x="2322100" y="3359763"/>
                  </a:lnTo>
                  <a:cubicBezTo>
                    <a:pt x="2282703" y="3346966"/>
                    <a:pt x="2239178" y="3350221"/>
                    <a:pt x="2201492" y="3370025"/>
                  </a:cubicBezTo>
                  <a:cubicBezTo>
                    <a:pt x="2151246" y="3396431"/>
                    <a:pt x="2119340" y="3448076"/>
                    <a:pt x="2118211" y="3504827"/>
                  </a:cubicBezTo>
                  <a:lnTo>
                    <a:pt x="2122951" y="3546019"/>
                  </a:lnTo>
                  <a:lnTo>
                    <a:pt x="2164289" y="3526650"/>
                  </a:lnTo>
                  <a:cubicBezTo>
                    <a:pt x="2200115" y="3517698"/>
                    <a:pt x="2239817" y="3522291"/>
                    <a:pt x="2274904" y="3542548"/>
                  </a:cubicBezTo>
                  <a:cubicBezTo>
                    <a:pt x="2345078" y="3583063"/>
                    <a:pt x="2370216" y="3670897"/>
                    <a:pt x="2331052" y="3738732"/>
                  </a:cubicBezTo>
                  <a:cubicBezTo>
                    <a:pt x="2291888" y="3806566"/>
                    <a:pt x="2203252" y="3828713"/>
                    <a:pt x="2133078" y="3788198"/>
                  </a:cubicBezTo>
                  <a:lnTo>
                    <a:pt x="2119146" y="3776068"/>
                  </a:lnTo>
                  <a:lnTo>
                    <a:pt x="2118677" y="3776880"/>
                  </a:lnTo>
                  <a:cubicBezTo>
                    <a:pt x="2020675" y="3720299"/>
                    <a:pt x="1961207" y="3614892"/>
                    <a:pt x="1963455" y="3501751"/>
                  </a:cubicBezTo>
                  <a:cubicBezTo>
                    <a:pt x="1965704" y="3388612"/>
                    <a:pt x="2029315" y="3285649"/>
                    <a:pt x="2129486" y="3233007"/>
                  </a:cubicBezTo>
                  <a:cubicBezTo>
                    <a:pt x="2154530" y="3219847"/>
                    <a:pt x="2180867" y="3210352"/>
                    <a:pt x="2207762" y="3204486"/>
                  </a:cubicBezTo>
                  <a:lnTo>
                    <a:pt x="2247867" y="3201172"/>
                  </a:lnTo>
                  <a:lnTo>
                    <a:pt x="2232236" y="3168950"/>
                  </a:lnTo>
                  <a:cubicBezTo>
                    <a:pt x="2217747" y="3127496"/>
                    <a:pt x="2215669" y="3077028"/>
                    <a:pt x="2229363" y="3025925"/>
                  </a:cubicBezTo>
                  <a:cubicBezTo>
                    <a:pt x="2247619" y="2957787"/>
                    <a:pt x="2289593" y="2904647"/>
                    <a:pt x="2338456" y="2879719"/>
                  </a:cubicBezTo>
                  <a:lnTo>
                    <a:pt x="2354880" y="2873445"/>
                  </a:lnTo>
                  <a:lnTo>
                    <a:pt x="2365964" y="2887090"/>
                  </a:lnTo>
                  <a:cubicBezTo>
                    <a:pt x="2395818" y="2933110"/>
                    <a:pt x="2405598" y="3000118"/>
                    <a:pt x="2387340" y="3068255"/>
                  </a:cubicBezTo>
                  <a:cubicBezTo>
                    <a:pt x="2373647" y="3119358"/>
                    <a:pt x="2346614" y="3162025"/>
                    <a:pt x="2313339" y="3190681"/>
                  </a:cubicBezTo>
                  <a:lnTo>
                    <a:pt x="2300031" y="3199699"/>
                  </a:lnTo>
                  <a:lnTo>
                    <a:pt x="2369931" y="3212550"/>
                  </a:lnTo>
                  <a:lnTo>
                    <a:pt x="2428272" y="3240645"/>
                  </a:lnTo>
                  <a:lnTo>
                    <a:pt x="2429241" y="3238966"/>
                  </a:lnTo>
                  <a:lnTo>
                    <a:pt x="2436692" y="3244699"/>
                  </a:lnTo>
                  <a:lnTo>
                    <a:pt x="2444991" y="3248696"/>
                  </a:lnTo>
                  <a:lnTo>
                    <a:pt x="2443946" y="3250279"/>
                  </a:lnTo>
                  <a:lnTo>
                    <a:pt x="2522808" y="3310948"/>
                  </a:lnTo>
                  <a:cubicBezTo>
                    <a:pt x="2605355" y="3393941"/>
                    <a:pt x="2653322" y="3507344"/>
                    <a:pt x="2653099" y="3627532"/>
                  </a:cubicBezTo>
                  <a:cubicBezTo>
                    <a:pt x="2652949" y="3707657"/>
                    <a:pt x="2631394" y="3784688"/>
                    <a:pt x="2592491" y="3851638"/>
                  </a:cubicBezTo>
                  <a:lnTo>
                    <a:pt x="2549418" y="3907558"/>
                  </a:lnTo>
                  <a:lnTo>
                    <a:pt x="2562428" y="3908496"/>
                  </a:lnTo>
                  <a:cubicBezTo>
                    <a:pt x="2605574" y="3916675"/>
                    <a:pt x="2650319" y="3940109"/>
                    <a:pt x="2687729" y="3977518"/>
                  </a:cubicBezTo>
                  <a:cubicBezTo>
                    <a:pt x="2737609" y="4027400"/>
                    <a:pt x="2762643" y="4090319"/>
                    <a:pt x="2759800" y="4145101"/>
                  </a:cubicBezTo>
                  <a:lnTo>
                    <a:pt x="2757022" y="4162460"/>
                  </a:lnTo>
                  <a:lnTo>
                    <a:pt x="2739663" y="4165237"/>
                  </a:lnTo>
                  <a:cubicBezTo>
                    <a:pt x="2684881" y="4168081"/>
                    <a:pt x="2621961" y="4143047"/>
                    <a:pt x="2572081" y="4093167"/>
                  </a:cubicBezTo>
                  <a:cubicBezTo>
                    <a:pt x="2534671" y="4055757"/>
                    <a:pt x="2511237" y="4011012"/>
                    <a:pt x="2503058" y="3967867"/>
                  </a:cubicBezTo>
                  <a:lnTo>
                    <a:pt x="2502371" y="3958335"/>
                  </a:lnTo>
                  <a:lnTo>
                    <a:pt x="2427798" y="4015263"/>
                  </a:lnTo>
                  <a:cubicBezTo>
                    <a:pt x="2366952" y="4050092"/>
                    <a:pt x="2299991" y="4069531"/>
                    <a:pt x="2232329" y="4073606"/>
                  </a:cubicBezTo>
                  <a:lnTo>
                    <a:pt x="2218633" y="4072875"/>
                  </a:lnTo>
                  <a:lnTo>
                    <a:pt x="2272337" y="4158898"/>
                  </a:lnTo>
                  <a:cubicBezTo>
                    <a:pt x="2343008" y="4288895"/>
                    <a:pt x="2374739" y="4418644"/>
                    <a:pt x="2364192" y="4533287"/>
                  </a:cubicBezTo>
                  <a:lnTo>
                    <a:pt x="2359669" y="4559743"/>
                  </a:lnTo>
                  <a:lnTo>
                    <a:pt x="2379450" y="4550148"/>
                  </a:lnTo>
                  <a:cubicBezTo>
                    <a:pt x="2420904" y="4535659"/>
                    <a:pt x="2471372" y="4533581"/>
                    <a:pt x="2522475" y="4547273"/>
                  </a:cubicBezTo>
                  <a:cubicBezTo>
                    <a:pt x="2590613" y="4565531"/>
                    <a:pt x="2643753" y="4607505"/>
                    <a:pt x="2668681" y="4656368"/>
                  </a:cubicBezTo>
                  <a:lnTo>
                    <a:pt x="2674956" y="4672791"/>
                  </a:lnTo>
                  <a:lnTo>
                    <a:pt x="2661310" y="4683876"/>
                  </a:lnTo>
                  <a:cubicBezTo>
                    <a:pt x="2615291" y="4713729"/>
                    <a:pt x="2548283" y="4723509"/>
                    <a:pt x="2480145" y="4705251"/>
                  </a:cubicBezTo>
                  <a:cubicBezTo>
                    <a:pt x="2429042" y="4691558"/>
                    <a:pt x="2386375" y="4664525"/>
                    <a:pt x="2357718" y="4631251"/>
                  </a:cubicBezTo>
                  <a:lnTo>
                    <a:pt x="2347296" y="4615869"/>
                  </a:lnTo>
                  <a:lnTo>
                    <a:pt x="2331028" y="4662657"/>
                  </a:lnTo>
                  <a:cubicBezTo>
                    <a:pt x="2322048" y="4682693"/>
                    <a:pt x="2311321" y="4701888"/>
                    <a:pt x="2298826" y="4720121"/>
                  </a:cubicBezTo>
                  <a:lnTo>
                    <a:pt x="2192432" y="4647203"/>
                  </a:lnTo>
                  <a:cubicBezTo>
                    <a:pt x="2285709" y="4511104"/>
                    <a:pt x="2239037" y="4297853"/>
                    <a:pt x="2077891" y="4093146"/>
                  </a:cubicBezTo>
                  <a:lnTo>
                    <a:pt x="2030142" y="4038512"/>
                  </a:lnTo>
                  <a:lnTo>
                    <a:pt x="1990057" y="4018513"/>
                  </a:lnTo>
                  <a:lnTo>
                    <a:pt x="1989796" y="4018975"/>
                  </a:lnTo>
                  <a:lnTo>
                    <a:pt x="1986827" y="4016902"/>
                  </a:lnTo>
                  <a:lnTo>
                    <a:pt x="1979367" y="4013180"/>
                  </a:lnTo>
                  <a:lnTo>
                    <a:pt x="1979985" y="4012124"/>
                  </a:lnTo>
                  <a:lnTo>
                    <a:pt x="1905212" y="3959905"/>
                  </a:lnTo>
                  <a:cubicBezTo>
                    <a:pt x="1792375" y="3859997"/>
                    <a:pt x="1726063" y="3701798"/>
                    <a:pt x="1713204" y="3510714"/>
                  </a:cubicBezTo>
                  <a:lnTo>
                    <a:pt x="1712753" y="3467954"/>
                  </a:lnTo>
                  <a:lnTo>
                    <a:pt x="1658348" y="3501613"/>
                  </a:lnTo>
                  <a:cubicBezTo>
                    <a:pt x="1557480" y="3556801"/>
                    <a:pt x="1457200" y="3590249"/>
                    <a:pt x="1362288" y="3601394"/>
                  </a:cubicBezTo>
                  <a:lnTo>
                    <a:pt x="1338188" y="3602827"/>
                  </a:lnTo>
                  <a:lnTo>
                    <a:pt x="1338250" y="3602937"/>
                  </a:lnTo>
                  <a:lnTo>
                    <a:pt x="1333477" y="3603107"/>
                  </a:lnTo>
                  <a:lnTo>
                    <a:pt x="1292186" y="3605562"/>
                  </a:lnTo>
                  <a:lnTo>
                    <a:pt x="1282307" y="3604941"/>
                  </a:lnTo>
                  <a:lnTo>
                    <a:pt x="1259058" y="3605775"/>
                  </a:lnTo>
                  <a:cubicBezTo>
                    <a:pt x="1106781" y="3619106"/>
                    <a:pt x="992318" y="3677743"/>
                    <a:pt x="936958" y="3770778"/>
                  </a:cubicBezTo>
                  <a:lnTo>
                    <a:pt x="918844" y="3810221"/>
                  </a:lnTo>
                  <a:lnTo>
                    <a:pt x="904767" y="3852730"/>
                  </a:lnTo>
                  <a:cubicBezTo>
                    <a:pt x="893063" y="3914435"/>
                    <a:pt x="905872" y="3979247"/>
                    <a:pt x="942129" y="4032575"/>
                  </a:cubicBezTo>
                  <a:cubicBezTo>
                    <a:pt x="990473" y="4103679"/>
                    <a:pt x="1073134" y="4143523"/>
                    <a:pt x="1158872" y="4137047"/>
                  </a:cubicBezTo>
                  <a:cubicBezTo>
                    <a:pt x="1223176" y="4132191"/>
                    <a:pt x="1281855" y="4101836"/>
                    <a:pt x="1322835" y="4054243"/>
                  </a:cubicBezTo>
                  <a:lnTo>
                    <a:pt x="1356651" y="4002458"/>
                  </a:lnTo>
                  <a:lnTo>
                    <a:pt x="1366880" y="3976207"/>
                  </a:lnTo>
                  <a:cubicBezTo>
                    <a:pt x="1374865" y="3943119"/>
                    <a:pt x="1369440" y="3907664"/>
                    <a:pt x="1350825" y="3878046"/>
                  </a:cubicBezTo>
                  <a:cubicBezTo>
                    <a:pt x="1326005" y="3838554"/>
                    <a:pt x="1281669" y="3815687"/>
                    <a:pt x="1235103" y="3818361"/>
                  </a:cubicBezTo>
                  <a:lnTo>
                    <a:pt x="1201655" y="3824857"/>
                  </a:lnTo>
                  <a:lnTo>
                    <a:pt x="1220145" y="3857497"/>
                  </a:lnTo>
                  <a:cubicBezTo>
                    <a:pt x="1229751" y="3886281"/>
                    <a:pt x="1228506" y="3919099"/>
                    <a:pt x="1214134" y="3949131"/>
                  </a:cubicBezTo>
                  <a:cubicBezTo>
                    <a:pt x="1185389" y="4009191"/>
                    <a:pt x="1115022" y="4035356"/>
                    <a:pt x="1056963" y="4007571"/>
                  </a:cubicBezTo>
                  <a:cubicBezTo>
                    <a:pt x="998904" y="3979785"/>
                    <a:pt x="975140" y="3908570"/>
                    <a:pt x="1003883" y="3848509"/>
                  </a:cubicBezTo>
                  <a:lnTo>
                    <a:pt x="1012938" y="3836325"/>
                  </a:lnTo>
                  <a:lnTo>
                    <a:pt x="1012242" y="3835992"/>
                  </a:lnTo>
                  <a:cubicBezTo>
                    <a:pt x="1052385" y="3752113"/>
                    <a:pt x="1134973" y="3696707"/>
                    <a:pt x="1227810" y="3691376"/>
                  </a:cubicBezTo>
                  <a:cubicBezTo>
                    <a:pt x="1320648" y="3686045"/>
                    <a:pt x="1409036" y="3731633"/>
                    <a:pt x="1458516" y="3810364"/>
                  </a:cubicBezTo>
                  <a:cubicBezTo>
                    <a:pt x="1486342" y="3854651"/>
                    <a:pt x="1499386" y="3905482"/>
                    <a:pt x="1497451" y="3955959"/>
                  </a:cubicBezTo>
                  <a:lnTo>
                    <a:pt x="1496715" y="3961274"/>
                  </a:lnTo>
                  <a:lnTo>
                    <a:pt x="1513226" y="3951183"/>
                  </a:lnTo>
                  <a:cubicBezTo>
                    <a:pt x="1528179" y="3943917"/>
                    <a:pt x="1544276" y="3937870"/>
                    <a:pt x="1561311" y="3933306"/>
                  </a:cubicBezTo>
                  <a:cubicBezTo>
                    <a:pt x="1629448" y="3915049"/>
                    <a:pt x="1696456" y="3924829"/>
                    <a:pt x="1742476" y="3954683"/>
                  </a:cubicBezTo>
                  <a:lnTo>
                    <a:pt x="1756122" y="3965768"/>
                  </a:lnTo>
                  <a:lnTo>
                    <a:pt x="1749847" y="3982190"/>
                  </a:lnTo>
                  <a:cubicBezTo>
                    <a:pt x="1724919" y="4031054"/>
                    <a:pt x="1671778" y="4073027"/>
                    <a:pt x="1603641" y="4091284"/>
                  </a:cubicBezTo>
                  <a:cubicBezTo>
                    <a:pt x="1552538" y="4104977"/>
                    <a:pt x="1502070" y="4102900"/>
                    <a:pt x="1460622" y="4088411"/>
                  </a:cubicBezTo>
                  <a:lnTo>
                    <a:pt x="1453840" y="4085121"/>
                  </a:lnTo>
                  <a:lnTo>
                    <a:pt x="1419601" y="4137552"/>
                  </a:lnTo>
                  <a:cubicBezTo>
                    <a:pt x="1356839" y="4210444"/>
                    <a:pt x="1266970" y="4256933"/>
                    <a:pt x="1168487" y="4264371"/>
                  </a:cubicBezTo>
                  <a:cubicBezTo>
                    <a:pt x="1070005" y="4271808"/>
                    <a:pt x="974174" y="4239343"/>
                    <a:pt x="901176" y="4176705"/>
                  </a:cubicBezTo>
                  <a:lnTo>
                    <a:pt x="847574" y="4116718"/>
                  </a:lnTo>
                  <a:lnTo>
                    <a:pt x="825259" y="4119417"/>
                  </a:lnTo>
                  <a:cubicBezTo>
                    <a:pt x="653048" y="4148564"/>
                    <a:pt x="523865" y="4221943"/>
                    <a:pt x="458485" y="4327754"/>
                  </a:cubicBezTo>
                  <a:lnTo>
                    <a:pt x="432251" y="4381186"/>
                  </a:lnTo>
                  <a:lnTo>
                    <a:pt x="413192" y="4449178"/>
                  </a:lnTo>
                  <a:cubicBezTo>
                    <a:pt x="402360" y="4526585"/>
                    <a:pt x="422608" y="4606388"/>
                    <a:pt x="471614" y="4670017"/>
                  </a:cubicBezTo>
                  <a:cubicBezTo>
                    <a:pt x="536954" y="4754858"/>
                    <a:pt x="643151" y="4797611"/>
                    <a:pt x="749050" y="4781711"/>
                  </a:cubicBezTo>
                  <a:cubicBezTo>
                    <a:pt x="828474" y="4769786"/>
                    <a:pt x="898368" y="4726272"/>
                    <a:pt x="944190" y="4662952"/>
                  </a:cubicBezTo>
                  <a:lnTo>
                    <a:pt x="980446" y="4595335"/>
                  </a:lnTo>
                  <a:lnTo>
                    <a:pt x="990196" y="4561858"/>
                  </a:lnTo>
                  <a:cubicBezTo>
                    <a:pt x="996386" y="4520541"/>
                    <a:pt x="985919" y="4477780"/>
                    <a:pt x="959961" y="4443579"/>
                  </a:cubicBezTo>
                  <a:cubicBezTo>
                    <a:pt x="925348" y="4397977"/>
                    <a:pt x="868671" y="4374812"/>
                    <a:pt x="812026" y="4383114"/>
                  </a:cubicBezTo>
                  <a:lnTo>
                    <a:pt x="771834" y="4394668"/>
                  </a:lnTo>
                  <a:lnTo>
                    <a:pt x="797967" y="4432577"/>
                  </a:lnTo>
                  <a:cubicBezTo>
                    <a:pt x="812822" y="4466731"/>
                    <a:pt x="814846" y="4506991"/>
                    <a:pt x="800520" y="4545260"/>
                  </a:cubicBezTo>
                  <a:cubicBezTo>
                    <a:pt x="771867" y="4621799"/>
                    <a:pt x="688662" y="4661393"/>
                    <a:pt x="614674" y="4633695"/>
                  </a:cubicBezTo>
                  <a:cubicBezTo>
                    <a:pt x="540686" y="4605998"/>
                    <a:pt x="503935" y="4521498"/>
                    <a:pt x="532588" y="4444960"/>
                  </a:cubicBezTo>
                  <a:lnTo>
                    <a:pt x="542341" y="4429085"/>
                  </a:lnTo>
                  <a:lnTo>
                    <a:pt x="541456" y="4428753"/>
                  </a:lnTo>
                  <a:cubicBezTo>
                    <a:pt x="581470" y="4321862"/>
                    <a:pt x="676458" y="4245197"/>
                    <a:pt x="789387" y="4228646"/>
                  </a:cubicBezTo>
                  <a:cubicBezTo>
                    <a:pt x="817619" y="4224509"/>
                    <a:pt x="845855" y="4224292"/>
                    <a:pt x="873407" y="4227715"/>
                  </a:cubicBezTo>
                  <a:cubicBezTo>
                    <a:pt x="956063" y="4237983"/>
                    <a:pt x="1032560" y="4281008"/>
                    <a:pt x="1084313" y="4349192"/>
                  </a:cubicBezTo>
                  <a:cubicBezTo>
                    <a:pt x="1136066" y="4417377"/>
                    <a:pt x="1156932" y="4502626"/>
                    <a:pt x="1144592" y="4584998"/>
                  </a:cubicBezTo>
                  <a:lnTo>
                    <a:pt x="1133389" y="4623469"/>
                  </a:lnTo>
                  <a:lnTo>
                    <a:pt x="1165933" y="4617024"/>
                  </a:lnTo>
                  <a:cubicBezTo>
                    <a:pt x="1219660" y="4612712"/>
                    <a:pt x="1280229" y="4625938"/>
                    <a:pt x="1336648" y="4658088"/>
                  </a:cubicBezTo>
                  <a:cubicBezTo>
                    <a:pt x="1411873" y="4700955"/>
                    <a:pt x="1461916" y="4767316"/>
                    <a:pt x="1476319" y="4833086"/>
                  </a:cubicBezTo>
                  <a:lnTo>
                    <a:pt x="1478662" y="4854536"/>
                  </a:lnTo>
                  <a:lnTo>
                    <a:pt x="1459014" y="4863455"/>
                  </a:lnTo>
                  <a:cubicBezTo>
                    <a:pt x="1395089" y="4884590"/>
                    <a:pt x="1312486" y="4875366"/>
                    <a:pt x="1237261" y="4832499"/>
                  </a:cubicBezTo>
                  <a:cubicBezTo>
                    <a:pt x="1180842" y="4800350"/>
                    <a:pt x="1138588" y="4754984"/>
                    <a:pt x="1114911" y="4706563"/>
                  </a:cubicBezTo>
                  <a:lnTo>
                    <a:pt x="1107787" y="4686386"/>
                  </a:lnTo>
                  <a:lnTo>
                    <a:pt x="1071110" y="4754786"/>
                  </a:lnTo>
                  <a:cubicBezTo>
                    <a:pt x="1000948" y="4851743"/>
                    <a:pt x="893926" y="4918370"/>
                    <a:pt x="772312" y="4936631"/>
                  </a:cubicBezTo>
                  <a:cubicBezTo>
                    <a:pt x="610159" y="4960979"/>
                    <a:pt x="447550" y="4895513"/>
                    <a:pt x="347500" y="4765606"/>
                  </a:cubicBezTo>
                  <a:lnTo>
                    <a:pt x="332275" y="4740143"/>
                  </a:lnTo>
                  <a:lnTo>
                    <a:pt x="325130" y="4762098"/>
                  </a:lnTo>
                  <a:cubicBezTo>
                    <a:pt x="307865" y="4799745"/>
                    <a:pt x="276270" y="4835399"/>
                    <a:pt x="233543" y="4861170"/>
                  </a:cubicBezTo>
                  <a:cubicBezTo>
                    <a:pt x="176572" y="4895532"/>
                    <a:pt x="113295" y="4904192"/>
                    <a:pt x="63786" y="4889174"/>
                  </a:cubicBezTo>
                  <a:lnTo>
                    <a:pt x="48522" y="4882697"/>
                  </a:lnTo>
                  <a:lnTo>
                    <a:pt x="49913" y="4866175"/>
                  </a:lnTo>
                  <a:cubicBezTo>
                    <a:pt x="59725" y="4815377"/>
                    <a:pt x="96903" y="4763446"/>
                    <a:pt x="153873" y="4729084"/>
                  </a:cubicBezTo>
                  <a:cubicBezTo>
                    <a:pt x="196601" y="4703313"/>
                    <a:pt x="242877" y="4691999"/>
                    <a:pt x="284231" y="4694287"/>
                  </a:cubicBezTo>
                  <a:lnTo>
                    <a:pt x="307227" y="4698253"/>
                  </a:lnTo>
                  <a:lnTo>
                    <a:pt x="293168" y="4674739"/>
                  </a:lnTo>
                  <a:cubicBezTo>
                    <a:pt x="250250" y="4578963"/>
                    <a:pt x="241840" y="4470576"/>
                    <a:pt x="270323" y="4368629"/>
                  </a:cubicBezTo>
                  <a:lnTo>
                    <a:pt x="284548" y="4328406"/>
                  </a:lnTo>
                  <a:lnTo>
                    <a:pt x="283726" y="4328098"/>
                  </a:lnTo>
                  <a:lnTo>
                    <a:pt x="287408" y="4320319"/>
                  </a:lnTo>
                  <a:lnTo>
                    <a:pt x="290630" y="4311206"/>
                  </a:lnTo>
                  <a:lnTo>
                    <a:pt x="291536" y="4311597"/>
                  </a:lnTo>
                  <a:lnTo>
                    <a:pt x="315794" y="4260335"/>
                  </a:lnTo>
                  <a:cubicBezTo>
                    <a:pt x="391122" y="4130339"/>
                    <a:pt x="532467" y="4034290"/>
                    <a:pt x="719506" y="3985998"/>
                  </a:cubicBezTo>
                  <a:lnTo>
                    <a:pt x="780948" y="3973295"/>
                  </a:lnTo>
                  <a:lnTo>
                    <a:pt x="780381" y="3971460"/>
                  </a:lnTo>
                  <a:lnTo>
                    <a:pt x="775378" y="3924003"/>
                  </a:lnTo>
                  <a:lnTo>
                    <a:pt x="752527" y="3939676"/>
                  </a:lnTo>
                  <a:cubicBezTo>
                    <a:pt x="624422" y="4018635"/>
                    <a:pt x="489708" y="4049112"/>
                    <a:pt x="366592" y="4026020"/>
                  </a:cubicBezTo>
                  <a:lnTo>
                    <a:pt x="302733" y="4008370"/>
                  </a:lnTo>
                  <a:lnTo>
                    <a:pt x="302616" y="4008711"/>
                  </a:lnTo>
                  <a:lnTo>
                    <a:pt x="299957" y="4007602"/>
                  </a:lnTo>
                  <a:lnTo>
                    <a:pt x="297629" y="4006959"/>
                  </a:lnTo>
                  <a:lnTo>
                    <a:pt x="297734" y="4006674"/>
                  </a:lnTo>
                  <a:lnTo>
                    <a:pt x="286645" y="4002049"/>
                  </a:lnTo>
                  <a:lnTo>
                    <a:pt x="287455" y="4013393"/>
                  </a:lnTo>
                  <a:cubicBezTo>
                    <a:pt x="285921" y="4048103"/>
                    <a:pt x="272623" y="4085788"/>
                    <a:pt x="247552" y="4119307"/>
                  </a:cubicBezTo>
                  <a:cubicBezTo>
                    <a:pt x="214125" y="4163999"/>
                    <a:pt x="167679" y="4190707"/>
                    <a:pt x="124460" y="4194665"/>
                  </a:cubicBezTo>
                  <a:lnTo>
                    <a:pt x="110552" y="4194450"/>
                  </a:lnTo>
                  <a:lnTo>
                    <a:pt x="106417" y="4181170"/>
                  </a:lnTo>
                  <a:cubicBezTo>
                    <a:pt x="98005" y="4138594"/>
                    <a:pt x="110504" y="4086495"/>
                    <a:pt x="143933" y="4041803"/>
                  </a:cubicBezTo>
                  <a:cubicBezTo>
                    <a:pt x="160647" y="4019457"/>
                    <a:pt x="180615" y="4001607"/>
                    <a:pt x="201808" y="3988849"/>
                  </a:cubicBezTo>
                  <a:lnTo>
                    <a:pt x="231767" y="3974775"/>
                  </a:lnTo>
                  <a:lnTo>
                    <a:pt x="189176" y="3948821"/>
                  </a:lnTo>
                  <a:cubicBezTo>
                    <a:pt x="168860" y="3933735"/>
                    <a:pt x="150107" y="3916933"/>
                    <a:pt x="133166" y="3898689"/>
                  </a:cubicBezTo>
                  <a:cubicBezTo>
                    <a:pt x="87995" y="3850035"/>
                    <a:pt x="55720" y="3791111"/>
                    <a:pt x="41109" y="3727050"/>
                  </a:cubicBezTo>
                  <a:cubicBezTo>
                    <a:pt x="11887" y="3598927"/>
                    <a:pt x="57824" y="3470016"/>
                    <a:pt x="161388" y="3389507"/>
                  </a:cubicBezTo>
                  <a:cubicBezTo>
                    <a:pt x="219644" y="3344223"/>
                    <a:pt x="291078" y="3318182"/>
                    <a:pt x="365829" y="3312723"/>
                  </a:cubicBezTo>
                  <a:lnTo>
                    <a:pt x="375070" y="3312901"/>
                  </a:lnTo>
                  <a:lnTo>
                    <a:pt x="374562" y="3312625"/>
                  </a:lnTo>
                  <a:cubicBezTo>
                    <a:pt x="357641" y="3301180"/>
                    <a:pt x="341722" y="3287966"/>
                    <a:pt x="327092" y="3273063"/>
                  </a:cubicBezTo>
                  <a:cubicBezTo>
                    <a:pt x="249067" y="3193576"/>
                    <a:pt x="219776" y="3078293"/>
                    <a:pt x="250395" y="2971203"/>
                  </a:cubicBezTo>
                  <a:cubicBezTo>
                    <a:pt x="265704" y="2917659"/>
                    <a:pt x="294811" y="2870292"/>
                    <a:pt x="333621" y="2833033"/>
                  </a:cubicBezTo>
                  <a:cubicBezTo>
                    <a:pt x="362729" y="2805090"/>
                    <a:pt x="397295" y="2782832"/>
                    <a:pt x="435592" y="2767916"/>
                  </a:cubicBezTo>
                  <a:lnTo>
                    <a:pt x="471059" y="2756771"/>
                  </a:lnTo>
                  <a:lnTo>
                    <a:pt x="470992" y="2756517"/>
                  </a:lnTo>
                  <a:lnTo>
                    <a:pt x="472886" y="2756198"/>
                  </a:lnTo>
                  <a:lnTo>
                    <a:pt x="475071" y="2755511"/>
                  </a:lnTo>
                  <a:lnTo>
                    <a:pt x="475144" y="2755816"/>
                  </a:lnTo>
                  <a:lnTo>
                    <a:pt x="527092" y="2747047"/>
                  </a:lnTo>
                  <a:cubicBezTo>
                    <a:pt x="626622" y="2739532"/>
                    <a:pt x="732349" y="2779177"/>
                    <a:pt x="830038" y="2859786"/>
                  </a:cubicBezTo>
                  <a:lnTo>
                    <a:pt x="891461" y="2920919"/>
                  </a:lnTo>
                  <a:lnTo>
                    <a:pt x="953876" y="2838945"/>
                  </a:lnTo>
                  <a:cubicBezTo>
                    <a:pt x="981341" y="2811229"/>
                    <a:pt x="1012652" y="2786885"/>
                    <a:pt x="1047311" y="2766790"/>
                  </a:cubicBezTo>
                  <a:cubicBezTo>
                    <a:pt x="1116625" y="2726598"/>
                    <a:pt x="1194039" y="2706463"/>
                    <a:pt x="1271471" y="2706391"/>
                  </a:cubicBezTo>
                  <a:cubicBezTo>
                    <a:pt x="1329546" y="2706337"/>
                    <a:pt x="1387631" y="2717569"/>
                    <a:pt x="1442318" y="2740090"/>
                  </a:cubicBezTo>
                  <a:lnTo>
                    <a:pt x="1474465" y="2755904"/>
                  </a:lnTo>
                  <a:lnTo>
                    <a:pt x="1482100" y="2725130"/>
                  </a:lnTo>
                  <a:cubicBezTo>
                    <a:pt x="1497512" y="2684009"/>
                    <a:pt x="1528229" y="2643912"/>
                    <a:pt x="1571467" y="2613425"/>
                  </a:cubicBezTo>
                  <a:cubicBezTo>
                    <a:pt x="1629119" y="2572775"/>
                    <a:pt x="1695385" y="2558830"/>
                    <a:pt x="1748880" y="2570968"/>
                  </a:cubicBezTo>
                  <a:lnTo>
                    <a:pt x="1765513" y="2576663"/>
                  </a:lnTo>
                  <a:lnTo>
                    <a:pt x="1765291" y="2594242"/>
                  </a:lnTo>
                  <a:cubicBezTo>
                    <a:pt x="1758757" y="2648707"/>
                    <a:pt x="1723366" y="2706441"/>
                    <a:pt x="1665714" y="2747090"/>
                  </a:cubicBezTo>
                  <a:cubicBezTo>
                    <a:pt x="1636889" y="2767415"/>
                    <a:pt x="1605909" y="2781063"/>
                    <a:pt x="1575449" y="2788114"/>
                  </a:cubicBezTo>
                  <a:lnTo>
                    <a:pt x="1532152" y="2793541"/>
                  </a:lnTo>
                  <a:lnTo>
                    <a:pt x="1548269" y="2804530"/>
                  </a:lnTo>
                  <a:cubicBezTo>
                    <a:pt x="1609636" y="2859791"/>
                    <a:pt x="1647404" y="2938186"/>
                    <a:pt x="1650776" y="3022990"/>
                  </a:cubicBezTo>
                  <a:cubicBezTo>
                    <a:pt x="1655272" y="3136062"/>
                    <a:pt x="1597909" y="3242631"/>
                    <a:pt x="1501052" y="3301149"/>
                  </a:cubicBezTo>
                  <a:cubicBezTo>
                    <a:pt x="1404202" y="3359667"/>
                    <a:pt x="1283182" y="3360869"/>
                    <a:pt x="1185181" y="3304288"/>
                  </a:cubicBezTo>
                  <a:lnTo>
                    <a:pt x="1185650" y="3303475"/>
                  </a:lnTo>
                  <a:lnTo>
                    <a:pt x="1168179" y="3297475"/>
                  </a:lnTo>
                  <a:cubicBezTo>
                    <a:pt x="1098005" y="3256959"/>
                    <a:pt x="1072868" y="3169125"/>
                    <a:pt x="1112032" y="3101290"/>
                  </a:cubicBezTo>
                  <a:cubicBezTo>
                    <a:pt x="1151196" y="3033456"/>
                    <a:pt x="1239831" y="3011309"/>
                    <a:pt x="1310004" y="3051824"/>
                  </a:cubicBezTo>
                  <a:cubicBezTo>
                    <a:pt x="1345092" y="3072082"/>
                    <a:pt x="1368920" y="3104169"/>
                    <a:pt x="1379081" y="3139671"/>
                  </a:cubicBezTo>
                  <a:lnTo>
                    <a:pt x="1382976" y="3185155"/>
                  </a:lnTo>
                  <a:lnTo>
                    <a:pt x="1421019" y="3168665"/>
                  </a:lnTo>
                  <a:cubicBezTo>
                    <a:pt x="1469602" y="3139312"/>
                    <a:pt x="1498367" y="3085858"/>
                    <a:pt x="1496112" y="3029140"/>
                  </a:cubicBezTo>
                  <a:cubicBezTo>
                    <a:pt x="1494420" y="2986602"/>
                    <a:pt x="1475485" y="2947279"/>
                    <a:pt x="1444703" y="2919561"/>
                  </a:cubicBezTo>
                  <a:lnTo>
                    <a:pt x="1416382" y="2900250"/>
                  </a:lnTo>
                  <a:lnTo>
                    <a:pt x="1346804" y="2871532"/>
                  </a:lnTo>
                  <a:cubicBezTo>
                    <a:pt x="1272926" y="2851949"/>
                    <a:pt x="1193141" y="2861848"/>
                    <a:pt x="1125252" y="2901212"/>
                  </a:cubicBezTo>
                  <a:cubicBezTo>
                    <a:pt x="1034733" y="2953697"/>
                    <a:pt x="979169" y="3050559"/>
                    <a:pt x="979558" y="3155193"/>
                  </a:cubicBezTo>
                  <a:cubicBezTo>
                    <a:pt x="979851" y="3233668"/>
                    <a:pt x="1011582" y="3307538"/>
                    <a:pt x="1065781" y="3361426"/>
                  </a:cubicBezTo>
                  <a:lnTo>
                    <a:pt x="1112129" y="3396670"/>
                  </a:lnTo>
                  <a:lnTo>
                    <a:pt x="1167119" y="3426954"/>
                  </a:lnTo>
                  <a:cubicBezTo>
                    <a:pt x="1298387" y="3480840"/>
                    <a:pt x="1469073" y="3447537"/>
                    <a:pt x="1642841" y="3334132"/>
                  </a:cubicBezTo>
                  <a:lnTo>
                    <a:pt x="1723066" y="3275705"/>
                  </a:lnTo>
                  <a:lnTo>
                    <a:pt x="1723871" y="3267252"/>
                  </a:lnTo>
                  <a:cubicBezTo>
                    <a:pt x="1730072" y="3224586"/>
                    <a:pt x="1738523" y="3181011"/>
                    <a:pt x="1749278" y="3136731"/>
                  </a:cubicBezTo>
                  <a:cubicBezTo>
                    <a:pt x="1779067" y="3014084"/>
                    <a:pt x="1825347" y="2891307"/>
                    <a:pt x="1885391" y="2774066"/>
                  </a:cubicBezTo>
                  <a:lnTo>
                    <a:pt x="1892863" y="2760730"/>
                  </a:lnTo>
                  <a:lnTo>
                    <a:pt x="1883647" y="2755317"/>
                  </a:lnTo>
                  <a:cubicBezTo>
                    <a:pt x="1839579" y="2722652"/>
                    <a:pt x="1806971" y="2663302"/>
                    <a:pt x="1800233" y="2593083"/>
                  </a:cubicBezTo>
                  <a:cubicBezTo>
                    <a:pt x="1793494" y="2522865"/>
                    <a:pt x="1814221" y="2458397"/>
                    <a:pt x="1851273" y="2417948"/>
                  </a:cubicBezTo>
                  <a:lnTo>
                    <a:pt x="1864461" y="2406324"/>
                  </a:lnTo>
                  <a:lnTo>
                    <a:pt x="1879621" y="2415227"/>
                  </a:lnTo>
                  <a:cubicBezTo>
                    <a:pt x="1923689" y="2447892"/>
                    <a:pt x="1956297" y="2507242"/>
                    <a:pt x="1963035" y="2577461"/>
                  </a:cubicBezTo>
                  <a:cubicBezTo>
                    <a:pt x="1964720" y="2595015"/>
                    <a:pt x="1964688" y="2612210"/>
                    <a:pt x="1963114" y="2628761"/>
                  </a:cubicBezTo>
                  <a:lnTo>
                    <a:pt x="1960205" y="2643795"/>
                  </a:lnTo>
                  <a:lnTo>
                    <a:pt x="2025217" y="2548400"/>
                  </a:lnTo>
                  <a:lnTo>
                    <a:pt x="2024468" y="2547577"/>
                  </a:lnTo>
                  <a:cubicBezTo>
                    <a:pt x="2131595" y="2399528"/>
                    <a:pt x="2215320" y="2231453"/>
                    <a:pt x="2265586" y="2063542"/>
                  </a:cubicBezTo>
                  <a:cubicBezTo>
                    <a:pt x="2371002" y="1711423"/>
                    <a:pt x="2315232" y="1410168"/>
                    <a:pt x="2124212" y="1299884"/>
                  </a:cubicBezTo>
                  <a:lnTo>
                    <a:pt x="2124792" y="1298877"/>
                  </a:lnTo>
                  <a:lnTo>
                    <a:pt x="2058300" y="1269084"/>
                  </a:lnTo>
                  <a:cubicBezTo>
                    <a:pt x="1984131" y="1247115"/>
                    <a:pt x="1903090" y="1254991"/>
                    <a:pt x="1833426" y="1293197"/>
                  </a:cubicBezTo>
                  <a:cubicBezTo>
                    <a:pt x="1740539" y="1344139"/>
                    <a:pt x="1682247" y="1441117"/>
                    <a:pt x="1680840" y="1547045"/>
                  </a:cubicBezTo>
                  <a:cubicBezTo>
                    <a:pt x="1679785" y="1626491"/>
                    <a:pt x="1710850" y="1701755"/>
                    <a:pt x="1765051" y="1756945"/>
                  </a:cubicBezTo>
                  <a:lnTo>
                    <a:pt x="1820301" y="1799930"/>
                  </a:lnTo>
                  <a:lnTo>
                    <a:pt x="1820419" y="1799752"/>
                  </a:lnTo>
                  <a:cubicBezTo>
                    <a:pt x="1867797" y="1831011"/>
                    <a:pt x="1928429" y="1834026"/>
                    <a:pt x="1978676" y="1807621"/>
                  </a:cubicBezTo>
                  <a:cubicBezTo>
                    <a:pt x="2028922" y="1781215"/>
                    <a:pt x="2060829" y="1729570"/>
                    <a:pt x="2061957" y="1672820"/>
                  </a:cubicBezTo>
                  <a:lnTo>
                    <a:pt x="2057217" y="1631628"/>
                  </a:lnTo>
                  <a:lnTo>
                    <a:pt x="2015879" y="1650997"/>
                  </a:lnTo>
                  <a:cubicBezTo>
                    <a:pt x="1980053" y="1659948"/>
                    <a:pt x="1940351" y="1655357"/>
                    <a:pt x="1905264" y="1635099"/>
                  </a:cubicBezTo>
                  <a:cubicBezTo>
                    <a:pt x="1835090" y="1594584"/>
                    <a:pt x="1809952" y="1506751"/>
                    <a:pt x="1849116" y="1438916"/>
                  </a:cubicBezTo>
                  <a:cubicBezTo>
                    <a:pt x="1888280" y="1371082"/>
                    <a:pt x="1976916" y="1348935"/>
                    <a:pt x="2047090" y="1389450"/>
                  </a:cubicBezTo>
                  <a:lnTo>
                    <a:pt x="2061022" y="1401579"/>
                  </a:lnTo>
                  <a:lnTo>
                    <a:pt x="2061491" y="1400767"/>
                  </a:lnTo>
                  <a:cubicBezTo>
                    <a:pt x="2159492" y="1457347"/>
                    <a:pt x="2218961" y="1562755"/>
                    <a:pt x="2216713" y="1675895"/>
                  </a:cubicBezTo>
                  <a:cubicBezTo>
                    <a:pt x="2214464" y="1789035"/>
                    <a:pt x="2150853" y="1891987"/>
                    <a:pt x="2050681" y="1944630"/>
                  </a:cubicBezTo>
                  <a:cubicBezTo>
                    <a:pt x="2031899" y="1954501"/>
                    <a:pt x="2012389" y="1962309"/>
                    <a:pt x="1992462" y="1968071"/>
                  </a:cubicBezTo>
                  <a:lnTo>
                    <a:pt x="1933487" y="1978911"/>
                  </a:lnTo>
                  <a:lnTo>
                    <a:pt x="1947932" y="2008688"/>
                  </a:lnTo>
                  <a:cubicBezTo>
                    <a:pt x="1962421" y="2050142"/>
                    <a:pt x="1964499" y="2100609"/>
                    <a:pt x="1950805" y="2151713"/>
                  </a:cubicBezTo>
                  <a:cubicBezTo>
                    <a:pt x="1932549" y="2219851"/>
                    <a:pt x="1890575" y="2272991"/>
                    <a:pt x="1841712" y="2297919"/>
                  </a:cubicBezTo>
                  <a:lnTo>
                    <a:pt x="1825288" y="2304193"/>
                  </a:lnTo>
                  <a:lnTo>
                    <a:pt x="1814204" y="2290548"/>
                  </a:lnTo>
                  <a:cubicBezTo>
                    <a:pt x="1784350" y="2244528"/>
                    <a:pt x="1774570" y="2177520"/>
                    <a:pt x="1792828" y="2109383"/>
                  </a:cubicBezTo>
                  <a:cubicBezTo>
                    <a:pt x="1806521" y="2058280"/>
                    <a:pt x="1833554" y="2015613"/>
                    <a:pt x="1866829" y="1986956"/>
                  </a:cubicBezTo>
                  <a:lnTo>
                    <a:pt x="1879518" y="1978359"/>
                  </a:lnTo>
                  <a:lnTo>
                    <a:pt x="1870375" y="1978207"/>
                  </a:lnTo>
                  <a:cubicBezTo>
                    <a:pt x="1850021" y="1975844"/>
                    <a:pt x="1829871" y="1971466"/>
                    <a:pt x="1810237" y="1965088"/>
                  </a:cubicBezTo>
                  <a:lnTo>
                    <a:pt x="1750045" y="1936101"/>
                  </a:lnTo>
                  <a:lnTo>
                    <a:pt x="1749147" y="1937640"/>
                  </a:lnTo>
                  <a:lnTo>
                    <a:pt x="1742500" y="1932468"/>
                  </a:lnTo>
                  <a:lnTo>
                    <a:pt x="1735176" y="1928942"/>
                  </a:lnTo>
                  <a:lnTo>
                    <a:pt x="1736124" y="1927507"/>
                  </a:lnTo>
                  <a:lnTo>
                    <a:pt x="1655361" y="1864680"/>
                  </a:lnTo>
                  <a:cubicBezTo>
                    <a:pt x="1614088" y="1822653"/>
                    <a:pt x="1581622" y="1772983"/>
                    <a:pt x="1559676" y="1718695"/>
                  </a:cubicBezTo>
                  <a:lnTo>
                    <a:pt x="1551680" y="1691464"/>
                  </a:lnTo>
                  <a:lnTo>
                    <a:pt x="1548839" y="1699861"/>
                  </a:lnTo>
                  <a:cubicBezTo>
                    <a:pt x="1525820" y="1749653"/>
                    <a:pt x="1474347" y="1793651"/>
                    <a:pt x="1406967" y="1814530"/>
                  </a:cubicBezTo>
                  <a:cubicBezTo>
                    <a:pt x="1339587" y="1835409"/>
                    <a:pt x="1272251" y="1828228"/>
                    <a:pt x="1225111" y="1800177"/>
                  </a:cubicBezTo>
                  <a:lnTo>
                    <a:pt x="1211047" y="1789629"/>
                  </a:lnTo>
                  <a:lnTo>
                    <a:pt x="1216682" y="1772975"/>
                  </a:lnTo>
                  <a:cubicBezTo>
                    <a:pt x="1239700" y="1723185"/>
                    <a:pt x="1291177" y="1679187"/>
                    <a:pt x="1358558" y="1658308"/>
                  </a:cubicBezTo>
                  <a:cubicBezTo>
                    <a:pt x="1425937" y="1637428"/>
                    <a:pt x="1493271" y="1644609"/>
                    <a:pt x="1540410" y="1672659"/>
                  </a:cubicBezTo>
                  <a:lnTo>
                    <a:pt x="1547783" y="1678190"/>
                  </a:lnTo>
                  <a:lnTo>
                    <a:pt x="1534861" y="1634179"/>
                  </a:lnTo>
                  <a:cubicBezTo>
                    <a:pt x="1529362" y="1605104"/>
                    <a:pt x="1526705" y="1575252"/>
                    <a:pt x="1527107" y="1545003"/>
                  </a:cubicBezTo>
                  <a:cubicBezTo>
                    <a:pt x="1529250" y="1383675"/>
                    <a:pt x="1618030" y="1235976"/>
                    <a:pt x="1759495" y="1158392"/>
                  </a:cubicBezTo>
                  <a:cubicBezTo>
                    <a:pt x="1794861" y="1138997"/>
                    <a:pt x="1832152" y="1124732"/>
                    <a:pt x="1870340" y="1115575"/>
                  </a:cubicBezTo>
                  <a:lnTo>
                    <a:pt x="1962100" y="1105952"/>
                  </a:lnTo>
                  <a:lnTo>
                    <a:pt x="1904225" y="1012071"/>
                  </a:lnTo>
                  <a:cubicBezTo>
                    <a:pt x="1808877" y="833324"/>
                    <a:pt x="1787459" y="655817"/>
                    <a:pt x="1847799" y="517974"/>
                  </a:cubicBezTo>
                  <a:lnTo>
                    <a:pt x="1883586" y="457675"/>
                  </a:lnTo>
                  <a:lnTo>
                    <a:pt x="1881986" y="456591"/>
                  </a:lnTo>
                  <a:lnTo>
                    <a:pt x="1888714" y="449036"/>
                  </a:lnTo>
                  <a:lnTo>
                    <a:pt x="1893876" y="440336"/>
                  </a:lnTo>
                  <a:lnTo>
                    <a:pt x="1895449" y="441470"/>
                  </a:lnTo>
                  <a:lnTo>
                    <a:pt x="1946490" y="384136"/>
                  </a:lnTo>
                  <a:lnTo>
                    <a:pt x="1968652" y="368534"/>
                  </a:lnTo>
                  <a:lnTo>
                    <a:pt x="1909373" y="358232"/>
                  </a:lnTo>
                  <a:cubicBezTo>
                    <a:pt x="1880374" y="346546"/>
                    <a:pt x="1851884" y="328260"/>
                    <a:pt x="1826558" y="303712"/>
                  </a:cubicBezTo>
                  <a:cubicBezTo>
                    <a:pt x="1775904" y="254618"/>
                    <a:pt x="1749889" y="192096"/>
                    <a:pt x="1751877" y="137278"/>
                  </a:cubicBezTo>
                  <a:lnTo>
                    <a:pt x="1754383" y="119877"/>
                  </a:lnTo>
                  <a:close/>
                  <a:moveTo>
                    <a:pt x="4511458" y="4639"/>
                  </a:moveTo>
                  <a:cubicBezTo>
                    <a:pt x="4631500" y="6416"/>
                    <a:pt x="4741327" y="72565"/>
                    <a:pt x="4799030" y="177844"/>
                  </a:cubicBezTo>
                  <a:cubicBezTo>
                    <a:pt x="4842308" y="256803"/>
                    <a:pt x="4851257" y="348636"/>
                    <a:pt x="4826415" y="432711"/>
                  </a:cubicBezTo>
                  <a:lnTo>
                    <a:pt x="4795970" y="500816"/>
                  </a:lnTo>
                  <a:lnTo>
                    <a:pt x="4797223" y="501491"/>
                  </a:lnTo>
                  <a:lnTo>
                    <a:pt x="4793180" y="507059"/>
                  </a:lnTo>
                  <a:lnTo>
                    <a:pt x="4790329" y="513436"/>
                  </a:lnTo>
                  <a:lnTo>
                    <a:pt x="4789101" y="512678"/>
                  </a:lnTo>
                  <a:lnTo>
                    <a:pt x="4760754" y="551715"/>
                  </a:lnTo>
                  <a:cubicBezTo>
                    <a:pt x="4718246" y="596196"/>
                    <a:pt x="4659031" y="622592"/>
                    <a:pt x="4595801" y="623232"/>
                  </a:cubicBezTo>
                  <a:cubicBezTo>
                    <a:pt x="4511496" y="624085"/>
                    <a:pt x="4433398" y="579013"/>
                    <a:pt x="4391957" y="505591"/>
                  </a:cubicBezTo>
                  <a:cubicBezTo>
                    <a:pt x="4350516" y="432168"/>
                    <a:pt x="4352291" y="342016"/>
                    <a:pt x="4396591" y="270283"/>
                  </a:cubicBezTo>
                  <a:lnTo>
                    <a:pt x="4397185" y="270650"/>
                  </a:lnTo>
                  <a:lnTo>
                    <a:pt x="4402039" y="257772"/>
                  </a:lnTo>
                  <a:cubicBezTo>
                    <a:pt x="4433761" y="206407"/>
                    <a:pt x="4499727" y="189625"/>
                    <a:pt x="4549379" y="220288"/>
                  </a:cubicBezTo>
                  <a:cubicBezTo>
                    <a:pt x="4599032" y="250950"/>
                    <a:pt x="4613569" y="317448"/>
                    <a:pt x="4581849" y="368813"/>
                  </a:cubicBezTo>
                  <a:cubicBezTo>
                    <a:pt x="4565988" y="394496"/>
                    <a:pt x="4541566" y="411532"/>
                    <a:pt x="4514904" y="418316"/>
                  </a:cubicBezTo>
                  <a:lnTo>
                    <a:pt x="4480945" y="420212"/>
                  </a:lnTo>
                  <a:lnTo>
                    <a:pt x="4492386" y="448907"/>
                  </a:lnTo>
                  <a:cubicBezTo>
                    <a:pt x="4513173" y="485736"/>
                    <a:pt x="4552347" y="508344"/>
                    <a:pt x="4594635" y="507915"/>
                  </a:cubicBezTo>
                  <a:cubicBezTo>
                    <a:pt x="4636923" y="507487"/>
                    <a:pt x="4675631" y="484092"/>
                    <a:pt x="4695668" y="446851"/>
                  </a:cubicBezTo>
                  <a:lnTo>
                    <a:pt x="4698368" y="448304"/>
                  </a:lnTo>
                  <a:lnTo>
                    <a:pt x="4719468" y="401104"/>
                  </a:lnTo>
                  <a:cubicBezTo>
                    <a:pt x="4736005" y="345136"/>
                    <a:pt x="4730047" y="284006"/>
                    <a:pt x="4701238" y="231444"/>
                  </a:cubicBezTo>
                  <a:cubicBezTo>
                    <a:pt x="4662826" y="161362"/>
                    <a:pt x="4589717" y="117328"/>
                    <a:pt x="4509807" y="116144"/>
                  </a:cubicBezTo>
                  <a:cubicBezTo>
                    <a:pt x="4449875" y="115257"/>
                    <a:pt x="4393052" y="138576"/>
                    <a:pt x="4351314" y="179365"/>
                  </a:cubicBezTo>
                  <a:lnTo>
                    <a:pt x="4316316" y="224102"/>
                  </a:lnTo>
                  <a:lnTo>
                    <a:pt x="4320229" y="226520"/>
                  </a:lnTo>
                  <a:cubicBezTo>
                    <a:pt x="4258372" y="326683"/>
                    <a:pt x="4276237" y="468234"/>
                    <a:pt x="4366449" y="614005"/>
                  </a:cubicBezTo>
                  <a:lnTo>
                    <a:pt x="4402394" y="666270"/>
                  </a:lnTo>
                  <a:lnTo>
                    <a:pt x="4407067" y="672547"/>
                  </a:lnTo>
                  <a:lnTo>
                    <a:pt x="4407686" y="673963"/>
                  </a:lnTo>
                  <a:lnTo>
                    <a:pt x="4409518" y="676628"/>
                  </a:lnTo>
                  <a:lnTo>
                    <a:pt x="4408889" y="676719"/>
                  </a:lnTo>
                  <a:lnTo>
                    <a:pt x="4445081" y="759651"/>
                  </a:lnTo>
                  <a:cubicBezTo>
                    <a:pt x="4453930" y="790337"/>
                    <a:pt x="4458812" y="822437"/>
                    <a:pt x="4459298" y="855235"/>
                  </a:cubicBezTo>
                  <a:cubicBezTo>
                    <a:pt x="4460757" y="953628"/>
                    <a:pt x="4422474" y="1046917"/>
                    <a:pt x="4355512" y="1115441"/>
                  </a:cubicBezTo>
                  <a:lnTo>
                    <a:pt x="4349161" y="1120410"/>
                  </a:lnTo>
                  <a:lnTo>
                    <a:pt x="4356461" y="1121858"/>
                  </a:lnTo>
                  <a:cubicBezTo>
                    <a:pt x="4208763" y="1296973"/>
                    <a:pt x="4162609" y="1478983"/>
                    <a:pt x="4233195" y="1607970"/>
                  </a:cubicBezTo>
                  <a:lnTo>
                    <a:pt x="4228785" y="1610383"/>
                  </a:lnTo>
                  <a:lnTo>
                    <a:pt x="4264415" y="1661217"/>
                  </a:lnTo>
                  <a:cubicBezTo>
                    <a:pt x="4307627" y="1708125"/>
                    <a:pt x="4368303" y="1736834"/>
                    <a:pt x="4433762" y="1739304"/>
                  </a:cubicBezTo>
                  <a:cubicBezTo>
                    <a:pt x="4521041" y="1742597"/>
                    <a:pt x="4603357" y="1698733"/>
                    <a:pt x="4649298" y="1624450"/>
                  </a:cubicBezTo>
                  <a:cubicBezTo>
                    <a:pt x="4683753" y="1568739"/>
                    <a:pt x="4693761" y="1502365"/>
                    <a:pt x="4678925" y="1440335"/>
                  </a:cubicBezTo>
                  <a:lnTo>
                    <a:pt x="4658605" y="1387613"/>
                  </a:lnTo>
                  <a:lnTo>
                    <a:pt x="4655574" y="1389044"/>
                  </a:lnTo>
                  <a:cubicBezTo>
                    <a:pt x="4635842" y="1347251"/>
                    <a:pt x="4594940" y="1319497"/>
                    <a:pt x="4548812" y="1316605"/>
                  </a:cubicBezTo>
                  <a:cubicBezTo>
                    <a:pt x="4502685" y="1313712"/>
                    <a:pt x="4458636" y="1336138"/>
                    <a:pt x="4433837" y="1375139"/>
                  </a:cubicBezTo>
                  <a:lnTo>
                    <a:pt x="4419705" y="1405799"/>
                  </a:lnTo>
                  <a:lnTo>
                    <a:pt x="4456658" y="1409817"/>
                  </a:lnTo>
                  <a:cubicBezTo>
                    <a:pt x="4485367" y="1418749"/>
                    <a:pt x="4511043" y="1438743"/>
                    <a:pt x="4526879" y="1467682"/>
                  </a:cubicBezTo>
                  <a:cubicBezTo>
                    <a:pt x="4558552" y="1525561"/>
                    <a:pt x="4538872" y="1597299"/>
                    <a:pt x="4482924" y="1627916"/>
                  </a:cubicBezTo>
                  <a:cubicBezTo>
                    <a:pt x="4426977" y="1658532"/>
                    <a:pt x="4355945" y="1636434"/>
                    <a:pt x="4324272" y="1578555"/>
                  </a:cubicBezTo>
                  <a:lnTo>
                    <a:pt x="4319713" y="1564222"/>
                  </a:lnTo>
                  <a:lnTo>
                    <a:pt x="4319043" y="1564589"/>
                  </a:lnTo>
                  <a:cubicBezTo>
                    <a:pt x="4274812" y="1483759"/>
                    <a:pt x="4278045" y="1385270"/>
                    <a:pt x="4327483" y="1307515"/>
                  </a:cubicBezTo>
                  <a:cubicBezTo>
                    <a:pt x="4376922" y="1229761"/>
                    <a:pt x="4464741" y="1185053"/>
                    <a:pt x="4556701" y="1190819"/>
                  </a:cubicBezTo>
                  <a:lnTo>
                    <a:pt x="4601450" y="1198211"/>
                  </a:lnTo>
                  <a:lnTo>
                    <a:pt x="4599262" y="1194560"/>
                  </a:lnTo>
                  <a:cubicBezTo>
                    <a:pt x="4576378" y="1145069"/>
                    <a:pt x="4576205" y="1077756"/>
                    <a:pt x="4603780" y="1013286"/>
                  </a:cubicBezTo>
                  <a:cubicBezTo>
                    <a:pt x="4631354" y="948815"/>
                    <a:pt x="4680150" y="902447"/>
                    <a:pt x="4731746" y="884812"/>
                  </a:cubicBezTo>
                  <a:lnTo>
                    <a:pt x="4748789" y="880953"/>
                  </a:lnTo>
                  <a:lnTo>
                    <a:pt x="4757773" y="895944"/>
                  </a:lnTo>
                  <a:cubicBezTo>
                    <a:pt x="4780657" y="945436"/>
                    <a:pt x="4780829" y="1012749"/>
                    <a:pt x="4753254" y="1077218"/>
                  </a:cubicBezTo>
                  <a:cubicBezTo>
                    <a:pt x="4725680" y="1141688"/>
                    <a:pt x="4676885" y="1188056"/>
                    <a:pt x="4625289" y="1205693"/>
                  </a:cubicBezTo>
                  <a:lnTo>
                    <a:pt x="4624645" y="1205839"/>
                  </a:lnTo>
                  <a:lnTo>
                    <a:pt x="4654085" y="1217079"/>
                  </a:lnTo>
                  <a:cubicBezTo>
                    <a:pt x="4683964" y="1232043"/>
                    <a:pt x="4710702" y="1252840"/>
                    <a:pt x="4732622" y="1278332"/>
                  </a:cubicBezTo>
                  <a:lnTo>
                    <a:pt x="4761319" y="1322562"/>
                  </a:lnTo>
                  <a:lnTo>
                    <a:pt x="4762703" y="1321804"/>
                  </a:lnTo>
                  <a:lnTo>
                    <a:pt x="4765449" y="1328927"/>
                  </a:lnTo>
                  <a:lnTo>
                    <a:pt x="4769542" y="1335237"/>
                  </a:lnTo>
                  <a:lnTo>
                    <a:pt x="4768136" y="1335901"/>
                  </a:lnTo>
                  <a:lnTo>
                    <a:pt x="4797456" y="1411974"/>
                  </a:lnTo>
                  <a:cubicBezTo>
                    <a:pt x="4819746" y="1505156"/>
                    <a:pt x="4804710" y="1604866"/>
                    <a:pt x="4752950" y="1688557"/>
                  </a:cubicBezTo>
                  <a:cubicBezTo>
                    <a:pt x="4701189" y="1772248"/>
                    <a:pt x="4618693" y="1830236"/>
                    <a:pt x="4525367" y="1851912"/>
                  </a:cubicBezTo>
                  <a:lnTo>
                    <a:pt x="4463072" y="1857857"/>
                  </a:lnTo>
                  <a:lnTo>
                    <a:pt x="4493298" y="1859926"/>
                  </a:lnTo>
                  <a:cubicBezTo>
                    <a:pt x="4511970" y="1863079"/>
                    <a:pt x="4530251" y="1868053"/>
                    <a:pt x="4547877" y="1874748"/>
                  </a:cubicBezTo>
                  <a:cubicBezTo>
                    <a:pt x="4594881" y="1892599"/>
                    <a:pt x="4637235" y="1922695"/>
                    <a:pt x="4669981" y="1963149"/>
                  </a:cubicBezTo>
                  <a:cubicBezTo>
                    <a:pt x="4735475" y="2044059"/>
                    <a:pt x="4752437" y="2153923"/>
                    <a:pt x="4714395" y="2250817"/>
                  </a:cubicBezTo>
                  <a:cubicBezTo>
                    <a:pt x="4685862" y="2323489"/>
                    <a:pt x="4629693" y="2380455"/>
                    <a:pt x="4559918" y="2410616"/>
                  </a:cubicBezTo>
                  <a:lnTo>
                    <a:pt x="4497665" y="2428174"/>
                  </a:lnTo>
                  <a:lnTo>
                    <a:pt x="4497912" y="2429383"/>
                  </a:lnTo>
                  <a:lnTo>
                    <a:pt x="4491958" y="2429783"/>
                  </a:lnTo>
                  <a:lnTo>
                    <a:pt x="4486128" y="2431428"/>
                  </a:lnTo>
                  <a:lnTo>
                    <a:pt x="4485951" y="2430189"/>
                  </a:lnTo>
                  <a:lnTo>
                    <a:pt x="4444216" y="2433000"/>
                  </a:lnTo>
                  <a:cubicBezTo>
                    <a:pt x="4390990" y="2429405"/>
                    <a:pt x="4340525" y="2404642"/>
                    <a:pt x="4304979" y="2362900"/>
                  </a:cubicBezTo>
                  <a:lnTo>
                    <a:pt x="4298913" y="2353458"/>
                  </a:lnTo>
                  <a:lnTo>
                    <a:pt x="4306437" y="2389244"/>
                  </a:lnTo>
                  <a:cubicBezTo>
                    <a:pt x="4309224" y="2408867"/>
                    <a:pt x="4310724" y="2428805"/>
                    <a:pt x="4310875" y="2448946"/>
                  </a:cubicBezTo>
                  <a:cubicBezTo>
                    <a:pt x="4311770" y="2569798"/>
                    <a:pt x="4263905" y="2684018"/>
                    <a:pt x="4181044" y="2767565"/>
                  </a:cubicBezTo>
                  <a:lnTo>
                    <a:pt x="4101726" y="2828674"/>
                  </a:lnTo>
                  <a:lnTo>
                    <a:pt x="4102777" y="2830268"/>
                  </a:lnTo>
                  <a:lnTo>
                    <a:pt x="4094455" y="2834276"/>
                  </a:lnTo>
                  <a:lnTo>
                    <a:pt x="4087028" y="2839998"/>
                  </a:lnTo>
                  <a:lnTo>
                    <a:pt x="4086059" y="2838318"/>
                  </a:lnTo>
                  <a:lnTo>
                    <a:pt x="4027718" y="2866413"/>
                  </a:lnTo>
                  <a:cubicBezTo>
                    <a:pt x="3949177" y="2891927"/>
                    <a:pt x="3862402" y="2885438"/>
                    <a:pt x="3787273" y="2845955"/>
                  </a:cubicBezTo>
                  <a:cubicBezTo>
                    <a:pt x="3687101" y="2793314"/>
                    <a:pt x="3623491" y="2690352"/>
                    <a:pt x="3621242" y="2577213"/>
                  </a:cubicBezTo>
                  <a:cubicBezTo>
                    <a:pt x="3618993" y="2464072"/>
                    <a:pt x="3678462" y="2358665"/>
                    <a:pt x="3776463" y="2302084"/>
                  </a:cubicBezTo>
                  <a:lnTo>
                    <a:pt x="3776933" y="2302895"/>
                  </a:lnTo>
                  <a:lnTo>
                    <a:pt x="3790865" y="2290766"/>
                  </a:lnTo>
                  <a:cubicBezTo>
                    <a:pt x="3861039" y="2250251"/>
                    <a:pt x="3949674" y="2272399"/>
                    <a:pt x="3988838" y="2340233"/>
                  </a:cubicBezTo>
                  <a:cubicBezTo>
                    <a:pt x="4028001" y="2408067"/>
                    <a:pt x="4002865" y="2495901"/>
                    <a:pt x="3932691" y="2536416"/>
                  </a:cubicBezTo>
                  <a:cubicBezTo>
                    <a:pt x="3897603" y="2556673"/>
                    <a:pt x="3857901" y="2561265"/>
                    <a:pt x="3822075" y="2552314"/>
                  </a:cubicBezTo>
                  <a:lnTo>
                    <a:pt x="3780737" y="2532945"/>
                  </a:lnTo>
                  <a:lnTo>
                    <a:pt x="3775997" y="2574137"/>
                  </a:lnTo>
                  <a:cubicBezTo>
                    <a:pt x="3777126" y="2630888"/>
                    <a:pt x="3809032" y="2682533"/>
                    <a:pt x="3859279" y="2708938"/>
                  </a:cubicBezTo>
                  <a:cubicBezTo>
                    <a:pt x="3909525" y="2735344"/>
                    <a:pt x="3970157" y="2732329"/>
                    <a:pt x="4017535" y="2701069"/>
                  </a:cubicBezTo>
                  <a:lnTo>
                    <a:pt x="4019802" y="2704504"/>
                  </a:lnTo>
                  <a:lnTo>
                    <a:pt x="4074773" y="2662154"/>
                  </a:lnTo>
                  <a:cubicBezTo>
                    <a:pt x="4129932" y="2606538"/>
                    <a:pt x="4161794" y="2530505"/>
                    <a:pt x="4161198" y="2450056"/>
                  </a:cubicBezTo>
                  <a:cubicBezTo>
                    <a:pt x="4160404" y="2342792"/>
                    <a:pt x="4102029" y="2244228"/>
                    <a:pt x="4008347" y="2191978"/>
                  </a:cubicBezTo>
                  <a:cubicBezTo>
                    <a:pt x="3938085" y="2152790"/>
                    <a:pt x="3856096" y="2144187"/>
                    <a:pt x="3780815" y="2165827"/>
                  </a:cubicBezTo>
                  <a:lnTo>
                    <a:pt x="3710985" y="2196425"/>
                  </a:lnTo>
                  <a:lnTo>
                    <a:pt x="3714072" y="2201772"/>
                  </a:lnTo>
                  <a:cubicBezTo>
                    <a:pt x="3577231" y="2280777"/>
                    <a:pt x="3508263" y="2459423"/>
                    <a:pt x="3522106" y="2689097"/>
                  </a:cubicBezTo>
                  <a:lnTo>
                    <a:pt x="3532307" y="2782745"/>
                  </a:lnTo>
                  <a:lnTo>
                    <a:pt x="3562072" y="2805592"/>
                  </a:lnTo>
                  <a:cubicBezTo>
                    <a:pt x="3586548" y="2825781"/>
                    <a:pt x="3610826" y="2847236"/>
                    <a:pt x="3634829" y="2869938"/>
                  </a:cubicBezTo>
                  <a:cubicBezTo>
                    <a:pt x="3665647" y="2899083"/>
                    <a:pt x="3695553" y="2929866"/>
                    <a:pt x="3724413" y="2962086"/>
                  </a:cubicBezTo>
                  <a:lnTo>
                    <a:pt x="3797434" y="3050432"/>
                  </a:lnTo>
                  <a:lnTo>
                    <a:pt x="3816294" y="3019338"/>
                  </a:lnTo>
                  <a:cubicBezTo>
                    <a:pt x="3843242" y="2984664"/>
                    <a:pt x="3884496" y="2955521"/>
                    <a:pt x="3934847" y="2939277"/>
                  </a:cubicBezTo>
                  <a:cubicBezTo>
                    <a:pt x="4001980" y="2917618"/>
                    <a:pt x="4069395" y="2924017"/>
                    <a:pt x="4116857" y="2951520"/>
                  </a:cubicBezTo>
                  <a:lnTo>
                    <a:pt x="4131042" y="2961904"/>
                  </a:lnTo>
                  <a:lnTo>
                    <a:pt x="4125601" y="2978622"/>
                  </a:lnTo>
                  <a:cubicBezTo>
                    <a:pt x="4103161" y="3028677"/>
                    <a:pt x="4052198" y="3073268"/>
                    <a:pt x="3985064" y="3094927"/>
                  </a:cubicBezTo>
                  <a:cubicBezTo>
                    <a:pt x="3934714" y="3111172"/>
                    <a:pt x="3884205" y="3111633"/>
                    <a:pt x="3842075" y="3099246"/>
                  </a:cubicBezTo>
                  <a:lnTo>
                    <a:pt x="3829598" y="3093950"/>
                  </a:lnTo>
                  <a:lnTo>
                    <a:pt x="3883909" y="3171086"/>
                  </a:lnTo>
                  <a:cubicBezTo>
                    <a:pt x="3908036" y="3208269"/>
                    <a:pt x="3930844" y="3246494"/>
                    <a:pt x="3952198" y="3285565"/>
                  </a:cubicBezTo>
                  <a:lnTo>
                    <a:pt x="3978288" y="3339647"/>
                  </a:lnTo>
                  <a:lnTo>
                    <a:pt x="3979775" y="3337792"/>
                  </a:lnTo>
                  <a:lnTo>
                    <a:pt x="4003845" y="3392625"/>
                  </a:lnTo>
                  <a:lnTo>
                    <a:pt x="4025450" y="3437411"/>
                  </a:lnTo>
                  <a:lnTo>
                    <a:pt x="4058529" y="3496224"/>
                  </a:lnTo>
                  <a:cubicBezTo>
                    <a:pt x="4147203" y="3635754"/>
                    <a:pt x="4263619" y="3716695"/>
                    <a:pt x="4389625" y="3722024"/>
                  </a:cubicBezTo>
                  <a:lnTo>
                    <a:pt x="4389615" y="3722221"/>
                  </a:lnTo>
                  <a:lnTo>
                    <a:pt x="4462143" y="3717792"/>
                  </a:lnTo>
                  <a:cubicBezTo>
                    <a:pt x="4537793" y="3702982"/>
                    <a:pt x="4605802" y="3658823"/>
                    <a:pt x="4650029" y="3593182"/>
                  </a:cubicBezTo>
                  <a:cubicBezTo>
                    <a:pt x="4708998" y="3505661"/>
                    <a:pt x="4716692" y="3393297"/>
                    <a:pt x="4670204" y="3298554"/>
                  </a:cubicBezTo>
                  <a:cubicBezTo>
                    <a:pt x="4635339" y="3227496"/>
                    <a:pt x="4573983" y="3174479"/>
                    <a:pt x="4501059" y="3149494"/>
                  </a:cubicBezTo>
                  <a:lnTo>
                    <a:pt x="4426620" y="3134582"/>
                  </a:lnTo>
                  <a:lnTo>
                    <a:pt x="4392049" y="3134901"/>
                  </a:lnTo>
                  <a:cubicBezTo>
                    <a:pt x="4350702" y="3140892"/>
                    <a:pt x="4312778" y="3163248"/>
                    <a:pt x="4287518" y="3197970"/>
                  </a:cubicBezTo>
                  <a:cubicBezTo>
                    <a:pt x="4253840" y="3244265"/>
                    <a:pt x="4248008" y="3305215"/>
                    <a:pt x="4272296" y="3357058"/>
                  </a:cubicBezTo>
                  <a:lnTo>
                    <a:pt x="4294955" y="3392208"/>
                  </a:lnTo>
                  <a:lnTo>
                    <a:pt x="4323712" y="3356251"/>
                  </a:lnTo>
                  <a:cubicBezTo>
                    <a:pt x="4352130" y="3332175"/>
                    <a:pt x="4390095" y="3318623"/>
                    <a:pt x="4430869" y="3321301"/>
                  </a:cubicBezTo>
                  <a:cubicBezTo>
                    <a:pt x="4512420" y="3326657"/>
                    <a:pt x="4574333" y="3394905"/>
                    <a:pt x="4569156" y="3473737"/>
                  </a:cubicBezTo>
                  <a:cubicBezTo>
                    <a:pt x="4563978" y="3552569"/>
                    <a:pt x="4493670" y="3612133"/>
                    <a:pt x="4412121" y="3606776"/>
                  </a:cubicBezTo>
                  <a:lnTo>
                    <a:pt x="4394107" y="3602017"/>
                  </a:lnTo>
                  <a:lnTo>
                    <a:pt x="4394045" y="3602961"/>
                  </a:lnTo>
                  <a:cubicBezTo>
                    <a:pt x="4280156" y="3595481"/>
                    <a:pt x="4179349" y="3526646"/>
                    <a:pt x="4130926" y="3423292"/>
                  </a:cubicBezTo>
                  <a:cubicBezTo>
                    <a:pt x="4082504" y="3319938"/>
                    <a:pt x="4094131" y="3198426"/>
                    <a:pt x="4161274" y="3106130"/>
                  </a:cubicBezTo>
                  <a:cubicBezTo>
                    <a:pt x="4211631" y="3036907"/>
                    <a:pt x="4287237" y="2992338"/>
                    <a:pt x="4369668" y="2980392"/>
                  </a:cubicBezTo>
                  <a:lnTo>
                    <a:pt x="4429834" y="2979836"/>
                  </a:lnTo>
                  <a:lnTo>
                    <a:pt x="4434981" y="2979670"/>
                  </a:lnTo>
                  <a:lnTo>
                    <a:pt x="4435102" y="2977839"/>
                  </a:lnTo>
                  <a:lnTo>
                    <a:pt x="4446169" y="2979309"/>
                  </a:lnTo>
                  <a:lnTo>
                    <a:pt x="4555338" y="2975780"/>
                  </a:lnTo>
                  <a:cubicBezTo>
                    <a:pt x="4672886" y="2959522"/>
                    <a:pt x="4759482" y="2907695"/>
                    <a:pt x="4796000" y="2828189"/>
                  </a:cubicBezTo>
                  <a:lnTo>
                    <a:pt x="4799625" y="2829853"/>
                  </a:lnTo>
                  <a:lnTo>
                    <a:pt x="4815114" y="2783102"/>
                  </a:lnTo>
                  <a:cubicBezTo>
                    <a:pt x="4824516" y="2733382"/>
                    <a:pt x="4814062" y="2681163"/>
                    <a:pt x="4784639" y="2638323"/>
                  </a:cubicBezTo>
                  <a:cubicBezTo>
                    <a:pt x="4745409" y="2581203"/>
                    <a:pt x="4678510" y="2549571"/>
                    <a:pt x="4609469" y="2555498"/>
                  </a:cubicBezTo>
                  <a:cubicBezTo>
                    <a:pt x="4557689" y="2559942"/>
                    <a:pt x="4510696" y="2584999"/>
                    <a:pt x="4478235" y="2623814"/>
                  </a:cubicBezTo>
                  <a:lnTo>
                    <a:pt x="4454293" y="2661714"/>
                  </a:lnTo>
                  <a:lnTo>
                    <a:pt x="4456640" y="2662966"/>
                  </a:lnTo>
                  <a:cubicBezTo>
                    <a:pt x="4439377" y="2695316"/>
                    <a:pt x="4441076" y="2734495"/>
                    <a:pt x="4461076" y="2765229"/>
                  </a:cubicBezTo>
                  <a:cubicBezTo>
                    <a:pt x="4481075" y="2795963"/>
                    <a:pt x="4516208" y="2813386"/>
                    <a:pt x="4552778" y="2810706"/>
                  </a:cubicBezTo>
                  <a:lnTo>
                    <a:pt x="4578988" y="2805185"/>
                  </a:lnTo>
                  <a:lnTo>
                    <a:pt x="4564050" y="2779758"/>
                  </a:lnTo>
                  <a:cubicBezTo>
                    <a:pt x="4556142" y="2757253"/>
                    <a:pt x="4556713" y="2731440"/>
                    <a:pt x="4567636" y="2707657"/>
                  </a:cubicBezTo>
                  <a:cubicBezTo>
                    <a:pt x="4589483" y="2660090"/>
                    <a:pt x="4644470" y="2638650"/>
                    <a:pt x="4690452" y="2659769"/>
                  </a:cubicBezTo>
                  <a:cubicBezTo>
                    <a:pt x="4736433" y="2680888"/>
                    <a:pt x="4755998" y="2736569"/>
                    <a:pt x="4734149" y="2784137"/>
                  </a:cubicBezTo>
                  <a:lnTo>
                    <a:pt x="4727184" y="2793826"/>
                  </a:lnTo>
                  <a:lnTo>
                    <a:pt x="4727735" y="2794079"/>
                  </a:lnTo>
                  <a:cubicBezTo>
                    <a:pt x="4697224" y="2860509"/>
                    <a:pt x="4632995" y="2905086"/>
                    <a:pt x="4560088" y="2910429"/>
                  </a:cubicBezTo>
                  <a:cubicBezTo>
                    <a:pt x="4487181" y="2915772"/>
                    <a:pt x="4417139" y="2881038"/>
                    <a:pt x="4377268" y="2819766"/>
                  </a:cubicBezTo>
                  <a:cubicBezTo>
                    <a:pt x="4347364" y="2773813"/>
                    <a:pt x="4337981" y="2718388"/>
                    <a:pt x="4349678" y="2666339"/>
                  </a:cubicBezTo>
                  <a:lnTo>
                    <a:pt x="4364247" y="2627128"/>
                  </a:lnTo>
                  <a:lnTo>
                    <a:pt x="4363110" y="2626606"/>
                  </a:lnTo>
                  <a:lnTo>
                    <a:pt x="4366345" y="2621485"/>
                  </a:lnTo>
                  <a:lnTo>
                    <a:pt x="4368423" y="2615892"/>
                  </a:lnTo>
                  <a:lnTo>
                    <a:pt x="4369511" y="2616473"/>
                  </a:lnTo>
                  <a:lnTo>
                    <a:pt x="4404056" y="2561787"/>
                  </a:lnTo>
                  <a:cubicBezTo>
                    <a:pt x="4452821" y="2503477"/>
                    <a:pt x="4523415" y="2465836"/>
                    <a:pt x="4601201" y="2459159"/>
                  </a:cubicBezTo>
                  <a:cubicBezTo>
                    <a:pt x="4704914" y="2450256"/>
                    <a:pt x="4805412" y="2497775"/>
                    <a:pt x="4864344" y="2583582"/>
                  </a:cubicBezTo>
                  <a:cubicBezTo>
                    <a:pt x="4893809" y="2626484"/>
                    <a:pt x="4910611" y="2675650"/>
                    <a:pt x="4914355" y="2725790"/>
                  </a:cubicBezTo>
                  <a:cubicBezTo>
                    <a:pt x="4917161" y="2763397"/>
                    <a:pt x="4912623" y="2801551"/>
                    <a:pt x="4900573" y="2838021"/>
                  </a:cubicBezTo>
                  <a:lnTo>
                    <a:pt x="4887492" y="2870210"/>
                  </a:lnTo>
                  <a:lnTo>
                    <a:pt x="4887715" y="2870313"/>
                  </a:lnTo>
                  <a:lnTo>
                    <a:pt x="4886818" y="2871868"/>
                  </a:lnTo>
                  <a:lnTo>
                    <a:pt x="4886011" y="2873850"/>
                  </a:lnTo>
                  <a:lnTo>
                    <a:pt x="4885748" y="2873722"/>
                  </a:lnTo>
                  <a:lnTo>
                    <a:pt x="4861144" y="2916370"/>
                  </a:lnTo>
                  <a:cubicBezTo>
                    <a:pt x="4825257" y="2967160"/>
                    <a:pt x="4772628" y="3007457"/>
                    <a:pt x="4707094" y="3035317"/>
                  </a:cubicBezTo>
                  <a:lnTo>
                    <a:pt x="4650554" y="3052260"/>
                  </a:lnTo>
                  <a:lnTo>
                    <a:pt x="4680574" y="3070314"/>
                  </a:lnTo>
                  <a:cubicBezTo>
                    <a:pt x="4734797" y="3111955"/>
                    <a:pt x="4779751" y="3166035"/>
                    <a:pt x="4810900" y="3229518"/>
                  </a:cubicBezTo>
                  <a:cubicBezTo>
                    <a:pt x="4882097" y="3374619"/>
                    <a:pt x="4870313" y="3546709"/>
                    <a:pt x="4780000" y="3680752"/>
                  </a:cubicBezTo>
                  <a:cubicBezTo>
                    <a:pt x="4720732" y="3768717"/>
                    <a:pt x="4633577" y="3831491"/>
                    <a:pt x="4535097" y="3861008"/>
                  </a:cubicBezTo>
                  <a:lnTo>
                    <a:pt x="4504921" y="3866391"/>
                  </a:lnTo>
                  <a:lnTo>
                    <a:pt x="4520290" y="3900658"/>
                  </a:lnTo>
                  <a:cubicBezTo>
                    <a:pt x="4532453" y="3939127"/>
                    <a:pt x="4532970" y="3985532"/>
                    <a:pt x="4518984" y="4032086"/>
                  </a:cubicBezTo>
                  <a:cubicBezTo>
                    <a:pt x="4500337" y="4094157"/>
                    <a:pt x="4460324" y="4141802"/>
                    <a:pt x="4414762" y="4163346"/>
                  </a:cubicBezTo>
                  <a:lnTo>
                    <a:pt x="4399507" y="4168655"/>
                  </a:lnTo>
                  <a:lnTo>
                    <a:pt x="4389704" y="4155818"/>
                  </a:lnTo>
                  <a:cubicBezTo>
                    <a:pt x="4363557" y="4112732"/>
                    <a:pt x="4356424" y="4050925"/>
                    <a:pt x="4375070" y="3988853"/>
                  </a:cubicBezTo>
                  <a:cubicBezTo>
                    <a:pt x="4389056" y="3942300"/>
                    <a:pt x="4415059" y="3903861"/>
                    <a:pt x="4446408" y="3878463"/>
                  </a:cubicBezTo>
                  <a:lnTo>
                    <a:pt x="4449993" y="3876189"/>
                  </a:lnTo>
                  <a:lnTo>
                    <a:pt x="4433455" y="3879138"/>
                  </a:lnTo>
                  <a:lnTo>
                    <a:pt x="4380512" y="3878887"/>
                  </a:lnTo>
                  <a:lnTo>
                    <a:pt x="4380490" y="3879245"/>
                  </a:lnTo>
                  <a:lnTo>
                    <a:pt x="4377689" y="3878874"/>
                  </a:lnTo>
                  <a:lnTo>
                    <a:pt x="4373401" y="3878853"/>
                  </a:lnTo>
                  <a:lnTo>
                    <a:pt x="4373439" y="3878311"/>
                  </a:lnTo>
                  <a:lnTo>
                    <a:pt x="4305148" y="3869271"/>
                  </a:lnTo>
                  <a:cubicBezTo>
                    <a:pt x="4255604" y="3858390"/>
                    <a:pt x="4207550" y="3839142"/>
                    <a:pt x="4161728" y="3812118"/>
                  </a:cubicBezTo>
                  <a:lnTo>
                    <a:pt x="4114852" y="3779717"/>
                  </a:lnTo>
                  <a:lnTo>
                    <a:pt x="4035414" y="3838239"/>
                  </a:lnTo>
                  <a:cubicBezTo>
                    <a:pt x="3893575" y="3932083"/>
                    <a:pt x="3749176" y="3982031"/>
                    <a:pt x="3620350" y="3985330"/>
                  </a:cubicBezTo>
                  <a:lnTo>
                    <a:pt x="3590871" y="3983905"/>
                  </a:lnTo>
                  <a:lnTo>
                    <a:pt x="3592641" y="4076359"/>
                  </a:lnTo>
                  <a:cubicBezTo>
                    <a:pt x="3618878" y="4408298"/>
                    <a:pt x="3768932" y="4663056"/>
                    <a:pt x="3963464" y="4693449"/>
                  </a:cubicBezTo>
                  <a:lnTo>
                    <a:pt x="4005538" y="4696181"/>
                  </a:lnTo>
                  <a:lnTo>
                    <a:pt x="4053396" y="4692671"/>
                  </a:lnTo>
                  <a:cubicBezTo>
                    <a:pt x="4113905" y="4680052"/>
                    <a:pt x="4167998" y="4643978"/>
                    <a:pt x="4202813" y="4590915"/>
                  </a:cubicBezTo>
                  <a:cubicBezTo>
                    <a:pt x="4249232" y="4520163"/>
                    <a:pt x="4254296" y="4429997"/>
                    <a:pt x="4216094" y="4354492"/>
                  </a:cubicBezTo>
                  <a:cubicBezTo>
                    <a:pt x="4187441" y="4297862"/>
                    <a:pt x="4137727" y="4255957"/>
                    <a:pt x="4079013" y="4236641"/>
                  </a:cubicBezTo>
                  <a:lnTo>
                    <a:pt x="4019186" y="4225417"/>
                  </a:lnTo>
                  <a:lnTo>
                    <a:pt x="3991467" y="4226012"/>
                  </a:lnTo>
                  <a:cubicBezTo>
                    <a:pt x="3958376" y="4231223"/>
                    <a:pt x="3928188" y="4249520"/>
                    <a:pt x="3908278" y="4277608"/>
                  </a:cubicBezTo>
                  <a:cubicBezTo>
                    <a:pt x="3881730" y="4315057"/>
                    <a:pt x="3877653" y="4363983"/>
                    <a:pt x="3897637" y="4405309"/>
                  </a:cubicBezTo>
                  <a:lnTo>
                    <a:pt x="3916150" y="4433270"/>
                  </a:lnTo>
                  <a:lnTo>
                    <a:pt x="3938854" y="4404158"/>
                  </a:lnTo>
                  <a:cubicBezTo>
                    <a:pt x="3961402" y="4384575"/>
                    <a:pt x="3991707" y="4373336"/>
                    <a:pt x="4024425" y="4375083"/>
                  </a:cubicBezTo>
                  <a:cubicBezTo>
                    <a:pt x="4089862" y="4378575"/>
                    <a:pt x="4140173" y="4432686"/>
                    <a:pt x="4136797" y="4495942"/>
                  </a:cubicBezTo>
                  <a:cubicBezTo>
                    <a:pt x="4133419" y="4559198"/>
                    <a:pt x="4077635" y="4607645"/>
                    <a:pt x="4012198" y="4604153"/>
                  </a:cubicBezTo>
                  <a:lnTo>
                    <a:pt x="3997708" y="4600513"/>
                  </a:lnTo>
                  <a:lnTo>
                    <a:pt x="3997668" y="4601271"/>
                  </a:lnTo>
                  <a:cubicBezTo>
                    <a:pt x="3906281" y="4596393"/>
                    <a:pt x="3824781" y="4542193"/>
                    <a:pt x="3784940" y="4459803"/>
                  </a:cubicBezTo>
                  <a:cubicBezTo>
                    <a:pt x="3745101" y="4377412"/>
                    <a:pt x="3753229" y="4279875"/>
                    <a:pt x="3806155" y="4205214"/>
                  </a:cubicBezTo>
                  <a:cubicBezTo>
                    <a:pt x="3845850" y="4149218"/>
                    <a:pt x="3906031" y="4112741"/>
                    <a:pt x="3972004" y="4102352"/>
                  </a:cubicBezTo>
                  <a:lnTo>
                    <a:pt x="4024359" y="4101227"/>
                  </a:lnTo>
                  <a:lnTo>
                    <a:pt x="4024443" y="4099661"/>
                  </a:lnTo>
                  <a:lnTo>
                    <a:pt x="4031923" y="4101065"/>
                  </a:lnTo>
                  <a:lnTo>
                    <a:pt x="4039361" y="4100905"/>
                  </a:lnTo>
                  <a:lnTo>
                    <a:pt x="4039189" y="4102428"/>
                  </a:lnTo>
                  <a:lnTo>
                    <a:pt x="4118277" y="4117267"/>
                  </a:lnTo>
                  <a:cubicBezTo>
                    <a:pt x="4208200" y="4146850"/>
                    <a:pt x="4284338" y="4211029"/>
                    <a:pt x="4328221" y="4297758"/>
                  </a:cubicBezTo>
                  <a:cubicBezTo>
                    <a:pt x="4342848" y="4326668"/>
                    <a:pt x="4353334" y="4356981"/>
                    <a:pt x="4359724" y="4387882"/>
                  </a:cubicBezTo>
                  <a:lnTo>
                    <a:pt x="4360584" y="4399515"/>
                  </a:lnTo>
                  <a:lnTo>
                    <a:pt x="4379487" y="4385054"/>
                  </a:lnTo>
                  <a:cubicBezTo>
                    <a:pt x="4482188" y="4320680"/>
                    <a:pt x="4587432" y="4296177"/>
                    <a:pt x="4680947" y="4315655"/>
                  </a:cubicBezTo>
                  <a:lnTo>
                    <a:pt x="4688875" y="4318084"/>
                  </a:lnTo>
                  <a:lnTo>
                    <a:pt x="4684979" y="4312981"/>
                  </a:lnTo>
                  <a:cubicBezTo>
                    <a:pt x="4658832" y="4269895"/>
                    <a:pt x="4651699" y="4208088"/>
                    <a:pt x="4670346" y="4146016"/>
                  </a:cubicBezTo>
                  <a:cubicBezTo>
                    <a:pt x="4688992" y="4083946"/>
                    <a:pt x="4729005" y="4036301"/>
                    <a:pt x="4774568" y="4014756"/>
                  </a:cubicBezTo>
                  <a:lnTo>
                    <a:pt x="4789822" y="4009447"/>
                  </a:lnTo>
                  <a:lnTo>
                    <a:pt x="4799626" y="4022284"/>
                  </a:lnTo>
                  <a:cubicBezTo>
                    <a:pt x="4825773" y="4065370"/>
                    <a:pt x="4832906" y="4127177"/>
                    <a:pt x="4814259" y="4189249"/>
                  </a:cubicBezTo>
                  <a:cubicBezTo>
                    <a:pt x="4795612" y="4251321"/>
                    <a:pt x="4755600" y="4298964"/>
                    <a:pt x="4710037" y="4320509"/>
                  </a:cubicBezTo>
                  <a:lnTo>
                    <a:pt x="4703839" y="4322666"/>
                  </a:lnTo>
                  <a:lnTo>
                    <a:pt x="4729154" y="4330420"/>
                  </a:lnTo>
                  <a:lnTo>
                    <a:pt x="4729261" y="4330140"/>
                  </a:lnTo>
                  <a:lnTo>
                    <a:pt x="4731250" y="4331063"/>
                  </a:lnTo>
                  <a:lnTo>
                    <a:pt x="4733007" y="4331600"/>
                  </a:lnTo>
                  <a:lnTo>
                    <a:pt x="4732911" y="4331834"/>
                  </a:lnTo>
                  <a:lnTo>
                    <a:pt x="4765184" y="4346810"/>
                  </a:lnTo>
                  <a:cubicBezTo>
                    <a:pt x="4799676" y="4365714"/>
                    <a:pt x="4829716" y="4391123"/>
                    <a:pt x="4853870" y="4421251"/>
                  </a:cubicBezTo>
                  <a:cubicBezTo>
                    <a:pt x="4886075" y="4461421"/>
                    <a:pt x="4907820" y="4509980"/>
                    <a:pt x="4915705" y="4562689"/>
                  </a:cubicBezTo>
                  <a:cubicBezTo>
                    <a:pt x="4931475" y="4668109"/>
                    <a:pt x="4889378" y="4773871"/>
                    <a:pt x="4805478" y="4839618"/>
                  </a:cubicBezTo>
                  <a:cubicBezTo>
                    <a:pt x="4742551" y="4888928"/>
                    <a:pt x="4663393" y="4910025"/>
                    <a:pt x="4586153" y="4900398"/>
                  </a:cubicBezTo>
                  <a:lnTo>
                    <a:pt x="4522095" y="4883556"/>
                  </a:lnTo>
                  <a:lnTo>
                    <a:pt x="4521685" y="4884752"/>
                  </a:lnTo>
                  <a:lnTo>
                    <a:pt x="4516223" y="4882013"/>
                  </a:lnTo>
                  <a:lnTo>
                    <a:pt x="4510225" y="4880436"/>
                  </a:lnTo>
                  <a:lnTo>
                    <a:pt x="4510713" y="4879251"/>
                  </a:lnTo>
                  <a:lnTo>
                    <a:pt x="4472422" y="4860053"/>
                  </a:lnTo>
                  <a:cubicBezTo>
                    <a:pt x="4427318" y="4829234"/>
                    <a:pt x="4395647" y="4781169"/>
                    <a:pt x="4385960" y="4725867"/>
                  </a:cubicBezTo>
                  <a:cubicBezTo>
                    <a:pt x="4373043" y="4652136"/>
                    <a:pt x="4401254" y="4577212"/>
                    <a:pt x="4459594" y="4530310"/>
                  </a:cubicBezTo>
                  <a:cubicBezTo>
                    <a:pt x="4517935" y="4483407"/>
                    <a:pt x="4597170" y="4471949"/>
                    <a:pt x="4666406" y="4500403"/>
                  </a:cubicBezTo>
                  <a:lnTo>
                    <a:pt x="4666171" y="4500978"/>
                  </a:lnTo>
                  <a:lnTo>
                    <a:pt x="4678153" y="4503371"/>
                  </a:lnTo>
                  <a:cubicBezTo>
                    <a:pt x="4727730" y="4523746"/>
                    <a:pt x="4751954" y="4579113"/>
                    <a:pt x="4732258" y="4627038"/>
                  </a:cubicBezTo>
                  <a:cubicBezTo>
                    <a:pt x="4712564" y="4674963"/>
                    <a:pt x="4656406" y="4697296"/>
                    <a:pt x="4606829" y="4676922"/>
                  </a:cubicBezTo>
                  <a:cubicBezTo>
                    <a:pt x="4582041" y="4666734"/>
                    <a:pt x="4563590" y="4647798"/>
                    <a:pt x="4553800" y="4625420"/>
                  </a:cubicBezTo>
                  <a:lnTo>
                    <a:pt x="4547237" y="4595943"/>
                  </a:lnTo>
                  <a:lnTo>
                    <a:pt x="4523749" y="4610109"/>
                  </a:lnTo>
                  <a:cubicBezTo>
                    <a:pt x="4494486" y="4633636"/>
                    <a:pt x="4480335" y="4671216"/>
                    <a:pt x="4486815" y="4708201"/>
                  </a:cubicBezTo>
                  <a:cubicBezTo>
                    <a:pt x="4493293" y="4745186"/>
                    <a:pt x="4519376" y="4775719"/>
                    <a:pt x="4554894" y="4787897"/>
                  </a:cubicBezTo>
                  <a:lnTo>
                    <a:pt x="4554011" y="4790472"/>
                  </a:lnTo>
                  <a:lnTo>
                    <a:pt x="4598406" y="4802144"/>
                  </a:lnTo>
                  <a:cubicBezTo>
                    <a:pt x="4649823" y="4808553"/>
                    <a:pt x="4702517" y="4794510"/>
                    <a:pt x="4744405" y="4761685"/>
                  </a:cubicBezTo>
                  <a:cubicBezTo>
                    <a:pt x="4800257" y="4717918"/>
                    <a:pt x="4828280" y="4647514"/>
                    <a:pt x="4817781" y="4577338"/>
                  </a:cubicBezTo>
                  <a:cubicBezTo>
                    <a:pt x="4809908" y="4524706"/>
                    <a:pt x="4781277" y="4478293"/>
                    <a:pt x="4739520" y="4447615"/>
                  </a:cubicBezTo>
                  <a:lnTo>
                    <a:pt x="4695275" y="4423413"/>
                  </a:lnTo>
                  <a:lnTo>
                    <a:pt x="4693723" y="4427190"/>
                  </a:lnTo>
                  <a:cubicBezTo>
                    <a:pt x="4597045" y="4387459"/>
                    <a:pt x="4475618" y="4423541"/>
                    <a:pt x="4360937" y="4523612"/>
                  </a:cubicBezTo>
                  <a:lnTo>
                    <a:pt x="4358243" y="4526202"/>
                  </a:lnTo>
                  <a:lnTo>
                    <a:pt x="4349279" y="4573821"/>
                  </a:lnTo>
                  <a:cubicBezTo>
                    <a:pt x="4339469" y="4603812"/>
                    <a:pt x="4325654" y="4632760"/>
                    <a:pt x="4307881" y="4659849"/>
                  </a:cubicBezTo>
                  <a:cubicBezTo>
                    <a:pt x="4254561" y="4741118"/>
                    <a:pt x="4171713" y="4796367"/>
                    <a:pt x="4079043" y="4815692"/>
                  </a:cubicBezTo>
                  <a:lnTo>
                    <a:pt x="4005620" y="4821079"/>
                  </a:lnTo>
                  <a:lnTo>
                    <a:pt x="4005563" y="4823110"/>
                  </a:lnTo>
                  <a:lnTo>
                    <a:pt x="3991451" y="4822118"/>
                  </a:lnTo>
                  <a:lnTo>
                    <a:pt x="3983828" y="4822678"/>
                  </a:lnTo>
                  <a:lnTo>
                    <a:pt x="3983892" y="4821587"/>
                  </a:lnTo>
                  <a:lnTo>
                    <a:pt x="3947102" y="4819001"/>
                  </a:lnTo>
                  <a:cubicBezTo>
                    <a:pt x="3822478" y="4800002"/>
                    <a:pt x="3711778" y="4716464"/>
                    <a:pt x="3627707" y="4589600"/>
                  </a:cubicBezTo>
                  <a:lnTo>
                    <a:pt x="3592283" y="4526580"/>
                  </a:lnTo>
                  <a:lnTo>
                    <a:pt x="3565383" y="4570845"/>
                  </a:lnTo>
                  <a:cubicBezTo>
                    <a:pt x="3461384" y="4723205"/>
                    <a:pt x="3327632" y="4813198"/>
                    <a:pt x="3189438" y="4823795"/>
                  </a:cubicBezTo>
                  <a:lnTo>
                    <a:pt x="3141752" y="4822834"/>
                  </a:lnTo>
                  <a:lnTo>
                    <a:pt x="3141684" y="4824272"/>
                  </a:lnTo>
                  <a:lnTo>
                    <a:pt x="3132775" y="4822652"/>
                  </a:lnTo>
                  <a:lnTo>
                    <a:pt x="3120088" y="4822397"/>
                  </a:lnTo>
                  <a:lnTo>
                    <a:pt x="3120247" y="4820375"/>
                  </a:lnTo>
                  <a:lnTo>
                    <a:pt x="3047753" y="4807191"/>
                  </a:lnTo>
                  <a:cubicBezTo>
                    <a:pt x="2957665" y="4778110"/>
                    <a:pt x="2881170" y="4714358"/>
                    <a:pt x="2836804" y="4627873"/>
                  </a:cubicBezTo>
                  <a:cubicBezTo>
                    <a:pt x="2807227" y="4570218"/>
                    <a:pt x="2794186" y="4506857"/>
                    <a:pt x="2797349" y="4444315"/>
                  </a:cubicBezTo>
                  <a:lnTo>
                    <a:pt x="2802541" y="4415864"/>
                  </a:lnTo>
                  <a:lnTo>
                    <a:pt x="2754657" y="4423760"/>
                  </a:lnTo>
                  <a:cubicBezTo>
                    <a:pt x="2728862" y="4423247"/>
                    <a:pt x="2700808" y="4418312"/>
                    <a:pt x="2672563" y="4408525"/>
                  </a:cubicBezTo>
                  <a:cubicBezTo>
                    <a:pt x="2616075" y="4388947"/>
                    <a:pt x="2572195" y="4354594"/>
                    <a:pt x="2551796" y="4318402"/>
                  </a:cubicBezTo>
                  <a:lnTo>
                    <a:pt x="2546688" y="4306454"/>
                  </a:lnTo>
                  <a:lnTo>
                    <a:pt x="2558094" y="4300230"/>
                  </a:lnTo>
                  <a:cubicBezTo>
                    <a:pt x="2596513" y="4284422"/>
                    <a:pt x="2652241" y="4284587"/>
                    <a:pt x="2708730" y="4304163"/>
                  </a:cubicBezTo>
                  <a:cubicBezTo>
                    <a:pt x="2751096" y="4318845"/>
                    <a:pt x="2786370" y="4341840"/>
                    <a:pt x="2809965" y="4367688"/>
                  </a:cubicBezTo>
                  <a:lnTo>
                    <a:pt x="2811061" y="4369180"/>
                  </a:lnTo>
                  <a:lnTo>
                    <a:pt x="2814207" y="4351934"/>
                  </a:lnTo>
                  <a:cubicBezTo>
                    <a:pt x="2823850" y="4321888"/>
                    <a:pt x="2837503" y="4292864"/>
                    <a:pt x="2855126" y="4265676"/>
                  </a:cubicBezTo>
                  <a:cubicBezTo>
                    <a:pt x="2907992" y="4184110"/>
                    <a:pt x="2990529" y="4128401"/>
                    <a:pt x="3083092" y="4108559"/>
                  </a:cubicBezTo>
                  <a:lnTo>
                    <a:pt x="3163309" y="4102224"/>
                  </a:lnTo>
                  <a:lnTo>
                    <a:pt x="3163299" y="4100690"/>
                  </a:lnTo>
                  <a:lnTo>
                    <a:pt x="3170683" y="4101642"/>
                  </a:lnTo>
                  <a:lnTo>
                    <a:pt x="3178267" y="4101042"/>
                  </a:lnTo>
                  <a:lnTo>
                    <a:pt x="3178183" y="4102607"/>
                  </a:lnTo>
                  <a:lnTo>
                    <a:pt x="3230121" y="4109300"/>
                  </a:lnTo>
                  <a:cubicBezTo>
                    <a:pt x="3294613" y="4126651"/>
                    <a:pt x="3350568" y="4169328"/>
                    <a:pt x="3384077" y="4229231"/>
                  </a:cubicBezTo>
                  <a:cubicBezTo>
                    <a:pt x="3428754" y="4309102"/>
                    <a:pt x="3426452" y="4406951"/>
                    <a:pt x="3378068" y="4484632"/>
                  </a:cubicBezTo>
                  <a:cubicBezTo>
                    <a:pt x="3329684" y="4562314"/>
                    <a:pt x="3242878" y="4607529"/>
                    <a:pt x="3151490" y="4602651"/>
                  </a:cubicBezTo>
                  <a:lnTo>
                    <a:pt x="3151531" y="4601893"/>
                  </a:lnTo>
                  <a:lnTo>
                    <a:pt x="3136736" y="4603968"/>
                  </a:lnTo>
                  <a:cubicBezTo>
                    <a:pt x="3071299" y="4600476"/>
                    <a:pt x="3020989" y="4546366"/>
                    <a:pt x="3024366" y="4483109"/>
                  </a:cubicBezTo>
                  <a:cubicBezTo>
                    <a:pt x="3027742" y="4419854"/>
                    <a:pt x="3083526" y="4371406"/>
                    <a:pt x="3148964" y="4374899"/>
                  </a:cubicBezTo>
                  <a:cubicBezTo>
                    <a:pt x="3181682" y="4376645"/>
                    <a:pt x="3210618" y="4391046"/>
                    <a:pt x="3230953" y="4412917"/>
                  </a:cubicBezTo>
                  <a:lnTo>
                    <a:pt x="3250430" y="4444282"/>
                  </a:lnTo>
                  <a:lnTo>
                    <a:pt x="3271814" y="4418452"/>
                  </a:lnTo>
                  <a:cubicBezTo>
                    <a:pt x="3296083" y="4379487"/>
                    <a:pt x="3297238" y="4330406"/>
                    <a:pt x="3274827" y="4290343"/>
                  </a:cubicBezTo>
                  <a:cubicBezTo>
                    <a:pt x="3258020" y="4260296"/>
                    <a:pt x="3229953" y="4238888"/>
                    <a:pt x="3197603" y="4230185"/>
                  </a:cubicBezTo>
                  <a:lnTo>
                    <a:pt x="3170100" y="4226641"/>
                  </a:lnTo>
                  <a:lnTo>
                    <a:pt x="3109424" y="4231432"/>
                  </a:lnTo>
                  <a:cubicBezTo>
                    <a:pt x="3048987" y="4244388"/>
                    <a:pt x="2995095" y="4280764"/>
                    <a:pt x="2960577" y="4334021"/>
                  </a:cubicBezTo>
                  <a:cubicBezTo>
                    <a:pt x="2914552" y="4405030"/>
                    <a:pt x="2909990" y="4495223"/>
                    <a:pt x="2948614" y="4570515"/>
                  </a:cubicBezTo>
                  <a:cubicBezTo>
                    <a:pt x="2977582" y="4626984"/>
                    <a:pt x="3027529" y="4668610"/>
                    <a:pt x="3086350" y="4687599"/>
                  </a:cubicBezTo>
                  <a:lnTo>
                    <a:pt x="3135027" y="4696450"/>
                  </a:lnTo>
                  <a:lnTo>
                    <a:pt x="3186909" y="4697395"/>
                  </a:lnTo>
                  <a:cubicBezTo>
                    <a:pt x="3300280" y="4686660"/>
                    <a:pt x="3409873" y="4600085"/>
                    <a:pt x="3492757" y="4455786"/>
                  </a:cubicBezTo>
                  <a:lnTo>
                    <a:pt x="3529094" y="4384360"/>
                  </a:lnTo>
                  <a:lnTo>
                    <a:pt x="3523158" y="4369461"/>
                  </a:lnTo>
                  <a:cubicBezTo>
                    <a:pt x="3496025" y="4287017"/>
                    <a:pt x="3477137" y="4196393"/>
                    <a:pt x="3468082" y="4100240"/>
                  </a:cubicBezTo>
                  <a:lnTo>
                    <a:pt x="3464193" y="3962584"/>
                  </a:lnTo>
                  <a:lnTo>
                    <a:pt x="3409200" y="3940291"/>
                  </a:lnTo>
                  <a:lnTo>
                    <a:pt x="3359250" y="3905871"/>
                  </a:lnTo>
                  <a:lnTo>
                    <a:pt x="3357725" y="3907940"/>
                  </a:lnTo>
                  <a:lnTo>
                    <a:pt x="3346384" y="3897005"/>
                  </a:lnTo>
                  <a:lnTo>
                    <a:pt x="3333740" y="3888292"/>
                  </a:lnTo>
                  <a:lnTo>
                    <a:pt x="3335314" y="3886330"/>
                  </a:lnTo>
                  <a:lnTo>
                    <a:pt x="3287896" y="3840601"/>
                  </a:lnTo>
                  <a:cubicBezTo>
                    <a:pt x="3272941" y="3821770"/>
                    <a:pt x="3259925" y="3801585"/>
                    <a:pt x="3248987" y="3780366"/>
                  </a:cubicBezTo>
                  <a:lnTo>
                    <a:pt x="3242988" y="3765293"/>
                  </a:lnTo>
                  <a:lnTo>
                    <a:pt x="3232761" y="3794848"/>
                  </a:lnTo>
                  <a:cubicBezTo>
                    <a:pt x="3213717" y="3834417"/>
                    <a:pt x="3179521" y="3871593"/>
                    <a:pt x="3133719" y="3898073"/>
                  </a:cubicBezTo>
                  <a:cubicBezTo>
                    <a:pt x="3072649" y="3933379"/>
                    <a:pt x="3005398" y="3941314"/>
                    <a:pt x="2953210" y="3924419"/>
                  </a:cubicBezTo>
                  <a:lnTo>
                    <a:pt x="2937156" y="3917253"/>
                  </a:lnTo>
                  <a:lnTo>
                    <a:pt x="2938956" y="3899765"/>
                  </a:lnTo>
                  <a:cubicBezTo>
                    <a:pt x="2950356" y="3846107"/>
                    <a:pt x="2990791" y="3791787"/>
                    <a:pt x="3051861" y="3756481"/>
                  </a:cubicBezTo>
                  <a:cubicBezTo>
                    <a:pt x="3082396" y="3738827"/>
                    <a:pt x="3114477" y="3728018"/>
                    <a:pt x="3145447" y="3723732"/>
                  </a:cubicBezTo>
                  <a:lnTo>
                    <a:pt x="3228896" y="3729878"/>
                  </a:lnTo>
                  <a:lnTo>
                    <a:pt x="3222549" y="3713929"/>
                  </a:lnTo>
                  <a:cubicBezTo>
                    <a:pt x="3209268" y="3667998"/>
                    <a:pt x="3204862" y="3619216"/>
                    <a:pt x="3210448" y="3570152"/>
                  </a:cubicBezTo>
                  <a:cubicBezTo>
                    <a:pt x="3225347" y="3439313"/>
                    <a:pt x="3309038" y="3326414"/>
                    <a:pt x="3429893" y="3274120"/>
                  </a:cubicBezTo>
                  <a:cubicBezTo>
                    <a:pt x="3520536" y="3234901"/>
                    <a:pt x="3621716" y="3234258"/>
                    <a:pt x="3711178" y="3269596"/>
                  </a:cubicBezTo>
                  <a:lnTo>
                    <a:pt x="3782593" y="3309407"/>
                  </a:lnTo>
                  <a:lnTo>
                    <a:pt x="3783447" y="3308105"/>
                  </a:lnTo>
                  <a:lnTo>
                    <a:pt x="3785382" y="3309787"/>
                  </a:lnTo>
                  <a:lnTo>
                    <a:pt x="3740197" y="3235481"/>
                  </a:lnTo>
                  <a:cubicBezTo>
                    <a:pt x="3688811" y="3158397"/>
                    <a:pt x="3631557" y="3086459"/>
                    <a:pt x="3570082" y="3022141"/>
                  </a:cubicBezTo>
                  <a:cubicBezTo>
                    <a:pt x="3340932" y="2782389"/>
                    <a:pt x="3084035" y="2679565"/>
                    <a:pt x="2897637" y="2745027"/>
                  </a:cubicBezTo>
                  <a:lnTo>
                    <a:pt x="2831115" y="2779004"/>
                  </a:lnTo>
                  <a:lnTo>
                    <a:pt x="2781035" y="2817087"/>
                  </a:lnTo>
                  <a:cubicBezTo>
                    <a:pt x="2726835" y="2870975"/>
                    <a:pt x="2695103" y="2944844"/>
                    <a:pt x="2694811" y="3023320"/>
                  </a:cubicBezTo>
                  <a:cubicBezTo>
                    <a:pt x="2694422" y="3127954"/>
                    <a:pt x="2749986" y="3224816"/>
                    <a:pt x="2840505" y="3277301"/>
                  </a:cubicBezTo>
                  <a:cubicBezTo>
                    <a:pt x="2908394" y="3316665"/>
                    <a:pt x="2988180" y="3326565"/>
                    <a:pt x="3062057" y="3306983"/>
                  </a:cubicBezTo>
                  <a:lnTo>
                    <a:pt x="3131625" y="3278268"/>
                  </a:lnTo>
                  <a:lnTo>
                    <a:pt x="3159954" y="3258952"/>
                  </a:lnTo>
                  <a:cubicBezTo>
                    <a:pt x="3190736" y="3231234"/>
                    <a:pt x="3209680" y="3191911"/>
                    <a:pt x="3211372" y="3149373"/>
                  </a:cubicBezTo>
                  <a:cubicBezTo>
                    <a:pt x="3213627" y="3092655"/>
                    <a:pt x="3184854" y="3039201"/>
                    <a:pt x="3136271" y="3009848"/>
                  </a:cubicBezTo>
                  <a:lnTo>
                    <a:pt x="3097753" y="2998910"/>
                  </a:lnTo>
                  <a:lnTo>
                    <a:pt x="3094333" y="3038842"/>
                  </a:lnTo>
                  <a:cubicBezTo>
                    <a:pt x="3084173" y="3074344"/>
                    <a:pt x="3060345" y="3106431"/>
                    <a:pt x="3025258" y="3126689"/>
                  </a:cubicBezTo>
                  <a:cubicBezTo>
                    <a:pt x="2955084" y="3167204"/>
                    <a:pt x="2866448" y="3145056"/>
                    <a:pt x="2827284" y="3077222"/>
                  </a:cubicBezTo>
                  <a:cubicBezTo>
                    <a:pt x="2788120" y="3009388"/>
                    <a:pt x="2813258" y="2921554"/>
                    <a:pt x="2883432" y="2881039"/>
                  </a:cubicBezTo>
                  <a:lnTo>
                    <a:pt x="2900902" y="2875038"/>
                  </a:lnTo>
                  <a:lnTo>
                    <a:pt x="2900433" y="2874225"/>
                  </a:lnTo>
                  <a:cubicBezTo>
                    <a:pt x="2998434" y="2817644"/>
                    <a:pt x="3119454" y="2818846"/>
                    <a:pt x="3216312" y="2877364"/>
                  </a:cubicBezTo>
                  <a:cubicBezTo>
                    <a:pt x="3313170" y="2935882"/>
                    <a:pt x="3370532" y="3042451"/>
                    <a:pt x="3366036" y="3155523"/>
                  </a:cubicBezTo>
                  <a:cubicBezTo>
                    <a:pt x="3362664" y="3240327"/>
                    <a:pt x="3324897" y="3318722"/>
                    <a:pt x="3263529" y="3373983"/>
                  </a:cubicBezTo>
                  <a:lnTo>
                    <a:pt x="3210029" y="3410460"/>
                  </a:lnTo>
                  <a:lnTo>
                    <a:pt x="3210999" y="3412140"/>
                  </a:lnTo>
                  <a:lnTo>
                    <a:pt x="3202297" y="3415732"/>
                  </a:lnTo>
                  <a:lnTo>
                    <a:pt x="3194697" y="3420914"/>
                  </a:lnTo>
                  <a:lnTo>
                    <a:pt x="3193849" y="3419219"/>
                  </a:lnTo>
                  <a:lnTo>
                    <a:pt x="3101878" y="3457182"/>
                  </a:lnTo>
                  <a:cubicBezTo>
                    <a:pt x="2988731" y="3487172"/>
                    <a:pt x="2866537" y="3472012"/>
                    <a:pt x="2762564" y="3411724"/>
                  </a:cubicBezTo>
                  <a:cubicBezTo>
                    <a:pt x="2623931" y="3331340"/>
                    <a:pt x="2538833" y="3182992"/>
                    <a:pt x="2539429" y="3022743"/>
                  </a:cubicBezTo>
                  <a:cubicBezTo>
                    <a:pt x="2539875" y="2902555"/>
                    <a:pt x="2588473" y="2789421"/>
                    <a:pt x="2671481" y="2706889"/>
                  </a:cubicBezTo>
                  <a:lnTo>
                    <a:pt x="2742251" y="2653071"/>
                  </a:lnTo>
                  <a:lnTo>
                    <a:pt x="2740868" y="2650820"/>
                  </a:lnTo>
                  <a:lnTo>
                    <a:pt x="2754235" y="2643959"/>
                  </a:lnTo>
                  <a:lnTo>
                    <a:pt x="2765448" y="2635431"/>
                  </a:lnTo>
                  <a:lnTo>
                    <a:pt x="2766671" y="2637576"/>
                  </a:lnTo>
                  <a:lnTo>
                    <a:pt x="2834007" y="2603014"/>
                  </a:lnTo>
                  <a:cubicBezTo>
                    <a:pt x="2899354" y="2578667"/>
                    <a:pt x="2970787" y="2569268"/>
                    <a:pt x="3045763" y="2574191"/>
                  </a:cubicBezTo>
                  <a:cubicBezTo>
                    <a:pt x="3139485" y="2580345"/>
                    <a:pt x="3238744" y="2608879"/>
                    <a:pt x="3338577" y="2658575"/>
                  </a:cubicBezTo>
                  <a:lnTo>
                    <a:pt x="3370762" y="2676288"/>
                  </a:lnTo>
                  <a:lnTo>
                    <a:pt x="3368871" y="2619088"/>
                  </a:lnTo>
                  <a:cubicBezTo>
                    <a:pt x="3372687" y="2400127"/>
                    <a:pt x="3443439" y="2221391"/>
                    <a:pt x="3568788" y="2114047"/>
                  </a:cubicBezTo>
                  <a:lnTo>
                    <a:pt x="3630985" y="2069991"/>
                  </a:lnTo>
                  <a:lnTo>
                    <a:pt x="3630749" y="2069603"/>
                  </a:lnTo>
                  <a:lnTo>
                    <a:pt x="3633689" y="2068076"/>
                  </a:lnTo>
                  <a:lnTo>
                    <a:pt x="3635956" y="2066470"/>
                  </a:lnTo>
                  <a:lnTo>
                    <a:pt x="3636147" y="2066799"/>
                  </a:lnTo>
                  <a:lnTo>
                    <a:pt x="3676756" y="2045706"/>
                  </a:lnTo>
                  <a:lnTo>
                    <a:pt x="3674207" y="2043574"/>
                  </a:lnTo>
                  <a:cubicBezTo>
                    <a:pt x="3887839" y="1960860"/>
                    <a:pt x="4015700" y="1823352"/>
                    <a:pt x="4015700" y="1676316"/>
                  </a:cubicBezTo>
                  <a:lnTo>
                    <a:pt x="4020727" y="1676316"/>
                  </a:lnTo>
                  <a:lnTo>
                    <a:pt x="4013874" y="1614618"/>
                  </a:lnTo>
                  <a:cubicBezTo>
                    <a:pt x="3998486" y="1552724"/>
                    <a:pt x="3959039" y="1498412"/>
                    <a:pt x="3902802" y="1464821"/>
                  </a:cubicBezTo>
                  <a:cubicBezTo>
                    <a:pt x="3827818" y="1420035"/>
                    <a:pt x="3734551" y="1418998"/>
                    <a:pt x="3658590" y="1462107"/>
                  </a:cubicBezTo>
                  <a:cubicBezTo>
                    <a:pt x="3601619" y="1494439"/>
                    <a:pt x="3560976" y="1547861"/>
                    <a:pt x="3544215" y="1609398"/>
                  </a:cubicBezTo>
                  <a:lnTo>
                    <a:pt x="3536731" y="1665403"/>
                  </a:lnTo>
                  <a:lnTo>
                    <a:pt x="3540076" y="1665602"/>
                  </a:lnTo>
                  <a:cubicBezTo>
                    <a:pt x="3537323" y="1711737"/>
                    <a:pt x="3559881" y="1755719"/>
                    <a:pt x="3598957" y="1780400"/>
                  </a:cubicBezTo>
                  <a:cubicBezTo>
                    <a:pt x="3638034" y="1805081"/>
                    <a:pt x="3687440" y="1806554"/>
                    <a:pt x="3727917" y="1784246"/>
                  </a:cubicBezTo>
                  <a:lnTo>
                    <a:pt x="3755034" y="1764133"/>
                  </a:lnTo>
                  <a:lnTo>
                    <a:pt x="3724546" y="1742870"/>
                  </a:lnTo>
                  <a:cubicBezTo>
                    <a:pt x="3703649" y="1721252"/>
                    <a:pt x="3690723" y="1691387"/>
                    <a:pt x="3690723" y="1658398"/>
                  </a:cubicBezTo>
                  <a:cubicBezTo>
                    <a:pt x="3690723" y="1592420"/>
                    <a:pt x="3742425" y="1538935"/>
                    <a:pt x="3806203" y="1538936"/>
                  </a:cubicBezTo>
                  <a:cubicBezTo>
                    <a:pt x="3869980" y="1538936"/>
                    <a:pt x="3921683" y="1592421"/>
                    <a:pt x="3921682" y="1658398"/>
                  </a:cubicBezTo>
                  <a:lnTo>
                    <a:pt x="3918802" y="1673160"/>
                  </a:lnTo>
                  <a:lnTo>
                    <a:pt x="3919565" y="1673160"/>
                  </a:lnTo>
                  <a:cubicBezTo>
                    <a:pt x="3919565" y="1765300"/>
                    <a:pt x="3869448" y="1850147"/>
                    <a:pt x="3788752" y="1894621"/>
                  </a:cubicBezTo>
                  <a:cubicBezTo>
                    <a:pt x="3708057" y="1939095"/>
                    <a:pt x="3609556" y="1936158"/>
                    <a:pt x="3531654" y="1886958"/>
                  </a:cubicBezTo>
                  <a:cubicBezTo>
                    <a:pt x="3473227" y="1850054"/>
                    <a:pt x="3433323" y="1791506"/>
                    <a:pt x="3419338" y="1725736"/>
                  </a:cubicBezTo>
                  <a:lnTo>
                    <a:pt x="3415397" y="1673160"/>
                  </a:lnTo>
                  <a:lnTo>
                    <a:pt x="3413819" y="1673160"/>
                  </a:lnTo>
                  <a:lnTo>
                    <a:pt x="3414831" y="1665593"/>
                  </a:lnTo>
                  <a:lnTo>
                    <a:pt x="3414269" y="1658093"/>
                  </a:lnTo>
                  <a:lnTo>
                    <a:pt x="3415821" y="1658186"/>
                  </a:lnTo>
                  <a:lnTo>
                    <a:pt x="3426619" y="1577375"/>
                  </a:lnTo>
                  <a:cubicBezTo>
                    <a:pt x="3451799" y="1484933"/>
                    <a:pt x="3512855" y="1404681"/>
                    <a:pt x="3598437" y="1356111"/>
                  </a:cubicBezTo>
                  <a:cubicBezTo>
                    <a:pt x="3655492" y="1323732"/>
                    <a:pt x="3719047" y="1307933"/>
                    <a:pt x="3782418" y="1308636"/>
                  </a:cubicBezTo>
                  <a:cubicBezTo>
                    <a:pt x="3845788" y="1309341"/>
                    <a:pt x="3908976" y="1326549"/>
                    <a:pt x="3965296" y="1360189"/>
                  </a:cubicBezTo>
                  <a:cubicBezTo>
                    <a:pt x="3993456" y="1377009"/>
                    <a:pt x="4018814" y="1397288"/>
                    <a:pt x="4040966" y="1420294"/>
                  </a:cubicBezTo>
                  <a:lnTo>
                    <a:pt x="4076804" y="1468863"/>
                  </a:lnTo>
                  <a:lnTo>
                    <a:pt x="4078947" y="1426895"/>
                  </a:lnTo>
                  <a:cubicBezTo>
                    <a:pt x="4086387" y="1363104"/>
                    <a:pt x="4106495" y="1296483"/>
                    <a:pt x="4138882" y="1229283"/>
                  </a:cubicBezTo>
                  <a:lnTo>
                    <a:pt x="4142864" y="1221936"/>
                  </a:lnTo>
                  <a:lnTo>
                    <a:pt x="4072388" y="1224496"/>
                  </a:lnTo>
                  <a:cubicBezTo>
                    <a:pt x="4048656" y="1223035"/>
                    <a:pt x="4025032" y="1219255"/>
                    <a:pt x="4001871" y="1213151"/>
                  </a:cubicBezTo>
                  <a:lnTo>
                    <a:pt x="3926488" y="1182098"/>
                  </a:lnTo>
                  <a:lnTo>
                    <a:pt x="3925792" y="1183487"/>
                  </a:lnTo>
                  <a:lnTo>
                    <a:pt x="3919577" y="1179251"/>
                  </a:lnTo>
                  <a:lnTo>
                    <a:pt x="3912520" y="1176343"/>
                  </a:lnTo>
                  <a:lnTo>
                    <a:pt x="3913309" y="1174977"/>
                  </a:lnTo>
                  <a:lnTo>
                    <a:pt x="3869746" y="1145275"/>
                  </a:lnTo>
                  <a:cubicBezTo>
                    <a:pt x="3819780" y="1100280"/>
                    <a:pt x="3789028" y="1036448"/>
                    <a:pt x="3786283" y="967396"/>
                  </a:cubicBezTo>
                  <a:cubicBezTo>
                    <a:pt x="3782622" y="875329"/>
                    <a:pt x="3829327" y="788557"/>
                    <a:pt x="3908192" y="740909"/>
                  </a:cubicBezTo>
                  <a:cubicBezTo>
                    <a:pt x="3987058" y="693262"/>
                    <a:pt x="4085596" y="692284"/>
                    <a:pt x="4165392" y="738354"/>
                  </a:cubicBezTo>
                  <a:lnTo>
                    <a:pt x="4165010" y="739015"/>
                  </a:lnTo>
                  <a:lnTo>
                    <a:pt x="4179235" y="743901"/>
                  </a:lnTo>
                  <a:cubicBezTo>
                    <a:pt x="4236372" y="776890"/>
                    <a:pt x="4256841" y="848408"/>
                    <a:pt x="4224952" y="903641"/>
                  </a:cubicBezTo>
                  <a:cubicBezTo>
                    <a:pt x="4193063" y="958874"/>
                    <a:pt x="4120893" y="976908"/>
                    <a:pt x="4063755" y="943919"/>
                  </a:cubicBezTo>
                  <a:cubicBezTo>
                    <a:pt x="4035186" y="927425"/>
                    <a:pt x="4015784" y="901297"/>
                    <a:pt x="4007512" y="872390"/>
                  </a:cubicBezTo>
                  <a:lnTo>
                    <a:pt x="4004341" y="835355"/>
                  </a:lnTo>
                  <a:lnTo>
                    <a:pt x="3973364" y="848783"/>
                  </a:lnTo>
                  <a:cubicBezTo>
                    <a:pt x="3933807" y="872683"/>
                    <a:pt x="3910379" y="916207"/>
                    <a:pt x="3912215" y="962389"/>
                  </a:cubicBezTo>
                  <a:cubicBezTo>
                    <a:pt x="3914052" y="1008570"/>
                    <a:pt x="3940862" y="1050098"/>
                    <a:pt x="3982192" y="1070781"/>
                  </a:cubicBezTo>
                  <a:lnTo>
                    <a:pt x="3980693" y="1073778"/>
                  </a:lnTo>
                  <a:lnTo>
                    <a:pt x="4032936" y="1095298"/>
                  </a:lnTo>
                  <a:cubicBezTo>
                    <a:pt x="4094610" y="1111551"/>
                    <a:pt x="4161197" y="1103064"/>
                    <a:pt x="4217681" y="1069892"/>
                  </a:cubicBezTo>
                  <a:cubicBezTo>
                    <a:pt x="4292995" y="1025663"/>
                    <a:pt x="4338732" y="944372"/>
                    <a:pt x="4337436" y="857041"/>
                  </a:cubicBezTo>
                  <a:cubicBezTo>
                    <a:pt x="4336465" y="791542"/>
                    <a:pt x="4309152" y="730225"/>
                    <a:pt x="4263244" y="685950"/>
                  </a:cubicBezTo>
                  <a:lnTo>
                    <a:pt x="4213240" y="649166"/>
                  </a:lnTo>
                  <a:lnTo>
                    <a:pt x="4210727" y="653520"/>
                  </a:lnTo>
                  <a:cubicBezTo>
                    <a:pt x="4083389" y="580001"/>
                    <a:pt x="3900371" y="621978"/>
                    <a:pt x="3721921" y="765631"/>
                  </a:cubicBezTo>
                  <a:lnTo>
                    <a:pt x="3720888" y="759716"/>
                  </a:lnTo>
                  <a:lnTo>
                    <a:pt x="3670419" y="784012"/>
                  </a:lnTo>
                  <a:cubicBezTo>
                    <a:pt x="3501860" y="856244"/>
                    <a:pt x="3341405" y="862806"/>
                    <a:pt x="3218076" y="802753"/>
                  </a:cubicBezTo>
                  <a:lnTo>
                    <a:pt x="3165008" y="770579"/>
                  </a:lnTo>
                  <a:lnTo>
                    <a:pt x="3164794" y="770882"/>
                  </a:lnTo>
                  <a:lnTo>
                    <a:pt x="3162700" y="769180"/>
                  </a:lnTo>
                  <a:lnTo>
                    <a:pt x="3160766" y="768008"/>
                  </a:lnTo>
                  <a:lnTo>
                    <a:pt x="3160950" y="767758"/>
                  </a:lnTo>
                  <a:lnTo>
                    <a:pt x="3126960" y="740145"/>
                  </a:lnTo>
                  <a:cubicBezTo>
                    <a:pt x="3091508" y="707174"/>
                    <a:pt x="3063333" y="667784"/>
                    <a:pt x="3043604" y="624540"/>
                  </a:cubicBezTo>
                  <a:cubicBezTo>
                    <a:pt x="3017300" y="566881"/>
                    <a:pt x="3006012" y="502372"/>
                    <a:pt x="3012515" y="437093"/>
                  </a:cubicBezTo>
                  <a:lnTo>
                    <a:pt x="3015501" y="424463"/>
                  </a:lnTo>
                  <a:lnTo>
                    <a:pt x="3007456" y="431695"/>
                  </a:lnTo>
                  <a:cubicBezTo>
                    <a:pt x="2975932" y="295427"/>
                    <a:pt x="2903875" y="206262"/>
                    <a:pt x="2815007" y="193551"/>
                  </a:cubicBezTo>
                  <a:lnTo>
                    <a:pt x="2815442" y="190512"/>
                  </a:lnTo>
                  <a:lnTo>
                    <a:pt x="2777560" y="189321"/>
                  </a:lnTo>
                  <a:cubicBezTo>
                    <a:pt x="2738821" y="193271"/>
                    <a:pt x="2702585" y="212417"/>
                    <a:pt x="2677422" y="243503"/>
                  </a:cubicBezTo>
                  <a:cubicBezTo>
                    <a:pt x="2643871" y="284950"/>
                    <a:pt x="2635182" y="341231"/>
                    <a:pt x="2654669" y="390867"/>
                  </a:cubicBezTo>
                  <a:cubicBezTo>
                    <a:pt x="2669286" y="428094"/>
                    <a:pt x="2698060" y="457277"/>
                    <a:pt x="2733804" y="472727"/>
                  </a:cubicBezTo>
                  <a:lnTo>
                    <a:pt x="2767006" y="482093"/>
                  </a:lnTo>
                  <a:lnTo>
                    <a:pt x="2767416" y="480087"/>
                  </a:lnTo>
                  <a:cubicBezTo>
                    <a:pt x="2795061" y="485740"/>
                    <a:pt x="2823594" y="475908"/>
                    <a:pt x="2841889" y="454424"/>
                  </a:cubicBezTo>
                  <a:cubicBezTo>
                    <a:pt x="2860184" y="432940"/>
                    <a:pt x="2865345" y="403206"/>
                    <a:pt x="2855361" y="376815"/>
                  </a:cubicBezTo>
                  <a:lnTo>
                    <a:pt x="2845550" y="358687"/>
                  </a:lnTo>
                  <a:lnTo>
                    <a:pt x="2830063" y="375275"/>
                  </a:lnTo>
                  <a:cubicBezTo>
                    <a:pt x="2815191" y="386037"/>
                    <a:pt x="2796023" y="391267"/>
                    <a:pt x="2776084" y="388415"/>
                  </a:cubicBezTo>
                  <a:cubicBezTo>
                    <a:pt x="2736209" y="382711"/>
                    <a:pt x="2708352" y="346839"/>
                    <a:pt x="2713866" y="308293"/>
                  </a:cubicBezTo>
                  <a:cubicBezTo>
                    <a:pt x="2719378" y="269747"/>
                    <a:pt x="2756174" y="243121"/>
                    <a:pt x="2796050" y="248825"/>
                  </a:cubicBezTo>
                  <a:lnTo>
                    <a:pt x="2804723" y="251843"/>
                  </a:lnTo>
                  <a:lnTo>
                    <a:pt x="2804789" y="251381"/>
                  </a:lnTo>
                  <a:cubicBezTo>
                    <a:pt x="2860478" y="259346"/>
                    <a:pt x="2907427" y="296971"/>
                    <a:pt x="2927332" y="349588"/>
                  </a:cubicBezTo>
                  <a:cubicBezTo>
                    <a:pt x="2947236" y="402205"/>
                    <a:pt x="2936946" y="461484"/>
                    <a:pt x="2900473" y="504313"/>
                  </a:cubicBezTo>
                  <a:cubicBezTo>
                    <a:pt x="2873118" y="536435"/>
                    <a:pt x="2834283" y="555492"/>
                    <a:pt x="2793323" y="558258"/>
                  </a:cubicBezTo>
                  <a:lnTo>
                    <a:pt x="2761206" y="556095"/>
                  </a:lnTo>
                  <a:lnTo>
                    <a:pt x="2761069" y="557050"/>
                  </a:lnTo>
                  <a:lnTo>
                    <a:pt x="2756583" y="555784"/>
                  </a:lnTo>
                  <a:lnTo>
                    <a:pt x="2752002" y="555475"/>
                  </a:lnTo>
                  <a:lnTo>
                    <a:pt x="2752192" y="554545"/>
                  </a:lnTo>
                  <a:lnTo>
                    <a:pt x="2704285" y="541033"/>
                  </a:lnTo>
                  <a:cubicBezTo>
                    <a:pt x="2650590" y="517824"/>
                    <a:pt x="2607364" y="473984"/>
                    <a:pt x="2585408" y="418061"/>
                  </a:cubicBezTo>
                  <a:cubicBezTo>
                    <a:pt x="2556132" y="343495"/>
                    <a:pt x="2569185" y="258949"/>
                    <a:pt x="2619585" y="196686"/>
                  </a:cubicBezTo>
                  <a:cubicBezTo>
                    <a:pt x="2644785" y="165554"/>
                    <a:pt x="2677379" y="142394"/>
                    <a:pt x="2713551" y="128654"/>
                  </a:cubicBezTo>
                  <a:cubicBezTo>
                    <a:pt x="2740679" y="118350"/>
                    <a:pt x="2769821" y="113345"/>
                    <a:pt x="2799366" y="114250"/>
                  </a:cubicBezTo>
                  <a:lnTo>
                    <a:pt x="2825976" y="116853"/>
                  </a:lnTo>
                  <a:lnTo>
                    <a:pt x="2826004" y="116666"/>
                  </a:lnTo>
                  <a:lnTo>
                    <a:pt x="2827347" y="116987"/>
                  </a:lnTo>
                  <a:lnTo>
                    <a:pt x="2828987" y="117147"/>
                  </a:lnTo>
                  <a:lnTo>
                    <a:pt x="2828949" y="117370"/>
                  </a:lnTo>
                  <a:lnTo>
                    <a:pt x="2865800" y="126184"/>
                  </a:lnTo>
                  <a:cubicBezTo>
                    <a:pt x="2933790" y="149218"/>
                    <a:pt x="2992612" y="205208"/>
                    <a:pt x="3034586" y="286050"/>
                  </a:cubicBezTo>
                  <a:lnTo>
                    <a:pt x="3047879" y="318780"/>
                  </a:lnTo>
                  <a:lnTo>
                    <a:pt x="3079973" y="259464"/>
                  </a:lnTo>
                  <a:cubicBezTo>
                    <a:pt x="3117136" y="208130"/>
                    <a:pt x="3167669" y="166473"/>
                    <a:pt x="3227652" y="139909"/>
                  </a:cubicBezTo>
                  <a:cubicBezTo>
                    <a:pt x="3272641" y="119986"/>
                    <a:pt x="3320342" y="109705"/>
                    <a:pt x="3367954" y="108756"/>
                  </a:cubicBezTo>
                  <a:cubicBezTo>
                    <a:pt x="3415567" y="107807"/>
                    <a:pt x="3463091" y="116189"/>
                    <a:pt x="3507723" y="133592"/>
                  </a:cubicBezTo>
                  <a:lnTo>
                    <a:pt x="3579079" y="173027"/>
                  </a:lnTo>
                  <a:lnTo>
                    <a:pt x="3579929" y="171725"/>
                  </a:lnTo>
                  <a:lnTo>
                    <a:pt x="3585620" y="176642"/>
                  </a:lnTo>
                  <a:lnTo>
                    <a:pt x="3592302" y="180335"/>
                  </a:lnTo>
                  <a:lnTo>
                    <a:pt x="3591363" y="181602"/>
                  </a:lnTo>
                  <a:lnTo>
                    <a:pt x="3631260" y="216070"/>
                  </a:lnTo>
                  <a:lnTo>
                    <a:pt x="3657117" y="251964"/>
                  </a:lnTo>
                  <a:lnTo>
                    <a:pt x="3675180" y="216821"/>
                  </a:lnTo>
                  <a:cubicBezTo>
                    <a:pt x="3699620" y="180337"/>
                    <a:pt x="3738721" y="148360"/>
                    <a:pt x="3787801" y="128612"/>
                  </a:cubicBezTo>
                  <a:cubicBezTo>
                    <a:pt x="3853244" y="102279"/>
                    <a:pt x="3920942" y="103917"/>
                    <a:pt x="3970223" y="128010"/>
                  </a:cubicBezTo>
                  <a:lnTo>
                    <a:pt x="3985104" y="137370"/>
                  </a:lnTo>
                  <a:lnTo>
                    <a:pt x="3980853" y="154430"/>
                  </a:lnTo>
                  <a:cubicBezTo>
                    <a:pt x="3961993" y="205939"/>
                    <a:pt x="3914295" y="254008"/>
                    <a:pt x="3848852" y="280340"/>
                  </a:cubicBezTo>
                  <a:cubicBezTo>
                    <a:pt x="3799771" y="300089"/>
                    <a:pt x="3749420" y="304106"/>
                    <a:pt x="3706522" y="294716"/>
                  </a:cubicBezTo>
                  <a:lnTo>
                    <a:pt x="3672488" y="283024"/>
                  </a:lnTo>
                  <a:lnTo>
                    <a:pt x="3681211" y="302237"/>
                  </a:lnTo>
                  <a:cubicBezTo>
                    <a:pt x="3691956" y="333880"/>
                    <a:pt x="3696493" y="367839"/>
                    <a:pt x="3693925" y="402295"/>
                  </a:cubicBezTo>
                  <a:cubicBezTo>
                    <a:pt x="3687080" y="494181"/>
                    <a:pt x="3630795" y="575070"/>
                    <a:pt x="3547019" y="613427"/>
                  </a:cubicBezTo>
                  <a:cubicBezTo>
                    <a:pt x="3463241" y="651784"/>
                    <a:pt x="3365232" y="641537"/>
                    <a:pt x="3291201" y="586680"/>
                  </a:cubicBezTo>
                  <a:lnTo>
                    <a:pt x="3291655" y="586066"/>
                  </a:lnTo>
                  <a:lnTo>
                    <a:pt x="3278079" y="579592"/>
                  </a:lnTo>
                  <a:cubicBezTo>
                    <a:pt x="3225070" y="540311"/>
                    <a:pt x="3212879" y="466928"/>
                    <a:pt x="3250849" y="415686"/>
                  </a:cubicBezTo>
                  <a:cubicBezTo>
                    <a:pt x="3288820" y="364443"/>
                    <a:pt x="3362574" y="354745"/>
                    <a:pt x="3415584" y="394026"/>
                  </a:cubicBezTo>
                  <a:cubicBezTo>
                    <a:pt x="3442089" y="413665"/>
                    <a:pt x="3458389" y="441832"/>
                    <a:pt x="3463316" y="471492"/>
                  </a:cubicBezTo>
                  <a:lnTo>
                    <a:pt x="3462250" y="508647"/>
                  </a:lnTo>
                  <a:lnTo>
                    <a:pt x="3494554" y="498835"/>
                  </a:lnTo>
                  <a:cubicBezTo>
                    <a:pt x="3536576" y="479594"/>
                    <a:pt x="3564807" y="439021"/>
                    <a:pt x="3568241" y="392931"/>
                  </a:cubicBezTo>
                  <a:cubicBezTo>
                    <a:pt x="3571675" y="346841"/>
                    <a:pt x="3549768" y="302531"/>
                    <a:pt x="3511060" y="277277"/>
                  </a:cubicBezTo>
                  <a:lnTo>
                    <a:pt x="3512892" y="274470"/>
                  </a:lnTo>
                  <a:lnTo>
                    <a:pt x="3463439" y="247140"/>
                  </a:lnTo>
                  <a:cubicBezTo>
                    <a:pt x="3404018" y="223971"/>
                    <a:pt x="3336897" y="224820"/>
                    <a:pt x="3277003" y="251345"/>
                  </a:cubicBezTo>
                  <a:cubicBezTo>
                    <a:pt x="3197143" y="286711"/>
                    <a:pt x="3142448" y="362265"/>
                    <a:pt x="3133789" y="449175"/>
                  </a:cubicBezTo>
                  <a:cubicBezTo>
                    <a:pt x="3127296" y="514357"/>
                    <a:pt x="3147451" y="578386"/>
                    <a:pt x="3188018" y="627600"/>
                  </a:cubicBezTo>
                  <a:lnTo>
                    <a:pt x="3233509" y="669838"/>
                  </a:lnTo>
                  <a:lnTo>
                    <a:pt x="3236501" y="665799"/>
                  </a:lnTo>
                  <a:cubicBezTo>
                    <a:pt x="3339872" y="742397"/>
                    <a:pt x="3495665" y="735998"/>
                    <a:pt x="3662727" y="651203"/>
                  </a:cubicBezTo>
                  <a:lnTo>
                    <a:pt x="3698389" y="630880"/>
                  </a:lnTo>
                  <a:lnTo>
                    <a:pt x="3697975" y="628504"/>
                  </a:lnTo>
                  <a:cubicBezTo>
                    <a:pt x="3856790" y="518731"/>
                    <a:pt x="4019135" y="474517"/>
                    <a:pt x="4156285" y="500107"/>
                  </a:cubicBezTo>
                  <a:lnTo>
                    <a:pt x="4195024" y="510446"/>
                  </a:lnTo>
                  <a:lnTo>
                    <a:pt x="4193237" y="505509"/>
                  </a:lnTo>
                  <a:cubicBezTo>
                    <a:pt x="4161773" y="402203"/>
                    <a:pt x="4161631" y="303926"/>
                    <a:pt x="4193939" y="220295"/>
                  </a:cubicBezTo>
                  <a:lnTo>
                    <a:pt x="4219175" y="169424"/>
                  </a:lnTo>
                  <a:lnTo>
                    <a:pt x="4218883" y="169254"/>
                  </a:lnTo>
                  <a:lnTo>
                    <a:pt x="4220273" y="167213"/>
                  </a:lnTo>
                  <a:lnTo>
                    <a:pt x="4221192" y="165359"/>
                  </a:lnTo>
                  <a:lnTo>
                    <a:pt x="4221434" y="165507"/>
                  </a:lnTo>
                  <a:lnTo>
                    <a:pt x="4243986" y="132385"/>
                  </a:lnTo>
                  <a:cubicBezTo>
                    <a:pt x="4271311" y="97515"/>
                    <a:pt x="4305049" y="68784"/>
                    <a:pt x="4342954" y="47457"/>
                  </a:cubicBezTo>
                  <a:cubicBezTo>
                    <a:pt x="4393493" y="19023"/>
                    <a:pt x="4451438" y="3750"/>
                    <a:pt x="4511458" y="4639"/>
                  </a:cubicBezTo>
                  <a:close/>
                  <a:moveTo>
                    <a:pt x="660663" y="1998"/>
                  </a:moveTo>
                  <a:cubicBezTo>
                    <a:pt x="754804" y="11937"/>
                    <a:pt x="842773" y="58601"/>
                    <a:pt x="903970" y="134116"/>
                  </a:cubicBezTo>
                  <a:cubicBezTo>
                    <a:pt x="949868" y="190752"/>
                    <a:pt x="976771" y="258758"/>
                    <a:pt x="983228" y="328943"/>
                  </a:cubicBezTo>
                  <a:lnTo>
                    <a:pt x="982983" y="370766"/>
                  </a:lnTo>
                  <a:lnTo>
                    <a:pt x="998600" y="415354"/>
                  </a:lnTo>
                  <a:cubicBezTo>
                    <a:pt x="1043241" y="509688"/>
                    <a:pt x="1109560" y="568673"/>
                    <a:pt x="1185896" y="578343"/>
                  </a:cubicBezTo>
                  <a:lnTo>
                    <a:pt x="1185455" y="581823"/>
                  </a:lnTo>
                  <a:lnTo>
                    <a:pt x="1228764" y="582488"/>
                  </a:lnTo>
                  <a:cubicBezTo>
                    <a:pt x="1272957" y="577263"/>
                    <a:pt x="1314011" y="554720"/>
                    <a:pt x="1342194" y="518737"/>
                  </a:cubicBezTo>
                  <a:cubicBezTo>
                    <a:pt x="1379770" y="470759"/>
                    <a:pt x="1388666" y="406290"/>
                    <a:pt x="1365486" y="349929"/>
                  </a:cubicBezTo>
                  <a:cubicBezTo>
                    <a:pt x="1348101" y="307658"/>
                    <a:pt x="1314685" y="274841"/>
                    <a:pt x="1273558" y="257843"/>
                  </a:cubicBezTo>
                  <a:lnTo>
                    <a:pt x="1235447" y="247752"/>
                  </a:lnTo>
                  <a:lnTo>
                    <a:pt x="1235016" y="250050"/>
                  </a:lnTo>
                  <a:cubicBezTo>
                    <a:pt x="1203322" y="244099"/>
                    <a:pt x="1170899" y="255856"/>
                    <a:pt x="1150389" y="280742"/>
                  </a:cubicBezTo>
                  <a:cubicBezTo>
                    <a:pt x="1129878" y="305626"/>
                    <a:pt x="1124526" y="339697"/>
                    <a:pt x="1136419" y="369672"/>
                  </a:cubicBezTo>
                  <a:lnTo>
                    <a:pt x="1147964" y="390206"/>
                  </a:lnTo>
                  <a:lnTo>
                    <a:pt x="1165356" y="370966"/>
                  </a:lnTo>
                  <a:cubicBezTo>
                    <a:pt x="1182152" y="358396"/>
                    <a:pt x="1203959" y="352068"/>
                    <a:pt x="1226794" y="354961"/>
                  </a:cubicBezTo>
                  <a:cubicBezTo>
                    <a:pt x="1272464" y="360745"/>
                    <a:pt x="1304953" y="401224"/>
                    <a:pt x="1299361" y="445372"/>
                  </a:cubicBezTo>
                  <a:cubicBezTo>
                    <a:pt x="1293769" y="489519"/>
                    <a:pt x="1252213" y="520619"/>
                    <a:pt x="1206543" y="514834"/>
                  </a:cubicBezTo>
                  <a:lnTo>
                    <a:pt x="1196577" y="511545"/>
                  </a:lnTo>
                  <a:lnTo>
                    <a:pt x="1196510" y="512073"/>
                  </a:lnTo>
                  <a:cubicBezTo>
                    <a:pt x="1132729" y="503995"/>
                    <a:pt x="1078391" y="461863"/>
                    <a:pt x="1054680" y="402104"/>
                  </a:cubicBezTo>
                  <a:cubicBezTo>
                    <a:pt x="1030969" y="342347"/>
                    <a:pt x="1041640" y="274421"/>
                    <a:pt x="1082530" y="224810"/>
                  </a:cubicBezTo>
                  <a:cubicBezTo>
                    <a:pt x="1113198" y="187602"/>
                    <a:pt x="1157224" y="165115"/>
                    <a:pt x="1203977" y="161201"/>
                  </a:cubicBezTo>
                  <a:lnTo>
                    <a:pt x="1240717" y="163083"/>
                  </a:lnTo>
                  <a:lnTo>
                    <a:pt x="1240855" y="161990"/>
                  </a:lnTo>
                  <a:lnTo>
                    <a:pt x="1246004" y="163354"/>
                  </a:lnTo>
                  <a:lnTo>
                    <a:pt x="1251244" y="163623"/>
                  </a:lnTo>
                  <a:lnTo>
                    <a:pt x="1251045" y="164689"/>
                  </a:lnTo>
                  <a:lnTo>
                    <a:pt x="1306036" y="179249"/>
                  </a:lnTo>
                  <a:cubicBezTo>
                    <a:pt x="1367818" y="204784"/>
                    <a:pt x="1418015" y="254084"/>
                    <a:pt x="1444132" y="317584"/>
                  </a:cubicBezTo>
                  <a:cubicBezTo>
                    <a:pt x="1478953" y="402250"/>
                    <a:pt x="1465591" y="499098"/>
                    <a:pt x="1409142" y="571171"/>
                  </a:cubicBezTo>
                  <a:cubicBezTo>
                    <a:pt x="1380918" y="607207"/>
                    <a:pt x="1344100" y="634271"/>
                    <a:pt x="1303020" y="650635"/>
                  </a:cubicBezTo>
                  <a:cubicBezTo>
                    <a:pt x="1272209" y="662908"/>
                    <a:pt x="1239002" y="669162"/>
                    <a:pt x="1205225" y="668671"/>
                  </a:cubicBezTo>
                  <a:lnTo>
                    <a:pt x="1174770" y="666184"/>
                  </a:lnTo>
                  <a:lnTo>
                    <a:pt x="1174742" y="666399"/>
                  </a:lnTo>
                  <a:lnTo>
                    <a:pt x="1173202" y="666056"/>
                  </a:lnTo>
                  <a:lnTo>
                    <a:pt x="1171325" y="665903"/>
                  </a:lnTo>
                  <a:lnTo>
                    <a:pt x="1171363" y="665648"/>
                  </a:lnTo>
                  <a:lnTo>
                    <a:pt x="1129093" y="656253"/>
                  </a:lnTo>
                  <a:cubicBezTo>
                    <a:pt x="1077018" y="639538"/>
                    <a:pt x="1029328" y="606013"/>
                    <a:pt x="988672" y="558376"/>
                  </a:cubicBezTo>
                  <a:lnTo>
                    <a:pt x="952656" y="505247"/>
                  </a:lnTo>
                  <a:lnTo>
                    <a:pt x="936604" y="539096"/>
                  </a:lnTo>
                  <a:cubicBezTo>
                    <a:pt x="900144" y="595050"/>
                    <a:pt x="842244" y="635050"/>
                    <a:pt x="774911" y="648372"/>
                  </a:cubicBezTo>
                  <a:cubicBezTo>
                    <a:pt x="685134" y="666136"/>
                    <a:pt x="592802" y="633662"/>
                    <a:pt x="533911" y="563611"/>
                  </a:cubicBezTo>
                  <a:cubicBezTo>
                    <a:pt x="475018" y="493560"/>
                    <a:pt x="458890" y="397021"/>
                    <a:pt x="491813" y="311632"/>
                  </a:cubicBezTo>
                  <a:lnTo>
                    <a:pt x="492522" y="311905"/>
                  </a:lnTo>
                  <a:lnTo>
                    <a:pt x="495127" y="297195"/>
                  </a:lnTo>
                  <a:cubicBezTo>
                    <a:pt x="518701" y="236052"/>
                    <a:pt x="585726" y="204960"/>
                    <a:pt x="644832" y="227749"/>
                  </a:cubicBezTo>
                  <a:cubicBezTo>
                    <a:pt x="703936" y="250537"/>
                    <a:pt x="732739" y="318578"/>
                    <a:pt x="709165" y="379721"/>
                  </a:cubicBezTo>
                  <a:cubicBezTo>
                    <a:pt x="697377" y="410291"/>
                    <a:pt x="674727" y="433350"/>
                    <a:pt x="647636" y="445917"/>
                  </a:cubicBezTo>
                  <a:lnTo>
                    <a:pt x="611784" y="454730"/>
                  </a:lnTo>
                  <a:lnTo>
                    <a:pt x="629728" y="483058"/>
                  </a:lnTo>
                  <a:cubicBezTo>
                    <a:pt x="659267" y="518195"/>
                    <a:pt x="705582" y="534485"/>
                    <a:pt x="750613" y="525574"/>
                  </a:cubicBezTo>
                  <a:cubicBezTo>
                    <a:pt x="784387" y="518891"/>
                    <a:pt x="813431" y="498827"/>
                    <a:pt x="831719" y="470761"/>
                  </a:cubicBezTo>
                  <a:lnTo>
                    <a:pt x="843603" y="445703"/>
                  </a:lnTo>
                  <a:lnTo>
                    <a:pt x="857824" y="386526"/>
                  </a:lnTo>
                  <a:cubicBezTo>
                    <a:pt x="864211" y="325047"/>
                    <a:pt x="846302" y="262542"/>
                    <a:pt x="806344" y="213235"/>
                  </a:cubicBezTo>
                  <a:cubicBezTo>
                    <a:pt x="753066" y="147494"/>
                    <a:pt x="668712" y="115240"/>
                    <a:pt x="585164" y="128664"/>
                  </a:cubicBezTo>
                  <a:cubicBezTo>
                    <a:pt x="522501" y="138733"/>
                    <a:pt x="467459" y="173343"/>
                    <a:pt x="431198" y="223399"/>
                  </a:cubicBezTo>
                  <a:lnTo>
                    <a:pt x="406778" y="268683"/>
                  </a:lnTo>
                  <a:lnTo>
                    <a:pt x="390123" y="318901"/>
                  </a:lnTo>
                  <a:cubicBezTo>
                    <a:pt x="366687" y="429587"/>
                    <a:pt x="415423" y="559583"/>
                    <a:pt x="526281" y="682080"/>
                  </a:cubicBezTo>
                  <a:lnTo>
                    <a:pt x="582331" y="738077"/>
                  </a:lnTo>
                  <a:lnTo>
                    <a:pt x="693689" y="741107"/>
                  </a:lnTo>
                  <a:cubicBezTo>
                    <a:pt x="829922" y="752087"/>
                    <a:pt x="970147" y="786714"/>
                    <a:pt x="1102644" y="841470"/>
                  </a:cubicBezTo>
                  <a:lnTo>
                    <a:pt x="1159798" y="868542"/>
                  </a:lnTo>
                  <a:lnTo>
                    <a:pt x="1177985" y="804044"/>
                  </a:lnTo>
                  <a:cubicBezTo>
                    <a:pt x="1189022" y="777527"/>
                    <a:pt x="1203023" y="753165"/>
                    <a:pt x="1219927" y="731316"/>
                  </a:cubicBezTo>
                  <a:lnTo>
                    <a:pt x="1254015" y="694750"/>
                  </a:lnTo>
                  <a:lnTo>
                    <a:pt x="1253813" y="694532"/>
                  </a:lnTo>
                  <a:lnTo>
                    <a:pt x="1255498" y="693161"/>
                  </a:lnTo>
                  <a:lnTo>
                    <a:pt x="1256740" y="691828"/>
                  </a:lnTo>
                  <a:lnTo>
                    <a:pt x="1256907" y="692013"/>
                  </a:lnTo>
                  <a:lnTo>
                    <a:pt x="1284267" y="669745"/>
                  </a:lnTo>
                  <a:cubicBezTo>
                    <a:pt x="1316090" y="647202"/>
                    <a:pt x="1351781" y="631452"/>
                    <a:pt x="1389124" y="622997"/>
                  </a:cubicBezTo>
                  <a:cubicBezTo>
                    <a:pt x="1438915" y="611724"/>
                    <a:pt x="1491636" y="613419"/>
                    <a:pt x="1542048" y="629268"/>
                  </a:cubicBezTo>
                  <a:cubicBezTo>
                    <a:pt x="1642871" y="660970"/>
                    <a:pt x="1718880" y="744407"/>
                    <a:pt x="1741072" y="847742"/>
                  </a:cubicBezTo>
                  <a:cubicBezTo>
                    <a:pt x="1749395" y="886491"/>
                    <a:pt x="1749667" y="925797"/>
                    <a:pt x="1742596" y="963501"/>
                  </a:cubicBezTo>
                  <a:cubicBezTo>
                    <a:pt x="1735524" y="1001204"/>
                    <a:pt x="1721108" y="1037304"/>
                    <a:pt x="1700052" y="1069643"/>
                  </a:cubicBezTo>
                  <a:lnTo>
                    <a:pt x="1657234" y="1119439"/>
                  </a:lnTo>
                  <a:lnTo>
                    <a:pt x="1658121" y="1120322"/>
                  </a:lnTo>
                  <a:lnTo>
                    <a:pt x="1653309" y="1124003"/>
                  </a:lnTo>
                  <a:lnTo>
                    <a:pt x="1649299" y="1128666"/>
                  </a:lnTo>
                  <a:lnTo>
                    <a:pt x="1648453" y="1127717"/>
                  </a:lnTo>
                  <a:lnTo>
                    <a:pt x="1614719" y="1153518"/>
                  </a:lnTo>
                  <a:cubicBezTo>
                    <a:pt x="1567667" y="1180348"/>
                    <a:pt x="1511071" y="1187718"/>
                    <a:pt x="1457572" y="1172349"/>
                  </a:cubicBezTo>
                  <a:cubicBezTo>
                    <a:pt x="1386235" y="1151859"/>
                    <a:pt x="1331689" y="1094186"/>
                    <a:pt x="1315202" y="1021819"/>
                  </a:cubicBezTo>
                  <a:cubicBezTo>
                    <a:pt x="1298713" y="949451"/>
                    <a:pt x="1322893" y="873844"/>
                    <a:pt x="1378312" y="824473"/>
                  </a:cubicBezTo>
                  <a:lnTo>
                    <a:pt x="1378721" y="824932"/>
                  </a:lnTo>
                  <a:lnTo>
                    <a:pt x="1386057" y="815289"/>
                  </a:lnTo>
                  <a:cubicBezTo>
                    <a:pt x="1425741" y="779936"/>
                    <a:pt x="1485610" y="782377"/>
                    <a:pt x="1519783" y="820737"/>
                  </a:cubicBezTo>
                  <a:cubicBezTo>
                    <a:pt x="1553956" y="859098"/>
                    <a:pt x="1549491" y="918853"/>
                    <a:pt x="1509807" y="954207"/>
                  </a:cubicBezTo>
                  <a:cubicBezTo>
                    <a:pt x="1489965" y="971882"/>
                    <a:pt x="1465079" y="980110"/>
                    <a:pt x="1440879" y="979124"/>
                  </a:cubicBezTo>
                  <a:lnTo>
                    <a:pt x="1411754" y="972180"/>
                  </a:lnTo>
                  <a:lnTo>
                    <a:pt x="1414186" y="999267"/>
                  </a:lnTo>
                  <a:cubicBezTo>
                    <a:pt x="1422458" y="1035566"/>
                    <a:pt x="1449817" y="1064494"/>
                    <a:pt x="1485597" y="1074772"/>
                  </a:cubicBezTo>
                  <a:cubicBezTo>
                    <a:pt x="1521379" y="1085050"/>
                    <a:pt x="1559920" y="1075052"/>
                    <a:pt x="1586194" y="1048675"/>
                  </a:cubicBezTo>
                  <a:lnTo>
                    <a:pt x="1588106" y="1050582"/>
                  </a:lnTo>
                  <a:lnTo>
                    <a:pt x="1617781" y="1016071"/>
                  </a:lnTo>
                  <a:cubicBezTo>
                    <a:pt x="1645813" y="973016"/>
                    <a:pt x="1656167" y="919945"/>
                    <a:pt x="1645088" y="868356"/>
                  </a:cubicBezTo>
                  <a:cubicBezTo>
                    <a:pt x="1630315" y="799568"/>
                    <a:pt x="1579717" y="744025"/>
                    <a:pt x="1512600" y="722923"/>
                  </a:cubicBezTo>
                  <a:cubicBezTo>
                    <a:pt x="1462267" y="707096"/>
                    <a:pt x="1408464" y="712473"/>
                    <a:pt x="1362990" y="736381"/>
                  </a:cubicBezTo>
                  <a:lnTo>
                    <a:pt x="1322209" y="765317"/>
                  </a:lnTo>
                  <a:lnTo>
                    <a:pt x="1324903" y="768341"/>
                  </a:lnTo>
                  <a:cubicBezTo>
                    <a:pt x="1247518" y="837279"/>
                    <a:pt x="1226976" y="961189"/>
                    <a:pt x="1266406" y="1106862"/>
                  </a:cubicBezTo>
                  <a:lnTo>
                    <a:pt x="1276575" y="1138325"/>
                  </a:lnTo>
                  <a:lnTo>
                    <a:pt x="1278517" y="1138387"/>
                  </a:lnTo>
                  <a:cubicBezTo>
                    <a:pt x="1347640" y="1302129"/>
                    <a:pt x="1348477" y="1455439"/>
                    <a:pt x="1283079" y="1563468"/>
                  </a:cubicBezTo>
                  <a:lnTo>
                    <a:pt x="1253376" y="1603678"/>
                  </a:lnTo>
                  <a:lnTo>
                    <a:pt x="1253602" y="1603871"/>
                  </a:lnTo>
                  <a:lnTo>
                    <a:pt x="1252083" y="1605425"/>
                  </a:lnTo>
                  <a:lnTo>
                    <a:pt x="1251001" y="1606892"/>
                  </a:lnTo>
                  <a:lnTo>
                    <a:pt x="1250815" y="1606725"/>
                  </a:lnTo>
                  <a:lnTo>
                    <a:pt x="1226169" y="1631965"/>
                  </a:lnTo>
                  <a:cubicBezTo>
                    <a:pt x="1197119" y="1657985"/>
                    <a:pt x="1163454" y="1677696"/>
                    <a:pt x="1127317" y="1690348"/>
                  </a:cubicBezTo>
                  <a:cubicBezTo>
                    <a:pt x="1079134" y="1707217"/>
                    <a:pt x="1026558" y="1711538"/>
                    <a:pt x="974671" y="1701531"/>
                  </a:cubicBezTo>
                  <a:cubicBezTo>
                    <a:pt x="948726" y="1696527"/>
                    <a:pt x="923954" y="1688135"/>
                    <a:pt x="900862" y="1676795"/>
                  </a:cubicBezTo>
                  <a:lnTo>
                    <a:pt x="870384" y="1656512"/>
                  </a:lnTo>
                  <a:lnTo>
                    <a:pt x="866179" y="1693280"/>
                  </a:lnTo>
                  <a:cubicBezTo>
                    <a:pt x="858037" y="1806051"/>
                    <a:pt x="863970" y="1919500"/>
                    <a:pt x="883890" y="2025531"/>
                  </a:cubicBezTo>
                  <a:cubicBezTo>
                    <a:pt x="933372" y="2288926"/>
                    <a:pt x="1061945" y="2471943"/>
                    <a:pt x="1217005" y="2510068"/>
                  </a:cubicBezTo>
                  <a:lnTo>
                    <a:pt x="1277242" y="2516524"/>
                  </a:lnTo>
                  <a:lnTo>
                    <a:pt x="1328310" y="2512778"/>
                  </a:lnTo>
                  <a:cubicBezTo>
                    <a:pt x="1388818" y="2500160"/>
                    <a:pt x="1442913" y="2464086"/>
                    <a:pt x="1477727" y="2411022"/>
                  </a:cubicBezTo>
                  <a:cubicBezTo>
                    <a:pt x="1524140" y="2340270"/>
                    <a:pt x="1529205" y="2250104"/>
                    <a:pt x="1491001" y="2174599"/>
                  </a:cubicBezTo>
                  <a:cubicBezTo>
                    <a:pt x="1462355" y="2117969"/>
                    <a:pt x="1412641" y="2076064"/>
                    <a:pt x="1353927" y="2056748"/>
                  </a:cubicBezTo>
                  <a:lnTo>
                    <a:pt x="1294099" y="2045523"/>
                  </a:lnTo>
                  <a:lnTo>
                    <a:pt x="1266381" y="2046119"/>
                  </a:lnTo>
                  <a:cubicBezTo>
                    <a:pt x="1233289" y="2051330"/>
                    <a:pt x="1203102" y="2069627"/>
                    <a:pt x="1183192" y="2097715"/>
                  </a:cubicBezTo>
                  <a:cubicBezTo>
                    <a:pt x="1156644" y="2135164"/>
                    <a:pt x="1152568" y="2184090"/>
                    <a:pt x="1172551" y="2225416"/>
                  </a:cubicBezTo>
                  <a:lnTo>
                    <a:pt x="1191064" y="2253377"/>
                  </a:lnTo>
                  <a:lnTo>
                    <a:pt x="1213768" y="2224264"/>
                  </a:lnTo>
                  <a:cubicBezTo>
                    <a:pt x="1236316" y="2204682"/>
                    <a:pt x="1266621" y="2193444"/>
                    <a:pt x="1299339" y="2195190"/>
                  </a:cubicBezTo>
                  <a:cubicBezTo>
                    <a:pt x="1364776" y="2198682"/>
                    <a:pt x="1415087" y="2252793"/>
                    <a:pt x="1411710" y="2316049"/>
                  </a:cubicBezTo>
                  <a:cubicBezTo>
                    <a:pt x="1408333" y="2379305"/>
                    <a:pt x="1352549" y="2427752"/>
                    <a:pt x="1287112" y="2424260"/>
                  </a:cubicBezTo>
                  <a:lnTo>
                    <a:pt x="1272623" y="2420621"/>
                  </a:lnTo>
                  <a:lnTo>
                    <a:pt x="1272582" y="2421377"/>
                  </a:lnTo>
                  <a:cubicBezTo>
                    <a:pt x="1181195" y="2416501"/>
                    <a:pt x="1099696" y="2362301"/>
                    <a:pt x="1059855" y="2279910"/>
                  </a:cubicBezTo>
                  <a:cubicBezTo>
                    <a:pt x="1020016" y="2197520"/>
                    <a:pt x="1028145" y="2099981"/>
                    <a:pt x="1081070" y="2025321"/>
                  </a:cubicBezTo>
                  <a:cubicBezTo>
                    <a:pt x="1120764" y="1969325"/>
                    <a:pt x="1180945" y="1932847"/>
                    <a:pt x="1246917" y="1922460"/>
                  </a:cubicBezTo>
                  <a:lnTo>
                    <a:pt x="1299273" y="1921334"/>
                  </a:lnTo>
                  <a:lnTo>
                    <a:pt x="1299358" y="1919769"/>
                  </a:lnTo>
                  <a:lnTo>
                    <a:pt x="1306836" y="1921172"/>
                  </a:lnTo>
                  <a:lnTo>
                    <a:pt x="1314275" y="1921012"/>
                  </a:lnTo>
                  <a:lnTo>
                    <a:pt x="1314103" y="1922536"/>
                  </a:lnTo>
                  <a:lnTo>
                    <a:pt x="1393191" y="1937374"/>
                  </a:lnTo>
                  <a:cubicBezTo>
                    <a:pt x="1483114" y="1966957"/>
                    <a:pt x="1559246" y="2031136"/>
                    <a:pt x="1603128" y="2117866"/>
                  </a:cubicBezTo>
                  <a:cubicBezTo>
                    <a:pt x="1661638" y="2233504"/>
                    <a:pt x="1653881" y="2371597"/>
                    <a:pt x="1582788" y="2479956"/>
                  </a:cubicBezTo>
                  <a:cubicBezTo>
                    <a:pt x="1529468" y="2561225"/>
                    <a:pt x="1446628" y="2616472"/>
                    <a:pt x="1353957" y="2635799"/>
                  </a:cubicBezTo>
                  <a:lnTo>
                    <a:pt x="1281612" y="2641107"/>
                  </a:lnTo>
                  <a:lnTo>
                    <a:pt x="1281556" y="2643205"/>
                  </a:lnTo>
                  <a:lnTo>
                    <a:pt x="1269805" y="2641973"/>
                  </a:lnTo>
                  <a:lnTo>
                    <a:pt x="1258742" y="2642785"/>
                  </a:lnTo>
                  <a:lnTo>
                    <a:pt x="1258857" y="2640826"/>
                  </a:lnTo>
                  <a:lnTo>
                    <a:pt x="1197407" y="2634387"/>
                  </a:lnTo>
                  <a:cubicBezTo>
                    <a:pt x="1077134" y="2607255"/>
                    <a:pt x="968686" y="2518904"/>
                    <a:pt x="887183" y="2385472"/>
                  </a:cubicBezTo>
                  <a:lnTo>
                    <a:pt x="866803" y="2347287"/>
                  </a:lnTo>
                  <a:lnTo>
                    <a:pt x="839741" y="2391765"/>
                  </a:lnTo>
                  <a:cubicBezTo>
                    <a:pt x="734534" y="2545517"/>
                    <a:pt x="599035" y="2635464"/>
                    <a:pt x="459400" y="2644248"/>
                  </a:cubicBezTo>
                  <a:lnTo>
                    <a:pt x="416674" y="2642751"/>
                  </a:lnTo>
                  <a:lnTo>
                    <a:pt x="416596" y="2644380"/>
                  </a:lnTo>
                  <a:lnTo>
                    <a:pt x="405502" y="2642360"/>
                  </a:lnTo>
                  <a:lnTo>
                    <a:pt x="389359" y="2641794"/>
                  </a:lnTo>
                  <a:lnTo>
                    <a:pt x="389558" y="2639456"/>
                  </a:lnTo>
                  <a:lnTo>
                    <a:pt x="322459" y="2627232"/>
                  </a:lnTo>
                  <a:lnTo>
                    <a:pt x="266334" y="2602792"/>
                  </a:lnTo>
                  <a:lnTo>
                    <a:pt x="268603" y="2634566"/>
                  </a:lnTo>
                  <a:cubicBezTo>
                    <a:pt x="267069" y="2669276"/>
                    <a:pt x="253770" y="2706962"/>
                    <a:pt x="228699" y="2740480"/>
                  </a:cubicBezTo>
                  <a:cubicBezTo>
                    <a:pt x="195271" y="2785172"/>
                    <a:pt x="148826" y="2811880"/>
                    <a:pt x="105606" y="2815838"/>
                  </a:cubicBezTo>
                  <a:lnTo>
                    <a:pt x="91700" y="2815623"/>
                  </a:lnTo>
                  <a:lnTo>
                    <a:pt x="87564" y="2802343"/>
                  </a:lnTo>
                  <a:cubicBezTo>
                    <a:pt x="79152" y="2759766"/>
                    <a:pt x="91652" y="2707668"/>
                    <a:pt x="125080" y="2662975"/>
                  </a:cubicBezTo>
                  <a:cubicBezTo>
                    <a:pt x="150151" y="2629457"/>
                    <a:pt x="182544" y="2606054"/>
                    <a:pt x="215407" y="2594777"/>
                  </a:cubicBezTo>
                  <a:lnTo>
                    <a:pt x="242869" y="2588777"/>
                  </a:lnTo>
                  <a:lnTo>
                    <a:pt x="199646" y="2558829"/>
                  </a:lnTo>
                  <a:cubicBezTo>
                    <a:pt x="163682" y="2528327"/>
                    <a:pt x="133467" y="2490627"/>
                    <a:pt x="111333" y="2447233"/>
                  </a:cubicBezTo>
                  <a:cubicBezTo>
                    <a:pt x="52310" y="2331518"/>
                    <a:pt x="59799" y="2193051"/>
                    <a:pt x="130955" y="2084374"/>
                  </a:cubicBezTo>
                  <a:cubicBezTo>
                    <a:pt x="184322" y="2002867"/>
                    <a:pt x="267369" y="1947485"/>
                    <a:pt x="360260" y="1928190"/>
                  </a:cubicBezTo>
                  <a:lnTo>
                    <a:pt x="438223" y="1922556"/>
                  </a:lnTo>
                  <a:lnTo>
                    <a:pt x="438213" y="1920797"/>
                  </a:lnTo>
                  <a:lnTo>
                    <a:pt x="446960" y="1921925"/>
                  </a:lnTo>
                  <a:lnTo>
                    <a:pt x="455697" y="1921293"/>
                  </a:lnTo>
                  <a:lnTo>
                    <a:pt x="455591" y="1923036"/>
                  </a:lnTo>
                  <a:lnTo>
                    <a:pt x="505034" y="1929407"/>
                  </a:lnTo>
                  <a:cubicBezTo>
                    <a:pt x="569527" y="1946758"/>
                    <a:pt x="625482" y="1989435"/>
                    <a:pt x="658991" y="2049338"/>
                  </a:cubicBezTo>
                  <a:cubicBezTo>
                    <a:pt x="703668" y="2129209"/>
                    <a:pt x="701366" y="2227058"/>
                    <a:pt x="652983" y="2304740"/>
                  </a:cubicBezTo>
                  <a:cubicBezTo>
                    <a:pt x="604598" y="2382421"/>
                    <a:pt x="517791" y="2427635"/>
                    <a:pt x="426403" y="2422758"/>
                  </a:cubicBezTo>
                  <a:lnTo>
                    <a:pt x="426444" y="2422000"/>
                  </a:lnTo>
                  <a:lnTo>
                    <a:pt x="411649" y="2424075"/>
                  </a:lnTo>
                  <a:cubicBezTo>
                    <a:pt x="346211" y="2420583"/>
                    <a:pt x="295901" y="2366472"/>
                    <a:pt x="299278" y="2303216"/>
                  </a:cubicBezTo>
                  <a:cubicBezTo>
                    <a:pt x="302654" y="2239960"/>
                    <a:pt x="358439" y="2191513"/>
                    <a:pt x="423876" y="2195005"/>
                  </a:cubicBezTo>
                  <a:cubicBezTo>
                    <a:pt x="456595" y="2196752"/>
                    <a:pt x="485532" y="2211153"/>
                    <a:pt x="505867" y="2233025"/>
                  </a:cubicBezTo>
                  <a:lnTo>
                    <a:pt x="525344" y="2264389"/>
                  </a:lnTo>
                  <a:lnTo>
                    <a:pt x="546728" y="2238559"/>
                  </a:lnTo>
                  <a:cubicBezTo>
                    <a:pt x="570997" y="2199594"/>
                    <a:pt x="572151" y="2150512"/>
                    <a:pt x="549741" y="2110450"/>
                  </a:cubicBezTo>
                  <a:cubicBezTo>
                    <a:pt x="532933" y="2080402"/>
                    <a:pt x="504866" y="2058996"/>
                    <a:pt x="472517" y="2050292"/>
                  </a:cubicBezTo>
                  <a:lnTo>
                    <a:pt x="446025" y="2046879"/>
                  </a:lnTo>
                  <a:lnTo>
                    <a:pt x="385810" y="2051230"/>
                  </a:lnTo>
                  <a:cubicBezTo>
                    <a:pt x="325158" y="2063828"/>
                    <a:pt x="270932" y="2099989"/>
                    <a:pt x="236087" y="2153208"/>
                  </a:cubicBezTo>
                  <a:cubicBezTo>
                    <a:pt x="189627" y="2224168"/>
                    <a:pt x="184738" y="2314578"/>
                    <a:pt x="223276" y="2390134"/>
                  </a:cubicBezTo>
                  <a:cubicBezTo>
                    <a:pt x="252180" y="2446799"/>
                    <a:pt x="302189" y="2488597"/>
                    <a:pt x="361129" y="2507662"/>
                  </a:cubicBezTo>
                  <a:lnTo>
                    <a:pt x="407084" y="2516033"/>
                  </a:lnTo>
                  <a:lnTo>
                    <a:pt x="457565" y="2517871"/>
                  </a:lnTo>
                  <a:cubicBezTo>
                    <a:pt x="572170" y="2508947"/>
                    <a:pt x="683296" y="2422394"/>
                    <a:pt x="767205" y="2276704"/>
                  </a:cubicBezTo>
                  <a:lnTo>
                    <a:pt x="803536" y="2205386"/>
                  </a:lnTo>
                  <a:lnTo>
                    <a:pt x="803280" y="2204749"/>
                  </a:lnTo>
                  <a:cubicBezTo>
                    <a:pt x="791775" y="2171366"/>
                    <a:pt x="781588" y="2136438"/>
                    <a:pt x="772843" y="2100094"/>
                  </a:cubicBezTo>
                  <a:cubicBezTo>
                    <a:pt x="762146" y="2055642"/>
                    <a:pt x="753829" y="2009935"/>
                    <a:pt x="747903" y="1963434"/>
                  </a:cubicBezTo>
                  <a:lnTo>
                    <a:pt x="739655" y="1853328"/>
                  </a:lnTo>
                  <a:lnTo>
                    <a:pt x="729500" y="1856848"/>
                  </a:lnTo>
                  <a:cubicBezTo>
                    <a:pt x="687213" y="1866612"/>
                    <a:pt x="634743" y="1855778"/>
                    <a:pt x="589009" y="1823791"/>
                  </a:cubicBezTo>
                  <a:cubicBezTo>
                    <a:pt x="543274" y="1791803"/>
                    <a:pt x="515101" y="1746232"/>
                    <a:pt x="509768" y="1703160"/>
                  </a:cubicBezTo>
                  <a:lnTo>
                    <a:pt x="509540" y="1689254"/>
                  </a:lnTo>
                  <a:lnTo>
                    <a:pt x="522682" y="1684697"/>
                  </a:lnTo>
                  <a:cubicBezTo>
                    <a:pt x="564970" y="1674934"/>
                    <a:pt x="617439" y="1685767"/>
                    <a:pt x="663173" y="1717755"/>
                  </a:cubicBezTo>
                  <a:cubicBezTo>
                    <a:pt x="697474" y="1741746"/>
                    <a:pt x="721897" y="1773378"/>
                    <a:pt x="734214" y="1805864"/>
                  </a:cubicBezTo>
                  <a:lnTo>
                    <a:pt x="737401" y="1818503"/>
                  </a:lnTo>
                  <a:lnTo>
                    <a:pt x="741125" y="1678550"/>
                  </a:lnTo>
                  <a:cubicBezTo>
                    <a:pt x="744805" y="1630702"/>
                    <a:pt x="750899" y="1582974"/>
                    <a:pt x="759416" y="1535829"/>
                  </a:cubicBezTo>
                  <a:lnTo>
                    <a:pt x="767783" y="1538991"/>
                  </a:lnTo>
                  <a:lnTo>
                    <a:pt x="752063" y="1507143"/>
                  </a:lnTo>
                  <a:cubicBezTo>
                    <a:pt x="726702" y="1432042"/>
                    <a:pt x="733078" y="1351066"/>
                    <a:pt x="767549" y="1282013"/>
                  </a:cubicBezTo>
                  <a:lnTo>
                    <a:pt x="804419" y="1227667"/>
                  </a:lnTo>
                  <a:lnTo>
                    <a:pt x="803437" y="1226890"/>
                  </a:lnTo>
                  <a:lnTo>
                    <a:pt x="807798" y="1222686"/>
                  </a:lnTo>
                  <a:lnTo>
                    <a:pt x="811250" y="1217597"/>
                  </a:lnTo>
                  <a:lnTo>
                    <a:pt x="812200" y="1218443"/>
                  </a:lnTo>
                  <a:lnTo>
                    <a:pt x="842776" y="1188968"/>
                  </a:lnTo>
                  <a:cubicBezTo>
                    <a:pt x="886468" y="1156955"/>
                    <a:pt x="941856" y="1143189"/>
                    <a:pt x="996762" y="1152364"/>
                  </a:cubicBezTo>
                  <a:cubicBezTo>
                    <a:pt x="1069968" y="1164599"/>
                    <a:pt x="1130725" y="1215685"/>
                    <a:pt x="1155346" y="1285704"/>
                  </a:cubicBezTo>
                  <a:cubicBezTo>
                    <a:pt x="1179968" y="1355724"/>
                    <a:pt x="1164553" y="1433592"/>
                    <a:pt x="1115117" y="1488953"/>
                  </a:cubicBezTo>
                  <a:lnTo>
                    <a:pt x="1114658" y="1488544"/>
                  </a:lnTo>
                  <a:lnTo>
                    <a:pt x="1108468" y="1498958"/>
                  </a:lnTo>
                  <a:cubicBezTo>
                    <a:pt x="1073068" y="1538599"/>
                    <a:pt x="1013308" y="1542993"/>
                    <a:pt x="974988" y="1508773"/>
                  </a:cubicBezTo>
                  <a:cubicBezTo>
                    <a:pt x="936668" y="1474555"/>
                    <a:pt x="934302" y="1414679"/>
                    <a:pt x="969701" y="1375038"/>
                  </a:cubicBezTo>
                  <a:cubicBezTo>
                    <a:pt x="987402" y="1355217"/>
                    <a:pt x="1011191" y="1344209"/>
                    <a:pt x="1035347" y="1342433"/>
                  </a:cubicBezTo>
                  <a:lnTo>
                    <a:pt x="1065073" y="1346015"/>
                  </a:lnTo>
                  <a:lnTo>
                    <a:pt x="1059572" y="1319381"/>
                  </a:lnTo>
                  <a:cubicBezTo>
                    <a:pt x="1047222" y="1284260"/>
                    <a:pt x="1016746" y="1258636"/>
                    <a:pt x="980026" y="1252499"/>
                  </a:cubicBezTo>
                  <a:cubicBezTo>
                    <a:pt x="943305" y="1246361"/>
                    <a:pt x="906154" y="1260683"/>
                    <a:pt x="883055" y="1289880"/>
                  </a:cubicBezTo>
                  <a:lnTo>
                    <a:pt x="880938" y="1288205"/>
                  </a:lnTo>
                  <a:lnTo>
                    <a:pt x="855386" y="1325870"/>
                  </a:lnTo>
                  <a:cubicBezTo>
                    <a:pt x="832438" y="1371837"/>
                    <a:pt x="828194" y="1425741"/>
                    <a:pt x="845076" y="1475733"/>
                  </a:cubicBezTo>
                  <a:cubicBezTo>
                    <a:pt x="867585" y="1542390"/>
                    <a:pt x="924179" y="1591810"/>
                    <a:pt x="993261" y="1605133"/>
                  </a:cubicBezTo>
                  <a:cubicBezTo>
                    <a:pt x="1045074" y="1615125"/>
                    <a:pt x="1097914" y="1603658"/>
                    <a:pt x="1140370" y="1574727"/>
                  </a:cubicBezTo>
                  <a:lnTo>
                    <a:pt x="1177591" y="1541335"/>
                  </a:lnTo>
                  <a:lnTo>
                    <a:pt x="1174570" y="1538637"/>
                  </a:lnTo>
                  <a:cubicBezTo>
                    <a:pt x="1253462" y="1450293"/>
                    <a:pt x="1250420" y="1299070"/>
                    <a:pt x="1166445" y="1134749"/>
                  </a:cubicBezTo>
                  <a:lnTo>
                    <a:pt x="1171279" y="1134905"/>
                  </a:lnTo>
                  <a:lnTo>
                    <a:pt x="1160409" y="1091114"/>
                  </a:lnTo>
                  <a:lnTo>
                    <a:pt x="1149681" y="1001423"/>
                  </a:lnTo>
                  <a:lnTo>
                    <a:pt x="1049821" y="955778"/>
                  </a:lnTo>
                  <a:cubicBezTo>
                    <a:pt x="945575" y="913278"/>
                    <a:pt x="836348" y="883833"/>
                    <a:pt x="729772" y="869837"/>
                  </a:cubicBezTo>
                  <a:cubicBezTo>
                    <a:pt x="466015" y="835202"/>
                    <a:pt x="252824" y="899030"/>
                    <a:pt x="166614" y="1032422"/>
                  </a:cubicBezTo>
                  <a:lnTo>
                    <a:pt x="140030" y="1088753"/>
                  </a:lnTo>
                  <a:lnTo>
                    <a:pt x="127068" y="1141393"/>
                  </a:lnTo>
                  <a:cubicBezTo>
                    <a:pt x="120340" y="1202836"/>
                    <a:pt x="137899" y="1265439"/>
                    <a:pt x="177582" y="1314967"/>
                  </a:cubicBezTo>
                  <a:cubicBezTo>
                    <a:pt x="230493" y="1381004"/>
                    <a:pt x="314664" y="1413728"/>
                    <a:pt x="398287" y="1400769"/>
                  </a:cubicBezTo>
                  <a:cubicBezTo>
                    <a:pt x="461004" y="1391051"/>
                    <a:pt x="516238" y="1356749"/>
                    <a:pt x="552778" y="1306895"/>
                  </a:cubicBezTo>
                  <a:lnTo>
                    <a:pt x="581970" y="1253479"/>
                  </a:lnTo>
                  <a:lnTo>
                    <a:pt x="589982" y="1226939"/>
                  </a:lnTo>
                  <a:cubicBezTo>
                    <a:pt x="595268" y="1193858"/>
                    <a:pt x="587213" y="1159491"/>
                    <a:pt x="566667" y="1131865"/>
                  </a:cubicBezTo>
                  <a:cubicBezTo>
                    <a:pt x="539273" y="1095030"/>
                    <a:pt x="494012" y="1076010"/>
                    <a:pt x="448529" y="1082222"/>
                  </a:cubicBezTo>
                  <a:lnTo>
                    <a:pt x="416211" y="1091171"/>
                  </a:lnTo>
                  <a:lnTo>
                    <a:pt x="436867" y="1121771"/>
                  </a:lnTo>
                  <a:cubicBezTo>
                    <a:pt x="448510" y="1149273"/>
                    <a:pt x="449816" y="1181569"/>
                    <a:pt x="438029" y="1212140"/>
                  </a:cubicBezTo>
                  <a:cubicBezTo>
                    <a:pt x="414455" y="1273283"/>
                    <a:pt x="347430" y="1304376"/>
                    <a:pt x="288325" y="1281587"/>
                  </a:cubicBezTo>
                  <a:cubicBezTo>
                    <a:pt x="229219" y="1258798"/>
                    <a:pt x="200417" y="1190758"/>
                    <a:pt x="223991" y="1129614"/>
                  </a:cubicBezTo>
                  <a:lnTo>
                    <a:pt x="231936" y="1116963"/>
                  </a:lnTo>
                  <a:lnTo>
                    <a:pt x="231228" y="1116689"/>
                  </a:lnTo>
                  <a:cubicBezTo>
                    <a:pt x="264152" y="1031299"/>
                    <a:pt x="340915" y="970576"/>
                    <a:pt x="431590" y="958193"/>
                  </a:cubicBezTo>
                  <a:cubicBezTo>
                    <a:pt x="454260" y="955098"/>
                    <a:pt x="476901" y="955145"/>
                    <a:pt x="498965" y="958106"/>
                  </a:cubicBezTo>
                  <a:cubicBezTo>
                    <a:pt x="565157" y="966989"/>
                    <a:pt x="626154" y="1002087"/>
                    <a:pt x="667113" y="1057163"/>
                  </a:cubicBezTo>
                  <a:cubicBezTo>
                    <a:pt x="708075" y="1112240"/>
                    <a:pt x="724134" y="1180756"/>
                    <a:pt x="713593" y="1246704"/>
                  </a:cubicBezTo>
                  <a:lnTo>
                    <a:pt x="698460" y="1296836"/>
                  </a:lnTo>
                  <a:lnTo>
                    <a:pt x="699921" y="1297401"/>
                  </a:lnTo>
                  <a:lnTo>
                    <a:pt x="696274" y="1304076"/>
                  </a:lnTo>
                  <a:lnTo>
                    <a:pt x="694123" y="1311204"/>
                  </a:lnTo>
                  <a:lnTo>
                    <a:pt x="692726" y="1310566"/>
                  </a:lnTo>
                  <a:lnTo>
                    <a:pt x="654140" y="1381178"/>
                  </a:lnTo>
                  <a:cubicBezTo>
                    <a:pt x="598177" y="1457530"/>
                    <a:pt x="513584" y="1510065"/>
                    <a:pt x="417530" y="1524950"/>
                  </a:cubicBezTo>
                  <a:cubicBezTo>
                    <a:pt x="289460" y="1544796"/>
                    <a:pt x="160548" y="1494679"/>
                    <a:pt x="79514" y="1393540"/>
                  </a:cubicBezTo>
                  <a:cubicBezTo>
                    <a:pt x="18737" y="1317686"/>
                    <a:pt x="-8155" y="1221807"/>
                    <a:pt x="2149" y="1127705"/>
                  </a:cubicBezTo>
                  <a:lnTo>
                    <a:pt x="20939" y="1051400"/>
                  </a:lnTo>
                  <a:lnTo>
                    <a:pt x="19352" y="1050824"/>
                  </a:lnTo>
                  <a:lnTo>
                    <a:pt x="23027" y="1042920"/>
                  </a:lnTo>
                  <a:lnTo>
                    <a:pt x="24976" y="1035002"/>
                  </a:lnTo>
                  <a:lnTo>
                    <a:pt x="26440" y="1035576"/>
                  </a:lnTo>
                  <a:lnTo>
                    <a:pt x="54783" y="974593"/>
                  </a:lnTo>
                  <a:cubicBezTo>
                    <a:pt x="120878" y="867146"/>
                    <a:pt x="243640" y="791488"/>
                    <a:pt x="401577" y="757494"/>
                  </a:cubicBezTo>
                  <a:lnTo>
                    <a:pt x="427789" y="754430"/>
                  </a:lnTo>
                  <a:lnTo>
                    <a:pt x="394375" y="715590"/>
                  </a:lnTo>
                  <a:cubicBezTo>
                    <a:pt x="282348" y="570641"/>
                    <a:pt x="237778" y="416753"/>
                    <a:pt x="268982" y="282640"/>
                  </a:cubicBezTo>
                  <a:lnTo>
                    <a:pt x="282524" y="242379"/>
                  </a:lnTo>
                  <a:lnTo>
                    <a:pt x="279048" y="245238"/>
                  </a:lnTo>
                  <a:cubicBezTo>
                    <a:pt x="242782" y="269079"/>
                    <a:pt x="189815" y="277140"/>
                    <a:pt x="135819" y="263024"/>
                  </a:cubicBezTo>
                  <a:cubicBezTo>
                    <a:pt x="81824" y="248908"/>
                    <a:pt x="39578" y="215956"/>
                    <a:pt x="19621" y="177417"/>
                  </a:cubicBezTo>
                  <a:lnTo>
                    <a:pt x="14577" y="164455"/>
                  </a:lnTo>
                  <a:lnTo>
                    <a:pt x="25319" y="155619"/>
                  </a:lnTo>
                  <a:cubicBezTo>
                    <a:pt x="52518" y="137738"/>
                    <a:pt x="89111" y="128734"/>
                    <a:pt x="128488" y="131305"/>
                  </a:cubicBezTo>
                  <a:cubicBezTo>
                    <a:pt x="141614" y="132162"/>
                    <a:pt x="155048" y="134304"/>
                    <a:pt x="168547" y="137833"/>
                  </a:cubicBezTo>
                  <a:cubicBezTo>
                    <a:pt x="222543" y="151949"/>
                    <a:pt x="264789" y="184901"/>
                    <a:pt x="284747" y="223440"/>
                  </a:cubicBezTo>
                  <a:lnTo>
                    <a:pt x="286802" y="228721"/>
                  </a:lnTo>
                  <a:lnTo>
                    <a:pt x="287644" y="227158"/>
                  </a:lnTo>
                  <a:lnTo>
                    <a:pt x="290938" y="217365"/>
                  </a:lnTo>
                  <a:lnTo>
                    <a:pt x="292565" y="218032"/>
                  </a:lnTo>
                  <a:lnTo>
                    <a:pt x="329423" y="149682"/>
                  </a:lnTo>
                  <a:cubicBezTo>
                    <a:pt x="384959" y="73019"/>
                    <a:pt x="469259" y="20012"/>
                    <a:pt x="565227" y="4592"/>
                  </a:cubicBezTo>
                  <a:cubicBezTo>
                    <a:pt x="597217" y="-548"/>
                    <a:pt x="629283" y="-1316"/>
                    <a:pt x="660663" y="1998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ACD527DA-AFE9-45EF-9557-48B62B4035FB}"/>
                </a:ext>
              </a:extLst>
            </p:cNvPr>
            <p:cNvSpPr/>
            <p:nvPr/>
          </p:nvSpPr>
          <p:spPr>
            <a:xfrm>
              <a:off x="714740" y="2299994"/>
              <a:ext cx="1111474" cy="1105194"/>
            </a:xfrm>
            <a:custGeom>
              <a:avLst/>
              <a:gdLst>
                <a:gd name="connsiteX0" fmla="*/ 2851408 w 4918970"/>
                <a:gd name="connsiteY0" fmla="*/ 4729883 h 4941646"/>
                <a:gd name="connsiteX1" fmla="*/ 2935036 w 4918970"/>
                <a:gd name="connsiteY1" fmla="*/ 4754440 h 4941646"/>
                <a:gd name="connsiteX2" fmla="*/ 2949221 w 4918970"/>
                <a:gd name="connsiteY2" fmla="*/ 4764825 h 4941646"/>
                <a:gd name="connsiteX3" fmla="*/ 2943781 w 4918970"/>
                <a:gd name="connsiteY3" fmla="*/ 4781542 h 4941646"/>
                <a:gd name="connsiteX4" fmla="*/ 2803244 w 4918970"/>
                <a:gd name="connsiteY4" fmla="*/ 4897848 h 4941646"/>
                <a:gd name="connsiteX5" fmla="*/ 2621233 w 4918970"/>
                <a:gd name="connsiteY5" fmla="*/ 4885605 h 4941646"/>
                <a:gd name="connsiteX6" fmla="*/ 2607049 w 4918970"/>
                <a:gd name="connsiteY6" fmla="*/ 4875219 h 4941646"/>
                <a:gd name="connsiteX7" fmla="*/ 2612489 w 4918970"/>
                <a:gd name="connsiteY7" fmla="*/ 4858502 h 4941646"/>
                <a:gd name="connsiteX8" fmla="*/ 2753026 w 4918970"/>
                <a:gd name="connsiteY8" fmla="*/ 4742197 h 4941646"/>
                <a:gd name="connsiteX9" fmla="*/ 2851408 w 4918970"/>
                <a:gd name="connsiteY9" fmla="*/ 4729883 h 4941646"/>
                <a:gd name="connsiteX10" fmla="*/ 1910154 w 4918970"/>
                <a:gd name="connsiteY10" fmla="*/ 4196020 h 4941646"/>
                <a:gd name="connsiteX11" fmla="*/ 2128554 w 4918970"/>
                <a:gd name="connsiteY11" fmla="*/ 4336324 h 4941646"/>
                <a:gd name="connsiteX12" fmla="*/ 2111097 w 4918970"/>
                <a:gd name="connsiteY12" fmla="*/ 4595319 h 4941646"/>
                <a:gd name="connsiteX13" fmla="*/ 2110461 w 4918970"/>
                <a:gd name="connsiteY13" fmla="*/ 4594884 h 4941646"/>
                <a:gd name="connsiteX14" fmla="*/ 2104436 w 4918970"/>
                <a:gd name="connsiteY14" fmla="*/ 4608817 h 4941646"/>
                <a:gd name="connsiteX15" fmla="*/ 1940145 w 4918970"/>
                <a:gd name="connsiteY15" fmla="*/ 4642379 h 4941646"/>
                <a:gd name="connsiteX16" fmla="*/ 1912170 w 4918970"/>
                <a:gd name="connsiteY16" fmla="*/ 4477045 h 4941646"/>
                <a:gd name="connsiteX17" fmla="*/ 1988522 w 4918970"/>
                <a:gd name="connsiteY17" fmla="*/ 4426024 h 4941646"/>
                <a:gd name="connsiteX18" fmla="*/ 2026034 w 4918970"/>
                <a:gd name="connsiteY18" fmla="*/ 4425715 h 4941646"/>
                <a:gd name="connsiteX19" fmla="*/ 2014935 w 4918970"/>
                <a:gd name="connsiteY19" fmla="*/ 4393500 h 4941646"/>
                <a:gd name="connsiteX20" fmla="*/ 1905386 w 4918970"/>
                <a:gd name="connsiteY20" fmla="*/ 4323125 h 4941646"/>
                <a:gd name="connsiteX21" fmla="*/ 1812349 w 4918970"/>
                <a:gd name="connsiteY21" fmla="*/ 4358302 h 4941646"/>
                <a:gd name="connsiteX22" fmla="*/ 1794731 w 4918970"/>
                <a:gd name="connsiteY22" fmla="*/ 4380282 h 4941646"/>
                <a:gd name="connsiteX23" fmla="*/ 1766791 w 4918970"/>
                <a:gd name="connsiteY23" fmla="*/ 4435464 h 4941646"/>
                <a:gd name="connsiteX24" fmla="*/ 1777061 w 4918970"/>
                <a:gd name="connsiteY24" fmla="*/ 4618861 h 4941646"/>
                <a:gd name="connsiteX25" fmla="*/ 1975909 w 4918970"/>
                <a:gd name="connsiteY25" fmla="*/ 4754331 h 4941646"/>
                <a:gd name="connsiteX26" fmla="*/ 2192458 w 4918970"/>
                <a:gd name="connsiteY26" fmla="*/ 4649455 h 4941646"/>
                <a:gd name="connsiteX27" fmla="*/ 2298181 w 4918970"/>
                <a:gd name="connsiteY27" fmla="*/ 4721053 h 4941646"/>
                <a:gd name="connsiteX28" fmla="*/ 1966529 w 4918970"/>
                <a:gd name="connsiteY28" fmla="*/ 4881672 h 4941646"/>
                <a:gd name="connsiteX29" fmla="*/ 1661989 w 4918970"/>
                <a:gd name="connsiteY29" fmla="*/ 4674197 h 4941646"/>
                <a:gd name="connsiteX30" fmla="*/ 1646259 w 4918970"/>
                <a:gd name="connsiteY30" fmla="*/ 4393316 h 4941646"/>
                <a:gd name="connsiteX31" fmla="*/ 1683193 w 4918970"/>
                <a:gd name="connsiteY31" fmla="*/ 4320372 h 4941646"/>
                <a:gd name="connsiteX32" fmla="*/ 1681858 w 4918970"/>
                <a:gd name="connsiteY32" fmla="*/ 4319569 h 4941646"/>
                <a:gd name="connsiteX33" fmla="*/ 1686586 w 4918970"/>
                <a:gd name="connsiteY33" fmla="*/ 4313670 h 4941646"/>
                <a:gd name="connsiteX34" fmla="*/ 1690080 w 4918970"/>
                <a:gd name="connsiteY34" fmla="*/ 4306769 h 4941646"/>
                <a:gd name="connsiteX35" fmla="*/ 1691395 w 4918970"/>
                <a:gd name="connsiteY35" fmla="*/ 4307670 h 4941646"/>
                <a:gd name="connsiteX36" fmla="*/ 1724672 w 4918970"/>
                <a:gd name="connsiteY36" fmla="*/ 4266152 h 4941646"/>
                <a:gd name="connsiteX37" fmla="*/ 1910154 w 4918970"/>
                <a:gd name="connsiteY37" fmla="*/ 4196020 h 4941646"/>
                <a:gd name="connsiteX38" fmla="*/ 3572719 w 4918970"/>
                <a:gd name="connsiteY38" fmla="*/ 3371574 h 4941646"/>
                <a:gd name="connsiteX39" fmla="*/ 3480599 w 4918970"/>
                <a:gd name="connsiteY39" fmla="*/ 3391307 h 4941646"/>
                <a:gd name="connsiteX40" fmla="*/ 3337314 w 4918970"/>
                <a:gd name="connsiteY40" fmla="*/ 3584598 h 4941646"/>
                <a:gd name="connsiteX41" fmla="*/ 3387884 w 4918970"/>
                <a:gd name="connsiteY41" fmla="*/ 3761186 h 4941646"/>
                <a:gd name="connsiteX42" fmla="*/ 3416975 w 4918970"/>
                <a:gd name="connsiteY42" fmla="*/ 3789240 h 4941646"/>
                <a:gd name="connsiteX43" fmla="*/ 3474957 w 4918970"/>
                <a:gd name="connsiteY43" fmla="*/ 3829358 h 4941646"/>
                <a:gd name="connsiteX44" fmla="*/ 4001005 w 4918970"/>
                <a:gd name="connsiteY44" fmla="*/ 3707667 h 4941646"/>
                <a:gd name="connsiteX45" fmla="*/ 4018757 w 4918970"/>
                <a:gd name="connsiteY45" fmla="*/ 3693244 h 4941646"/>
                <a:gd name="connsiteX46" fmla="*/ 3973082 w 4918970"/>
                <a:gd name="connsiteY46" fmla="*/ 3640028 h 4941646"/>
                <a:gd name="connsiteX47" fmla="*/ 3919485 w 4918970"/>
                <a:gd name="connsiteY47" fmla="*/ 3561407 h 4941646"/>
                <a:gd name="connsiteX48" fmla="*/ 3896543 w 4918970"/>
                <a:gd name="connsiteY48" fmla="*/ 3519130 h 4941646"/>
                <a:gd name="connsiteX49" fmla="*/ 3897801 w 4918970"/>
                <a:gd name="connsiteY49" fmla="*/ 3541143 h 4941646"/>
                <a:gd name="connsiteX50" fmla="*/ 3748907 w 4918970"/>
                <a:gd name="connsiteY50" fmla="*/ 3753779 h 4941646"/>
                <a:gd name="connsiteX51" fmla="*/ 3490812 w 4918970"/>
                <a:gd name="connsiteY51" fmla="*/ 3726016 h 4941646"/>
                <a:gd name="connsiteX52" fmla="*/ 3491273 w 4918970"/>
                <a:gd name="connsiteY52" fmla="*/ 3725398 h 4941646"/>
                <a:gd name="connsiteX53" fmla="*/ 3477591 w 4918970"/>
                <a:gd name="connsiteY53" fmla="*/ 3718822 h 4941646"/>
                <a:gd name="connsiteX54" fmla="*/ 3450601 w 4918970"/>
                <a:gd name="connsiteY54" fmla="*/ 3553325 h 4941646"/>
                <a:gd name="connsiteX55" fmla="*/ 3616919 w 4918970"/>
                <a:gd name="connsiteY55" fmla="*/ 3531961 h 4941646"/>
                <a:gd name="connsiteX56" fmla="*/ 3664859 w 4918970"/>
                <a:gd name="connsiteY56" fmla="*/ 3610284 h 4941646"/>
                <a:gd name="connsiteX57" fmla="*/ 3663816 w 4918970"/>
                <a:gd name="connsiteY57" fmla="*/ 3643202 h 4941646"/>
                <a:gd name="connsiteX58" fmla="*/ 3696302 w 4918970"/>
                <a:gd name="connsiteY58" fmla="*/ 3637973 h 4941646"/>
                <a:gd name="connsiteX59" fmla="*/ 3770988 w 4918970"/>
                <a:gd name="connsiteY59" fmla="*/ 3531315 h 4941646"/>
                <a:gd name="connsiteX60" fmla="*/ 3739547 w 4918970"/>
                <a:gd name="connsiteY60" fmla="*/ 3436950 h 4941646"/>
                <a:gd name="connsiteX61" fmla="*/ 3718283 w 4918970"/>
                <a:gd name="connsiteY61" fmla="*/ 3418468 h 4941646"/>
                <a:gd name="connsiteX62" fmla="*/ 3664260 w 4918970"/>
                <a:gd name="connsiteY62" fmla="*/ 3388353 h 4941646"/>
                <a:gd name="connsiteX63" fmla="*/ 3572719 w 4918970"/>
                <a:gd name="connsiteY63" fmla="*/ 3371574 h 4941646"/>
                <a:gd name="connsiteX64" fmla="*/ 538989 w 4918970"/>
                <a:gd name="connsiteY64" fmla="*/ 2854160 h 4941646"/>
                <a:gd name="connsiteX65" fmla="*/ 498748 w 4918970"/>
                <a:gd name="connsiteY65" fmla="*/ 2860880 h 4941646"/>
                <a:gd name="connsiteX66" fmla="*/ 497651 w 4918970"/>
                <a:gd name="connsiteY66" fmla="*/ 2856756 h 4941646"/>
                <a:gd name="connsiteX67" fmla="*/ 448530 w 4918970"/>
                <a:gd name="connsiteY67" fmla="*/ 2875839 h 4941646"/>
                <a:gd name="connsiteX68" fmla="*/ 349870 w 4918970"/>
                <a:gd name="connsiteY68" fmla="*/ 2999645 h 4941646"/>
                <a:gd name="connsiteX69" fmla="*/ 400925 w 4918970"/>
                <a:gd name="connsiteY69" fmla="*/ 3200587 h 4941646"/>
                <a:gd name="connsiteX70" fmla="*/ 546717 w 4918970"/>
                <a:gd name="connsiteY70" fmla="*/ 3262283 h 4941646"/>
                <a:gd name="connsiteX71" fmla="*/ 594296 w 4918970"/>
                <a:gd name="connsiteY71" fmla="*/ 3256204 h 4941646"/>
                <a:gd name="connsiteX72" fmla="*/ 593730 w 4918970"/>
                <a:gd name="connsiteY72" fmla="*/ 3253417 h 4941646"/>
                <a:gd name="connsiteX73" fmla="*/ 675063 w 4918970"/>
                <a:gd name="connsiteY73" fmla="*/ 3180064 h 4941646"/>
                <a:gd name="connsiteX74" fmla="*/ 650082 w 4918970"/>
                <a:gd name="connsiteY74" fmla="*/ 3073428 h 4941646"/>
                <a:gd name="connsiteX75" fmla="*/ 627666 w 4918970"/>
                <a:gd name="connsiteY75" fmla="*/ 3055569 h 4941646"/>
                <a:gd name="connsiteX76" fmla="*/ 616872 w 4918970"/>
                <a:gd name="connsiteY76" fmla="*/ 3085220 h 4941646"/>
                <a:gd name="connsiteX77" fmla="*/ 554951 w 4918970"/>
                <a:gd name="connsiteY77" fmla="*/ 3131399 h 4941646"/>
                <a:gd name="connsiteX78" fmla="*/ 431749 w 4918970"/>
                <a:gd name="connsiteY78" fmla="*/ 3062724 h 4941646"/>
                <a:gd name="connsiteX79" fmla="*/ 504559 w 4918970"/>
                <a:gd name="connsiteY79" fmla="*/ 2941921 h 4941646"/>
                <a:gd name="connsiteX80" fmla="*/ 517299 w 4918970"/>
                <a:gd name="connsiteY80" fmla="*/ 2941063 h 4941646"/>
                <a:gd name="connsiteX81" fmla="*/ 517133 w 4918970"/>
                <a:gd name="connsiteY81" fmla="*/ 2940437 h 4941646"/>
                <a:gd name="connsiteX82" fmla="*/ 727362 w 4918970"/>
                <a:gd name="connsiteY82" fmla="*/ 2999437 h 4941646"/>
                <a:gd name="connsiteX83" fmla="*/ 777167 w 4918970"/>
                <a:gd name="connsiteY83" fmla="*/ 3212031 h 4941646"/>
                <a:gd name="connsiteX84" fmla="*/ 669407 w 4918970"/>
                <a:gd name="connsiteY84" fmla="*/ 3339349 h 4941646"/>
                <a:gd name="connsiteX85" fmla="*/ 627133 w 4918970"/>
                <a:gd name="connsiteY85" fmla="*/ 3354054 h 4941646"/>
                <a:gd name="connsiteX86" fmla="*/ 627477 w 4918970"/>
                <a:gd name="connsiteY86" fmla="*/ 3355348 h 4941646"/>
                <a:gd name="connsiteX87" fmla="*/ 621049 w 4918970"/>
                <a:gd name="connsiteY87" fmla="*/ 3356169 h 4941646"/>
                <a:gd name="connsiteX88" fmla="*/ 615019 w 4918970"/>
                <a:gd name="connsiteY88" fmla="*/ 3358266 h 4941646"/>
                <a:gd name="connsiteX89" fmla="*/ 614756 w 4918970"/>
                <a:gd name="connsiteY89" fmla="*/ 3356973 h 4941646"/>
                <a:gd name="connsiteX90" fmla="*/ 587773 w 4918970"/>
                <a:gd name="connsiteY90" fmla="*/ 3360421 h 4941646"/>
                <a:gd name="connsiteX91" fmla="*/ 592433 w 4918970"/>
                <a:gd name="connsiteY91" fmla="*/ 3362518 h 4941646"/>
                <a:gd name="connsiteX92" fmla="*/ 715887 w 4918970"/>
                <a:gd name="connsiteY92" fmla="*/ 3525177 h 4941646"/>
                <a:gd name="connsiteX93" fmla="*/ 636412 w 4918970"/>
                <a:gd name="connsiteY93" fmla="*/ 3763512 h 4941646"/>
                <a:gd name="connsiteX94" fmla="*/ 370180 w 4918970"/>
                <a:gd name="connsiteY94" fmla="*/ 3801213 h 4941646"/>
                <a:gd name="connsiteX95" fmla="*/ 370439 w 4918970"/>
                <a:gd name="connsiteY95" fmla="*/ 3800512 h 4941646"/>
                <a:gd name="connsiteX96" fmla="*/ 354672 w 4918970"/>
                <a:gd name="connsiteY96" fmla="*/ 3797677 h 4941646"/>
                <a:gd name="connsiteX97" fmla="*/ 274129 w 4918970"/>
                <a:gd name="connsiteY97" fmla="*/ 3647606 h 4941646"/>
                <a:gd name="connsiteX98" fmla="*/ 432967 w 4918970"/>
                <a:gd name="connsiteY98" fmla="*/ 3586127 h 4941646"/>
                <a:gd name="connsiteX99" fmla="*/ 506135 w 4918970"/>
                <a:gd name="connsiteY99" fmla="*/ 3648431 h 4941646"/>
                <a:gd name="connsiteX100" fmla="*/ 517104 w 4918970"/>
                <a:gd name="connsiteY100" fmla="*/ 3684240 h 4941646"/>
                <a:gd name="connsiteX101" fmla="*/ 546446 w 4918970"/>
                <a:gd name="connsiteY101" fmla="*/ 3666861 h 4941646"/>
                <a:gd name="connsiteX102" fmla="*/ 586311 w 4918970"/>
                <a:gd name="connsiteY102" fmla="*/ 3547312 h 4941646"/>
                <a:gd name="connsiteX103" fmla="*/ 491254 w 4918970"/>
                <a:gd name="connsiteY103" fmla="*/ 3450811 h 4941646"/>
                <a:gd name="connsiteX104" fmla="*/ 492188 w 4918970"/>
                <a:gd name="connsiteY104" fmla="*/ 3447673 h 4941646"/>
                <a:gd name="connsiteX105" fmla="*/ 433539 w 4918970"/>
                <a:gd name="connsiteY105" fmla="*/ 3433762 h 4941646"/>
                <a:gd name="connsiteX106" fmla="*/ 247194 w 4918970"/>
                <a:gd name="connsiteY106" fmla="*/ 3483909 h 4941646"/>
                <a:gd name="connsiteX107" fmla="*/ 167127 w 4918970"/>
                <a:gd name="connsiteY107" fmla="*/ 3708605 h 4941646"/>
                <a:gd name="connsiteX108" fmla="*/ 279557 w 4918970"/>
                <a:gd name="connsiteY108" fmla="*/ 3865888 h 4941646"/>
                <a:gd name="connsiteX109" fmla="*/ 339049 w 4918970"/>
                <a:gd name="connsiteY109" fmla="*/ 3895044 h 4941646"/>
                <a:gd name="connsiteX110" fmla="*/ 340753 w 4918970"/>
                <a:gd name="connsiteY110" fmla="*/ 3890439 h 4941646"/>
                <a:gd name="connsiteX111" fmla="*/ 765152 w 4918970"/>
                <a:gd name="connsiteY111" fmla="*/ 3771025 h 4941646"/>
                <a:gd name="connsiteX112" fmla="*/ 820295 w 4918970"/>
                <a:gd name="connsiteY112" fmla="*/ 3717861 h 4941646"/>
                <a:gd name="connsiteX113" fmla="*/ 824050 w 4918970"/>
                <a:gd name="connsiteY113" fmla="*/ 3709820 h 4941646"/>
                <a:gd name="connsiteX114" fmla="*/ 1030361 w 4918970"/>
                <a:gd name="connsiteY114" fmla="*/ 3535038 h 4941646"/>
                <a:gd name="connsiteX115" fmla="*/ 1035982 w 4918970"/>
                <a:gd name="connsiteY115" fmla="*/ 3533010 h 4941646"/>
                <a:gd name="connsiteX116" fmla="*/ 1022668 w 4918970"/>
                <a:gd name="connsiteY116" fmla="*/ 3525691 h 4941646"/>
                <a:gd name="connsiteX117" fmla="*/ 1024158 w 4918970"/>
                <a:gd name="connsiteY117" fmla="*/ 3523282 h 4941646"/>
                <a:gd name="connsiteX118" fmla="*/ 956228 w 4918970"/>
                <a:gd name="connsiteY118" fmla="*/ 3471624 h 4941646"/>
                <a:gd name="connsiteX119" fmla="*/ 824176 w 4918970"/>
                <a:gd name="connsiteY119" fmla="*/ 3155772 h 4941646"/>
                <a:gd name="connsiteX120" fmla="*/ 839294 w 4918970"/>
                <a:gd name="connsiteY120" fmla="*/ 3038691 h 4941646"/>
                <a:gd name="connsiteX121" fmla="*/ 845233 w 4918970"/>
                <a:gd name="connsiteY121" fmla="*/ 3024279 h 4941646"/>
                <a:gd name="connsiteX122" fmla="*/ 830489 w 4918970"/>
                <a:gd name="connsiteY122" fmla="*/ 3005860 h 4941646"/>
                <a:gd name="connsiteX123" fmla="*/ 538989 w 4918970"/>
                <a:gd name="connsiteY123" fmla="*/ 2854160 h 4941646"/>
                <a:gd name="connsiteX124" fmla="*/ 4464700 w 4918970"/>
                <a:gd name="connsiteY124" fmla="*/ 1953579 h 4941646"/>
                <a:gd name="connsiteX125" fmla="*/ 4415474 w 4918970"/>
                <a:gd name="connsiteY125" fmla="*/ 1955127 h 4941646"/>
                <a:gd name="connsiteX126" fmla="*/ 4416039 w 4918970"/>
                <a:gd name="connsiteY126" fmla="*/ 1959075 h 4941646"/>
                <a:gd name="connsiteX127" fmla="*/ 4206076 w 4918970"/>
                <a:gd name="connsiteY127" fmla="*/ 2147801 h 4941646"/>
                <a:gd name="connsiteX128" fmla="*/ 4200851 w 4918970"/>
                <a:gd name="connsiteY128" fmla="*/ 2163525 h 4941646"/>
                <a:gd name="connsiteX129" fmla="*/ 4248391 w 4918970"/>
                <a:gd name="connsiteY129" fmla="*/ 2224110 h 4941646"/>
                <a:gd name="connsiteX130" fmla="*/ 4259365 w 4918970"/>
                <a:gd name="connsiteY130" fmla="*/ 2249771 h 4941646"/>
                <a:gd name="connsiteX131" fmla="*/ 4257954 w 4918970"/>
                <a:gd name="connsiteY131" fmla="*/ 2214274 h 4941646"/>
                <a:gd name="connsiteX132" fmla="*/ 4270077 w 4918970"/>
                <a:gd name="connsiteY132" fmla="*/ 2161840 h 4941646"/>
                <a:gd name="connsiteX133" fmla="*/ 4429316 w 4918970"/>
                <a:gd name="connsiteY133" fmla="*/ 2034224 h 4941646"/>
                <a:gd name="connsiteX134" fmla="*/ 4429403 w 4918970"/>
                <a:gd name="connsiteY134" fmla="*/ 2034823 h 4941646"/>
                <a:gd name="connsiteX135" fmla="*/ 4440672 w 4918970"/>
                <a:gd name="connsiteY135" fmla="*/ 2030903 h 4941646"/>
                <a:gd name="connsiteX136" fmla="*/ 4547468 w 4918970"/>
                <a:gd name="connsiteY136" fmla="*/ 2108179 h 4941646"/>
                <a:gd name="connsiteX137" fmla="*/ 4466617 w 4918970"/>
                <a:gd name="connsiteY137" fmla="*/ 2212294 h 4941646"/>
                <a:gd name="connsiteX138" fmla="*/ 4396474 w 4918970"/>
                <a:gd name="connsiteY138" fmla="*/ 2195219 h 4941646"/>
                <a:gd name="connsiteX139" fmla="*/ 4376350 w 4918970"/>
                <a:gd name="connsiteY139" fmla="*/ 2173664 h 4941646"/>
                <a:gd name="connsiteX140" fmla="*/ 4363600 w 4918970"/>
                <a:gd name="connsiteY140" fmla="*/ 2197220 h 4941646"/>
                <a:gd name="connsiteX141" fmla="*/ 4381107 w 4918970"/>
                <a:gd name="connsiteY141" fmla="*/ 2298071 h 4941646"/>
                <a:gd name="connsiteX142" fmla="*/ 4477882 w 4918970"/>
                <a:gd name="connsiteY142" fmla="*/ 2331419 h 4941646"/>
                <a:gd name="connsiteX143" fmla="*/ 4478415 w 4918970"/>
                <a:gd name="connsiteY143" fmla="*/ 2334025 h 4941646"/>
                <a:gd name="connsiteX144" fmla="*/ 4521558 w 4918970"/>
                <a:gd name="connsiteY144" fmla="*/ 2321855 h 4941646"/>
                <a:gd name="connsiteX145" fmla="*/ 4624391 w 4918970"/>
                <a:gd name="connsiteY145" fmla="*/ 2215481 h 4941646"/>
                <a:gd name="connsiteX146" fmla="*/ 4594825 w 4918970"/>
                <a:gd name="connsiteY146" fmla="*/ 2023986 h 4941646"/>
                <a:gd name="connsiteX147" fmla="*/ 4464700 w 4918970"/>
                <a:gd name="connsiteY147" fmla="*/ 1953579 h 4941646"/>
                <a:gd name="connsiteX148" fmla="*/ 4140713 w 4918970"/>
                <a:gd name="connsiteY148" fmla="*/ 1699948 h 4941646"/>
                <a:gd name="connsiteX149" fmla="*/ 4136706 w 4918970"/>
                <a:gd name="connsiteY149" fmla="*/ 1743047 h 4941646"/>
                <a:gd name="connsiteX150" fmla="*/ 3973581 w 4918970"/>
                <a:gd name="connsiteY150" fmla="*/ 2008654 h 4941646"/>
                <a:gd name="connsiteX151" fmla="*/ 3963790 w 4918970"/>
                <a:gd name="connsiteY151" fmla="*/ 2016415 h 4941646"/>
                <a:gd name="connsiteX152" fmla="*/ 3970864 w 4918970"/>
                <a:gd name="connsiteY152" fmla="*/ 2017682 h 4941646"/>
                <a:gd name="connsiteX153" fmla="*/ 4081258 w 4918970"/>
                <a:gd name="connsiteY153" fmla="*/ 2061255 h 4941646"/>
                <a:gd name="connsiteX154" fmla="*/ 4124808 w 4918970"/>
                <a:gd name="connsiteY154" fmla="*/ 2093790 h 4941646"/>
                <a:gd name="connsiteX155" fmla="*/ 4130703 w 4918970"/>
                <a:gd name="connsiteY155" fmla="*/ 2079275 h 4941646"/>
                <a:gd name="connsiteX156" fmla="*/ 4350035 w 4918970"/>
                <a:gd name="connsiteY156" fmla="*/ 1871538 h 4941646"/>
                <a:gd name="connsiteX157" fmla="*/ 4397921 w 4918970"/>
                <a:gd name="connsiteY157" fmla="*/ 1860084 h 4941646"/>
                <a:gd name="connsiteX158" fmla="*/ 4397873 w 4918970"/>
                <a:gd name="connsiteY158" fmla="*/ 1859794 h 4941646"/>
                <a:gd name="connsiteX159" fmla="*/ 4400004 w 4918970"/>
                <a:gd name="connsiteY159" fmla="*/ 1859587 h 4941646"/>
                <a:gd name="connsiteX160" fmla="*/ 4401749 w 4918970"/>
                <a:gd name="connsiteY160" fmla="*/ 1859168 h 4941646"/>
                <a:gd name="connsiteX161" fmla="*/ 4401783 w 4918970"/>
                <a:gd name="connsiteY161" fmla="*/ 1859412 h 4941646"/>
                <a:gd name="connsiteX162" fmla="*/ 4413025 w 4918970"/>
                <a:gd name="connsiteY162" fmla="*/ 1858313 h 4941646"/>
                <a:gd name="connsiteX163" fmla="*/ 4333935 w 4918970"/>
                <a:gd name="connsiteY163" fmla="*/ 1844691 h 4941646"/>
                <a:gd name="connsiteX164" fmla="*/ 4247725 w 4918970"/>
                <a:gd name="connsiteY164" fmla="*/ 1804695 h 4941646"/>
                <a:gd name="connsiteX165" fmla="*/ 4144586 w 4918970"/>
                <a:gd name="connsiteY165" fmla="*/ 1706333 h 4941646"/>
                <a:gd name="connsiteX166" fmla="*/ 377948 w 4918970"/>
                <a:gd name="connsiteY166" fmla="*/ 1526130 h 4941646"/>
                <a:gd name="connsiteX167" fmla="*/ 383689 w 4918970"/>
                <a:gd name="connsiteY167" fmla="*/ 1538799 h 4941646"/>
                <a:gd name="connsiteX168" fmla="*/ 363647 w 4918970"/>
                <a:gd name="connsiteY168" fmla="*/ 1681729 h 4941646"/>
                <a:gd name="connsiteX169" fmla="*/ 250787 w 4918970"/>
                <a:gd name="connsiteY169" fmla="*/ 1771692 h 4941646"/>
                <a:gd name="connsiteX170" fmla="*/ 236960 w 4918970"/>
                <a:gd name="connsiteY170" fmla="*/ 1773193 h 4941646"/>
                <a:gd name="connsiteX171" fmla="*/ 231218 w 4918970"/>
                <a:gd name="connsiteY171" fmla="*/ 1760524 h 4941646"/>
                <a:gd name="connsiteX172" fmla="*/ 251260 w 4918970"/>
                <a:gd name="connsiteY172" fmla="*/ 1617594 h 4941646"/>
                <a:gd name="connsiteX173" fmla="*/ 364120 w 4918970"/>
                <a:gd name="connsiteY173" fmla="*/ 1527631 h 4941646"/>
                <a:gd name="connsiteX174" fmla="*/ 1771697 w 4918970"/>
                <a:gd name="connsiteY174" fmla="*/ 116828 h 4941646"/>
                <a:gd name="connsiteX175" fmla="*/ 1940384 w 4918970"/>
                <a:gd name="connsiteY175" fmla="*/ 186271 h 4941646"/>
                <a:gd name="connsiteX176" fmla="*/ 2011358 w 4918970"/>
                <a:gd name="connsiteY176" fmla="*/ 310478 h 4941646"/>
                <a:gd name="connsiteX177" fmla="*/ 2013859 w 4918970"/>
                <a:gd name="connsiteY177" fmla="*/ 338973 h 4941646"/>
                <a:gd name="connsiteX178" fmla="*/ 2070458 w 4918970"/>
                <a:gd name="connsiteY178" fmla="*/ 313793 h 4941646"/>
                <a:gd name="connsiteX179" fmla="*/ 2213639 w 4918970"/>
                <a:gd name="connsiteY179" fmla="*/ 295973 h 4941646"/>
                <a:gd name="connsiteX180" fmla="*/ 2518180 w 4918970"/>
                <a:gd name="connsiteY180" fmla="*/ 503449 h 4941646"/>
                <a:gd name="connsiteX181" fmla="*/ 2553998 w 4918970"/>
                <a:gd name="connsiteY181" fmla="*/ 643217 h 4941646"/>
                <a:gd name="connsiteX182" fmla="*/ 2552098 w 4918970"/>
                <a:gd name="connsiteY182" fmla="*/ 686511 h 4941646"/>
                <a:gd name="connsiteX183" fmla="*/ 2582965 w 4918970"/>
                <a:gd name="connsiteY183" fmla="*/ 671537 h 4941646"/>
                <a:gd name="connsiteX184" fmla="*/ 2725991 w 4918970"/>
                <a:gd name="connsiteY184" fmla="*/ 668663 h 4941646"/>
                <a:gd name="connsiteX185" fmla="*/ 2872197 w 4918970"/>
                <a:gd name="connsiteY185" fmla="*/ 777758 h 4941646"/>
                <a:gd name="connsiteX186" fmla="*/ 2878472 w 4918970"/>
                <a:gd name="connsiteY186" fmla="*/ 794180 h 4941646"/>
                <a:gd name="connsiteX187" fmla="*/ 2864827 w 4918970"/>
                <a:gd name="connsiteY187" fmla="*/ 805265 h 4941646"/>
                <a:gd name="connsiteX188" fmla="*/ 2683661 w 4918970"/>
                <a:gd name="connsiteY188" fmla="*/ 826641 h 4941646"/>
                <a:gd name="connsiteX189" fmla="*/ 2561235 w 4918970"/>
                <a:gd name="connsiteY189" fmla="*/ 752639 h 4941646"/>
                <a:gd name="connsiteX190" fmla="*/ 2546802 w 4918970"/>
                <a:gd name="connsiteY190" fmla="*/ 731340 h 4941646"/>
                <a:gd name="connsiteX191" fmla="*/ 2533909 w 4918970"/>
                <a:gd name="connsiteY191" fmla="*/ 784330 h 4941646"/>
                <a:gd name="connsiteX192" fmla="*/ 2496975 w 4918970"/>
                <a:gd name="connsiteY192" fmla="*/ 857275 h 4941646"/>
                <a:gd name="connsiteX193" fmla="*/ 2498309 w 4918970"/>
                <a:gd name="connsiteY193" fmla="*/ 858077 h 4941646"/>
                <a:gd name="connsiteX194" fmla="*/ 2493583 w 4918970"/>
                <a:gd name="connsiteY194" fmla="*/ 863973 h 4941646"/>
                <a:gd name="connsiteX195" fmla="*/ 2490088 w 4918970"/>
                <a:gd name="connsiteY195" fmla="*/ 870878 h 4941646"/>
                <a:gd name="connsiteX196" fmla="*/ 2488773 w 4918970"/>
                <a:gd name="connsiteY196" fmla="*/ 869975 h 4941646"/>
                <a:gd name="connsiteX197" fmla="*/ 2455495 w 4918970"/>
                <a:gd name="connsiteY197" fmla="*/ 911496 h 4941646"/>
                <a:gd name="connsiteX198" fmla="*/ 2270013 w 4918970"/>
                <a:gd name="connsiteY198" fmla="*/ 981627 h 4941646"/>
                <a:gd name="connsiteX199" fmla="*/ 2051613 w 4918970"/>
                <a:gd name="connsiteY199" fmla="*/ 841323 h 4941646"/>
                <a:gd name="connsiteX200" fmla="*/ 2069070 w 4918970"/>
                <a:gd name="connsiteY200" fmla="*/ 582325 h 4941646"/>
                <a:gd name="connsiteX201" fmla="*/ 2069706 w 4918970"/>
                <a:gd name="connsiteY201" fmla="*/ 582762 h 4941646"/>
                <a:gd name="connsiteX202" fmla="*/ 2075731 w 4918970"/>
                <a:gd name="connsiteY202" fmla="*/ 568828 h 4941646"/>
                <a:gd name="connsiteX203" fmla="*/ 2240022 w 4918970"/>
                <a:gd name="connsiteY203" fmla="*/ 535266 h 4941646"/>
                <a:gd name="connsiteX204" fmla="*/ 2267997 w 4918970"/>
                <a:gd name="connsiteY204" fmla="*/ 700600 h 4941646"/>
                <a:gd name="connsiteX205" fmla="*/ 2191645 w 4918970"/>
                <a:gd name="connsiteY205" fmla="*/ 751624 h 4941646"/>
                <a:gd name="connsiteX206" fmla="*/ 2154132 w 4918970"/>
                <a:gd name="connsiteY206" fmla="*/ 751931 h 4941646"/>
                <a:gd name="connsiteX207" fmla="*/ 2165232 w 4918970"/>
                <a:gd name="connsiteY207" fmla="*/ 784146 h 4941646"/>
                <a:gd name="connsiteX208" fmla="*/ 2274781 w 4918970"/>
                <a:gd name="connsiteY208" fmla="*/ 854522 h 4941646"/>
                <a:gd name="connsiteX209" fmla="*/ 2340505 w 4918970"/>
                <a:gd name="connsiteY209" fmla="*/ 839183 h 4941646"/>
                <a:gd name="connsiteX210" fmla="*/ 2386542 w 4918970"/>
                <a:gd name="connsiteY210" fmla="*/ 795180 h 4941646"/>
                <a:gd name="connsiteX211" fmla="*/ 2413377 w 4918970"/>
                <a:gd name="connsiteY211" fmla="*/ 742182 h 4941646"/>
                <a:gd name="connsiteX212" fmla="*/ 2403106 w 4918970"/>
                <a:gd name="connsiteY212" fmla="*/ 558783 h 4941646"/>
                <a:gd name="connsiteX213" fmla="*/ 2204259 w 4918970"/>
                <a:gd name="connsiteY213" fmla="*/ 423315 h 4941646"/>
                <a:gd name="connsiteX214" fmla="*/ 2029827 w 4918970"/>
                <a:gd name="connsiteY214" fmla="*/ 480880 h 4941646"/>
                <a:gd name="connsiteX215" fmla="*/ 1998238 w 4918970"/>
                <a:gd name="connsiteY215" fmla="*/ 516363 h 4941646"/>
                <a:gd name="connsiteX216" fmla="*/ 1961948 w 4918970"/>
                <a:gd name="connsiteY216" fmla="*/ 578121 h 4941646"/>
                <a:gd name="connsiteX217" fmla="*/ 2099857 w 4918970"/>
                <a:gd name="connsiteY217" fmla="*/ 1081422 h 4941646"/>
                <a:gd name="connsiteX218" fmla="*/ 2155983 w 4918970"/>
                <a:gd name="connsiteY218" fmla="*/ 1145867 h 4941646"/>
                <a:gd name="connsiteX219" fmla="*/ 2201387 w 4918970"/>
                <a:gd name="connsiteY219" fmla="*/ 1166209 h 4941646"/>
                <a:gd name="connsiteX220" fmla="*/ 2201998 w 4918970"/>
                <a:gd name="connsiteY220" fmla="*/ 1165152 h 4941646"/>
                <a:gd name="connsiteX221" fmla="*/ 2206531 w 4918970"/>
                <a:gd name="connsiteY221" fmla="*/ 1168516 h 4941646"/>
                <a:gd name="connsiteX222" fmla="*/ 2210419 w 4918970"/>
                <a:gd name="connsiteY222" fmla="*/ 1170257 h 4941646"/>
                <a:gd name="connsiteX223" fmla="*/ 2209934 w 4918970"/>
                <a:gd name="connsiteY223" fmla="*/ 1171039 h 4941646"/>
                <a:gd name="connsiteX224" fmla="*/ 2283952 w 4918970"/>
                <a:gd name="connsiteY224" fmla="*/ 1225933 h 4941646"/>
                <a:gd name="connsiteX225" fmla="*/ 2467511 w 4918970"/>
                <a:gd name="connsiteY225" fmla="*/ 1675670 h 4941646"/>
                <a:gd name="connsiteX226" fmla="*/ 2467608 w 4918970"/>
                <a:gd name="connsiteY226" fmla="*/ 1709553 h 4941646"/>
                <a:gd name="connsiteX227" fmla="*/ 2521215 w 4918970"/>
                <a:gd name="connsiteY227" fmla="*/ 1676365 h 4941646"/>
                <a:gd name="connsiteX228" fmla="*/ 2620398 w 4918970"/>
                <a:gd name="connsiteY228" fmla="*/ 1632390 h 4941646"/>
                <a:gd name="connsiteX229" fmla="*/ 2608266 w 4918970"/>
                <a:gd name="connsiteY229" fmla="*/ 1625263 h 4941646"/>
                <a:gd name="connsiteX230" fmla="*/ 2524851 w 4918970"/>
                <a:gd name="connsiteY230" fmla="*/ 1463030 h 4941646"/>
                <a:gd name="connsiteX231" fmla="*/ 2575891 w 4918970"/>
                <a:gd name="connsiteY231" fmla="*/ 1287895 h 4941646"/>
                <a:gd name="connsiteX232" fmla="*/ 2589080 w 4918970"/>
                <a:gd name="connsiteY232" fmla="*/ 1276271 h 4941646"/>
                <a:gd name="connsiteX233" fmla="*/ 2604239 w 4918970"/>
                <a:gd name="connsiteY233" fmla="*/ 1285174 h 4941646"/>
                <a:gd name="connsiteX234" fmla="*/ 2687653 w 4918970"/>
                <a:gd name="connsiteY234" fmla="*/ 1447408 h 4941646"/>
                <a:gd name="connsiteX235" fmla="*/ 2636614 w 4918970"/>
                <a:gd name="connsiteY235" fmla="*/ 1622543 h 4941646"/>
                <a:gd name="connsiteX236" fmla="*/ 2630546 w 4918970"/>
                <a:gd name="connsiteY236" fmla="*/ 1627891 h 4941646"/>
                <a:gd name="connsiteX237" fmla="*/ 2670619 w 4918970"/>
                <a:gd name="connsiteY237" fmla="*/ 1610122 h 4941646"/>
                <a:gd name="connsiteX238" fmla="*/ 2815660 w 4918970"/>
                <a:gd name="connsiteY238" fmla="*/ 1576518 h 4941646"/>
                <a:gd name="connsiteX239" fmla="*/ 2842885 w 4918970"/>
                <a:gd name="connsiteY239" fmla="*/ 1576411 h 4941646"/>
                <a:gd name="connsiteX240" fmla="*/ 2841924 w 4918970"/>
                <a:gd name="connsiteY240" fmla="*/ 1574712 h 4941646"/>
                <a:gd name="connsiteX241" fmla="*/ 3238062 w 4918970"/>
                <a:gd name="connsiteY241" fmla="*/ 1415167 h 4941646"/>
                <a:gd name="connsiteX242" fmla="*/ 3259346 w 4918970"/>
                <a:gd name="connsiteY242" fmla="*/ 1373419 h 4941646"/>
                <a:gd name="connsiteX243" fmla="*/ 3275408 w 4918970"/>
                <a:gd name="connsiteY243" fmla="*/ 1324918 h 4941646"/>
                <a:gd name="connsiteX244" fmla="*/ 3238045 w 4918970"/>
                <a:gd name="connsiteY244" fmla="*/ 1145073 h 4941646"/>
                <a:gd name="connsiteX245" fmla="*/ 3021302 w 4918970"/>
                <a:gd name="connsiteY245" fmla="*/ 1040601 h 4941646"/>
                <a:gd name="connsiteX246" fmla="*/ 2857340 w 4918970"/>
                <a:gd name="connsiteY246" fmla="*/ 1123405 h 4941646"/>
                <a:gd name="connsiteX247" fmla="*/ 2823524 w 4918970"/>
                <a:gd name="connsiteY247" fmla="*/ 1175189 h 4941646"/>
                <a:gd name="connsiteX248" fmla="*/ 2813295 w 4918970"/>
                <a:gd name="connsiteY248" fmla="*/ 1201440 h 4941646"/>
                <a:gd name="connsiteX249" fmla="*/ 2829349 w 4918970"/>
                <a:gd name="connsiteY249" fmla="*/ 1299602 h 4941646"/>
                <a:gd name="connsiteX250" fmla="*/ 2945071 w 4918970"/>
                <a:gd name="connsiteY250" fmla="*/ 1359287 h 4941646"/>
                <a:gd name="connsiteX251" fmla="*/ 2976262 w 4918970"/>
                <a:gd name="connsiteY251" fmla="*/ 1348807 h 4941646"/>
                <a:gd name="connsiteX252" fmla="*/ 2960029 w 4918970"/>
                <a:gd name="connsiteY252" fmla="*/ 1320152 h 4941646"/>
                <a:gd name="connsiteX253" fmla="*/ 2966040 w 4918970"/>
                <a:gd name="connsiteY253" fmla="*/ 1228518 h 4941646"/>
                <a:gd name="connsiteX254" fmla="*/ 3123211 w 4918970"/>
                <a:gd name="connsiteY254" fmla="*/ 1170078 h 4941646"/>
                <a:gd name="connsiteX255" fmla="*/ 3176291 w 4918970"/>
                <a:gd name="connsiteY255" fmla="*/ 1329139 h 4941646"/>
                <a:gd name="connsiteX256" fmla="*/ 3167237 w 4918970"/>
                <a:gd name="connsiteY256" fmla="*/ 1341323 h 4941646"/>
                <a:gd name="connsiteX257" fmla="*/ 3167933 w 4918970"/>
                <a:gd name="connsiteY257" fmla="*/ 1341656 h 4941646"/>
                <a:gd name="connsiteX258" fmla="*/ 2952363 w 4918970"/>
                <a:gd name="connsiteY258" fmla="*/ 1486271 h 4941646"/>
                <a:gd name="connsiteX259" fmla="*/ 2721658 w 4918970"/>
                <a:gd name="connsiteY259" fmla="*/ 1367283 h 4941646"/>
                <a:gd name="connsiteX260" fmla="*/ 2689652 w 4918970"/>
                <a:gd name="connsiteY260" fmla="*/ 1171586 h 4941646"/>
                <a:gd name="connsiteX261" fmla="*/ 2708970 w 4918970"/>
                <a:gd name="connsiteY261" fmla="*/ 1122007 h 4941646"/>
                <a:gd name="connsiteX262" fmla="*/ 2707532 w 4918970"/>
                <a:gd name="connsiteY262" fmla="*/ 1121319 h 4941646"/>
                <a:gd name="connsiteX263" fmla="*/ 2711763 w 4918970"/>
                <a:gd name="connsiteY263" fmla="*/ 1114839 h 4941646"/>
                <a:gd name="connsiteX264" fmla="*/ 2714507 w 4918970"/>
                <a:gd name="connsiteY264" fmla="*/ 1107798 h 4941646"/>
                <a:gd name="connsiteX265" fmla="*/ 2715868 w 4918970"/>
                <a:gd name="connsiteY265" fmla="*/ 1108553 h 4941646"/>
                <a:gd name="connsiteX266" fmla="*/ 2760573 w 4918970"/>
                <a:gd name="connsiteY266" fmla="*/ 1040095 h 4941646"/>
                <a:gd name="connsiteX267" fmla="*/ 3011687 w 4918970"/>
                <a:gd name="connsiteY267" fmla="*/ 913277 h 4941646"/>
                <a:gd name="connsiteX268" fmla="*/ 3343636 w 4918970"/>
                <a:gd name="connsiteY268" fmla="*/ 1073280 h 4941646"/>
                <a:gd name="connsiteX269" fmla="*/ 3378525 w 4918970"/>
                <a:gd name="connsiteY269" fmla="*/ 1137483 h 4941646"/>
                <a:gd name="connsiteX270" fmla="*/ 3396553 w 4918970"/>
                <a:gd name="connsiteY270" fmla="*/ 1195718 h 4941646"/>
                <a:gd name="connsiteX271" fmla="*/ 3410253 w 4918970"/>
                <a:gd name="connsiteY271" fmla="*/ 1175498 h 4941646"/>
                <a:gd name="connsiteX272" fmla="*/ 3532680 w 4918970"/>
                <a:gd name="connsiteY272" fmla="*/ 1101496 h 4941646"/>
                <a:gd name="connsiteX273" fmla="*/ 3713846 w 4918970"/>
                <a:gd name="connsiteY273" fmla="*/ 1122872 h 4941646"/>
                <a:gd name="connsiteX274" fmla="*/ 3727491 w 4918970"/>
                <a:gd name="connsiteY274" fmla="*/ 1133957 h 4941646"/>
                <a:gd name="connsiteX275" fmla="*/ 3721216 w 4918970"/>
                <a:gd name="connsiteY275" fmla="*/ 1150379 h 4941646"/>
                <a:gd name="connsiteX276" fmla="*/ 3575010 w 4918970"/>
                <a:gd name="connsiteY276" fmla="*/ 1259474 h 4941646"/>
                <a:gd name="connsiteX277" fmla="*/ 3431985 w 4918970"/>
                <a:gd name="connsiteY277" fmla="*/ 1256600 h 4941646"/>
                <a:gd name="connsiteX278" fmla="*/ 3403660 w 4918970"/>
                <a:gd name="connsiteY278" fmla="*/ 1242859 h 4941646"/>
                <a:gd name="connsiteX279" fmla="*/ 3407289 w 4918970"/>
                <a:gd name="connsiteY279" fmla="*/ 1277298 h 4941646"/>
                <a:gd name="connsiteX280" fmla="*/ 3400860 w 4918970"/>
                <a:gd name="connsiteY280" fmla="*/ 1348718 h 4941646"/>
                <a:gd name="connsiteX281" fmla="*/ 3377352 w 4918970"/>
                <a:gd name="connsiteY281" fmla="*/ 1419703 h 4941646"/>
                <a:gd name="connsiteX282" fmla="*/ 3379240 w 4918970"/>
                <a:gd name="connsiteY282" fmla="*/ 1420547 h 4941646"/>
                <a:gd name="connsiteX283" fmla="*/ 3373022 w 4918970"/>
                <a:gd name="connsiteY283" fmla="*/ 1432777 h 4941646"/>
                <a:gd name="connsiteX284" fmla="*/ 3370362 w 4918970"/>
                <a:gd name="connsiteY284" fmla="*/ 1440807 h 4941646"/>
                <a:gd name="connsiteX285" fmla="*/ 3369221 w 4918970"/>
                <a:gd name="connsiteY285" fmla="*/ 1440252 h 4941646"/>
                <a:gd name="connsiteX286" fmla="*/ 3350258 w 4918970"/>
                <a:gd name="connsiteY286" fmla="*/ 1477552 h 4941646"/>
                <a:gd name="connsiteX287" fmla="*/ 3208358 w 4918970"/>
                <a:gd name="connsiteY287" fmla="*/ 1612788 h 4941646"/>
                <a:gd name="connsiteX288" fmla="*/ 3144889 w 4918970"/>
                <a:gd name="connsiteY288" fmla="*/ 1644698 h 4941646"/>
                <a:gd name="connsiteX289" fmla="*/ 3154217 w 4918970"/>
                <a:gd name="connsiteY289" fmla="*/ 1649724 h 4941646"/>
                <a:gd name="connsiteX290" fmla="*/ 3152848 w 4918970"/>
                <a:gd name="connsiteY290" fmla="*/ 1651953 h 4941646"/>
                <a:gd name="connsiteX291" fmla="*/ 3223949 w 4918970"/>
                <a:gd name="connsiteY291" fmla="*/ 1706023 h 4941646"/>
                <a:gd name="connsiteX292" fmla="*/ 3356001 w 4918970"/>
                <a:gd name="connsiteY292" fmla="*/ 2021867 h 4941646"/>
                <a:gd name="connsiteX293" fmla="*/ 3132866 w 4918970"/>
                <a:gd name="connsiteY293" fmla="*/ 2410848 h 4941646"/>
                <a:gd name="connsiteX294" fmla="*/ 2737858 w 4918970"/>
                <a:gd name="connsiteY294" fmla="*/ 2437548 h 4941646"/>
                <a:gd name="connsiteX295" fmla="*/ 2701034 w 4918970"/>
                <a:gd name="connsiteY295" fmla="*/ 2419433 h 4941646"/>
                <a:gd name="connsiteX296" fmla="*/ 2700731 w 4918970"/>
                <a:gd name="connsiteY296" fmla="*/ 2420039 h 4941646"/>
                <a:gd name="connsiteX297" fmla="*/ 2696754 w 4918970"/>
                <a:gd name="connsiteY297" fmla="*/ 2417327 h 4941646"/>
                <a:gd name="connsiteX298" fmla="*/ 2684430 w 4918970"/>
                <a:gd name="connsiteY298" fmla="*/ 2411265 h 4941646"/>
                <a:gd name="connsiteX299" fmla="*/ 2685400 w 4918970"/>
                <a:gd name="connsiteY299" fmla="*/ 2409585 h 4941646"/>
                <a:gd name="connsiteX300" fmla="*/ 2631899 w 4918970"/>
                <a:gd name="connsiteY300" fmla="*/ 2373108 h 4941646"/>
                <a:gd name="connsiteX301" fmla="*/ 2529392 w 4918970"/>
                <a:gd name="connsiteY301" fmla="*/ 2154648 h 4941646"/>
                <a:gd name="connsiteX302" fmla="*/ 2679116 w 4918970"/>
                <a:gd name="connsiteY302" fmla="*/ 1876497 h 4941646"/>
                <a:gd name="connsiteX303" fmla="*/ 2994995 w 4918970"/>
                <a:gd name="connsiteY303" fmla="*/ 1873358 h 4941646"/>
                <a:gd name="connsiteX304" fmla="*/ 2994526 w 4918970"/>
                <a:gd name="connsiteY304" fmla="*/ 1874172 h 4941646"/>
                <a:gd name="connsiteX305" fmla="*/ 3011997 w 4918970"/>
                <a:gd name="connsiteY305" fmla="*/ 1880172 h 4941646"/>
                <a:gd name="connsiteX306" fmla="*/ 3068145 w 4918970"/>
                <a:gd name="connsiteY306" fmla="*/ 2076348 h 4941646"/>
                <a:gd name="connsiteX307" fmla="*/ 2870171 w 4918970"/>
                <a:gd name="connsiteY307" fmla="*/ 2125814 h 4941646"/>
                <a:gd name="connsiteX308" fmla="*/ 2801095 w 4918970"/>
                <a:gd name="connsiteY308" fmla="*/ 2037967 h 4941646"/>
                <a:gd name="connsiteX309" fmla="*/ 2797201 w 4918970"/>
                <a:gd name="connsiteY309" fmla="*/ 1992482 h 4941646"/>
                <a:gd name="connsiteX310" fmla="*/ 2759157 w 4918970"/>
                <a:gd name="connsiteY310" fmla="*/ 2008973 h 4941646"/>
                <a:gd name="connsiteX311" fmla="*/ 2684056 w 4918970"/>
                <a:gd name="connsiteY311" fmla="*/ 2148498 h 4941646"/>
                <a:gd name="connsiteX312" fmla="*/ 2735473 w 4918970"/>
                <a:gd name="connsiteY312" fmla="*/ 2258077 h 4941646"/>
                <a:gd name="connsiteX313" fmla="*/ 2763794 w 4918970"/>
                <a:gd name="connsiteY313" fmla="*/ 2277388 h 4941646"/>
                <a:gd name="connsiteX314" fmla="*/ 2833373 w 4918970"/>
                <a:gd name="connsiteY314" fmla="*/ 2306107 h 4941646"/>
                <a:gd name="connsiteX315" fmla="*/ 3054924 w 4918970"/>
                <a:gd name="connsiteY315" fmla="*/ 2276426 h 4941646"/>
                <a:gd name="connsiteX316" fmla="*/ 3200618 w 4918970"/>
                <a:gd name="connsiteY316" fmla="*/ 2022445 h 4941646"/>
                <a:gd name="connsiteX317" fmla="*/ 3114395 w 4918970"/>
                <a:gd name="connsiteY317" fmla="*/ 1816222 h 4941646"/>
                <a:gd name="connsiteX318" fmla="*/ 3066418 w 4918970"/>
                <a:gd name="connsiteY318" fmla="*/ 1779737 h 4941646"/>
                <a:gd name="connsiteX319" fmla="*/ 3010286 w 4918970"/>
                <a:gd name="connsiteY319" fmla="*/ 1749573 h 4941646"/>
                <a:gd name="connsiteX320" fmla="*/ 2536778 w 4918970"/>
                <a:gd name="connsiteY320" fmla="*/ 1843873 h 4941646"/>
                <a:gd name="connsiteX321" fmla="*/ 2456830 w 4918970"/>
                <a:gd name="connsiteY321" fmla="*/ 1902128 h 4941646"/>
                <a:gd name="connsiteX322" fmla="*/ 2455345 w 4918970"/>
                <a:gd name="connsiteY322" fmla="*/ 1916822 h 4941646"/>
                <a:gd name="connsiteX323" fmla="*/ 2429696 w 4918970"/>
                <a:gd name="connsiteY323" fmla="*/ 2045788 h 4941646"/>
                <a:gd name="connsiteX324" fmla="*/ 2229545 w 4918970"/>
                <a:gd name="connsiteY324" fmla="*/ 2519902 h 4941646"/>
                <a:gd name="connsiteX325" fmla="*/ 2197254 w 4918970"/>
                <a:gd name="connsiteY325" fmla="*/ 2567245 h 4941646"/>
                <a:gd name="connsiteX326" fmla="*/ 2210207 w 4918970"/>
                <a:gd name="connsiteY326" fmla="*/ 2560344 h 4941646"/>
                <a:gd name="connsiteX327" fmla="*/ 2307035 w 4918970"/>
                <a:gd name="connsiteY327" fmla="*/ 2541967 h 4941646"/>
                <a:gd name="connsiteX328" fmla="*/ 2475482 w 4918970"/>
                <a:gd name="connsiteY328" fmla="*/ 2609099 h 4941646"/>
                <a:gd name="connsiteX329" fmla="*/ 2485730 w 4918970"/>
                <a:gd name="connsiteY329" fmla="*/ 2623253 h 4941646"/>
                <a:gd name="connsiteX330" fmla="*/ 2475481 w 4918970"/>
                <a:gd name="connsiteY330" fmla="*/ 2637407 h 4941646"/>
                <a:gd name="connsiteX331" fmla="*/ 2307035 w 4918970"/>
                <a:gd name="connsiteY331" fmla="*/ 2704540 h 4941646"/>
                <a:gd name="connsiteX332" fmla="*/ 2170449 w 4918970"/>
                <a:gd name="connsiteY332" fmla="*/ 2664984 h 4941646"/>
                <a:gd name="connsiteX333" fmla="*/ 2146378 w 4918970"/>
                <a:gd name="connsiteY333" fmla="*/ 2644149 h 4941646"/>
                <a:gd name="connsiteX334" fmla="*/ 2079343 w 4918970"/>
                <a:gd name="connsiteY334" fmla="*/ 2745459 h 4941646"/>
                <a:gd name="connsiteX335" fmla="*/ 1913424 w 4918970"/>
                <a:gd name="connsiteY335" fmla="*/ 3117982 h 4941646"/>
                <a:gd name="connsiteX336" fmla="*/ 1998251 w 4918970"/>
                <a:gd name="connsiteY336" fmla="*/ 3834996 h 4941646"/>
                <a:gd name="connsiteX337" fmla="*/ 2063140 w 4918970"/>
                <a:gd name="connsiteY337" fmla="*/ 3881282 h 4941646"/>
                <a:gd name="connsiteX338" fmla="*/ 2128893 w 4918970"/>
                <a:gd name="connsiteY338" fmla="*/ 3908853 h 4941646"/>
                <a:gd name="connsiteX339" fmla="*/ 2350607 w 4918970"/>
                <a:gd name="connsiteY339" fmla="*/ 3880408 h 4941646"/>
                <a:gd name="connsiteX340" fmla="*/ 2497715 w 4918970"/>
                <a:gd name="connsiteY340" fmla="*/ 3627243 h 4941646"/>
                <a:gd name="connsiteX341" fmla="*/ 2412642 w 4918970"/>
                <a:gd name="connsiteY341" fmla="*/ 3420533 h 4941646"/>
                <a:gd name="connsiteX342" fmla="*/ 2352977 w 4918970"/>
                <a:gd name="connsiteY342" fmla="*/ 3374633 h 4941646"/>
                <a:gd name="connsiteX343" fmla="*/ 2322100 w 4918970"/>
                <a:gd name="connsiteY343" fmla="*/ 3359763 h 4941646"/>
                <a:gd name="connsiteX344" fmla="*/ 2201492 w 4918970"/>
                <a:gd name="connsiteY344" fmla="*/ 3370025 h 4941646"/>
                <a:gd name="connsiteX345" fmla="*/ 2118211 w 4918970"/>
                <a:gd name="connsiteY345" fmla="*/ 3504827 h 4941646"/>
                <a:gd name="connsiteX346" fmla="*/ 2122951 w 4918970"/>
                <a:gd name="connsiteY346" fmla="*/ 3546019 h 4941646"/>
                <a:gd name="connsiteX347" fmla="*/ 2164289 w 4918970"/>
                <a:gd name="connsiteY347" fmla="*/ 3526650 h 4941646"/>
                <a:gd name="connsiteX348" fmla="*/ 2274904 w 4918970"/>
                <a:gd name="connsiteY348" fmla="*/ 3542548 h 4941646"/>
                <a:gd name="connsiteX349" fmla="*/ 2331052 w 4918970"/>
                <a:gd name="connsiteY349" fmla="*/ 3738732 h 4941646"/>
                <a:gd name="connsiteX350" fmla="*/ 2133078 w 4918970"/>
                <a:gd name="connsiteY350" fmla="*/ 3788198 h 4941646"/>
                <a:gd name="connsiteX351" fmla="*/ 2119146 w 4918970"/>
                <a:gd name="connsiteY351" fmla="*/ 3776068 h 4941646"/>
                <a:gd name="connsiteX352" fmla="*/ 2118677 w 4918970"/>
                <a:gd name="connsiteY352" fmla="*/ 3776880 h 4941646"/>
                <a:gd name="connsiteX353" fmla="*/ 1963455 w 4918970"/>
                <a:gd name="connsiteY353" fmla="*/ 3501751 h 4941646"/>
                <a:gd name="connsiteX354" fmla="*/ 2129486 w 4918970"/>
                <a:gd name="connsiteY354" fmla="*/ 3233007 h 4941646"/>
                <a:gd name="connsiteX355" fmla="*/ 2207762 w 4918970"/>
                <a:gd name="connsiteY355" fmla="*/ 3204486 h 4941646"/>
                <a:gd name="connsiteX356" fmla="*/ 2247867 w 4918970"/>
                <a:gd name="connsiteY356" fmla="*/ 3201172 h 4941646"/>
                <a:gd name="connsiteX357" fmla="*/ 2232236 w 4918970"/>
                <a:gd name="connsiteY357" fmla="*/ 3168950 h 4941646"/>
                <a:gd name="connsiteX358" fmla="*/ 2229363 w 4918970"/>
                <a:gd name="connsiteY358" fmla="*/ 3025925 h 4941646"/>
                <a:gd name="connsiteX359" fmla="*/ 2338456 w 4918970"/>
                <a:gd name="connsiteY359" fmla="*/ 2879719 h 4941646"/>
                <a:gd name="connsiteX360" fmla="*/ 2354880 w 4918970"/>
                <a:gd name="connsiteY360" fmla="*/ 2873445 h 4941646"/>
                <a:gd name="connsiteX361" fmla="*/ 2365964 w 4918970"/>
                <a:gd name="connsiteY361" fmla="*/ 2887090 h 4941646"/>
                <a:gd name="connsiteX362" fmla="*/ 2387340 w 4918970"/>
                <a:gd name="connsiteY362" fmla="*/ 3068255 h 4941646"/>
                <a:gd name="connsiteX363" fmla="*/ 2313339 w 4918970"/>
                <a:gd name="connsiteY363" fmla="*/ 3190681 h 4941646"/>
                <a:gd name="connsiteX364" fmla="*/ 2300031 w 4918970"/>
                <a:gd name="connsiteY364" fmla="*/ 3199699 h 4941646"/>
                <a:gd name="connsiteX365" fmla="*/ 2369931 w 4918970"/>
                <a:gd name="connsiteY365" fmla="*/ 3212550 h 4941646"/>
                <a:gd name="connsiteX366" fmla="*/ 2428272 w 4918970"/>
                <a:gd name="connsiteY366" fmla="*/ 3240645 h 4941646"/>
                <a:gd name="connsiteX367" fmla="*/ 2429241 w 4918970"/>
                <a:gd name="connsiteY367" fmla="*/ 3238966 h 4941646"/>
                <a:gd name="connsiteX368" fmla="*/ 2436692 w 4918970"/>
                <a:gd name="connsiteY368" fmla="*/ 3244699 h 4941646"/>
                <a:gd name="connsiteX369" fmla="*/ 2444991 w 4918970"/>
                <a:gd name="connsiteY369" fmla="*/ 3248696 h 4941646"/>
                <a:gd name="connsiteX370" fmla="*/ 2443946 w 4918970"/>
                <a:gd name="connsiteY370" fmla="*/ 3250279 h 4941646"/>
                <a:gd name="connsiteX371" fmla="*/ 2522808 w 4918970"/>
                <a:gd name="connsiteY371" fmla="*/ 3310948 h 4941646"/>
                <a:gd name="connsiteX372" fmla="*/ 2653099 w 4918970"/>
                <a:gd name="connsiteY372" fmla="*/ 3627532 h 4941646"/>
                <a:gd name="connsiteX373" fmla="*/ 2592491 w 4918970"/>
                <a:gd name="connsiteY373" fmla="*/ 3851638 h 4941646"/>
                <a:gd name="connsiteX374" fmla="*/ 2549418 w 4918970"/>
                <a:gd name="connsiteY374" fmla="*/ 3907558 h 4941646"/>
                <a:gd name="connsiteX375" fmla="*/ 2562428 w 4918970"/>
                <a:gd name="connsiteY375" fmla="*/ 3908496 h 4941646"/>
                <a:gd name="connsiteX376" fmla="*/ 2687729 w 4918970"/>
                <a:gd name="connsiteY376" fmla="*/ 3977518 h 4941646"/>
                <a:gd name="connsiteX377" fmla="*/ 2759800 w 4918970"/>
                <a:gd name="connsiteY377" fmla="*/ 4145101 h 4941646"/>
                <a:gd name="connsiteX378" fmla="*/ 2757022 w 4918970"/>
                <a:gd name="connsiteY378" fmla="*/ 4162460 h 4941646"/>
                <a:gd name="connsiteX379" fmla="*/ 2739663 w 4918970"/>
                <a:gd name="connsiteY379" fmla="*/ 4165237 h 4941646"/>
                <a:gd name="connsiteX380" fmla="*/ 2572081 w 4918970"/>
                <a:gd name="connsiteY380" fmla="*/ 4093167 h 4941646"/>
                <a:gd name="connsiteX381" fmla="*/ 2503058 w 4918970"/>
                <a:gd name="connsiteY381" fmla="*/ 3967867 h 4941646"/>
                <a:gd name="connsiteX382" fmla="*/ 2502371 w 4918970"/>
                <a:gd name="connsiteY382" fmla="*/ 3958335 h 4941646"/>
                <a:gd name="connsiteX383" fmla="*/ 2427798 w 4918970"/>
                <a:gd name="connsiteY383" fmla="*/ 4015263 h 4941646"/>
                <a:gd name="connsiteX384" fmla="*/ 2232329 w 4918970"/>
                <a:gd name="connsiteY384" fmla="*/ 4073606 h 4941646"/>
                <a:gd name="connsiteX385" fmla="*/ 2218633 w 4918970"/>
                <a:gd name="connsiteY385" fmla="*/ 4072875 h 4941646"/>
                <a:gd name="connsiteX386" fmla="*/ 2272337 w 4918970"/>
                <a:gd name="connsiteY386" fmla="*/ 4158898 h 4941646"/>
                <a:gd name="connsiteX387" fmla="*/ 2364192 w 4918970"/>
                <a:gd name="connsiteY387" fmla="*/ 4533287 h 4941646"/>
                <a:gd name="connsiteX388" fmla="*/ 2359669 w 4918970"/>
                <a:gd name="connsiteY388" fmla="*/ 4559743 h 4941646"/>
                <a:gd name="connsiteX389" fmla="*/ 2379450 w 4918970"/>
                <a:gd name="connsiteY389" fmla="*/ 4550148 h 4941646"/>
                <a:gd name="connsiteX390" fmla="*/ 2522475 w 4918970"/>
                <a:gd name="connsiteY390" fmla="*/ 4547273 h 4941646"/>
                <a:gd name="connsiteX391" fmla="*/ 2668681 w 4918970"/>
                <a:gd name="connsiteY391" fmla="*/ 4656368 h 4941646"/>
                <a:gd name="connsiteX392" fmla="*/ 2674956 w 4918970"/>
                <a:gd name="connsiteY392" fmla="*/ 4672791 h 4941646"/>
                <a:gd name="connsiteX393" fmla="*/ 2661310 w 4918970"/>
                <a:gd name="connsiteY393" fmla="*/ 4683876 h 4941646"/>
                <a:gd name="connsiteX394" fmla="*/ 2480145 w 4918970"/>
                <a:gd name="connsiteY394" fmla="*/ 4705251 h 4941646"/>
                <a:gd name="connsiteX395" fmla="*/ 2357718 w 4918970"/>
                <a:gd name="connsiteY395" fmla="*/ 4631251 h 4941646"/>
                <a:gd name="connsiteX396" fmla="*/ 2347296 w 4918970"/>
                <a:gd name="connsiteY396" fmla="*/ 4615869 h 4941646"/>
                <a:gd name="connsiteX397" fmla="*/ 2331028 w 4918970"/>
                <a:gd name="connsiteY397" fmla="*/ 4662657 h 4941646"/>
                <a:gd name="connsiteX398" fmla="*/ 2298826 w 4918970"/>
                <a:gd name="connsiteY398" fmla="*/ 4720121 h 4941646"/>
                <a:gd name="connsiteX399" fmla="*/ 2192432 w 4918970"/>
                <a:gd name="connsiteY399" fmla="*/ 4647203 h 4941646"/>
                <a:gd name="connsiteX400" fmla="*/ 2077891 w 4918970"/>
                <a:gd name="connsiteY400" fmla="*/ 4093146 h 4941646"/>
                <a:gd name="connsiteX401" fmla="*/ 2030142 w 4918970"/>
                <a:gd name="connsiteY401" fmla="*/ 4038512 h 4941646"/>
                <a:gd name="connsiteX402" fmla="*/ 1990057 w 4918970"/>
                <a:gd name="connsiteY402" fmla="*/ 4018513 h 4941646"/>
                <a:gd name="connsiteX403" fmla="*/ 1989796 w 4918970"/>
                <a:gd name="connsiteY403" fmla="*/ 4018975 h 4941646"/>
                <a:gd name="connsiteX404" fmla="*/ 1986827 w 4918970"/>
                <a:gd name="connsiteY404" fmla="*/ 4016902 h 4941646"/>
                <a:gd name="connsiteX405" fmla="*/ 1979367 w 4918970"/>
                <a:gd name="connsiteY405" fmla="*/ 4013180 h 4941646"/>
                <a:gd name="connsiteX406" fmla="*/ 1979985 w 4918970"/>
                <a:gd name="connsiteY406" fmla="*/ 4012124 h 4941646"/>
                <a:gd name="connsiteX407" fmla="*/ 1905212 w 4918970"/>
                <a:gd name="connsiteY407" fmla="*/ 3959905 h 4941646"/>
                <a:gd name="connsiteX408" fmla="*/ 1713204 w 4918970"/>
                <a:gd name="connsiteY408" fmla="*/ 3510714 h 4941646"/>
                <a:gd name="connsiteX409" fmla="*/ 1712753 w 4918970"/>
                <a:gd name="connsiteY409" fmla="*/ 3467954 h 4941646"/>
                <a:gd name="connsiteX410" fmla="*/ 1658348 w 4918970"/>
                <a:gd name="connsiteY410" fmla="*/ 3501613 h 4941646"/>
                <a:gd name="connsiteX411" fmla="*/ 1362288 w 4918970"/>
                <a:gd name="connsiteY411" fmla="*/ 3601394 h 4941646"/>
                <a:gd name="connsiteX412" fmla="*/ 1338188 w 4918970"/>
                <a:gd name="connsiteY412" fmla="*/ 3602827 h 4941646"/>
                <a:gd name="connsiteX413" fmla="*/ 1338250 w 4918970"/>
                <a:gd name="connsiteY413" fmla="*/ 3602937 h 4941646"/>
                <a:gd name="connsiteX414" fmla="*/ 1333477 w 4918970"/>
                <a:gd name="connsiteY414" fmla="*/ 3603107 h 4941646"/>
                <a:gd name="connsiteX415" fmla="*/ 1292186 w 4918970"/>
                <a:gd name="connsiteY415" fmla="*/ 3605562 h 4941646"/>
                <a:gd name="connsiteX416" fmla="*/ 1282307 w 4918970"/>
                <a:gd name="connsiteY416" fmla="*/ 3604941 h 4941646"/>
                <a:gd name="connsiteX417" fmla="*/ 1259058 w 4918970"/>
                <a:gd name="connsiteY417" fmla="*/ 3605775 h 4941646"/>
                <a:gd name="connsiteX418" fmla="*/ 936958 w 4918970"/>
                <a:gd name="connsiteY418" fmla="*/ 3770778 h 4941646"/>
                <a:gd name="connsiteX419" fmla="*/ 918844 w 4918970"/>
                <a:gd name="connsiteY419" fmla="*/ 3810221 h 4941646"/>
                <a:gd name="connsiteX420" fmla="*/ 904767 w 4918970"/>
                <a:gd name="connsiteY420" fmla="*/ 3852730 h 4941646"/>
                <a:gd name="connsiteX421" fmla="*/ 942129 w 4918970"/>
                <a:gd name="connsiteY421" fmla="*/ 4032575 h 4941646"/>
                <a:gd name="connsiteX422" fmla="*/ 1158872 w 4918970"/>
                <a:gd name="connsiteY422" fmla="*/ 4137047 h 4941646"/>
                <a:gd name="connsiteX423" fmla="*/ 1322835 w 4918970"/>
                <a:gd name="connsiteY423" fmla="*/ 4054243 h 4941646"/>
                <a:gd name="connsiteX424" fmla="*/ 1356651 w 4918970"/>
                <a:gd name="connsiteY424" fmla="*/ 4002458 h 4941646"/>
                <a:gd name="connsiteX425" fmla="*/ 1366880 w 4918970"/>
                <a:gd name="connsiteY425" fmla="*/ 3976207 h 4941646"/>
                <a:gd name="connsiteX426" fmla="*/ 1350825 w 4918970"/>
                <a:gd name="connsiteY426" fmla="*/ 3878046 h 4941646"/>
                <a:gd name="connsiteX427" fmla="*/ 1235103 w 4918970"/>
                <a:gd name="connsiteY427" fmla="*/ 3818361 h 4941646"/>
                <a:gd name="connsiteX428" fmla="*/ 1201655 w 4918970"/>
                <a:gd name="connsiteY428" fmla="*/ 3824857 h 4941646"/>
                <a:gd name="connsiteX429" fmla="*/ 1220145 w 4918970"/>
                <a:gd name="connsiteY429" fmla="*/ 3857497 h 4941646"/>
                <a:gd name="connsiteX430" fmla="*/ 1214134 w 4918970"/>
                <a:gd name="connsiteY430" fmla="*/ 3949131 h 4941646"/>
                <a:gd name="connsiteX431" fmla="*/ 1056963 w 4918970"/>
                <a:gd name="connsiteY431" fmla="*/ 4007571 h 4941646"/>
                <a:gd name="connsiteX432" fmla="*/ 1003883 w 4918970"/>
                <a:gd name="connsiteY432" fmla="*/ 3848509 h 4941646"/>
                <a:gd name="connsiteX433" fmla="*/ 1012938 w 4918970"/>
                <a:gd name="connsiteY433" fmla="*/ 3836325 h 4941646"/>
                <a:gd name="connsiteX434" fmla="*/ 1012242 w 4918970"/>
                <a:gd name="connsiteY434" fmla="*/ 3835992 h 4941646"/>
                <a:gd name="connsiteX435" fmla="*/ 1227810 w 4918970"/>
                <a:gd name="connsiteY435" fmla="*/ 3691376 h 4941646"/>
                <a:gd name="connsiteX436" fmla="*/ 1458516 w 4918970"/>
                <a:gd name="connsiteY436" fmla="*/ 3810364 h 4941646"/>
                <a:gd name="connsiteX437" fmla="*/ 1497451 w 4918970"/>
                <a:gd name="connsiteY437" fmla="*/ 3955959 h 4941646"/>
                <a:gd name="connsiteX438" fmla="*/ 1496715 w 4918970"/>
                <a:gd name="connsiteY438" fmla="*/ 3961274 h 4941646"/>
                <a:gd name="connsiteX439" fmla="*/ 1513226 w 4918970"/>
                <a:gd name="connsiteY439" fmla="*/ 3951183 h 4941646"/>
                <a:gd name="connsiteX440" fmla="*/ 1561311 w 4918970"/>
                <a:gd name="connsiteY440" fmla="*/ 3933306 h 4941646"/>
                <a:gd name="connsiteX441" fmla="*/ 1742476 w 4918970"/>
                <a:gd name="connsiteY441" fmla="*/ 3954683 h 4941646"/>
                <a:gd name="connsiteX442" fmla="*/ 1756122 w 4918970"/>
                <a:gd name="connsiteY442" fmla="*/ 3965768 h 4941646"/>
                <a:gd name="connsiteX443" fmla="*/ 1749847 w 4918970"/>
                <a:gd name="connsiteY443" fmla="*/ 3982190 h 4941646"/>
                <a:gd name="connsiteX444" fmla="*/ 1603641 w 4918970"/>
                <a:gd name="connsiteY444" fmla="*/ 4091284 h 4941646"/>
                <a:gd name="connsiteX445" fmla="*/ 1460622 w 4918970"/>
                <a:gd name="connsiteY445" fmla="*/ 4088411 h 4941646"/>
                <a:gd name="connsiteX446" fmla="*/ 1453840 w 4918970"/>
                <a:gd name="connsiteY446" fmla="*/ 4085121 h 4941646"/>
                <a:gd name="connsiteX447" fmla="*/ 1419601 w 4918970"/>
                <a:gd name="connsiteY447" fmla="*/ 4137552 h 4941646"/>
                <a:gd name="connsiteX448" fmla="*/ 1168487 w 4918970"/>
                <a:gd name="connsiteY448" fmla="*/ 4264371 h 4941646"/>
                <a:gd name="connsiteX449" fmla="*/ 901176 w 4918970"/>
                <a:gd name="connsiteY449" fmla="*/ 4176705 h 4941646"/>
                <a:gd name="connsiteX450" fmla="*/ 847574 w 4918970"/>
                <a:gd name="connsiteY450" fmla="*/ 4116718 h 4941646"/>
                <a:gd name="connsiteX451" fmla="*/ 825259 w 4918970"/>
                <a:gd name="connsiteY451" fmla="*/ 4119417 h 4941646"/>
                <a:gd name="connsiteX452" fmla="*/ 458485 w 4918970"/>
                <a:gd name="connsiteY452" fmla="*/ 4327754 h 4941646"/>
                <a:gd name="connsiteX453" fmla="*/ 432251 w 4918970"/>
                <a:gd name="connsiteY453" fmla="*/ 4381186 h 4941646"/>
                <a:gd name="connsiteX454" fmla="*/ 413192 w 4918970"/>
                <a:gd name="connsiteY454" fmla="*/ 4449178 h 4941646"/>
                <a:gd name="connsiteX455" fmla="*/ 471614 w 4918970"/>
                <a:gd name="connsiteY455" fmla="*/ 4670017 h 4941646"/>
                <a:gd name="connsiteX456" fmla="*/ 749050 w 4918970"/>
                <a:gd name="connsiteY456" fmla="*/ 4781711 h 4941646"/>
                <a:gd name="connsiteX457" fmla="*/ 944190 w 4918970"/>
                <a:gd name="connsiteY457" fmla="*/ 4662952 h 4941646"/>
                <a:gd name="connsiteX458" fmla="*/ 980446 w 4918970"/>
                <a:gd name="connsiteY458" fmla="*/ 4595335 h 4941646"/>
                <a:gd name="connsiteX459" fmla="*/ 990196 w 4918970"/>
                <a:gd name="connsiteY459" fmla="*/ 4561858 h 4941646"/>
                <a:gd name="connsiteX460" fmla="*/ 959961 w 4918970"/>
                <a:gd name="connsiteY460" fmla="*/ 4443579 h 4941646"/>
                <a:gd name="connsiteX461" fmla="*/ 812026 w 4918970"/>
                <a:gd name="connsiteY461" fmla="*/ 4383114 h 4941646"/>
                <a:gd name="connsiteX462" fmla="*/ 771834 w 4918970"/>
                <a:gd name="connsiteY462" fmla="*/ 4394668 h 4941646"/>
                <a:gd name="connsiteX463" fmla="*/ 797967 w 4918970"/>
                <a:gd name="connsiteY463" fmla="*/ 4432577 h 4941646"/>
                <a:gd name="connsiteX464" fmla="*/ 800520 w 4918970"/>
                <a:gd name="connsiteY464" fmla="*/ 4545260 h 4941646"/>
                <a:gd name="connsiteX465" fmla="*/ 614674 w 4918970"/>
                <a:gd name="connsiteY465" fmla="*/ 4633695 h 4941646"/>
                <a:gd name="connsiteX466" fmla="*/ 532588 w 4918970"/>
                <a:gd name="connsiteY466" fmla="*/ 4444960 h 4941646"/>
                <a:gd name="connsiteX467" fmla="*/ 542341 w 4918970"/>
                <a:gd name="connsiteY467" fmla="*/ 4429085 h 4941646"/>
                <a:gd name="connsiteX468" fmla="*/ 541456 w 4918970"/>
                <a:gd name="connsiteY468" fmla="*/ 4428753 h 4941646"/>
                <a:gd name="connsiteX469" fmla="*/ 789387 w 4918970"/>
                <a:gd name="connsiteY469" fmla="*/ 4228646 h 4941646"/>
                <a:gd name="connsiteX470" fmla="*/ 873407 w 4918970"/>
                <a:gd name="connsiteY470" fmla="*/ 4227715 h 4941646"/>
                <a:gd name="connsiteX471" fmla="*/ 1084313 w 4918970"/>
                <a:gd name="connsiteY471" fmla="*/ 4349192 h 4941646"/>
                <a:gd name="connsiteX472" fmla="*/ 1144592 w 4918970"/>
                <a:gd name="connsiteY472" fmla="*/ 4584998 h 4941646"/>
                <a:gd name="connsiteX473" fmla="*/ 1133389 w 4918970"/>
                <a:gd name="connsiteY473" fmla="*/ 4623469 h 4941646"/>
                <a:gd name="connsiteX474" fmla="*/ 1165933 w 4918970"/>
                <a:gd name="connsiteY474" fmla="*/ 4617024 h 4941646"/>
                <a:gd name="connsiteX475" fmla="*/ 1336648 w 4918970"/>
                <a:gd name="connsiteY475" fmla="*/ 4658088 h 4941646"/>
                <a:gd name="connsiteX476" fmla="*/ 1476319 w 4918970"/>
                <a:gd name="connsiteY476" fmla="*/ 4833086 h 4941646"/>
                <a:gd name="connsiteX477" fmla="*/ 1478662 w 4918970"/>
                <a:gd name="connsiteY477" fmla="*/ 4854536 h 4941646"/>
                <a:gd name="connsiteX478" fmla="*/ 1459014 w 4918970"/>
                <a:gd name="connsiteY478" fmla="*/ 4863455 h 4941646"/>
                <a:gd name="connsiteX479" fmla="*/ 1237261 w 4918970"/>
                <a:gd name="connsiteY479" fmla="*/ 4832499 h 4941646"/>
                <a:gd name="connsiteX480" fmla="*/ 1114911 w 4918970"/>
                <a:gd name="connsiteY480" fmla="*/ 4706563 h 4941646"/>
                <a:gd name="connsiteX481" fmla="*/ 1107787 w 4918970"/>
                <a:gd name="connsiteY481" fmla="*/ 4686386 h 4941646"/>
                <a:gd name="connsiteX482" fmla="*/ 1071110 w 4918970"/>
                <a:gd name="connsiteY482" fmla="*/ 4754786 h 4941646"/>
                <a:gd name="connsiteX483" fmla="*/ 772312 w 4918970"/>
                <a:gd name="connsiteY483" fmla="*/ 4936631 h 4941646"/>
                <a:gd name="connsiteX484" fmla="*/ 347500 w 4918970"/>
                <a:gd name="connsiteY484" fmla="*/ 4765606 h 4941646"/>
                <a:gd name="connsiteX485" fmla="*/ 332275 w 4918970"/>
                <a:gd name="connsiteY485" fmla="*/ 4740143 h 4941646"/>
                <a:gd name="connsiteX486" fmla="*/ 325130 w 4918970"/>
                <a:gd name="connsiteY486" fmla="*/ 4762098 h 4941646"/>
                <a:gd name="connsiteX487" fmla="*/ 233543 w 4918970"/>
                <a:gd name="connsiteY487" fmla="*/ 4861170 h 4941646"/>
                <a:gd name="connsiteX488" fmla="*/ 63786 w 4918970"/>
                <a:gd name="connsiteY488" fmla="*/ 4889174 h 4941646"/>
                <a:gd name="connsiteX489" fmla="*/ 48522 w 4918970"/>
                <a:gd name="connsiteY489" fmla="*/ 4882697 h 4941646"/>
                <a:gd name="connsiteX490" fmla="*/ 49913 w 4918970"/>
                <a:gd name="connsiteY490" fmla="*/ 4866175 h 4941646"/>
                <a:gd name="connsiteX491" fmla="*/ 153873 w 4918970"/>
                <a:gd name="connsiteY491" fmla="*/ 4729084 h 4941646"/>
                <a:gd name="connsiteX492" fmla="*/ 284231 w 4918970"/>
                <a:gd name="connsiteY492" fmla="*/ 4694287 h 4941646"/>
                <a:gd name="connsiteX493" fmla="*/ 307227 w 4918970"/>
                <a:gd name="connsiteY493" fmla="*/ 4698253 h 4941646"/>
                <a:gd name="connsiteX494" fmla="*/ 293168 w 4918970"/>
                <a:gd name="connsiteY494" fmla="*/ 4674739 h 4941646"/>
                <a:gd name="connsiteX495" fmla="*/ 270323 w 4918970"/>
                <a:gd name="connsiteY495" fmla="*/ 4368629 h 4941646"/>
                <a:gd name="connsiteX496" fmla="*/ 284548 w 4918970"/>
                <a:gd name="connsiteY496" fmla="*/ 4328406 h 4941646"/>
                <a:gd name="connsiteX497" fmla="*/ 283726 w 4918970"/>
                <a:gd name="connsiteY497" fmla="*/ 4328098 h 4941646"/>
                <a:gd name="connsiteX498" fmla="*/ 287408 w 4918970"/>
                <a:gd name="connsiteY498" fmla="*/ 4320319 h 4941646"/>
                <a:gd name="connsiteX499" fmla="*/ 290630 w 4918970"/>
                <a:gd name="connsiteY499" fmla="*/ 4311206 h 4941646"/>
                <a:gd name="connsiteX500" fmla="*/ 291536 w 4918970"/>
                <a:gd name="connsiteY500" fmla="*/ 4311597 h 4941646"/>
                <a:gd name="connsiteX501" fmla="*/ 315794 w 4918970"/>
                <a:gd name="connsiteY501" fmla="*/ 4260335 h 4941646"/>
                <a:gd name="connsiteX502" fmla="*/ 719506 w 4918970"/>
                <a:gd name="connsiteY502" fmla="*/ 3985998 h 4941646"/>
                <a:gd name="connsiteX503" fmla="*/ 780948 w 4918970"/>
                <a:gd name="connsiteY503" fmla="*/ 3973295 h 4941646"/>
                <a:gd name="connsiteX504" fmla="*/ 780381 w 4918970"/>
                <a:gd name="connsiteY504" fmla="*/ 3971460 h 4941646"/>
                <a:gd name="connsiteX505" fmla="*/ 775378 w 4918970"/>
                <a:gd name="connsiteY505" fmla="*/ 3924003 h 4941646"/>
                <a:gd name="connsiteX506" fmla="*/ 752527 w 4918970"/>
                <a:gd name="connsiteY506" fmla="*/ 3939676 h 4941646"/>
                <a:gd name="connsiteX507" fmla="*/ 366592 w 4918970"/>
                <a:gd name="connsiteY507" fmla="*/ 4026020 h 4941646"/>
                <a:gd name="connsiteX508" fmla="*/ 302733 w 4918970"/>
                <a:gd name="connsiteY508" fmla="*/ 4008370 h 4941646"/>
                <a:gd name="connsiteX509" fmla="*/ 302616 w 4918970"/>
                <a:gd name="connsiteY509" fmla="*/ 4008711 h 4941646"/>
                <a:gd name="connsiteX510" fmla="*/ 299957 w 4918970"/>
                <a:gd name="connsiteY510" fmla="*/ 4007602 h 4941646"/>
                <a:gd name="connsiteX511" fmla="*/ 297629 w 4918970"/>
                <a:gd name="connsiteY511" fmla="*/ 4006959 h 4941646"/>
                <a:gd name="connsiteX512" fmla="*/ 297734 w 4918970"/>
                <a:gd name="connsiteY512" fmla="*/ 4006674 h 4941646"/>
                <a:gd name="connsiteX513" fmla="*/ 286645 w 4918970"/>
                <a:gd name="connsiteY513" fmla="*/ 4002049 h 4941646"/>
                <a:gd name="connsiteX514" fmla="*/ 287455 w 4918970"/>
                <a:gd name="connsiteY514" fmla="*/ 4013393 h 4941646"/>
                <a:gd name="connsiteX515" fmla="*/ 247552 w 4918970"/>
                <a:gd name="connsiteY515" fmla="*/ 4119307 h 4941646"/>
                <a:gd name="connsiteX516" fmla="*/ 124460 w 4918970"/>
                <a:gd name="connsiteY516" fmla="*/ 4194665 h 4941646"/>
                <a:gd name="connsiteX517" fmla="*/ 110552 w 4918970"/>
                <a:gd name="connsiteY517" fmla="*/ 4194450 h 4941646"/>
                <a:gd name="connsiteX518" fmla="*/ 106417 w 4918970"/>
                <a:gd name="connsiteY518" fmla="*/ 4181170 h 4941646"/>
                <a:gd name="connsiteX519" fmla="*/ 143933 w 4918970"/>
                <a:gd name="connsiteY519" fmla="*/ 4041803 h 4941646"/>
                <a:gd name="connsiteX520" fmla="*/ 201808 w 4918970"/>
                <a:gd name="connsiteY520" fmla="*/ 3988849 h 4941646"/>
                <a:gd name="connsiteX521" fmla="*/ 231767 w 4918970"/>
                <a:gd name="connsiteY521" fmla="*/ 3974775 h 4941646"/>
                <a:gd name="connsiteX522" fmla="*/ 189176 w 4918970"/>
                <a:gd name="connsiteY522" fmla="*/ 3948821 h 4941646"/>
                <a:gd name="connsiteX523" fmla="*/ 133166 w 4918970"/>
                <a:gd name="connsiteY523" fmla="*/ 3898689 h 4941646"/>
                <a:gd name="connsiteX524" fmla="*/ 41109 w 4918970"/>
                <a:gd name="connsiteY524" fmla="*/ 3727050 h 4941646"/>
                <a:gd name="connsiteX525" fmla="*/ 161388 w 4918970"/>
                <a:gd name="connsiteY525" fmla="*/ 3389507 h 4941646"/>
                <a:gd name="connsiteX526" fmla="*/ 365829 w 4918970"/>
                <a:gd name="connsiteY526" fmla="*/ 3312723 h 4941646"/>
                <a:gd name="connsiteX527" fmla="*/ 375070 w 4918970"/>
                <a:gd name="connsiteY527" fmla="*/ 3312901 h 4941646"/>
                <a:gd name="connsiteX528" fmla="*/ 374562 w 4918970"/>
                <a:gd name="connsiteY528" fmla="*/ 3312625 h 4941646"/>
                <a:gd name="connsiteX529" fmla="*/ 327092 w 4918970"/>
                <a:gd name="connsiteY529" fmla="*/ 3273063 h 4941646"/>
                <a:gd name="connsiteX530" fmla="*/ 250395 w 4918970"/>
                <a:gd name="connsiteY530" fmla="*/ 2971203 h 4941646"/>
                <a:gd name="connsiteX531" fmla="*/ 333621 w 4918970"/>
                <a:gd name="connsiteY531" fmla="*/ 2833033 h 4941646"/>
                <a:gd name="connsiteX532" fmla="*/ 435592 w 4918970"/>
                <a:gd name="connsiteY532" fmla="*/ 2767916 h 4941646"/>
                <a:gd name="connsiteX533" fmla="*/ 471059 w 4918970"/>
                <a:gd name="connsiteY533" fmla="*/ 2756771 h 4941646"/>
                <a:gd name="connsiteX534" fmla="*/ 470992 w 4918970"/>
                <a:gd name="connsiteY534" fmla="*/ 2756517 h 4941646"/>
                <a:gd name="connsiteX535" fmla="*/ 472886 w 4918970"/>
                <a:gd name="connsiteY535" fmla="*/ 2756198 h 4941646"/>
                <a:gd name="connsiteX536" fmla="*/ 475071 w 4918970"/>
                <a:gd name="connsiteY536" fmla="*/ 2755511 h 4941646"/>
                <a:gd name="connsiteX537" fmla="*/ 475144 w 4918970"/>
                <a:gd name="connsiteY537" fmla="*/ 2755816 h 4941646"/>
                <a:gd name="connsiteX538" fmla="*/ 527092 w 4918970"/>
                <a:gd name="connsiteY538" fmla="*/ 2747047 h 4941646"/>
                <a:gd name="connsiteX539" fmla="*/ 830038 w 4918970"/>
                <a:gd name="connsiteY539" fmla="*/ 2859786 h 4941646"/>
                <a:gd name="connsiteX540" fmla="*/ 891461 w 4918970"/>
                <a:gd name="connsiteY540" fmla="*/ 2920919 h 4941646"/>
                <a:gd name="connsiteX541" fmla="*/ 953876 w 4918970"/>
                <a:gd name="connsiteY541" fmla="*/ 2838945 h 4941646"/>
                <a:gd name="connsiteX542" fmla="*/ 1047311 w 4918970"/>
                <a:gd name="connsiteY542" fmla="*/ 2766790 h 4941646"/>
                <a:gd name="connsiteX543" fmla="*/ 1271471 w 4918970"/>
                <a:gd name="connsiteY543" fmla="*/ 2706391 h 4941646"/>
                <a:gd name="connsiteX544" fmla="*/ 1442318 w 4918970"/>
                <a:gd name="connsiteY544" fmla="*/ 2740090 h 4941646"/>
                <a:gd name="connsiteX545" fmla="*/ 1474465 w 4918970"/>
                <a:gd name="connsiteY545" fmla="*/ 2755904 h 4941646"/>
                <a:gd name="connsiteX546" fmla="*/ 1482100 w 4918970"/>
                <a:gd name="connsiteY546" fmla="*/ 2725130 h 4941646"/>
                <a:gd name="connsiteX547" fmla="*/ 1571467 w 4918970"/>
                <a:gd name="connsiteY547" fmla="*/ 2613425 h 4941646"/>
                <a:gd name="connsiteX548" fmla="*/ 1748880 w 4918970"/>
                <a:gd name="connsiteY548" fmla="*/ 2570968 h 4941646"/>
                <a:gd name="connsiteX549" fmla="*/ 1765513 w 4918970"/>
                <a:gd name="connsiteY549" fmla="*/ 2576663 h 4941646"/>
                <a:gd name="connsiteX550" fmla="*/ 1765291 w 4918970"/>
                <a:gd name="connsiteY550" fmla="*/ 2594242 h 4941646"/>
                <a:gd name="connsiteX551" fmla="*/ 1665714 w 4918970"/>
                <a:gd name="connsiteY551" fmla="*/ 2747090 h 4941646"/>
                <a:gd name="connsiteX552" fmla="*/ 1575449 w 4918970"/>
                <a:gd name="connsiteY552" fmla="*/ 2788114 h 4941646"/>
                <a:gd name="connsiteX553" fmla="*/ 1532152 w 4918970"/>
                <a:gd name="connsiteY553" fmla="*/ 2793541 h 4941646"/>
                <a:gd name="connsiteX554" fmla="*/ 1548269 w 4918970"/>
                <a:gd name="connsiteY554" fmla="*/ 2804530 h 4941646"/>
                <a:gd name="connsiteX555" fmla="*/ 1650776 w 4918970"/>
                <a:gd name="connsiteY555" fmla="*/ 3022990 h 4941646"/>
                <a:gd name="connsiteX556" fmla="*/ 1501052 w 4918970"/>
                <a:gd name="connsiteY556" fmla="*/ 3301149 h 4941646"/>
                <a:gd name="connsiteX557" fmla="*/ 1185181 w 4918970"/>
                <a:gd name="connsiteY557" fmla="*/ 3304288 h 4941646"/>
                <a:gd name="connsiteX558" fmla="*/ 1185650 w 4918970"/>
                <a:gd name="connsiteY558" fmla="*/ 3303475 h 4941646"/>
                <a:gd name="connsiteX559" fmla="*/ 1168179 w 4918970"/>
                <a:gd name="connsiteY559" fmla="*/ 3297475 h 4941646"/>
                <a:gd name="connsiteX560" fmla="*/ 1112032 w 4918970"/>
                <a:gd name="connsiteY560" fmla="*/ 3101290 h 4941646"/>
                <a:gd name="connsiteX561" fmla="*/ 1310004 w 4918970"/>
                <a:gd name="connsiteY561" fmla="*/ 3051824 h 4941646"/>
                <a:gd name="connsiteX562" fmla="*/ 1379081 w 4918970"/>
                <a:gd name="connsiteY562" fmla="*/ 3139671 h 4941646"/>
                <a:gd name="connsiteX563" fmla="*/ 1382976 w 4918970"/>
                <a:gd name="connsiteY563" fmla="*/ 3185155 h 4941646"/>
                <a:gd name="connsiteX564" fmla="*/ 1421019 w 4918970"/>
                <a:gd name="connsiteY564" fmla="*/ 3168665 h 4941646"/>
                <a:gd name="connsiteX565" fmla="*/ 1496112 w 4918970"/>
                <a:gd name="connsiteY565" fmla="*/ 3029140 h 4941646"/>
                <a:gd name="connsiteX566" fmla="*/ 1444703 w 4918970"/>
                <a:gd name="connsiteY566" fmla="*/ 2919561 h 4941646"/>
                <a:gd name="connsiteX567" fmla="*/ 1416382 w 4918970"/>
                <a:gd name="connsiteY567" fmla="*/ 2900250 h 4941646"/>
                <a:gd name="connsiteX568" fmla="*/ 1346804 w 4918970"/>
                <a:gd name="connsiteY568" fmla="*/ 2871532 h 4941646"/>
                <a:gd name="connsiteX569" fmla="*/ 1125252 w 4918970"/>
                <a:gd name="connsiteY569" fmla="*/ 2901212 h 4941646"/>
                <a:gd name="connsiteX570" fmla="*/ 979558 w 4918970"/>
                <a:gd name="connsiteY570" fmla="*/ 3155193 h 4941646"/>
                <a:gd name="connsiteX571" fmla="*/ 1065781 w 4918970"/>
                <a:gd name="connsiteY571" fmla="*/ 3361426 h 4941646"/>
                <a:gd name="connsiteX572" fmla="*/ 1112129 w 4918970"/>
                <a:gd name="connsiteY572" fmla="*/ 3396670 h 4941646"/>
                <a:gd name="connsiteX573" fmla="*/ 1167119 w 4918970"/>
                <a:gd name="connsiteY573" fmla="*/ 3426954 h 4941646"/>
                <a:gd name="connsiteX574" fmla="*/ 1642841 w 4918970"/>
                <a:gd name="connsiteY574" fmla="*/ 3334132 h 4941646"/>
                <a:gd name="connsiteX575" fmla="*/ 1723066 w 4918970"/>
                <a:gd name="connsiteY575" fmla="*/ 3275705 h 4941646"/>
                <a:gd name="connsiteX576" fmla="*/ 1723871 w 4918970"/>
                <a:gd name="connsiteY576" fmla="*/ 3267252 h 4941646"/>
                <a:gd name="connsiteX577" fmla="*/ 1749278 w 4918970"/>
                <a:gd name="connsiteY577" fmla="*/ 3136731 h 4941646"/>
                <a:gd name="connsiteX578" fmla="*/ 1885391 w 4918970"/>
                <a:gd name="connsiteY578" fmla="*/ 2774066 h 4941646"/>
                <a:gd name="connsiteX579" fmla="*/ 1892863 w 4918970"/>
                <a:gd name="connsiteY579" fmla="*/ 2760730 h 4941646"/>
                <a:gd name="connsiteX580" fmla="*/ 1883647 w 4918970"/>
                <a:gd name="connsiteY580" fmla="*/ 2755317 h 4941646"/>
                <a:gd name="connsiteX581" fmla="*/ 1800233 w 4918970"/>
                <a:gd name="connsiteY581" fmla="*/ 2593083 h 4941646"/>
                <a:gd name="connsiteX582" fmla="*/ 1851273 w 4918970"/>
                <a:gd name="connsiteY582" fmla="*/ 2417948 h 4941646"/>
                <a:gd name="connsiteX583" fmla="*/ 1864461 w 4918970"/>
                <a:gd name="connsiteY583" fmla="*/ 2406324 h 4941646"/>
                <a:gd name="connsiteX584" fmla="*/ 1879621 w 4918970"/>
                <a:gd name="connsiteY584" fmla="*/ 2415227 h 4941646"/>
                <a:gd name="connsiteX585" fmla="*/ 1963035 w 4918970"/>
                <a:gd name="connsiteY585" fmla="*/ 2577461 h 4941646"/>
                <a:gd name="connsiteX586" fmla="*/ 1963114 w 4918970"/>
                <a:gd name="connsiteY586" fmla="*/ 2628761 h 4941646"/>
                <a:gd name="connsiteX587" fmla="*/ 1960205 w 4918970"/>
                <a:gd name="connsiteY587" fmla="*/ 2643795 h 4941646"/>
                <a:gd name="connsiteX588" fmla="*/ 2025217 w 4918970"/>
                <a:gd name="connsiteY588" fmla="*/ 2548400 h 4941646"/>
                <a:gd name="connsiteX589" fmla="*/ 2024468 w 4918970"/>
                <a:gd name="connsiteY589" fmla="*/ 2547577 h 4941646"/>
                <a:gd name="connsiteX590" fmla="*/ 2265586 w 4918970"/>
                <a:gd name="connsiteY590" fmla="*/ 2063542 h 4941646"/>
                <a:gd name="connsiteX591" fmla="*/ 2124212 w 4918970"/>
                <a:gd name="connsiteY591" fmla="*/ 1299884 h 4941646"/>
                <a:gd name="connsiteX592" fmla="*/ 2124792 w 4918970"/>
                <a:gd name="connsiteY592" fmla="*/ 1298877 h 4941646"/>
                <a:gd name="connsiteX593" fmla="*/ 2058300 w 4918970"/>
                <a:gd name="connsiteY593" fmla="*/ 1269084 h 4941646"/>
                <a:gd name="connsiteX594" fmla="*/ 1833426 w 4918970"/>
                <a:gd name="connsiteY594" fmla="*/ 1293197 h 4941646"/>
                <a:gd name="connsiteX595" fmla="*/ 1680840 w 4918970"/>
                <a:gd name="connsiteY595" fmla="*/ 1547045 h 4941646"/>
                <a:gd name="connsiteX596" fmla="*/ 1765051 w 4918970"/>
                <a:gd name="connsiteY596" fmla="*/ 1756945 h 4941646"/>
                <a:gd name="connsiteX597" fmla="*/ 1820301 w 4918970"/>
                <a:gd name="connsiteY597" fmla="*/ 1799930 h 4941646"/>
                <a:gd name="connsiteX598" fmla="*/ 1820419 w 4918970"/>
                <a:gd name="connsiteY598" fmla="*/ 1799752 h 4941646"/>
                <a:gd name="connsiteX599" fmla="*/ 1978676 w 4918970"/>
                <a:gd name="connsiteY599" fmla="*/ 1807621 h 4941646"/>
                <a:gd name="connsiteX600" fmla="*/ 2061957 w 4918970"/>
                <a:gd name="connsiteY600" fmla="*/ 1672820 h 4941646"/>
                <a:gd name="connsiteX601" fmla="*/ 2057217 w 4918970"/>
                <a:gd name="connsiteY601" fmla="*/ 1631628 h 4941646"/>
                <a:gd name="connsiteX602" fmla="*/ 2015879 w 4918970"/>
                <a:gd name="connsiteY602" fmla="*/ 1650997 h 4941646"/>
                <a:gd name="connsiteX603" fmla="*/ 1905264 w 4918970"/>
                <a:gd name="connsiteY603" fmla="*/ 1635099 h 4941646"/>
                <a:gd name="connsiteX604" fmla="*/ 1849116 w 4918970"/>
                <a:gd name="connsiteY604" fmla="*/ 1438916 h 4941646"/>
                <a:gd name="connsiteX605" fmla="*/ 2047090 w 4918970"/>
                <a:gd name="connsiteY605" fmla="*/ 1389450 h 4941646"/>
                <a:gd name="connsiteX606" fmla="*/ 2061022 w 4918970"/>
                <a:gd name="connsiteY606" fmla="*/ 1401579 h 4941646"/>
                <a:gd name="connsiteX607" fmla="*/ 2061491 w 4918970"/>
                <a:gd name="connsiteY607" fmla="*/ 1400767 h 4941646"/>
                <a:gd name="connsiteX608" fmla="*/ 2216713 w 4918970"/>
                <a:gd name="connsiteY608" fmla="*/ 1675895 h 4941646"/>
                <a:gd name="connsiteX609" fmla="*/ 2050681 w 4918970"/>
                <a:gd name="connsiteY609" fmla="*/ 1944630 h 4941646"/>
                <a:gd name="connsiteX610" fmla="*/ 1992462 w 4918970"/>
                <a:gd name="connsiteY610" fmla="*/ 1968071 h 4941646"/>
                <a:gd name="connsiteX611" fmla="*/ 1933487 w 4918970"/>
                <a:gd name="connsiteY611" fmla="*/ 1978911 h 4941646"/>
                <a:gd name="connsiteX612" fmla="*/ 1947932 w 4918970"/>
                <a:gd name="connsiteY612" fmla="*/ 2008688 h 4941646"/>
                <a:gd name="connsiteX613" fmla="*/ 1950805 w 4918970"/>
                <a:gd name="connsiteY613" fmla="*/ 2151713 h 4941646"/>
                <a:gd name="connsiteX614" fmla="*/ 1841712 w 4918970"/>
                <a:gd name="connsiteY614" fmla="*/ 2297919 h 4941646"/>
                <a:gd name="connsiteX615" fmla="*/ 1825288 w 4918970"/>
                <a:gd name="connsiteY615" fmla="*/ 2304193 h 4941646"/>
                <a:gd name="connsiteX616" fmla="*/ 1814204 w 4918970"/>
                <a:gd name="connsiteY616" fmla="*/ 2290548 h 4941646"/>
                <a:gd name="connsiteX617" fmla="*/ 1792828 w 4918970"/>
                <a:gd name="connsiteY617" fmla="*/ 2109383 h 4941646"/>
                <a:gd name="connsiteX618" fmla="*/ 1866829 w 4918970"/>
                <a:gd name="connsiteY618" fmla="*/ 1986956 h 4941646"/>
                <a:gd name="connsiteX619" fmla="*/ 1879518 w 4918970"/>
                <a:gd name="connsiteY619" fmla="*/ 1978359 h 4941646"/>
                <a:gd name="connsiteX620" fmla="*/ 1870375 w 4918970"/>
                <a:gd name="connsiteY620" fmla="*/ 1978207 h 4941646"/>
                <a:gd name="connsiteX621" fmla="*/ 1810237 w 4918970"/>
                <a:gd name="connsiteY621" fmla="*/ 1965088 h 4941646"/>
                <a:gd name="connsiteX622" fmla="*/ 1750045 w 4918970"/>
                <a:gd name="connsiteY622" fmla="*/ 1936101 h 4941646"/>
                <a:gd name="connsiteX623" fmla="*/ 1749147 w 4918970"/>
                <a:gd name="connsiteY623" fmla="*/ 1937640 h 4941646"/>
                <a:gd name="connsiteX624" fmla="*/ 1742500 w 4918970"/>
                <a:gd name="connsiteY624" fmla="*/ 1932468 h 4941646"/>
                <a:gd name="connsiteX625" fmla="*/ 1735176 w 4918970"/>
                <a:gd name="connsiteY625" fmla="*/ 1928942 h 4941646"/>
                <a:gd name="connsiteX626" fmla="*/ 1736124 w 4918970"/>
                <a:gd name="connsiteY626" fmla="*/ 1927507 h 4941646"/>
                <a:gd name="connsiteX627" fmla="*/ 1655361 w 4918970"/>
                <a:gd name="connsiteY627" fmla="*/ 1864680 h 4941646"/>
                <a:gd name="connsiteX628" fmla="*/ 1559676 w 4918970"/>
                <a:gd name="connsiteY628" fmla="*/ 1718695 h 4941646"/>
                <a:gd name="connsiteX629" fmla="*/ 1551680 w 4918970"/>
                <a:gd name="connsiteY629" fmla="*/ 1691464 h 4941646"/>
                <a:gd name="connsiteX630" fmla="*/ 1548839 w 4918970"/>
                <a:gd name="connsiteY630" fmla="*/ 1699861 h 4941646"/>
                <a:gd name="connsiteX631" fmla="*/ 1406967 w 4918970"/>
                <a:gd name="connsiteY631" fmla="*/ 1814530 h 4941646"/>
                <a:gd name="connsiteX632" fmla="*/ 1225111 w 4918970"/>
                <a:gd name="connsiteY632" fmla="*/ 1800177 h 4941646"/>
                <a:gd name="connsiteX633" fmla="*/ 1211047 w 4918970"/>
                <a:gd name="connsiteY633" fmla="*/ 1789629 h 4941646"/>
                <a:gd name="connsiteX634" fmla="*/ 1216682 w 4918970"/>
                <a:gd name="connsiteY634" fmla="*/ 1772975 h 4941646"/>
                <a:gd name="connsiteX635" fmla="*/ 1358558 w 4918970"/>
                <a:gd name="connsiteY635" fmla="*/ 1658308 h 4941646"/>
                <a:gd name="connsiteX636" fmla="*/ 1540410 w 4918970"/>
                <a:gd name="connsiteY636" fmla="*/ 1672659 h 4941646"/>
                <a:gd name="connsiteX637" fmla="*/ 1547783 w 4918970"/>
                <a:gd name="connsiteY637" fmla="*/ 1678190 h 4941646"/>
                <a:gd name="connsiteX638" fmla="*/ 1534861 w 4918970"/>
                <a:gd name="connsiteY638" fmla="*/ 1634179 h 4941646"/>
                <a:gd name="connsiteX639" fmla="*/ 1527107 w 4918970"/>
                <a:gd name="connsiteY639" fmla="*/ 1545003 h 4941646"/>
                <a:gd name="connsiteX640" fmla="*/ 1759495 w 4918970"/>
                <a:gd name="connsiteY640" fmla="*/ 1158392 h 4941646"/>
                <a:gd name="connsiteX641" fmla="*/ 1870340 w 4918970"/>
                <a:gd name="connsiteY641" fmla="*/ 1115575 h 4941646"/>
                <a:gd name="connsiteX642" fmla="*/ 1962100 w 4918970"/>
                <a:gd name="connsiteY642" fmla="*/ 1105952 h 4941646"/>
                <a:gd name="connsiteX643" fmla="*/ 1904225 w 4918970"/>
                <a:gd name="connsiteY643" fmla="*/ 1012071 h 4941646"/>
                <a:gd name="connsiteX644" fmla="*/ 1847799 w 4918970"/>
                <a:gd name="connsiteY644" fmla="*/ 517974 h 4941646"/>
                <a:gd name="connsiteX645" fmla="*/ 1883586 w 4918970"/>
                <a:gd name="connsiteY645" fmla="*/ 457675 h 4941646"/>
                <a:gd name="connsiteX646" fmla="*/ 1881986 w 4918970"/>
                <a:gd name="connsiteY646" fmla="*/ 456591 h 4941646"/>
                <a:gd name="connsiteX647" fmla="*/ 1888714 w 4918970"/>
                <a:gd name="connsiteY647" fmla="*/ 449036 h 4941646"/>
                <a:gd name="connsiteX648" fmla="*/ 1893876 w 4918970"/>
                <a:gd name="connsiteY648" fmla="*/ 440336 h 4941646"/>
                <a:gd name="connsiteX649" fmla="*/ 1895449 w 4918970"/>
                <a:gd name="connsiteY649" fmla="*/ 441470 h 4941646"/>
                <a:gd name="connsiteX650" fmla="*/ 1946490 w 4918970"/>
                <a:gd name="connsiteY650" fmla="*/ 384136 h 4941646"/>
                <a:gd name="connsiteX651" fmla="*/ 1968652 w 4918970"/>
                <a:gd name="connsiteY651" fmla="*/ 368534 h 4941646"/>
                <a:gd name="connsiteX652" fmla="*/ 1909373 w 4918970"/>
                <a:gd name="connsiteY652" fmla="*/ 358232 h 4941646"/>
                <a:gd name="connsiteX653" fmla="*/ 1826558 w 4918970"/>
                <a:gd name="connsiteY653" fmla="*/ 303712 h 4941646"/>
                <a:gd name="connsiteX654" fmla="*/ 1751877 w 4918970"/>
                <a:gd name="connsiteY654" fmla="*/ 137278 h 4941646"/>
                <a:gd name="connsiteX655" fmla="*/ 1754383 w 4918970"/>
                <a:gd name="connsiteY655" fmla="*/ 119877 h 4941646"/>
                <a:gd name="connsiteX656" fmla="*/ 4511458 w 4918970"/>
                <a:gd name="connsiteY656" fmla="*/ 4639 h 4941646"/>
                <a:gd name="connsiteX657" fmla="*/ 4799030 w 4918970"/>
                <a:gd name="connsiteY657" fmla="*/ 177844 h 4941646"/>
                <a:gd name="connsiteX658" fmla="*/ 4826415 w 4918970"/>
                <a:gd name="connsiteY658" fmla="*/ 432711 h 4941646"/>
                <a:gd name="connsiteX659" fmla="*/ 4795970 w 4918970"/>
                <a:gd name="connsiteY659" fmla="*/ 500816 h 4941646"/>
                <a:gd name="connsiteX660" fmla="*/ 4797223 w 4918970"/>
                <a:gd name="connsiteY660" fmla="*/ 501491 h 4941646"/>
                <a:gd name="connsiteX661" fmla="*/ 4793180 w 4918970"/>
                <a:gd name="connsiteY661" fmla="*/ 507059 h 4941646"/>
                <a:gd name="connsiteX662" fmla="*/ 4790329 w 4918970"/>
                <a:gd name="connsiteY662" fmla="*/ 513436 h 4941646"/>
                <a:gd name="connsiteX663" fmla="*/ 4789101 w 4918970"/>
                <a:gd name="connsiteY663" fmla="*/ 512678 h 4941646"/>
                <a:gd name="connsiteX664" fmla="*/ 4760754 w 4918970"/>
                <a:gd name="connsiteY664" fmla="*/ 551715 h 4941646"/>
                <a:gd name="connsiteX665" fmla="*/ 4595801 w 4918970"/>
                <a:gd name="connsiteY665" fmla="*/ 623232 h 4941646"/>
                <a:gd name="connsiteX666" fmla="*/ 4391957 w 4918970"/>
                <a:gd name="connsiteY666" fmla="*/ 505591 h 4941646"/>
                <a:gd name="connsiteX667" fmla="*/ 4396591 w 4918970"/>
                <a:gd name="connsiteY667" fmla="*/ 270283 h 4941646"/>
                <a:gd name="connsiteX668" fmla="*/ 4397185 w 4918970"/>
                <a:gd name="connsiteY668" fmla="*/ 270650 h 4941646"/>
                <a:gd name="connsiteX669" fmla="*/ 4402039 w 4918970"/>
                <a:gd name="connsiteY669" fmla="*/ 257772 h 4941646"/>
                <a:gd name="connsiteX670" fmla="*/ 4549379 w 4918970"/>
                <a:gd name="connsiteY670" fmla="*/ 220288 h 4941646"/>
                <a:gd name="connsiteX671" fmla="*/ 4581849 w 4918970"/>
                <a:gd name="connsiteY671" fmla="*/ 368813 h 4941646"/>
                <a:gd name="connsiteX672" fmla="*/ 4514904 w 4918970"/>
                <a:gd name="connsiteY672" fmla="*/ 418316 h 4941646"/>
                <a:gd name="connsiteX673" fmla="*/ 4480945 w 4918970"/>
                <a:gd name="connsiteY673" fmla="*/ 420212 h 4941646"/>
                <a:gd name="connsiteX674" fmla="*/ 4492386 w 4918970"/>
                <a:gd name="connsiteY674" fmla="*/ 448907 h 4941646"/>
                <a:gd name="connsiteX675" fmla="*/ 4594635 w 4918970"/>
                <a:gd name="connsiteY675" fmla="*/ 507915 h 4941646"/>
                <a:gd name="connsiteX676" fmla="*/ 4695668 w 4918970"/>
                <a:gd name="connsiteY676" fmla="*/ 446851 h 4941646"/>
                <a:gd name="connsiteX677" fmla="*/ 4698368 w 4918970"/>
                <a:gd name="connsiteY677" fmla="*/ 448304 h 4941646"/>
                <a:gd name="connsiteX678" fmla="*/ 4719468 w 4918970"/>
                <a:gd name="connsiteY678" fmla="*/ 401104 h 4941646"/>
                <a:gd name="connsiteX679" fmla="*/ 4701238 w 4918970"/>
                <a:gd name="connsiteY679" fmla="*/ 231444 h 4941646"/>
                <a:gd name="connsiteX680" fmla="*/ 4509807 w 4918970"/>
                <a:gd name="connsiteY680" fmla="*/ 116144 h 4941646"/>
                <a:gd name="connsiteX681" fmla="*/ 4351314 w 4918970"/>
                <a:gd name="connsiteY681" fmla="*/ 179365 h 4941646"/>
                <a:gd name="connsiteX682" fmla="*/ 4316316 w 4918970"/>
                <a:gd name="connsiteY682" fmla="*/ 224102 h 4941646"/>
                <a:gd name="connsiteX683" fmla="*/ 4320229 w 4918970"/>
                <a:gd name="connsiteY683" fmla="*/ 226520 h 4941646"/>
                <a:gd name="connsiteX684" fmla="*/ 4366449 w 4918970"/>
                <a:gd name="connsiteY684" fmla="*/ 614005 h 4941646"/>
                <a:gd name="connsiteX685" fmla="*/ 4402394 w 4918970"/>
                <a:gd name="connsiteY685" fmla="*/ 666270 h 4941646"/>
                <a:gd name="connsiteX686" fmla="*/ 4407067 w 4918970"/>
                <a:gd name="connsiteY686" fmla="*/ 672547 h 4941646"/>
                <a:gd name="connsiteX687" fmla="*/ 4407686 w 4918970"/>
                <a:gd name="connsiteY687" fmla="*/ 673963 h 4941646"/>
                <a:gd name="connsiteX688" fmla="*/ 4409518 w 4918970"/>
                <a:gd name="connsiteY688" fmla="*/ 676628 h 4941646"/>
                <a:gd name="connsiteX689" fmla="*/ 4408889 w 4918970"/>
                <a:gd name="connsiteY689" fmla="*/ 676719 h 4941646"/>
                <a:gd name="connsiteX690" fmla="*/ 4445081 w 4918970"/>
                <a:gd name="connsiteY690" fmla="*/ 759651 h 4941646"/>
                <a:gd name="connsiteX691" fmla="*/ 4459298 w 4918970"/>
                <a:gd name="connsiteY691" fmla="*/ 855235 h 4941646"/>
                <a:gd name="connsiteX692" fmla="*/ 4355512 w 4918970"/>
                <a:gd name="connsiteY692" fmla="*/ 1115441 h 4941646"/>
                <a:gd name="connsiteX693" fmla="*/ 4349161 w 4918970"/>
                <a:gd name="connsiteY693" fmla="*/ 1120410 h 4941646"/>
                <a:gd name="connsiteX694" fmla="*/ 4356461 w 4918970"/>
                <a:gd name="connsiteY694" fmla="*/ 1121858 h 4941646"/>
                <a:gd name="connsiteX695" fmla="*/ 4233195 w 4918970"/>
                <a:gd name="connsiteY695" fmla="*/ 1607970 h 4941646"/>
                <a:gd name="connsiteX696" fmla="*/ 4228785 w 4918970"/>
                <a:gd name="connsiteY696" fmla="*/ 1610383 h 4941646"/>
                <a:gd name="connsiteX697" fmla="*/ 4264415 w 4918970"/>
                <a:gd name="connsiteY697" fmla="*/ 1661217 h 4941646"/>
                <a:gd name="connsiteX698" fmla="*/ 4433762 w 4918970"/>
                <a:gd name="connsiteY698" fmla="*/ 1739304 h 4941646"/>
                <a:gd name="connsiteX699" fmla="*/ 4649298 w 4918970"/>
                <a:gd name="connsiteY699" fmla="*/ 1624450 h 4941646"/>
                <a:gd name="connsiteX700" fmla="*/ 4678925 w 4918970"/>
                <a:gd name="connsiteY700" fmla="*/ 1440335 h 4941646"/>
                <a:gd name="connsiteX701" fmla="*/ 4658605 w 4918970"/>
                <a:gd name="connsiteY701" fmla="*/ 1387613 h 4941646"/>
                <a:gd name="connsiteX702" fmla="*/ 4655574 w 4918970"/>
                <a:gd name="connsiteY702" fmla="*/ 1389044 h 4941646"/>
                <a:gd name="connsiteX703" fmla="*/ 4548812 w 4918970"/>
                <a:gd name="connsiteY703" fmla="*/ 1316605 h 4941646"/>
                <a:gd name="connsiteX704" fmla="*/ 4433837 w 4918970"/>
                <a:gd name="connsiteY704" fmla="*/ 1375139 h 4941646"/>
                <a:gd name="connsiteX705" fmla="*/ 4419705 w 4918970"/>
                <a:gd name="connsiteY705" fmla="*/ 1405799 h 4941646"/>
                <a:gd name="connsiteX706" fmla="*/ 4456658 w 4918970"/>
                <a:gd name="connsiteY706" fmla="*/ 1409817 h 4941646"/>
                <a:gd name="connsiteX707" fmla="*/ 4526879 w 4918970"/>
                <a:gd name="connsiteY707" fmla="*/ 1467682 h 4941646"/>
                <a:gd name="connsiteX708" fmla="*/ 4482924 w 4918970"/>
                <a:gd name="connsiteY708" fmla="*/ 1627916 h 4941646"/>
                <a:gd name="connsiteX709" fmla="*/ 4324272 w 4918970"/>
                <a:gd name="connsiteY709" fmla="*/ 1578555 h 4941646"/>
                <a:gd name="connsiteX710" fmla="*/ 4319713 w 4918970"/>
                <a:gd name="connsiteY710" fmla="*/ 1564222 h 4941646"/>
                <a:gd name="connsiteX711" fmla="*/ 4319043 w 4918970"/>
                <a:gd name="connsiteY711" fmla="*/ 1564589 h 4941646"/>
                <a:gd name="connsiteX712" fmla="*/ 4327483 w 4918970"/>
                <a:gd name="connsiteY712" fmla="*/ 1307515 h 4941646"/>
                <a:gd name="connsiteX713" fmla="*/ 4556701 w 4918970"/>
                <a:gd name="connsiteY713" fmla="*/ 1190819 h 4941646"/>
                <a:gd name="connsiteX714" fmla="*/ 4601450 w 4918970"/>
                <a:gd name="connsiteY714" fmla="*/ 1198211 h 4941646"/>
                <a:gd name="connsiteX715" fmla="*/ 4599262 w 4918970"/>
                <a:gd name="connsiteY715" fmla="*/ 1194560 h 4941646"/>
                <a:gd name="connsiteX716" fmla="*/ 4603780 w 4918970"/>
                <a:gd name="connsiteY716" fmla="*/ 1013286 h 4941646"/>
                <a:gd name="connsiteX717" fmla="*/ 4731746 w 4918970"/>
                <a:gd name="connsiteY717" fmla="*/ 884812 h 4941646"/>
                <a:gd name="connsiteX718" fmla="*/ 4748789 w 4918970"/>
                <a:gd name="connsiteY718" fmla="*/ 880953 h 4941646"/>
                <a:gd name="connsiteX719" fmla="*/ 4757773 w 4918970"/>
                <a:gd name="connsiteY719" fmla="*/ 895944 h 4941646"/>
                <a:gd name="connsiteX720" fmla="*/ 4753254 w 4918970"/>
                <a:gd name="connsiteY720" fmla="*/ 1077218 h 4941646"/>
                <a:gd name="connsiteX721" fmla="*/ 4625289 w 4918970"/>
                <a:gd name="connsiteY721" fmla="*/ 1205693 h 4941646"/>
                <a:gd name="connsiteX722" fmla="*/ 4624645 w 4918970"/>
                <a:gd name="connsiteY722" fmla="*/ 1205839 h 4941646"/>
                <a:gd name="connsiteX723" fmla="*/ 4654085 w 4918970"/>
                <a:gd name="connsiteY723" fmla="*/ 1217079 h 4941646"/>
                <a:gd name="connsiteX724" fmla="*/ 4732622 w 4918970"/>
                <a:gd name="connsiteY724" fmla="*/ 1278332 h 4941646"/>
                <a:gd name="connsiteX725" fmla="*/ 4761319 w 4918970"/>
                <a:gd name="connsiteY725" fmla="*/ 1322562 h 4941646"/>
                <a:gd name="connsiteX726" fmla="*/ 4762703 w 4918970"/>
                <a:gd name="connsiteY726" fmla="*/ 1321804 h 4941646"/>
                <a:gd name="connsiteX727" fmla="*/ 4765449 w 4918970"/>
                <a:gd name="connsiteY727" fmla="*/ 1328927 h 4941646"/>
                <a:gd name="connsiteX728" fmla="*/ 4769542 w 4918970"/>
                <a:gd name="connsiteY728" fmla="*/ 1335237 h 4941646"/>
                <a:gd name="connsiteX729" fmla="*/ 4768136 w 4918970"/>
                <a:gd name="connsiteY729" fmla="*/ 1335901 h 4941646"/>
                <a:gd name="connsiteX730" fmla="*/ 4797456 w 4918970"/>
                <a:gd name="connsiteY730" fmla="*/ 1411974 h 4941646"/>
                <a:gd name="connsiteX731" fmla="*/ 4752950 w 4918970"/>
                <a:gd name="connsiteY731" fmla="*/ 1688557 h 4941646"/>
                <a:gd name="connsiteX732" fmla="*/ 4525367 w 4918970"/>
                <a:gd name="connsiteY732" fmla="*/ 1851912 h 4941646"/>
                <a:gd name="connsiteX733" fmla="*/ 4463072 w 4918970"/>
                <a:gd name="connsiteY733" fmla="*/ 1857857 h 4941646"/>
                <a:gd name="connsiteX734" fmla="*/ 4493298 w 4918970"/>
                <a:gd name="connsiteY734" fmla="*/ 1859926 h 4941646"/>
                <a:gd name="connsiteX735" fmla="*/ 4547877 w 4918970"/>
                <a:gd name="connsiteY735" fmla="*/ 1874748 h 4941646"/>
                <a:gd name="connsiteX736" fmla="*/ 4669981 w 4918970"/>
                <a:gd name="connsiteY736" fmla="*/ 1963149 h 4941646"/>
                <a:gd name="connsiteX737" fmla="*/ 4714395 w 4918970"/>
                <a:gd name="connsiteY737" fmla="*/ 2250817 h 4941646"/>
                <a:gd name="connsiteX738" fmla="*/ 4559918 w 4918970"/>
                <a:gd name="connsiteY738" fmla="*/ 2410616 h 4941646"/>
                <a:gd name="connsiteX739" fmla="*/ 4497665 w 4918970"/>
                <a:gd name="connsiteY739" fmla="*/ 2428174 h 4941646"/>
                <a:gd name="connsiteX740" fmla="*/ 4497912 w 4918970"/>
                <a:gd name="connsiteY740" fmla="*/ 2429383 h 4941646"/>
                <a:gd name="connsiteX741" fmla="*/ 4491958 w 4918970"/>
                <a:gd name="connsiteY741" fmla="*/ 2429783 h 4941646"/>
                <a:gd name="connsiteX742" fmla="*/ 4486128 w 4918970"/>
                <a:gd name="connsiteY742" fmla="*/ 2431428 h 4941646"/>
                <a:gd name="connsiteX743" fmla="*/ 4485951 w 4918970"/>
                <a:gd name="connsiteY743" fmla="*/ 2430189 h 4941646"/>
                <a:gd name="connsiteX744" fmla="*/ 4444216 w 4918970"/>
                <a:gd name="connsiteY744" fmla="*/ 2433000 h 4941646"/>
                <a:gd name="connsiteX745" fmla="*/ 4304979 w 4918970"/>
                <a:gd name="connsiteY745" fmla="*/ 2362900 h 4941646"/>
                <a:gd name="connsiteX746" fmla="*/ 4298913 w 4918970"/>
                <a:gd name="connsiteY746" fmla="*/ 2353458 h 4941646"/>
                <a:gd name="connsiteX747" fmla="*/ 4306437 w 4918970"/>
                <a:gd name="connsiteY747" fmla="*/ 2389244 h 4941646"/>
                <a:gd name="connsiteX748" fmla="*/ 4310875 w 4918970"/>
                <a:gd name="connsiteY748" fmla="*/ 2448946 h 4941646"/>
                <a:gd name="connsiteX749" fmla="*/ 4181044 w 4918970"/>
                <a:gd name="connsiteY749" fmla="*/ 2767565 h 4941646"/>
                <a:gd name="connsiteX750" fmla="*/ 4101726 w 4918970"/>
                <a:gd name="connsiteY750" fmla="*/ 2828674 h 4941646"/>
                <a:gd name="connsiteX751" fmla="*/ 4102777 w 4918970"/>
                <a:gd name="connsiteY751" fmla="*/ 2830268 h 4941646"/>
                <a:gd name="connsiteX752" fmla="*/ 4094455 w 4918970"/>
                <a:gd name="connsiteY752" fmla="*/ 2834276 h 4941646"/>
                <a:gd name="connsiteX753" fmla="*/ 4087028 w 4918970"/>
                <a:gd name="connsiteY753" fmla="*/ 2839998 h 4941646"/>
                <a:gd name="connsiteX754" fmla="*/ 4086059 w 4918970"/>
                <a:gd name="connsiteY754" fmla="*/ 2838318 h 4941646"/>
                <a:gd name="connsiteX755" fmla="*/ 4027718 w 4918970"/>
                <a:gd name="connsiteY755" fmla="*/ 2866413 h 4941646"/>
                <a:gd name="connsiteX756" fmla="*/ 3787273 w 4918970"/>
                <a:gd name="connsiteY756" fmla="*/ 2845955 h 4941646"/>
                <a:gd name="connsiteX757" fmla="*/ 3621242 w 4918970"/>
                <a:gd name="connsiteY757" fmla="*/ 2577213 h 4941646"/>
                <a:gd name="connsiteX758" fmla="*/ 3776463 w 4918970"/>
                <a:gd name="connsiteY758" fmla="*/ 2302084 h 4941646"/>
                <a:gd name="connsiteX759" fmla="*/ 3776933 w 4918970"/>
                <a:gd name="connsiteY759" fmla="*/ 2302895 h 4941646"/>
                <a:gd name="connsiteX760" fmla="*/ 3790865 w 4918970"/>
                <a:gd name="connsiteY760" fmla="*/ 2290766 h 4941646"/>
                <a:gd name="connsiteX761" fmla="*/ 3988838 w 4918970"/>
                <a:gd name="connsiteY761" fmla="*/ 2340233 h 4941646"/>
                <a:gd name="connsiteX762" fmla="*/ 3932691 w 4918970"/>
                <a:gd name="connsiteY762" fmla="*/ 2536416 h 4941646"/>
                <a:gd name="connsiteX763" fmla="*/ 3822075 w 4918970"/>
                <a:gd name="connsiteY763" fmla="*/ 2552314 h 4941646"/>
                <a:gd name="connsiteX764" fmla="*/ 3780737 w 4918970"/>
                <a:gd name="connsiteY764" fmla="*/ 2532945 h 4941646"/>
                <a:gd name="connsiteX765" fmla="*/ 3775997 w 4918970"/>
                <a:gd name="connsiteY765" fmla="*/ 2574137 h 4941646"/>
                <a:gd name="connsiteX766" fmla="*/ 3859279 w 4918970"/>
                <a:gd name="connsiteY766" fmla="*/ 2708938 h 4941646"/>
                <a:gd name="connsiteX767" fmla="*/ 4017535 w 4918970"/>
                <a:gd name="connsiteY767" fmla="*/ 2701069 h 4941646"/>
                <a:gd name="connsiteX768" fmla="*/ 4019802 w 4918970"/>
                <a:gd name="connsiteY768" fmla="*/ 2704504 h 4941646"/>
                <a:gd name="connsiteX769" fmla="*/ 4074773 w 4918970"/>
                <a:gd name="connsiteY769" fmla="*/ 2662154 h 4941646"/>
                <a:gd name="connsiteX770" fmla="*/ 4161198 w 4918970"/>
                <a:gd name="connsiteY770" fmla="*/ 2450056 h 4941646"/>
                <a:gd name="connsiteX771" fmla="*/ 4008347 w 4918970"/>
                <a:gd name="connsiteY771" fmla="*/ 2191978 h 4941646"/>
                <a:gd name="connsiteX772" fmla="*/ 3780815 w 4918970"/>
                <a:gd name="connsiteY772" fmla="*/ 2165827 h 4941646"/>
                <a:gd name="connsiteX773" fmla="*/ 3710985 w 4918970"/>
                <a:gd name="connsiteY773" fmla="*/ 2196425 h 4941646"/>
                <a:gd name="connsiteX774" fmla="*/ 3714072 w 4918970"/>
                <a:gd name="connsiteY774" fmla="*/ 2201772 h 4941646"/>
                <a:gd name="connsiteX775" fmla="*/ 3522106 w 4918970"/>
                <a:gd name="connsiteY775" fmla="*/ 2689097 h 4941646"/>
                <a:gd name="connsiteX776" fmla="*/ 3532307 w 4918970"/>
                <a:gd name="connsiteY776" fmla="*/ 2782745 h 4941646"/>
                <a:gd name="connsiteX777" fmla="*/ 3562072 w 4918970"/>
                <a:gd name="connsiteY777" fmla="*/ 2805592 h 4941646"/>
                <a:gd name="connsiteX778" fmla="*/ 3634829 w 4918970"/>
                <a:gd name="connsiteY778" fmla="*/ 2869938 h 4941646"/>
                <a:gd name="connsiteX779" fmla="*/ 3724413 w 4918970"/>
                <a:gd name="connsiteY779" fmla="*/ 2962086 h 4941646"/>
                <a:gd name="connsiteX780" fmla="*/ 3797434 w 4918970"/>
                <a:gd name="connsiteY780" fmla="*/ 3050432 h 4941646"/>
                <a:gd name="connsiteX781" fmla="*/ 3816294 w 4918970"/>
                <a:gd name="connsiteY781" fmla="*/ 3019338 h 4941646"/>
                <a:gd name="connsiteX782" fmla="*/ 3934847 w 4918970"/>
                <a:gd name="connsiteY782" fmla="*/ 2939277 h 4941646"/>
                <a:gd name="connsiteX783" fmla="*/ 4116857 w 4918970"/>
                <a:gd name="connsiteY783" fmla="*/ 2951520 h 4941646"/>
                <a:gd name="connsiteX784" fmla="*/ 4131042 w 4918970"/>
                <a:gd name="connsiteY784" fmla="*/ 2961904 h 4941646"/>
                <a:gd name="connsiteX785" fmla="*/ 4125601 w 4918970"/>
                <a:gd name="connsiteY785" fmla="*/ 2978622 h 4941646"/>
                <a:gd name="connsiteX786" fmla="*/ 3985064 w 4918970"/>
                <a:gd name="connsiteY786" fmla="*/ 3094927 h 4941646"/>
                <a:gd name="connsiteX787" fmla="*/ 3842075 w 4918970"/>
                <a:gd name="connsiteY787" fmla="*/ 3099246 h 4941646"/>
                <a:gd name="connsiteX788" fmla="*/ 3829598 w 4918970"/>
                <a:gd name="connsiteY788" fmla="*/ 3093950 h 4941646"/>
                <a:gd name="connsiteX789" fmla="*/ 3883909 w 4918970"/>
                <a:gd name="connsiteY789" fmla="*/ 3171086 h 4941646"/>
                <a:gd name="connsiteX790" fmla="*/ 3952198 w 4918970"/>
                <a:gd name="connsiteY790" fmla="*/ 3285565 h 4941646"/>
                <a:gd name="connsiteX791" fmla="*/ 3978288 w 4918970"/>
                <a:gd name="connsiteY791" fmla="*/ 3339647 h 4941646"/>
                <a:gd name="connsiteX792" fmla="*/ 3979775 w 4918970"/>
                <a:gd name="connsiteY792" fmla="*/ 3337792 h 4941646"/>
                <a:gd name="connsiteX793" fmla="*/ 4003845 w 4918970"/>
                <a:gd name="connsiteY793" fmla="*/ 3392625 h 4941646"/>
                <a:gd name="connsiteX794" fmla="*/ 4025450 w 4918970"/>
                <a:gd name="connsiteY794" fmla="*/ 3437411 h 4941646"/>
                <a:gd name="connsiteX795" fmla="*/ 4058529 w 4918970"/>
                <a:gd name="connsiteY795" fmla="*/ 3496224 h 4941646"/>
                <a:gd name="connsiteX796" fmla="*/ 4389625 w 4918970"/>
                <a:gd name="connsiteY796" fmla="*/ 3722024 h 4941646"/>
                <a:gd name="connsiteX797" fmla="*/ 4389615 w 4918970"/>
                <a:gd name="connsiteY797" fmla="*/ 3722221 h 4941646"/>
                <a:gd name="connsiteX798" fmla="*/ 4462143 w 4918970"/>
                <a:gd name="connsiteY798" fmla="*/ 3717792 h 4941646"/>
                <a:gd name="connsiteX799" fmla="*/ 4650029 w 4918970"/>
                <a:gd name="connsiteY799" fmla="*/ 3593182 h 4941646"/>
                <a:gd name="connsiteX800" fmla="*/ 4670204 w 4918970"/>
                <a:gd name="connsiteY800" fmla="*/ 3298554 h 4941646"/>
                <a:gd name="connsiteX801" fmla="*/ 4501059 w 4918970"/>
                <a:gd name="connsiteY801" fmla="*/ 3149494 h 4941646"/>
                <a:gd name="connsiteX802" fmla="*/ 4426620 w 4918970"/>
                <a:gd name="connsiteY802" fmla="*/ 3134582 h 4941646"/>
                <a:gd name="connsiteX803" fmla="*/ 4392049 w 4918970"/>
                <a:gd name="connsiteY803" fmla="*/ 3134901 h 4941646"/>
                <a:gd name="connsiteX804" fmla="*/ 4287518 w 4918970"/>
                <a:gd name="connsiteY804" fmla="*/ 3197970 h 4941646"/>
                <a:gd name="connsiteX805" fmla="*/ 4272296 w 4918970"/>
                <a:gd name="connsiteY805" fmla="*/ 3357058 h 4941646"/>
                <a:gd name="connsiteX806" fmla="*/ 4294955 w 4918970"/>
                <a:gd name="connsiteY806" fmla="*/ 3392208 h 4941646"/>
                <a:gd name="connsiteX807" fmla="*/ 4323712 w 4918970"/>
                <a:gd name="connsiteY807" fmla="*/ 3356251 h 4941646"/>
                <a:gd name="connsiteX808" fmla="*/ 4430869 w 4918970"/>
                <a:gd name="connsiteY808" fmla="*/ 3321301 h 4941646"/>
                <a:gd name="connsiteX809" fmla="*/ 4569156 w 4918970"/>
                <a:gd name="connsiteY809" fmla="*/ 3473737 h 4941646"/>
                <a:gd name="connsiteX810" fmla="*/ 4412121 w 4918970"/>
                <a:gd name="connsiteY810" fmla="*/ 3606776 h 4941646"/>
                <a:gd name="connsiteX811" fmla="*/ 4394107 w 4918970"/>
                <a:gd name="connsiteY811" fmla="*/ 3602017 h 4941646"/>
                <a:gd name="connsiteX812" fmla="*/ 4394045 w 4918970"/>
                <a:gd name="connsiteY812" fmla="*/ 3602961 h 4941646"/>
                <a:gd name="connsiteX813" fmla="*/ 4130926 w 4918970"/>
                <a:gd name="connsiteY813" fmla="*/ 3423292 h 4941646"/>
                <a:gd name="connsiteX814" fmla="*/ 4161274 w 4918970"/>
                <a:gd name="connsiteY814" fmla="*/ 3106130 h 4941646"/>
                <a:gd name="connsiteX815" fmla="*/ 4369668 w 4918970"/>
                <a:gd name="connsiteY815" fmla="*/ 2980392 h 4941646"/>
                <a:gd name="connsiteX816" fmla="*/ 4429834 w 4918970"/>
                <a:gd name="connsiteY816" fmla="*/ 2979836 h 4941646"/>
                <a:gd name="connsiteX817" fmla="*/ 4434981 w 4918970"/>
                <a:gd name="connsiteY817" fmla="*/ 2979670 h 4941646"/>
                <a:gd name="connsiteX818" fmla="*/ 4435102 w 4918970"/>
                <a:gd name="connsiteY818" fmla="*/ 2977839 h 4941646"/>
                <a:gd name="connsiteX819" fmla="*/ 4446169 w 4918970"/>
                <a:gd name="connsiteY819" fmla="*/ 2979309 h 4941646"/>
                <a:gd name="connsiteX820" fmla="*/ 4555338 w 4918970"/>
                <a:gd name="connsiteY820" fmla="*/ 2975780 h 4941646"/>
                <a:gd name="connsiteX821" fmla="*/ 4796000 w 4918970"/>
                <a:gd name="connsiteY821" fmla="*/ 2828189 h 4941646"/>
                <a:gd name="connsiteX822" fmla="*/ 4799625 w 4918970"/>
                <a:gd name="connsiteY822" fmla="*/ 2829853 h 4941646"/>
                <a:gd name="connsiteX823" fmla="*/ 4815114 w 4918970"/>
                <a:gd name="connsiteY823" fmla="*/ 2783102 h 4941646"/>
                <a:gd name="connsiteX824" fmla="*/ 4784639 w 4918970"/>
                <a:gd name="connsiteY824" fmla="*/ 2638323 h 4941646"/>
                <a:gd name="connsiteX825" fmla="*/ 4609469 w 4918970"/>
                <a:gd name="connsiteY825" fmla="*/ 2555498 h 4941646"/>
                <a:gd name="connsiteX826" fmla="*/ 4478235 w 4918970"/>
                <a:gd name="connsiteY826" fmla="*/ 2623814 h 4941646"/>
                <a:gd name="connsiteX827" fmla="*/ 4454293 w 4918970"/>
                <a:gd name="connsiteY827" fmla="*/ 2661714 h 4941646"/>
                <a:gd name="connsiteX828" fmla="*/ 4456640 w 4918970"/>
                <a:gd name="connsiteY828" fmla="*/ 2662966 h 4941646"/>
                <a:gd name="connsiteX829" fmla="*/ 4461076 w 4918970"/>
                <a:gd name="connsiteY829" fmla="*/ 2765229 h 4941646"/>
                <a:gd name="connsiteX830" fmla="*/ 4552778 w 4918970"/>
                <a:gd name="connsiteY830" fmla="*/ 2810706 h 4941646"/>
                <a:gd name="connsiteX831" fmla="*/ 4578988 w 4918970"/>
                <a:gd name="connsiteY831" fmla="*/ 2805185 h 4941646"/>
                <a:gd name="connsiteX832" fmla="*/ 4564050 w 4918970"/>
                <a:gd name="connsiteY832" fmla="*/ 2779758 h 4941646"/>
                <a:gd name="connsiteX833" fmla="*/ 4567636 w 4918970"/>
                <a:gd name="connsiteY833" fmla="*/ 2707657 h 4941646"/>
                <a:gd name="connsiteX834" fmla="*/ 4690452 w 4918970"/>
                <a:gd name="connsiteY834" fmla="*/ 2659769 h 4941646"/>
                <a:gd name="connsiteX835" fmla="*/ 4734149 w 4918970"/>
                <a:gd name="connsiteY835" fmla="*/ 2784137 h 4941646"/>
                <a:gd name="connsiteX836" fmla="*/ 4727184 w 4918970"/>
                <a:gd name="connsiteY836" fmla="*/ 2793826 h 4941646"/>
                <a:gd name="connsiteX837" fmla="*/ 4727735 w 4918970"/>
                <a:gd name="connsiteY837" fmla="*/ 2794079 h 4941646"/>
                <a:gd name="connsiteX838" fmla="*/ 4560088 w 4918970"/>
                <a:gd name="connsiteY838" fmla="*/ 2910429 h 4941646"/>
                <a:gd name="connsiteX839" fmla="*/ 4377268 w 4918970"/>
                <a:gd name="connsiteY839" fmla="*/ 2819766 h 4941646"/>
                <a:gd name="connsiteX840" fmla="*/ 4349678 w 4918970"/>
                <a:gd name="connsiteY840" fmla="*/ 2666339 h 4941646"/>
                <a:gd name="connsiteX841" fmla="*/ 4364247 w 4918970"/>
                <a:gd name="connsiteY841" fmla="*/ 2627128 h 4941646"/>
                <a:gd name="connsiteX842" fmla="*/ 4363110 w 4918970"/>
                <a:gd name="connsiteY842" fmla="*/ 2626606 h 4941646"/>
                <a:gd name="connsiteX843" fmla="*/ 4366345 w 4918970"/>
                <a:gd name="connsiteY843" fmla="*/ 2621485 h 4941646"/>
                <a:gd name="connsiteX844" fmla="*/ 4368423 w 4918970"/>
                <a:gd name="connsiteY844" fmla="*/ 2615892 h 4941646"/>
                <a:gd name="connsiteX845" fmla="*/ 4369511 w 4918970"/>
                <a:gd name="connsiteY845" fmla="*/ 2616473 h 4941646"/>
                <a:gd name="connsiteX846" fmla="*/ 4404056 w 4918970"/>
                <a:gd name="connsiteY846" fmla="*/ 2561787 h 4941646"/>
                <a:gd name="connsiteX847" fmla="*/ 4601201 w 4918970"/>
                <a:gd name="connsiteY847" fmla="*/ 2459159 h 4941646"/>
                <a:gd name="connsiteX848" fmla="*/ 4864344 w 4918970"/>
                <a:gd name="connsiteY848" fmla="*/ 2583582 h 4941646"/>
                <a:gd name="connsiteX849" fmla="*/ 4914355 w 4918970"/>
                <a:gd name="connsiteY849" fmla="*/ 2725790 h 4941646"/>
                <a:gd name="connsiteX850" fmla="*/ 4900573 w 4918970"/>
                <a:gd name="connsiteY850" fmla="*/ 2838021 h 4941646"/>
                <a:gd name="connsiteX851" fmla="*/ 4887492 w 4918970"/>
                <a:gd name="connsiteY851" fmla="*/ 2870210 h 4941646"/>
                <a:gd name="connsiteX852" fmla="*/ 4887715 w 4918970"/>
                <a:gd name="connsiteY852" fmla="*/ 2870313 h 4941646"/>
                <a:gd name="connsiteX853" fmla="*/ 4886818 w 4918970"/>
                <a:gd name="connsiteY853" fmla="*/ 2871868 h 4941646"/>
                <a:gd name="connsiteX854" fmla="*/ 4886011 w 4918970"/>
                <a:gd name="connsiteY854" fmla="*/ 2873850 h 4941646"/>
                <a:gd name="connsiteX855" fmla="*/ 4885748 w 4918970"/>
                <a:gd name="connsiteY855" fmla="*/ 2873722 h 4941646"/>
                <a:gd name="connsiteX856" fmla="*/ 4861144 w 4918970"/>
                <a:gd name="connsiteY856" fmla="*/ 2916370 h 4941646"/>
                <a:gd name="connsiteX857" fmla="*/ 4707094 w 4918970"/>
                <a:gd name="connsiteY857" fmla="*/ 3035317 h 4941646"/>
                <a:gd name="connsiteX858" fmla="*/ 4650554 w 4918970"/>
                <a:gd name="connsiteY858" fmla="*/ 3052260 h 4941646"/>
                <a:gd name="connsiteX859" fmla="*/ 4680574 w 4918970"/>
                <a:gd name="connsiteY859" fmla="*/ 3070314 h 4941646"/>
                <a:gd name="connsiteX860" fmla="*/ 4810900 w 4918970"/>
                <a:gd name="connsiteY860" fmla="*/ 3229518 h 4941646"/>
                <a:gd name="connsiteX861" fmla="*/ 4780000 w 4918970"/>
                <a:gd name="connsiteY861" fmla="*/ 3680752 h 4941646"/>
                <a:gd name="connsiteX862" fmla="*/ 4535097 w 4918970"/>
                <a:gd name="connsiteY862" fmla="*/ 3861008 h 4941646"/>
                <a:gd name="connsiteX863" fmla="*/ 4504921 w 4918970"/>
                <a:gd name="connsiteY863" fmla="*/ 3866391 h 4941646"/>
                <a:gd name="connsiteX864" fmla="*/ 4520290 w 4918970"/>
                <a:gd name="connsiteY864" fmla="*/ 3900658 h 4941646"/>
                <a:gd name="connsiteX865" fmla="*/ 4518984 w 4918970"/>
                <a:gd name="connsiteY865" fmla="*/ 4032086 h 4941646"/>
                <a:gd name="connsiteX866" fmla="*/ 4414762 w 4918970"/>
                <a:gd name="connsiteY866" fmla="*/ 4163346 h 4941646"/>
                <a:gd name="connsiteX867" fmla="*/ 4399507 w 4918970"/>
                <a:gd name="connsiteY867" fmla="*/ 4168655 h 4941646"/>
                <a:gd name="connsiteX868" fmla="*/ 4389704 w 4918970"/>
                <a:gd name="connsiteY868" fmla="*/ 4155818 h 4941646"/>
                <a:gd name="connsiteX869" fmla="*/ 4375070 w 4918970"/>
                <a:gd name="connsiteY869" fmla="*/ 3988853 h 4941646"/>
                <a:gd name="connsiteX870" fmla="*/ 4446408 w 4918970"/>
                <a:gd name="connsiteY870" fmla="*/ 3878463 h 4941646"/>
                <a:gd name="connsiteX871" fmla="*/ 4449993 w 4918970"/>
                <a:gd name="connsiteY871" fmla="*/ 3876189 h 4941646"/>
                <a:gd name="connsiteX872" fmla="*/ 4433455 w 4918970"/>
                <a:gd name="connsiteY872" fmla="*/ 3879138 h 4941646"/>
                <a:gd name="connsiteX873" fmla="*/ 4380512 w 4918970"/>
                <a:gd name="connsiteY873" fmla="*/ 3878887 h 4941646"/>
                <a:gd name="connsiteX874" fmla="*/ 4380490 w 4918970"/>
                <a:gd name="connsiteY874" fmla="*/ 3879245 h 4941646"/>
                <a:gd name="connsiteX875" fmla="*/ 4377689 w 4918970"/>
                <a:gd name="connsiteY875" fmla="*/ 3878874 h 4941646"/>
                <a:gd name="connsiteX876" fmla="*/ 4373401 w 4918970"/>
                <a:gd name="connsiteY876" fmla="*/ 3878853 h 4941646"/>
                <a:gd name="connsiteX877" fmla="*/ 4373439 w 4918970"/>
                <a:gd name="connsiteY877" fmla="*/ 3878311 h 4941646"/>
                <a:gd name="connsiteX878" fmla="*/ 4305148 w 4918970"/>
                <a:gd name="connsiteY878" fmla="*/ 3869271 h 4941646"/>
                <a:gd name="connsiteX879" fmla="*/ 4161728 w 4918970"/>
                <a:gd name="connsiteY879" fmla="*/ 3812118 h 4941646"/>
                <a:gd name="connsiteX880" fmla="*/ 4114852 w 4918970"/>
                <a:gd name="connsiteY880" fmla="*/ 3779717 h 4941646"/>
                <a:gd name="connsiteX881" fmla="*/ 4035414 w 4918970"/>
                <a:gd name="connsiteY881" fmla="*/ 3838239 h 4941646"/>
                <a:gd name="connsiteX882" fmla="*/ 3620350 w 4918970"/>
                <a:gd name="connsiteY882" fmla="*/ 3985330 h 4941646"/>
                <a:gd name="connsiteX883" fmla="*/ 3590871 w 4918970"/>
                <a:gd name="connsiteY883" fmla="*/ 3983905 h 4941646"/>
                <a:gd name="connsiteX884" fmla="*/ 3592641 w 4918970"/>
                <a:gd name="connsiteY884" fmla="*/ 4076359 h 4941646"/>
                <a:gd name="connsiteX885" fmla="*/ 3963464 w 4918970"/>
                <a:gd name="connsiteY885" fmla="*/ 4693449 h 4941646"/>
                <a:gd name="connsiteX886" fmla="*/ 4005538 w 4918970"/>
                <a:gd name="connsiteY886" fmla="*/ 4696181 h 4941646"/>
                <a:gd name="connsiteX887" fmla="*/ 4053396 w 4918970"/>
                <a:gd name="connsiteY887" fmla="*/ 4692671 h 4941646"/>
                <a:gd name="connsiteX888" fmla="*/ 4202813 w 4918970"/>
                <a:gd name="connsiteY888" fmla="*/ 4590915 h 4941646"/>
                <a:gd name="connsiteX889" fmla="*/ 4216094 w 4918970"/>
                <a:gd name="connsiteY889" fmla="*/ 4354492 h 4941646"/>
                <a:gd name="connsiteX890" fmla="*/ 4079013 w 4918970"/>
                <a:gd name="connsiteY890" fmla="*/ 4236641 h 4941646"/>
                <a:gd name="connsiteX891" fmla="*/ 4019186 w 4918970"/>
                <a:gd name="connsiteY891" fmla="*/ 4225417 h 4941646"/>
                <a:gd name="connsiteX892" fmla="*/ 3991467 w 4918970"/>
                <a:gd name="connsiteY892" fmla="*/ 4226012 h 4941646"/>
                <a:gd name="connsiteX893" fmla="*/ 3908278 w 4918970"/>
                <a:gd name="connsiteY893" fmla="*/ 4277608 h 4941646"/>
                <a:gd name="connsiteX894" fmla="*/ 3897637 w 4918970"/>
                <a:gd name="connsiteY894" fmla="*/ 4405309 h 4941646"/>
                <a:gd name="connsiteX895" fmla="*/ 3916150 w 4918970"/>
                <a:gd name="connsiteY895" fmla="*/ 4433270 h 4941646"/>
                <a:gd name="connsiteX896" fmla="*/ 3938854 w 4918970"/>
                <a:gd name="connsiteY896" fmla="*/ 4404158 h 4941646"/>
                <a:gd name="connsiteX897" fmla="*/ 4024425 w 4918970"/>
                <a:gd name="connsiteY897" fmla="*/ 4375083 h 4941646"/>
                <a:gd name="connsiteX898" fmla="*/ 4136797 w 4918970"/>
                <a:gd name="connsiteY898" fmla="*/ 4495942 h 4941646"/>
                <a:gd name="connsiteX899" fmla="*/ 4012198 w 4918970"/>
                <a:gd name="connsiteY899" fmla="*/ 4604153 h 4941646"/>
                <a:gd name="connsiteX900" fmla="*/ 3997708 w 4918970"/>
                <a:gd name="connsiteY900" fmla="*/ 4600513 h 4941646"/>
                <a:gd name="connsiteX901" fmla="*/ 3997668 w 4918970"/>
                <a:gd name="connsiteY901" fmla="*/ 4601271 h 4941646"/>
                <a:gd name="connsiteX902" fmla="*/ 3784940 w 4918970"/>
                <a:gd name="connsiteY902" fmla="*/ 4459803 h 4941646"/>
                <a:gd name="connsiteX903" fmla="*/ 3806155 w 4918970"/>
                <a:gd name="connsiteY903" fmla="*/ 4205214 h 4941646"/>
                <a:gd name="connsiteX904" fmla="*/ 3972004 w 4918970"/>
                <a:gd name="connsiteY904" fmla="*/ 4102352 h 4941646"/>
                <a:gd name="connsiteX905" fmla="*/ 4024359 w 4918970"/>
                <a:gd name="connsiteY905" fmla="*/ 4101227 h 4941646"/>
                <a:gd name="connsiteX906" fmla="*/ 4024443 w 4918970"/>
                <a:gd name="connsiteY906" fmla="*/ 4099661 h 4941646"/>
                <a:gd name="connsiteX907" fmla="*/ 4031923 w 4918970"/>
                <a:gd name="connsiteY907" fmla="*/ 4101065 h 4941646"/>
                <a:gd name="connsiteX908" fmla="*/ 4039361 w 4918970"/>
                <a:gd name="connsiteY908" fmla="*/ 4100905 h 4941646"/>
                <a:gd name="connsiteX909" fmla="*/ 4039189 w 4918970"/>
                <a:gd name="connsiteY909" fmla="*/ 4102428 h 4941646"/>
                <a:gd name="connsiteX910" fmla="*/ 4118277 w 4918970"/>
                <a:gd name="connsiteY910" fmla="*/ 4117267 h 4941646"/>
                <a:gd name="connsiteX911" fmla="*/ 4328221 w 4918970"/>
                <a:gd name="connsiteY911" fmla="*/ 4297758 h 4941646"/>
                <a:gd name="connsiteX912" fmla="*/ 4359724 w 4918970"/>
                <a:gd name="connsiteY912" fmla="*/ 4387882 h 4941646"/>
                <a:gd name="connsiteX913" fmla="*/ 4360584 w 4918970"/>
                <a:gd name="connsiteY913" fmla="*/ 4399515 h 4941646"/>
                <a:gd name="connsiteX914" fmla="*/ 4379487 w 4918970"/>
                <a:gd name="connsiteY914" fmla="*/ 4385054 h 4941646"/>
                <a:gd name="connsiteX915" fmla="*/ 4680947 w 4918970"/>
                <a:gd name="connsiteY915" fmla="*/ 4315655 h 4941646"/>
                <a:gd name="connsiteX916" fmla="*/ 4688875 w 4918970"/>
                <a:gd name="connsiteY916" fmla="*/ 4318084 h 4941646"/>
                <a:gd name="connsiteX917" fmla="*/ 4684979 w 4918970"/>
                <a:gd name="connsiteY917" fmla="*/ 4312981 h 4941646"/>
                <a:gd name="connsiteX918" fmla="*/ 4670346 w 4918970"/>
                <a:gd name="connsiteY918" fmla="*/ 4146016 h 4941646"/>
                <a:gd name="connsiteX919" fmla="*/ 4774568 w 4918970"/>
                <a:gd name="connsiteY919" fmla="*/ 4014756 h 4941646"/>
                <a:gd name="connsiteX920" fmla="*/ 4789822 w 4918970"/>
                <a:gd name="connsiteY920" fmla="*/ 4009447 h 4941646"/>
                <a:gd name="connsiteX921" fmla="*/ 4799626 w 4918970"/>
                <a:gd name="connsiteY921" fmla="*/ 4022284 h 4941646"/>
                <a:gd name="connsiteX922" fmla="*/ 4814259 w 4918970"/>
                <a:gd name="connsiteY922" fmla="*/ 4189249 h 4941646"/>
                <a:gd name="connsiteX923" fmla="*/ 4710037 w 4918970"/>
                <a:gd name="connsiteY923" fmla="*/ 4320509 h 4941646"/>
                <a:gd name="connsiteX924" fmla="*/ 4703839 w 4918970"/>
                <a:gd name="connsiteY924" fmla="*/ 4322666 h 4941646"/>
                <a:gd name="connsiteX925" fmla="*/ 4729154 w 4918970"/>
                <a:gd name="connsiteY925" fmla="*/ 4330420 h 4941646"/>
                <a:gd name="connsiteX926" fmla="*/ 4729261 w 4918970"/>
                <a:gd name="connsiteY926" fmla="*/ 4330140 h 4941646"/>
                <a:gd name="connsiteX927" fmla="*/ 4731250 w 4918970"/>
                <a:gd name="connsiteY927" fmla="*/ 4331063 h 4941646"/>
                <a:gd name="connsiteX928" fmla="*/ 4733007 w 4918970"/>
                <a:gd name="connsiteY928" fmla="*/ 4331600 h 4941646"/>
                <a:gd name="connsiteX929" fmla="*/ 4732911 w 4918970"/>
                <a:gd name="connsiteY929" fmla="*/ 4331834 h 4941646"/>
                <a:gd name="connsiteX930" fmla="*/ 4765184 w 4918970"/>
                <a:gd name="connsiteY930" fmla="*/ 4346810 h 4941646"/>
                <a:gd name="connsiteX931" fmla="*/ 4853870 w 4918970"/>
                <a:gd name="connsiteY931" fmla="*/ 4421251 h 4941646"/>
                <a:gd name="connsiteX932" fmla="*/ 4915705 w 4918970"/>
                <a:gd name="connsiteY932" fmla="*/ 4562689 h 4941646"/>
                <a:gd name="connsiteX933" fmla="*/ 4805478 w 4918970"/>
                <a:gd name="connsiteY933" fmla="*/ 4839618 h 4941646"/>
                <a:gd name="connsiteX934" fmla="*/ 4586153 w 4918970"/>
                <a:gd name="connsiteY934" fmla="*/ 4900398 h 4941646"/>
                <a:gd name="connsiteX935" fmla="*/ 4522095 w 4918970"/>
                <a:gd name="connsiteY935" fmla="*/ 4883556 h 4941646"/>
                <a:gd name="connsiteX936" fmla="*/ 4521685 w 4918970"/>
                <a:gd name="connsiteY936" fmla="*/ 4884752 h 4941646"/>
                <a:gd name="connsiteX937" fmla="*/ 4516223 w 4918970"/>
                <a:gd name="connsiteY937" fmla="*/ 4882013 h 4941646"/>
                <a:gd name="connsiteX938" fmla="*/ 4510225 w 4918970"/>
                <a:gd name="connsiteY938" fmla="*/ 4880436 h 4941646"/>
                <a:gd name="connsiteX939" fmla="*/ 4510713 w 4918970"/>
                <a:gd name="connsiteY939" fmla="*/ 4879251 h 4941646"/>
                <a:gd name="connsiteX940" fmla="*/ 4472422 w 4918970"/>
                <a:gd name="connsiteY940" fmla="*/ 4860053 h 4941646"/>
                <a:gd name="connsiteX941" fmla="*/ 4385960 w 4918970"/>
                <a:gd name="connsiteY941" fmla="*/ 4725867 h 4941646"/>
                <a:gd name="connsiteX942" fmla="*/ 4459594 w 4918970"/>
                <a:gd name="connsiteY942" fmla="*/ 4530310 h 4941646"/>
                <a:gd name="connsiteX943" fmla="*/ 4666406 w 4918970"/>
                <a:gd name="connsiteY943" fmla="*/ 4500403 h 4941646"/>
                <a:gd name="connsiteX944" fmla="*/ 4666171 w 4918970"/>
                <a:gd name="connsiteY944" fmla="*/ 4500978 h 4941646"/>
                <a:gd name="connsiteX945" fmla="*/ 4678153 w 4918970"/>
                <a:gd name="connsiteY945" fmla="*/ 4503371 h 4941646"/>
                <a:gd name="connsiteX946" fmla="*/ 4732258 w 4918970"/>
                <a:gd name="connsiteY946" fmla="*/ 4627038 h 4941646"/>
                <a:gd name="connsiteX947" fmla="*/ 4606829 w 4918970"/>
                <a:gd name="connsiteY947" fmla="*/ 4676922 h 4941646"/>
                <a:gd name="connsiteX948" fmla="*/ 4553800 w 4918970"/>
                <a:gd name="connsiteY948" fmla="*/ 4625420 h 4941646"/>
                <a:gd name="connsiteX949" fmla="*/ 4547237 w 4918970"/>
                <a:gd name="connsiteY949" fmla="*/ 4595943 h 4941646"/>
                <a:gd name="connsiteX950" fmla="*/ 4523749 w 4918970"/>
                <a:gd name="connsiteY950" fmla="*/ 4610109 h 4941646"/>
                <a:gd name="connsiteX951" fmla="*/ 4486815 w 4918970"/>
                <a:gd name="connsiteY951" fmla="*/ 4708201 h 4941646"/>
                <a:gd name="connsiteX952" fmla="*/ 4554894 w 4918970"/>
                <a:gd name="connsiteY952" fmla="*/ 4787897 h 4941646"/>
                <a:gd name="connsiteX953" fmla="*/ 4554011 w 4918970"/>
                <a:gd name="connsiteY953" fmla="*/ 4790472 h 4941646"/>
                <a:gd name="connsiteX954" fmla="*/ 4598406 w 4918970"/>
                <a:gd name="connsiteY954" fmla="*/ 4802144 h 4941646"/>
                <a:gd name="connsiteX955" fmla="*/ 4744405 w 4918970"/>
                <a:gd name="connsiteY955" fmla="*/ 4761685 h 4941646"/>
                <a:gd name="connsiteX956" fmla="*/ 4817781 w 4918970"/>
                <a:gd name="connsiteY956" fmla="*/ 4577338 h 4941646"/>
                <a:gd name="connsiteX957" fmla="*/ 4739520 w 4918970"/>
                <a:gd name="connsiteY957" fmla="*/ 4447615 h 4941646"/>
                <a:gd name="connsiteX958" fmla="*/ 4695275 w 4918970"/>
                <a:gd name="connsiteY958" fmla="*/ 4423413 h 4941646"/>
                <a:gd name="connsiteX959" fmla="*/ 4693723 w 4918970"/>
                <a:gd name="connsiteY959" fmla="*/ 4427190 h 4941646"/>
                <a:gd name="connsiteX960" fmla="*/ 4360937 w 4918970"/>
                <a:gd name="connsiteY960" fmla="*/ 4523612 h 4941646"/>
                <a:gd name="connsiteX961" fmla="*/ 4358243 w 4918970"/>
                <a:gd name="connsiteY961" fmla="*/ 4526202 h 4941646"/>
                <a:gd name="connsiteX962" fmla="*/ 4349279 w 4918970"/>
                <a:gd name="connsiteY962" fmla="*/ 4573821 h 4941646"/>
                <a:gd name="connsiteX963" fmla="*/ 4307881 w 4918970"/>
                <a:gd name="connsiteY963" fmla="*/ 4659849 h 4941646"/>
                <a:gd name="connsiteX964" fmla="*/ 4079043 w 4918970"/>
                <a:gd name="connsiteY964" fmla="*/ 4815692 h 4941646"/>
                <a:gd name="connsiteX965" fmla="*/ 4005620 w 4918970"/>
                <a:gd name="connsiteY965" fmla="*/ 4821079 h 4941646"/>
                <a:gd name="connsiteX966" fmla="*/ 4005563 w 4918970"/>
                <a:gd name="connsiteY966" fmla="*/ 4823110 h 4941646"/>
                <a:gd name="connsiteX967" fmla="*/ 3991451 w 4918970"/>
                <a:gd name="connsiteY967" fmla="*/ 4822118 h 4941646"/>
                <a:gd name="connsiteX968" fmla="*/ 3983828 w 4918970"/>
                <a:gd name="connsiteY968" fmla="*/ 4822678 h 4941646"/>
                <a:gd name="connsiteX969" fmla="*/ 3983892 w 4918970"/>
                <a:gd name="connsiteY969" fmla="*/ 4821587 h 4941646"/>
                <a:gd name="connsiteX970" fmla="*/ 3947102 w 4918970"/>
                <a:gd name="connsiteY970" fmla="*/ 4819001 h 4941646"/>
                <a:gd name="connsiteX971" fmla="*/ 3627707 w 4918970"/>
                <a:gd name="connsiteY971" fmla="*/ 4589600 h 4941646"/>
                <a:gd name="connsiteX972" fmla="*/ 3592283 w 4918970"/>
                <a:gd name="connsiteY972" fmla="*/ 4526580 h 4941646"/>
                <a:gd name="connsiteX973" fmla="*/ 3565383 w 4918970"/>
                <a:gd name="connsiteY973" fmla="*/ 4570845 h 4941646"/>
                <a:gd name="connsiteX974" fmla="*/ 3189438 w 4918970"/>
                <a:gd name="connsiteY974" fmla="*/ 4823795 h 4941646"/>
                <a:gd name="connsiteX975" fmla="*/ 3141752 w 4918970"/>
                <a:gd name="connsiteY975" fmla="*/ 4822834 h 4941646"/>
                <a:gd name="connsiteX976" fmla="*/ 3141684 w 4918970"/>
                <a:gd name="connsiteY976" fmla="*/ 4824272 h 4941646"/>
                <a:gd name="connsiteX977" fmla="*/ 3132775 w 4918970"/>
                <a:gd name="connsiteY977" fmla="*/ 4822652 h 4941646"/>
                <a:gd name="connsiteX978" fmla="*/ 3120088 w 4918970"/>
                <a:gd name="connsiteY978" fmla="*/ 4822397 h 4941646"/>
                <a:gd name="connsiteX979" fmla="*/ 3120247 w 4918970"/>
                <a:gd name="connsiteY979" fmla="*/ 4820375 h 4941646"/>
                <a:gd name="connsiteX980" fmla="*/ 3047753 w 4918970"/>
                <a:gd name="connsiteY980" fmla="*/ 4807191 h 4941646"/>
                <a:gd name="connsiteX981" fmla="*/ 2836804 w 4918970"/>
                <a:gd name="connsiteY981" fmla="*/ 4627873 h 4941646"/>
                <a:gd name="connsiteX982" fmla="*/ 2797349 w 4918970"/>
                <a:gd name="connsiteY982" fmla="*/ 4444315 h 4941646"/>
                <a:gd name="connsiteX983" fmla="*/ 2802541 w 4918970"/>
                <a:gd name="connsiteY983" fmla="*/ 4415864 h 4941646"/>
                <a:gd name="connsiteX984" fmla="*/ 2754657 w 4918970"/>
                <a:gd name="connsiteY984" fmla="*/ 4423760 h 4941646"/>
                <a:gd name="connsiteX985" fmla="*/ 2672563 w 4918970"/>
                <a:gd name="connsiteY985" fmla="*/ 4408525 h 4941646"/>
                <a:gd name="connsiteX986" fmla="*/ 2551796 w 4918970"/>
                <a:gd name="connsiteY986" fmla="*/ 4318402 h 4941646"/>
                <a:gd name="connsiteX987" fmla="*/ 2546688 w 4918970"/>
                <a:gd name="connsiteY987" fmla="*/ 4306454 h 4941646"/>
                <a:gd name="connsiteX988" fmla="*/ 2558094 w 4918970"/>
                <a:gd name="connsiteY988" fmla="*/ 4300230 h 4941646"/>
                <a:gd name="connsiteX989" fmla="*/ 2708730 w 4918970"/>
                <a:gd name="connsiteY989" fmla="*/ 4304163 h 4941646"/>
                <a:gd name="connsiteX990" fmla="*/ 2809965 w 4918970"/>
                <a:gd name="connsiteY990" fmla="*/ 4367688 h 4941646"/>
                <a:gd name="connsiteX991" fmla="*/ 2811061 w 4918970"/>
                <a:gd name="connsiteY991" fmla="*/ 4369180 h 4941646"/>
                <a:gd name="connsiteX992" fmla="*/ 2814207 w 4918970"/>
                <a:gd name="connsiteY992" fmla="*/ 4351934 h 4941646"/>
                <a:gd name="connsiteX993" fmla="*/ 2855126 w 4918970"/>
                <a:gd name="connsiteY993" fmla="*/ 4265676 h 4941646"/>
                <a:gd name="connsiteX994" fmla="*/ 3083092 w 4918970"/>
                <a:gd name="connsiteY994" fmla="*/ 4108559 h 4941646"/>
                <a:gd name="connsiteX995" fmla="*/ 3163309 w 4918970"/>
                <a:gd name="connsiteY995" fmla="*/ 4102224 h 4941646"/>
                <a:gd name="connsiteX996" fmla="*/ 3163299 w 4918970"/>
                <a:gd name="connsiteY996" fmla="*/ 4100690 h 4941646"/>
                <a:gd name="connsiteX997" fmla="*/ 3170683 w 4918970"/>
                <a:gd name="connsiteY997" fmla="*/ 4101642 h 4941646"/>
                <a:gd name="connsiteX998" fmla="*/ 3178267 w 4918970"/>
                <a:gd name="connsiteY998" fmla="*/ 4101042 h 4941646"/>
                <a:gd name="connsiteX999" fmla="*/ 3178183 w 4918970"/>
                <a:gd name="connsiteY999" fmla="*/ 4102607 h 4941646"/>
                <a:gd name="connsiteX1000" fmla="*/ 3230121 w 4918970"/>
                <a:gd name="connsiteY1000" fmla="*/ 4109300 h 4941646"/>
                <a:gd name="connsiteX1001" fmla="*/ 3384077 w 4918970"/>
                <a:gd name="connsiteY1001" fmla="*/ 4229231 h 4941646"/>
                <a:gd name="connsiteX1002" fmla="*/ 3378068 w 4918970"/>
                <a:gd name="connsiteY1002" fmla="*/ 4484632 h 4941646"/>
                <a:gd name="connsiteX1003" fmla="*/ 3151490 w 4918970"/>
                <a:gd name="connsiteY1003" fmla="*/ 4602651 h 4941646"/>
                <a:gd name="connsiteX1004" fmla="*/ 3151531 w 4918970"/>
                <a:gd name="connsiteY1004" fmla="*/ 4601893 h 4941646"/>
                <a:gd name="connsiteX1005" fmla="*/ 3136736 w 4918970"/>
                <a:gd name="connsiteY1005" fmla="*/ 4603968 h 4941646"/>
                <a:gd name="connsiteX1006" fmla="*/ 3024366 w 4918970"/>
                <a:gd name="connsiteY1006" fmla="*/ 4483109 h 4941646"/>
                <a:gd name="connsiteX1007" fmla="*/ 3148964 w 4918970"/>
                <a:gd name="connsiteY1007" fmla="*/ 4374899 h 4941646"/>
                <a:gd name="connsiteX1008" fmla="*/ 3230953 w 4918970"/>
                <a:gd name="connsiteY1008" fmla="*/ 4412917 h 4941646"/>
                <a:gd name="connsiteX1009" fmla="*/ 3250430 w 4918970"/>
                <a:gd name="connsiteY1009" fmla="*/ 4444282 h 4941646"/>
                <a:gd name="connsiteX1010" fmla="*/ 3271814 w 4918970"/>
                <a:gd name="connsiteY1010" fmla="*/ 4418452 h 4941646"/>
                <a:gd name="connsiteX1011" fmla="*/ 3274827 w 4918970"/>
                <a:gd name="connsiteY1011" fmla="*/ 4290343 h 4941646"/>
                <a:gd name="connsiteX1012" fmla="*/ 3197603 w 4918970"/>
                <a:gd name="connsiteY1012" fmla="*/ 4230185 h 4941646"/>
                <a:gd name="connsiteX1013" fmla="*/ 3170100 w 4918970"/>
                <a:gd name="connsiteY1013" fmla="*/ 4226641 h 4941646"/>
                <a:gd name="connsiteX1014" fmla="*/ 3109424 w 4918970"/>
                <a:gd name="connsiteY1014" fmla="*/ 4231432 h 4941646"/>
                <a:gd name="connsiteX1015" fmla="*/ 2960577 w 4918970"/>
                <a:gd name="connsiteY1015" fmla="*/ 4334021 h 4941646"/>
                <a:gd name="connsiteX1016" fmla="*/ 2948614 w 4918970"/>
                <a:gd name="connsiteY1016" fmla="*/ 4570515 h 4941646"/>
                <a:gd name="connsiteX1017" fmla="*/ 3086350 w 4918970"/>
                <a:gd name="connsiteY1017" fmla="*/ 4687599 h 4941646"/>
                <a:gd name="connsiteX1018" fmla="*/ 3135027 w 4918970"/>
                <a:gd name="connsiteY1018" fmla="*/ 4696450 h 4941646"/>
                <a:gd name="connsiteX1019" fmla="*/ 3186909 w 4918970"/>
                <a:gd name="connsiteY1019" fmla="*/ 4697395 h 4941646"/>
                <a:gd name="connsiteX1020" fmla="*/ 3492757 w 4918970"/>
                <a:gd name="connsiteY1020" fmla="*/ 4455786 h 4941646"/>
                <a:gd name="connsiteX1021" fmla="*/ 3529094 w 4918970"/>
                <a:gd name="connsiteY1021" fmla="*/ 4384360 h 4941646"/>
                <a:gd name="connsiteX1022" fmla="*/ 3523158 w 4918970"/>
                <a:gd name="connsiteY1022" fmla="*/ 4369461 h 4941646"/>
                <a:gd name="connsiteX1023" fmla="*/ 3468082 w 4918970"/>
                <a:gd name="connsiteY1023" fmla="*/ 4100240 h 4941646"/>
                <a:gd name="connsiteX1024" fmla="*/ 3464193 w 4918970"/>
                <a:gd name="connsiteY1024" fmla="*/ 3962584 h 4941646"/>
                <a:gd name="connsiteX1025" fmla="*/ 3409200 w 4918970"/>
                <a:gd name="connsiteY1025" fmla="*/ 3940291 h 4941646"/>
                <a:gd name="connsiteX1026" fmla="*/ 3359250 w 4918970"/>
                <a:gd name="connsiteY1026" fmla="*/ 3905871 h 4941646"/>
                <a:gd name="connsiteX1027" fmla="*/ 3357725 w 4918970"/>
                <a:gd name="connsiteY1027" fmla="*/ 3907940 h 4941646"/>
                <a:gd name="connsiteX1028" fmla="*/ 3346384 w 4918970"/>
                <a:gd name="connsiteY1028" fmla="*/ 3897005 h 4941646"/>
                <a:gd name="connsiteX1029" fmla="*/ 3333740 w 4918970"/>
                <a:gd name="connsiteY1029" fmla="*/ 3888292 h 4941646"/>
                <a:gd name="connsiteX1030" fmla="*/ 3335314 w 4918970"/>
                <a:gd name="connsiteY1030" fmla="*/ 3886330 h 4941646"/>
                <a:gd name="connsiteX1031" fmla="*/ 3287896 w 4918970"/>
                <a:gd name="connsiteY1031" fmla="*/ 3840601 h 4941646"/>
                <a:gd name="connsiteX1032" fmla="*/ 3248987 w 4918970"/>
                <a:gd name="connsiteY1032" fmla="*/ 3780366 h 4941646"/>
                <a:gd name="connsiteX1033" fmla="*/ 3242988 w 4918970"/>
                <a:gd name="connsiteY1033" fmla="*/ 3765293 h 4941646"/>
                <a:gd name="connsiteX1034" fmla="*/ 3232761 w 4918970"/>
                <a:gd name="connsiteY1034" fmla="*/ 3794848 h 4941646"/>
                <a:gd name="connsiteX1035" fmla="*/ 3133719 w 4918970"/>
                <a:gd name="connsiteY1035" fmla="*/ 3898073 h 4941646"/>
                <a:gd name="connsiteX1036" fmla="*/ 2953210 w 4918970"/>
                <a:gd name="connsiteY1036" fmla="*/ 3924419 h 4941646"/>
                <a:gd name="connsiteX1037" fmla="*/ 2937156 w 4918970"/>
                <a:gd name="connsiteY1037" fmla="*/ 3917253 h 4941646"/>
                <a:gd name="connsiteX1038" fmla="*/ 2938956 w 4918970"/>
                <a:gd name="connsiteY1038" fmla="*/ 3899765 h 4941646"/>
                <a:gd name="connsiteX1039" fmla="*/ 3051861 w 4918970"/>
                <a:gd name="connsiteY1039" fmla="*/ 3756481 h 4941646"/>
                <a:gd name="connsiteX1040" fmla="*/ 3145447 w 4918970"/>
                <a:gd name="connsiteY1040" fmla="*/ 3723732 h 4941646"/>
                <a:gd name="connsiteX1041" fmla="*/ 3228896 w 4918970"/>
                <a:gd name="connsiteY1041" fmla="*/ 3729878 h 4941646"/>
                <a:gd name="connsiteX1042" fmla="*/ 3222549 w 4918970"/>
                <a:gd name="connsiteY1042" fmla="*/ 3713929 h 4941646"/>
                <a:gd name="connsiteX1043" fmla="*/ 3210448 w 4918970"/>
                <a:gd name="connsiteY1043" fmla="*/ 3570152 h 4941646"/>
                <a:gd name="connsiteX1044" fmla="*/ 3429893 w 4918970"/>
                <a:gd name="connsiteY1044" fmla="*/ 3274120 h 4941646"/>
                <a:gd name="connsiteX1045" fmla="*/ 3711178 w 4918970"/>
                <a:gd name="connsiteY1045" fmla="*/ 3269596 h 4941646"/>
                <a:gd name="connsiteX1046" fmla="*/ 3782593 w 4918970"/>
                <a:gd name="connsiteY1046" fmla="*/ 3309407 h 4941646"/>
                <a:gd name="connsiteX1047" fmla="*/ 3783447 w 4918970"/>
                <a:gd name="connsiteY1047" fmla="*/ 3308105 h 4941646"/>
                <a:gd name="connsiteX1048" fmla="*/ 3785382 w 4918970"/>
                <a:gd name="connsiteY1048" fmla="*/ 3309787 h 4941646"/>
                <a:gd name="connsiteX1049" fmla="*/ 3740197 w 4918970"/>
                <a:gd name="connsiteY1049" fmla="*/ 3235481 h 4941646"/>
                <a:gd name="connsiteX1050" fmla="*/ 3570082 w 4918970"/>
                <a:gd name="connsiteY1050" fmla="*/ 3022141 h 4941646"/>
                <a:gd name="connsiteX1051" fmla="*/ 2897637 w 4918970"/>
                <a:gd name="connsiteY1051" fmla="*/ 2745027 h 4941646"/>
                <a:gd name="connsiteX1052" fmla="*/ 2831115 w 4918970"/>
                <a:gd name="connsiteY1052" fmla="*/ 2779004 h 4941646"/>
                <a:gd name="connsiteX1053" fmla="*/ 2781035 w 4918970"/>
                <a:gd name="connsiteY1053" fmla="*/ 2817087 h 4941646"/>
                <a:gd name="connsiteX1054" fmla="*/ 2694811 w 4918970"/>
                <a:gd name="connsiteY1054" fmla="*/ 3023320 h 4941646"/>
                <a:gd name="connsiteX1055" fmla="*/ 2840505 w 4918970"/>
                <a:gd name="connsiteY1055" fmla="*/ 3277301 h 4941646"/>
                <a:gd name="connsiteX1056" fmla="*/ 3062057 w 4918970"/>
                <a:gd name="connsiteY1056" fmla="*/ 3306983 h 4941646"/>
                <a:gd name="connsiteX1057" fmla="*/ 3131625 w 4918970"/>
                <a:gd name="connsiteY1057" fmla="*/ 3278268 h 4941646"/>
                <a:gd name="connsiteX1058" fmla="*/ 3159954 w 4918970"/>
                <a:gd name="connsiteY1058" fmla="*/ 3258952 h 4941646"/>
                <a:gd name="connsiteX1059" fmla="*/ 3211372 w 4918970"/>
                <a:gd name="connsiteY1059" fmla="*/ 3149373 h 4941646"/>
                <a:gd name="connsiteX1060" fmla="*/ 3136271 w 4918970"/>
                <a:gd name="connsiteY1060" fmla="*/ 3009848 h 4941646"/>
                <a:gd name="connsiteX1061" fmla="*/ 3097753 w 4918970"/>
                <a:gd name="connsiteY1061" fmla="*/ 2998910 h 4941646"/>
                <a:gd name="connsiteX1062" fmla="*/ 3094333 w 4918970"/>
                <a:gd name="connsiteY1062" fmla="*/ 3038842 h 4941646"/>
                <a:gd name="connsiteX1063" fmla="*/ 3025258 w 4918970"/>
                <a:gd name="connsiteY1063" fmla="*/ 3126689 h 4941646"/>
                <a:gd name="connsiteX1064" fmla="*/ 2827284 w 4918970"/>
                <a:gd name="connsiteY1064" fmla="*/ 3077222 h 4941646"/>
                <a:gd name="connsiteX1065" fmla="*/ 2883432 w 4918970"/>
                <a:gd name="connsiteY1065" fmla="*/ 2881039 h 4941646"/>
                <a:gd name="connsiteX1066" fmla="*/ 2900902 w 4918970"/>
                <a:gd name="connsiteY1066" fmla="*/ 2875038 h 4941646"/>
                <a:gd name="connsiteX1067" fmla="*/ 2900433 w 4918970"/>
                <a:gd name="connsiteY1067" fmla="*/ 2874225 h 4941646"/>
                <a:gd name="connsiteX1068" fmla="*/ 3216312 w 4918970"/>
                <a:gd name="connsiteY1068" fmla="*/ 2877364 h 4941646"/>
                <a:gd name="connsiteX1069" fmla="*/ 3366036 w 4918970"/>
                <a:gd name="connsiteY1069" fmla="*/ 3155523 h 4941646"/>
                <a:gd name="connsiteX1070" fmla="*/ 3263529 w 4918970"/>
                <a:gd name="connsiteY1070" fmla="*/ 3373983 h 4941646"/>
                <a:gd name="connsiteX1071" fmla="*/ 3210029 w 4918970"/>
                <a:gd name="connsiteY1071" fmla="*/ 3410460 h 4941646"/>
                <a:gd name="connsiteX1072" fmla="*/ 3210999 w 4918970"/>
                <a:gd name="connsiteY1072" fmla="*/ 3412140 h 4941646"/>
                <a:gd name="connsiteX1073" fmla="*/ 3202297 w 4918970"/>
                <a:gd name="connsiteY1073" fmla="*/ 3415732 h 4941646"/>
                <a:gd name="connsiteX1074" fmla="*/ 3194697 w 4918970"/>
                <a:gd name="connsiteY1074" fmla="*/ 3420914 h 4941646"/>
                <a:gd name="connsiteX1075" fmla="*/ 3193849 w 4918970"/>
                <a:gd name="connsiteY1075" fmla="*/ 3419219 h 4941646"/>
                <a:gd name="connsiteX1076" fmla="*/ 3101878 w 4918970"/>
                <a:gd name="connsiteY1076" fmla="*/ 3457182 h 4941646"/>
                <a:gd name="connsiteX1077" fmla="*/ 2762564 w 4918970"/>
                <a:gd name="connsiteY1077" fmla="*/ 3411724 h 4941646"/>
                <a:gd name="connsiteX1078" fmla="*/ 2539429 w 4918970"/>
                <a:gd name="connsiteY1078" fmla="*/ 3022743 h 4941646"/>
                <a:gd name="connsiteX1079" fmla="*/ 2671481 w 4918970"/>
                <a:gd name="connsiteY1079" fmla="*/ 2706889 h 4941646"/>
                <a:gd name="connsiteX1080" fmla="*/ 2742251 w 4918970"/>
                <a:gd name="connsiteY1080" fmla="*/ 2653071 h 4941646"/>
                <a:gd name="connsiteX1081" fmla="*/ 2740868 w 4918970"/>
                <a:gd name="connsiteY1081" fmla="*/ 2650820 h 4941646"/>
                <a:gd name="connsiteX1082" fmla="*/ 2754235 w 4918970"/>
                <a:gd name="connsiteY1082" fmla="*/ 2643959 h 4941646"/>
                <a:gd name="connsiteX1083" fmla="*/ 2765448 w 4918970"/>
                <a:gd name="connsiteY1083" fmla="*/ 2635431 h 4941646"/>
                <a:gd name="connsiteX1084" fmla="*/ 2766671 w 4918970"/>
                <a:gd name="connsiteY1084" fmla="*/ 2637576 h 4941646"/>
                <a:gd name="connsiteX1085" fmla="*/ 2834007 w 4918970"/>
                <a:gd name="connsiteY1085" fmla="*/ 2603014 h 4941646"/>
                <a:gd name="connsiteX1086" fmla="*/ 3045763 w 4918970"/>
                <a:gd name="connsiteY1086" fmla="*/ 2574191 h 4941646"/>
                <a:gd name="connsiteX1087" fmla="*/ 3338577 w 4918970"/>
                <a:gd name="connsiteY1087" fmla="*/ 2658575 h 4941646"/>
                <a:gd name="connsiteX1088" fmla="*/ 3370762 w 4918970"/>
                <a:gd name="connsiteY1088" fmla="*/ 2676288 h 4941646"/>
                <a:gd name="connsiteX1089" fmla="*/ 3368871 w 4918970"/>
                <a:gd name="connsiteY1089" fmla="*/ 2619088 h 4941646"/>
                <a:gd name="connsiteX1090" fmla="*/ 3568788 w 4918970"/>
                <a:gd name="connsiteY1090" fmla="*/ 2114047 h 4941646"/>
                <a:gd name="connsiteX1091" fmla="*/ 3630985 w 4918970"/>
                <a:gd name="connsiteY1091" fmla="*/ 2069991 h 4941646"/>
                <a:gd name="connsiteX1092" fmla="*/ 3630749 w 4918970"/>
                <a:gd name="connsiteY1092" fmla="*/ 2069603 h 4941646"/>
                <a:gd name="connsiteX1093" fmla="*/ 3633689 w 4918970"/>
                <a:gd name="connsiteY1093" fmla="*/ 2068076 h 4941646"/>
                <a:gd name="connsiteX1094" fmla="*/ 3635956 w 4918970"/>
                <a:gd name="connsiteY1094" fmla="*/ 2066470 h 4941646"/>
                <a:gd name="connsiteX1095" fmla="*/ 3636147 w 4918970"/>
                <a:gd name="connsiteY1095" fmla="*/ 2066799 h 4941646"/>
                <a:gd name="connsiteX1096" fmla="*/ 3676756 w 4918970"/>
                <a:gd name="connsiteY1096" fmla="*/ 2045706 h 4941646"/>
                <a:gd name="connsiteX1097" fmla="*/ 3674207 w 4918970"/>
                <a:gd name="connsiteY1097" fmla="*/ 2043574 h 4941646"/>
                <a:gd name="connsiteX1098" fmla="*/ 4015700 w 4918970"/>
                <a:gd name="connsiteY1098" fmla="*/ 1676316 h 4941646"/>
                <a:gd name="connsiteX1099" fmla="*/ 4020727 w 4918970"/>
                <a:gd name="connsiteY1099" fmla="*/ 1676316 h 4941646"/>
                <a:gd name="connsiteX1100" fmla="*/ 4013874 w 4918970"/>
                <a:gd name="connsiteY1100" fmla="*/ 1614618 h 4941646"/>
                <a:gd name="connsiteX1101" fmla="*/ 3902802 w 4918970"/>
                <a:gd name="connsiteY1101" fmla="*/ 1464821 h 4941646"/>
                <a:gd name="connsiteX1102" fmla="*/ 3658590 w 4918970"/>
                <a:gd name="connsiteY1102" fmla="*/ 1462107 h 4941646"/>
                <a:gd name="connsiteX1103" fmla="*/ 3544215 w 4918970"/>
                <a:gd name="connsiteY1103" fmla="*/ 1609398 h 4941646"/>
                <a:gd name="connsiteX1104" fmla="*/ 3536731 w 4918970"/>
                <a:gd name="connsiteY1104" fmla="*/ 1665403 h 4941646"/>
                <a:gd name="connsiteX1105" fmla="*/ 3540076 w 4918970"/>
                <a:gd name="connsiteY1105" fmla="*/ 1665602 h 4941646"/>
                <a:gd name="connsiteX1106" fmla="*/ 3598957 w 4918970"/>
                <a:gd name="connsiteY1106" fmla="*/ 1780400 h 4941646"/>
                <a:gd name="connsiteX1107" fmla="*/ 3727917 w 4918970"/>
                <a:gd name="connsiteY1107" fmla="*/ 1784246 h 4941646"/>
                <a:gd name="connsiteX1108" fmla="*/ 3755034 w 4918970"/>
                <a:gd name="connsiteY1108" fmla="*/ 1764133 h 4941646"/>
                <a:gd name="connsiteX1109" fmla="*/ 3724546 w 4918970"/>
                <a:gd name="connsiteY1109" fmla="*/ 1742870 h 4941646"/>
                <a:gd name="connsiteX1110" fmla="*/ 3690723 w 4918970"/>
                <a:gd name="connsiteY1110" fmla="*/ 1658398 h 4941646"/>
                <a:gd name="connsiteX1111" fmla="*/ 3806203 w 4918970"/>
                <a:gd name="connsiteY1111" fmla="*/ 1538936 h 4941646"/>
                <a:gd name="connsiteX1112" fmla="*/ 3921682 w 4918970"/>
                <a:gd name="connsiteY1112" fmla="*/ 1658398 h 4941646"/>
                <a:gd name="connsiteX1113" fmla="*/ 3918802 w 4918970"/>
                <a:gd name="connsiteY1113" fmla="*/ 1673160 h 4941646"/>
                <a:gd name="connsiteX1114" fmla="*/ 3919565 w 4918970"/>
                <a:gd name="connsiteY1114" fmla="*/ 1673160 h 4941646"/>
                <a:gd name="connsiteX1115" fmla="*/ 3788752 w 4918970"/>
                <a:gd name="connsiteY1115" fmla="*/ 1894621 h 4941646"/>
                <a:gd name="connsiteX1116" fmla="*/ 3531654 w 4918970"/>
                <a:gd name="connsiteY1116" fmla="*/ 1886958 h 4941646"/>
                <a:gd name="connsiteX1117" fmla="*/ 3419338 w 4918970"/>
                <a:gd name="connsiteY1117" fmla="*/ 1725736 h 4941646"/>
                <a:gd name="connsiteX1118" fmla="*/ 3415397 w 4918970"/>
                <a:gd name="connsiteY1118" fmla="*/ 1673160 h 4941646"/>
                <a:gd name="connsiteX1119" fmla="*/ 3413819 w 4918970"/>
                <a:gd name="connsiteY1119" fmla="*/ 1673160 h 4941646"/>
                <a:gd name="connsiteX1120" fmla="*/ 3414831 w 4918970"/>
                <a:gd name="connsiteY1120" fmla="*/ 1665593 h 4941646"/>
                <a:gd name="connsiteX1121" fmla="*/ 3414269 w 4918970"/>
                <a:gd name="connsiteY1121" fmla="*/ 1658093 h 4941646"/>
                <a:gd name="connsiteX1122" fmla="*/ 3415821 w 4918970"/>
                <a:gd name="connsiteY1122" fmla="*/ 1658186 h 4941646"/>
                <a:gd name="connsiteX1123" fmla="*/ 3426619 w 4918970"/>
                <a:gd name="connsiteY1123" fmla="*/ 1577375 h 4941646"/>
                <a:gd name="connsiteX1124" fmla="*/ 3598437 w 4918970"/>
                <a:gd name="connsiteY1124" fmla="*/ 1356111 h 4941646"/>
                <a:gd name="connsiteX1125" fmla="*/ 3782418 w 4918970"/>
                <a:gd name="connsiteY1125" fmla="*/ 1308636 h 4941646"/>
                <a:gd name="connsiteX1126" fmla="*/ 3965296 w 4918970"/>
                <a:gd name="connsiteY1126" fmla="*/ 1360189 h 4941646"/>
                <a:gd name="connsiteX1127" fmla="*/ 4040966 w 4918970"/>
                <a:gd name="connsiteY1127" fmla="*/ 1420294 h 4941646"/>
                <a:gd name="connsiteX1128" fmla="*/ 4076804 w 4918970"/>
                <a:gd name="connsiteY1128" fmla="*/ 1468863 h 4941646"/>
                <a:gd name="connsiteX1129" fmla="*/ 4078947 w 4918970"/>
                <a:gd name="connsiteY1129" fmla="*/ 1426895 h 4941646"/>
                <a:gd name="connsiteX1130" fmla="*/ 4138882 w 4918970"/>
                <a:gd name="connsiteY1130" fmla="*/ 1229283 h 4941646"/>
                <a:gd name="connsiteX1131" fmla="*/ 4142864 w 4918970"/>
                <a:gd name="connsiteY1131" fmla="*/ 1221936 h 4941646"/>
                <a:gd name="connsiteX1132" fmla="*/ 4072388 w 4918970"/>
                <a:gd name="connsiteY1132" fmla="*/ 1224496 h 4941646"/>
                <a:gd name="connsiteX1133" fmla="*/ 4001871 w 4918970"/>
                <a:gd name="connsiteY1133" fmla="*/ 1213151 h 4941646"/>
                <a:gd name="connsiteX1134" fmla="*/ 3926488 w 4918970"/>
                <a:gd name="connsiteY1134" fmla="*/ 1182098 h 4941646"/>
                <a:gd name="connsiteX1135" fmla="*/ 3925792 w 4918970"/>
                <a:gd name="connsiteY1135" fmla="*/ 1183487 h 4941646"/>
                <a:gd name="connsiteX1136" fmla="*/ 3919577 w 4918970"/>
                <a:gd name="connsiteY1136" fmla="*/ 1179251 h 4941646"/>
                <a:gd name="connsiteX1137" fmla="*/ 3912520 w 4918970"/>
                <a:gd name="connsiteY1137" fmla="*/ 1176343 h 4941646"/>
                <a:gd name="connsiteX1138" fmla="*/ 3913309 w 4918970"/>
                <a:gd name="connsiteY1138" fmla="*/ 1174977 h 4941646"/>
                <a:gd name="connsiteX1139" fmla="*/ 3869746 w 4918970"/>
                <a:gd name="connsiteY1139" fmla="*/ 1145275 h 4941646"/>
                <a:gd name="connsiteX1140" fmla="*/ 3786283 w 4918970"/>
                <a:gd name="connsiteY1140" fmla="*/ 967396 h 4941646"/>
                <a:gd name="connsiteX1141" fmla="*/ 3908192 w 4918970"/>
                <a:gd name="connsiteY1141" fmla="*/ 740909 h 4941646"/>
                <a:gd name="connsiteX1142" fmla="*/ 4165392 w 4918970"/>
                <a:gd name="connsiteY1142" fmla="*/ 738354 h 4941646"/>
                <a:gd name="connsiteX1143" fmla="*/ 4165010 w 4918970"/>
                <a:gd name="connsiteY1143" fmla="*/ 739015 h 4941646"/>
                <a:gd name="connsiteX1144" fmla="*/ 4179235 w 4918970"/>
                <a:gd name="connsiteY1144" fmla="*/ 743901 h 4941646"/>
                <a:gd name="connsiteX1145" fmla="*/ 4224952 w 4918970"/>
                <a:gd name="connsiteY1145" fmla="*/ 903641 h 4941646"/>
                <a:gd name="connsiteX1146" fmla="*/ 4063755 w 4918970"/>
                <a:gd name="connsiteY1146" fmla="*/ 943919 h 4941646"/>
                <a:gd name="connsiteX1147" fmla="*/ 4007512 w 4918970"/>
                <a:gd name="connsiteY1147" fmla="*/ 872390 h 4941646"/>
                <a:gd name="connsiteX1148" fmla="*/ 4004341 w 4918970"/>
                <a:gd name="connsiteY1148" fmla="*/ 835355 h 4941646"/>
                <a:gd name="connsiteX1149" fmla="*/ 3973364 w 4918970"/>
                <a:gd name="connsiteY1149" fmla="*/ 848783 h 4941646"/>
                <a:gd name="connsiteX1150" fmla="*/ 3912215 w 4918970"/>
                <a:gd name="connsiteY1150" fmla="*/ 962389 h 4941646"/>
                <a:gd name="connsiteX1151" fmla="*/ 3982192 w 4918970"/>
                <a:gd name="connsiteY1151" fmla="*/ 1070781 h 4941646"/>
                <a:gd name="connsiteX1152" fmla="*/ 3980693 w 4918970"/>
                <a:gd name="connsiteY1152" fmla="*/ 1073778 h 4941646"/>
                <a:gd name="connsiteX1153" fmla="*/ 4032936 w 4918970"/>
                <a:gd name="connsiteY1153" fmla="*/ 1095298 h 4941646"/>
                <a:gd name="connsiteX1154" fmla="*/ 4217681 w 4918970"/>
                <a:gd name="connsiteY1154" fmla="*/ 1069892 h 4941646"/>
                <a:gd name="connsiteX1155" fmla="*/ 4337436 w 4918970"/>
                <a:gd name="connsiteY1155" fmla="*/ 857041 h 4941646"/>
                <a:gd name="connsiteX1156" fmla="*/ 4263244 w 4918970"/>
                <a:gd name="connsiteY1156" fmla="*/ 685950 h 4941646"/>
                <a:gd name="connsiteX1157" fmla="*/ 4213240 w 4918970"/>
                <a:gd name="connsiteY1157" fmla="*/ 649166 h 4941646"/>
                <a:gd name="connsiteX1158" fmla="*/ 4210727 w 4918970"/>
                <a:gd name="connsiteY1158" fmla="*/ 653520 h 4941646"/>
                <a:gd name="connsiteX1159" fmla="*/ 3721921 w 4918970"/>
                <a:gd name="connsiteY1159" fmla="*/ 765631 h 4941646"/>
                <a:gd name="connsiteX1160" fmla="*/ 3720888 w 4918970"/>
                <a:gd name="connsiteY1160" fmla="*/ 759716 h 4941646"/>
                <a:gd name="connsiteX1161" fmla="*/ 3670419 w 4918970"/>
                <a:gd name="connsiteY1161" fmla="*/ 784012 h 4941646"/>
                <a:gd name="connsiteX1162" fmla="*/ 3218076 w 4918970"/>
                <a:gd name="connsiteY1162" fmla="*/ 802753 h 4941646"/>
                <a:gd name="connsiteX1163" fmla="*/ 3165008 w 4918970"/>
                <a:gd name="connsiteY1163" fmla="*/ 770579 h 4941646"/>
                <a:gd name="connsiteX1164" fmla="*/ 3164794 w 4918970"/>
                <a:gd name="connsiteY1164" fmla="*/ 770882 h 4941646"/>
                <a:gd name="connsiteX1165" fmla="*/ 3162700 w 4918970"/>
                <a:gd name="connsiteY1165" fmla="*/ 769180 h 4941646"/>
                <a:gd name="connsiteX1166" fmla="*/ 3160766 w 4918970"/>
                <a:gd name="connsiteY1166" fmla="*/ 768008 h 4941646"/>
                <a:gd name="connsiteX1167" fmla="*/ 3160950 w 4918970"/>
                <a:gd name="connsiteY1167" fmla="*/ 767758 h 4941646"/>
                <a:gd name="connsiteX1168" fmla="*/ 3126960 w 4918970"/>
                <a:gd name="connsiteY1168" fmla="*/ 740145 h 4941646"/>
                <a:gd name="connsiteX1169" fmla="*/ 3043604 w 4918970"/>
                <a:gd name="connsiteY1169" fmla="*/ 624540 h 4941646"/>
                <a:gd name="connsiteX1170" fmla="*/ 3012515 w 4918970"/>
                <a:gd name="connsiteY1170" fmla="*/ 437093 h 4941646"/>
                <a:gd name="connsiteX1171" fmla="*/ 3015501 w 4918970"/>
                <a:gd name="connsiteY1171" fmla="*/ 424463 h 4941646"/>
                <a:gd name="connsiteX1172" fmla="*/ 3007456 w 4918970"/>
                <a:gd name="connsiteY1172" fmla="*/ 431695 h 4941646"/>
                <a:gd name="connsiteX1173" fmla="*/ 2815007 w 4918970"/>
                <a:gd name="connsiteY1173" fmla="*/ 193551 h 4941646"/>
                <a:gd name="connsiteX1174" fmla="*/ 2815442 w 4918970"/>
                <a:gd name="connsiteY1174" fmla="*/ 190512 h 4941646"/>
                <a:gd name="connsiteX1175" fmla="*/ 2777560 w 4918970"/>
                <a:gd name="connsiteY1175" fmla="*/ 189321 h 4941646"/>
                <a:gd name="connsiteX1176" fmla="*/ 2677422 w 4918970"/>
                <a:gd name="connsiteY1176" fmla="*/ 243503 h 4941646"/>
                <a:gd name="connsiteX1177" fmla="*/ 2654669 w 4918970"/>
                <a:gd name="connsiteY1177" fmla="*/ 390867 h 4941646"/>
                <a:gd name="connsiteX1178" fmla="*/ 2733804 w 4918970"/>
                <a:gd name="connsiteY1178" fmla="*/ 472727 h 4941646"/>
                <a:gd name="connsiteX1179" fmla="*/ 2767006 w 4918970"/>
                <a:gd name="connsiteY1179" fmla="*/ 482093 h 4941646"/>
                <a:gd name="connsiteX1180" fmla="*/ 2767416 w 4918970"/>
                <a:gd name="connsiteY1180" fmla="*/ 480087 h 4941646"/>
                <a:gd name="connsiteX1181" fmla="*/ 2841889 w 4918970"/>
                <a:gd name="connsiteY1181" fmla="*/ 454424 h 4941646"/>
                <a:gd name="connsiteX1182" fmla="*/ 2855361 w 4918970"/>
                <a:gd name="connsiteY1182" fmla="*/ 376815 h 4941646"/>
                <a:gd name="connsiteX1183" fmla="*/ 2845550 w 4918970"/>
                <a:gd name="connsiteY1183" fmla="*/ 358687 h 4941646"/>
                <a:gd name="connsiteX1184" fmla="*/ 2830063 w 4918970"/>
                <a:gd name="connsiteY1184" fmla="*/ 375275 h 4941646"/>
                <a:gd name="connsiteX1185" fmla="*/ 2776084 w 4918970"/>
                <a:gd name="connsiteY1185" fmla="*/ 388415 h 4941646"/>
                <a:gd name="connsiteX1186" fmla="*/ 2713866 w 4918970"/>
                <a:gd name="connsiteY1186" fmla="*/ 308293 h 4941646"/>
                <a:gd name="connsiteX1187" fmla="*/ 2796050 w 4918970"/>
                <a:gd name="connsiteY1187" fmla="*/ 248825 h 4941646"/>
                <a:gd name="connsiteX1188" fmla="*/ 2804723 w 4918970"/>
                <a:gd name="connsiteY1188" fmla="*/ 251843 h 4941646"/>
                <a:gd name="connsiteX1189" fmla="*/ 2804789 w 4918970"/>
                <a:gd name="connsiteY1189" fmla="*/ 251381 h 4941646"/>
                <a:gd name="connsiteX1190" fmla="*/ 2927332 w 4918970"/>
                <a:gd name="connsiteY1190" fmla="*/ 349588 h 4941646"/>
                <a:gd name="connsiteX1191" fmla="*/ 2900473 w 4918970"/>
                <a:gd name="connsiteY1191" fmla="*/ 504313 h 4941646"/>
                <a:gd name="connsiteX1192" fmla="*/ 2793323 w 4918970"/>
                <a:gd name="connsiteY1192" fmla="*/ 558258 h 4941646"/>
                <a:gd name="connsiteX1193" fmla="*/ 2761206 w 4918970"/>
                <a:gd name="connsiteY1193" fmla="*/ 556095 h 4941646"/>
                <a:gd name="connsiteX1194" fmla="*/ 2761069 w 4918970"/>
                <a:gd name="connsiteY1194" fmla="*/ 557050 h 4941646"/>
                <a:gd name="connsiteX1195" fmla="*/ 2756583 w 4918970"/>
                <a:gd name="connsiteY1195" fmla="*/ 555784 h 4941646"/>
                <a:gd name="connsiteX1196" fmla="*/ 2752002 w 4918970"/>
                <a:gd name="connsiteY1196" fmla="*/ 555475 h 4941646"/>
                <a:gd name="connsiteX1197" fmla="*/ 2752192 w 4918970"/>
                <a:gd name="connsiteY1197" fmla="*/ 554545 h 4941646"/>
                <a:gd name="connsiteX1198" fmla="*/ 2704285 w 4918970"/>
                <a:gd name="connsiteY1198" fmla="*/ 541033 h 4941646"/>
                <a:gd name="connsiteX1199" fmla="*/ 2585408 w 4918970"/>
                <a:gd name="connsiteY1199" fmla="*/ 418061 h 4941646"/>
                <a:gd name="connsiteX1200" fmla="*/ 2619585 w 4918970"/>
                <a:gd name="connsiteY1200" fmla="*/ 196686 h 4941646"/>
                <a:gd name="connsiteX1201" fmla="*/ 2713551 w 4918970"/>
                <a:gd name="connsiteY1201" fmla="*/ 128654 h 4941646"/>
                <a:gd name="connsiteX1202" fmla="*/ 2799366 w 4918970"/>
                <a:gd name="connsiteY1202" fmla="*/ 114250 h 4941646"/>
                <a:gd name="connsiteX1203" fmla="*/ 2825976 w 4918970"/>
                <a:gd name="connsiteY1203" fmla="*/ 116853 h 4941646"/>
                <a:gd name="connsiteX1204" fmla="*/ 2826004 w 4918970"/>
                <a:gd name="connsiteY1204" fmla="*/ 116666 h 4941646"/>
                <a:gd name="connsiteX1205" fmla="*/ 2827347 w 4918970"/>
                <a:gd name="connsiteY1205" fmla="*/ 116987 h 4941646"/>
                <a:gd name="connsiteX1206" fmla="*/ 2828987 w 4918970"/>
                <a:gd name="connsiteY1206" fmla="*/ 117147 h 4941646"/>
                <a:gd name="connsiteX1207" fmla="*/ 2828949 w 4918970"/>
                <a:gd name="connsiteY1207" fmla="*/ 117370 h 4941646"/>
                <a:gd name="connsiteX1208" fmla="*/ 2865800 w 4918970"/>
                <a:gd name="connsiteY1208" fmla="*/ 126184 h 4941646"/>
                <a:gd name="connsiteX1209" fmla="*/ 3034586 w 4918970"/>
                <a:gd name="connsiteY1209" fmla="*/ 286050 h 4941646"/>
                <a:gd name="connsiteX1210" fmla="*/ 3047879 w 4918970"/>
                <a:gd name="connsiteY1210" fmla="*/ 318780 h 4941646"/>
                <a:gd name="connsiteX1211" fmla="*/ 3079973 w 4918970"/>
                <a:gd name="connsiteY1211" fmla="*/ 259464 h 4941646"/>
                <a:gd name="connsiteX1212" fmla="*/ 3227652 w 4918970"/>
                <a:gd name="connsiteY1212" fmla="*/ 139909 h 4941646"/>
                <a:gd name="connsiteX1213" fmla="*/ 3367954 w 4918970"/>
                <a:gd name="connsiteY1213" fmla="*/ 108756 h 4941646"/>
                <a:gd name="connsiteX1214" fmla="*/ 3507723 w 4918970"/>
                <a:gd name="connsiteY1214" fmla="*/ 133592 h 4941646"/>
                <a:gd name="connsiteX1215" fmla="*/ 3579079 w 4918970"/>
                <a:gd name="connsiteY1215" fmla="*/ 173027 h 4941646"/>
                <a:gd name="connsiteX1216" fmla="*/ 3579929 w 4918970"/>
                <a:gd name="connsiteY1216" fmla="*/ 171725 h 4941646"/>
                <a:gd name="connsiteX1217" fmla="*/ 3585620 w 4918970"/>
                <a:gd name="connsiteY1217" fmla="*/ 176642 h 4941646"/>
                <a:gd name="connsiteX1218" fmla="*/ 3592302 w 4918970"/>
                <a:gd name="connsiteY1218" fmla="*/ 180335 h 4941646"/>
                <a:gd name="connsiteX1219" fmla="*/ 3591363 w 4918970"/>
                <a:gd name="connsiteY1219" fmla="*/ 181602 h 4941646"/>
                <a:gd name="connsiteX1220" fmla="*/ 3631260 w 4918970"/>
                <a:gd name="connsiteY1220" fmla="*/ 216070 h 4941646"/>
                <a:gd name="connsiteX1221" fmla="*/ 3657117 w 4918970"/>
                <a:gd name="connsiteY1221" fmla="*/ 251964 h 4941646"/>
                <a:gd name="connsiteX1222" fmla="*/ 3675180 w 4918970"/>
                <a:gd name="connsiteY1222" fmla="*/ 216821 h 4941646"/>
                <a:gd name="connsiteX1223" fmla="*/ 3787801 w 4918970"/>
                <a:gd name="connsiteY1223" fmla="*/ 128612 h 4941646"/>
                <a:gd name="connsiteX1224" fmla="*/ 3970223 w 4918970"/>
                <a:gd name="connsiteY1224" fmla="*/ 128010 h 4941646"/>
                <a:gd name="connsiteX1225" fmla="*/ 3985104 w 4918970"/>
                <a:gd name="connsiteY1225" fmla="*/ 137370 h 4941646"/>
                <a:gd name="connsiteX1226" fmla="*/ 3980853 w 4918970"/>
                <a:gd name="connsiteY1226" fmla="*/ 154430 h 4941646"/>
                <a:gd name="connsiteX1227" fmla="*/ 3848852 w 4918970"/>
                <a:gd name="connsiteY1227" fmla="*/ 280340 h 4941646"/>
                <a:gd name="connsiteX1228" fmla="*/ 3706522 w 4918970"/>
                <a:gd name="connsiteY1228" fmla="*/ 294716 h 4941646"/>
                <a:gd name="connsiteX1229" fmla="*/ 3672488 w 4918970"/>
                <a:gd name="connsiteY1229" fmla="*/ 283024 h 4941646"/>
                <a:gd name="connsiteX1230" fmla="*/ 3681211 w 4918970"/>
                <a:gd name="connsiteY1230" fmla="*/ 302237 h 4941646"/>
                <a:gd name="connsiteX1231" fmla="*/ 3693925 w 4918970"/>
                <a:gd name="connsiteY1231" fmla="*/ 402295 h 4941646"/>
                <a:gd name="connsiteX1232" fmla="*/ 3547019 w 4918970"/>
                <a:gd name="connsiteY1232" fmla="*/ 613427 h 4941646"/>
                <a:gd name="connsiteX1233" fmla="*/ 3291201 w 4918970"/>
                <a:gd name="connsiteY1233" fmla="*/ 586680 h 4941646"/>
                <a:gd name="connsiteX1234" fmla="*/ 3291655 w 4918970"/>
                <a:gd name="connsiteY1234" fmla="*/ 586066 h 4941646"/>
                <a:gd name="connsiteX1235" fmla="*/ 3278079 w 4918970"/>
                <a:gd name="connsiteY1235" fmla="*/ 579592 h 4941646"/>
                <a:gd name="connsiteX1236" fmla="*/ 3250849 w 4918970"/>
                <a:gd name="connsiteY1236" fmla="*/ 415686 h 4941646"/>
                <a:gd name="connsiteX1237" fmla="*/ 3415584 w 4918970"/>
                <a:gd name="connsiteY1237" fmla="*/ 394026 h 4941646"/>
                <a:gd name="connsiteX1238" fmla="*/ 3463316 w 4918970"/>
                <a:gd name="connsiteY1238" fmla="*/ 471492 h 4941646"/>
                <a:gd name="connsiteX1239" fmla="*/ 3462250 w 4918970"/>
                <a:gd name="connsiteY1239" fmla="*/ 508647 h 4941646"/>
                <a:gd name="connsiteX1240" fmla="*/ 3494554 w 4918970"/>
                <a:gd name="connsiteY1240" fmla="*/ 498835 h 4941646"/>
                <a:gd name="connsiteX1241" fmla="*/ 3568241 w 4918970"/>
                <a:gd name="connsiteY1241" fmla="*/ 392931 h 4941646"/>
                <a:gd name="connsiteX1242" fmla="*/ 3511060 w 4918970"/>
                <a:gd name="connsiteY1242" fmla="*/ 277277 h 4941646"/>
                <a:gd name="connsiteX1243" fmla="*/ 3512892 w 4918970"/>
                <a:gd name="connsiteY1243" fmla="*/ 274470 h 4941646"/>
                <a:gd name="connsiteX1244" fmla="*/ 3463439 w 4918970"/>
                <a:gd name="connsiteY1244" fmla="*/ 247140 h 4941646"/>
                <a:gd name="connsiteX1245" fmla="*/ 3277003 w 4918970"/>
                <a:gd name="connsiteY1245" fmla="*/ 251345 h 4941646"/>
                <a:gd name="connsiteX1246" fmla="*/ 3133789 w 4918970"/>
                <a:gd name="connsiteY1246" fmla="*/ 449175 h 4941646"/>
                <a:gd name="connsiteX1247" fmla="*/ 3188018 w 4918970"/>
                <a:gd name="connsiteY1247" fmla="*/ 627600 h 4941646"/>
                <a:gd name="connsiteX1248" fmla="*/ 3233509 w 4918970"/>
                <a:gd name="connsiteY1248" fmla="*/ 669838 h 4941646"/>
                <a:gd name="connsiteX1249" fmla="*/ 3236501 w 4918970"/>
                <a:gd name="connsiteY1249" fmla="*/ 665799 h 4941646"/>
                <a:gd name="connsiteX1250" fmla="*/ 3662727 w 4918970"/>
                <a:gd name="connsiteY1250" fmla="*/ 651203 h 4941646"/>
                <a:gd name="connsiteX1251" fmla="*/ 3698389 w 4918970"/>
                <a:gd name="connsiteY1251" fmla="*/ 630880 h 4941646"/>
                <a:gd name="connsiteX1252" fmla="*/ 3697975 w 4918970"/>
                <a:gd name="connsiteY1252" fmla="*/ 628504 h 4941646"/>
                <a:gd name="connsiteX1253" fmla="*/ 4156285 w 4918970"/>
                <a:gd name="connsiteY1253" fmla="*/ 500107 h 4941646"/>
                <a:gd name="connsiteX1254" fmla="*/ 4195024 w 4918970"/>
                <a:gd name="connsiteY1254" fmla="*/ 510446 h 4941646"/>
                <a:gd name="connsiteX1255" fmla="*/ 4193237 w 4918970"/>
                <a:gd name="connsiteY1255" fmla="*/ 505509 h 4941646"/>
                <a:gd name="connsiteX1256" fmla="*/ 4193939 w 4918970"/>
                <a:gd name="connsiteY1256" fmla="*/ 220295 h 4941646"/>
                <a:gd name="connsiteX1257" fmla="*/ 4219175 w 4918970"/>
                <a:gd name="connsiteY1257" fmla="*/ 169424 h 4941646"/>
                <a:gd name="connsiteX1258" fmla="*/ 4218883 w 4918970"/>
                <a:gd name="connsiteY1258" fmla="*/ 169254 h 4941646"/>
                <a:gd name="connsiteX1259" fmla="*/ 4220273 w 4918970"/>
                <a:gd name="connsiteY1259" fmla="*/ 167213 h 4941646"/>
                <a:gd name="connsiteX1260" fmla="*/ 4221192 w 4918970"/>
                <a:gd name="connsiteY1260" fmla="*/ 165359 h 4941646"/>
                <a:gd name="connsiteX1261" fmla="*/ 4221434 w 4918970"/>
                <a:gd name="connsiteY1261" fmla="*/ 165507 h 4941646"/>
                <a:gd name="connsiteX1262" fmla="*/ 4243986 w 4918970"/>
                <a:gd name="connsiteY1262" fmla="*/ 132385 h 4941646"/>
                <a:gd name="connsiteX1263" fmla="*/ 4342954 w 4918970"/>
                <a:gd name="connsiteY1263" fmla="*/ 47457 h 4941646"/>
                <a:gd name="connsiteX1264" fmla="*/ 4511458 w 4918970"/>
                <a:gd name="connsiteY1264" fmla="*/ 4639 h 4941646"/>
                <a:gd name="connsiteX1265" fmla="*/ 660663 w 4918970"/>
                <a:gd name="connsiteY1265" fmla="*/ 1998 h 4941646"/>
                <a:gd name="connsiteX1266" fmla="*/ 903970 w 4918970"/>
                <a:gd name="connsiteY1266" fmla="*/ 134116 h 4941646"/>
                <a:gd name="connsiteX1267" fmla="*/ 983228 w 4918970"/>
                <a:gd name="connsiteY1267" fmla="*/ 328943 h 4941646"/>
                <a:gd name="connsiteX1268" fmla="*/ 982983 w 4918970"/>
                <a:gd name="connsiteY1268" fmla="*/ 370766 h 4941646"/>
                <a:gd name="connsiteX1269" fmla="*/ 998600 w 4918970"/>
                <a:gd name="connsiteY1269" fmla="*/ 415354 h 4941646"/>
                <a:gd name="connsiteX1270" fmla="*/ 1185896 w 4918970"/>
                <a:gd name="connsiteY1270" fmla="*/ 578343 h 4941646"/>
                <a:gd name="connsiteX1271" fmla="*/ 1185455 w 4918970"/>
                <a:gd name="connsiteY1271" fmla="*/ 581823 h 4941646"/>
                <a:gd name="connsiteX1272" fmla="*/ 1228764 w 4918970"/>
                <a:gd name="connsiteY1272" fmla="*/ 582488 h 4941646"/>
                <a:gd name="connsiteX1273" fmla="*/ 1342194 w 4918970"/>
                <a:gd name="connsiteY1273" fmla="*/ 518737 h 4941646"/>
                <a:gd name="connsiteX1274" fmla="*/ 1365486 w 4918970"/>
                <a:gd name="connsiteY1274" fmla="*/ 349929 h 4941646"/>
                <a:gd name="connsiteX1275" fmla="*/ 1273558 w 4918970"/>
                <a:gd name="connsiteY1275" fmla="*/ 257843 h 4941646"/>
                <a:gd name="connsiteX1276" fmla="*/ 1235447 w 4918970"/>
                <a:gd name="connsiteY1276" fmla="*/ 247752 h 4941646"/>
                <a:gd name="connsiteX1277" fmla="*/ 1235016 w 4918970"/>
                <a:gd name="connsiteY1277" fmla="*/ 250050 h 4941646"/>
                <a:gd name="connsiteX1278" fmla="*/ 1150389 w 4918970"/>
                <a:gd name="connsiteY1278" fmla="*/ 280742 h 4941646"/>
                <a:gd name="connsiteX1279" fmla="*/ 1136419 w 4918970"/>
                <a:gd name="connsiteY1279" fmla="*/ 369672 h 4941646"/>
                <a:gd name="connsiteX1280" fmla="*/ 1147964 w 4918970"/>
                <a:gd name="connsiteY1280" fmla="*/ 390206 h 4941646"/>
                <a:gd name="connsiteX1281" fmla="*/ 1165356 w 4918970"/>
                <a:gd name="connsiteY1281" fmla="*/ 370966 h 4941646"/>
                <a:gd name="connsiteX1282" fmla="*/ 1226794 w 4918970"/>
                <a:gd name="connsiteY1282" fmla="*/ 354961 h 4941646"/>
                <a:gd name="connsiteX1283" fmla="*/ 1299361 w 4918970"/>
                <a:gd name="connsiteY1283" fmla="*/ 445372 h 4941646"/>
                <a:gd name="connsiteX1284" fmla="*/ 1206543 w 4918970"/>
                <a:gd name="connsiteY1284" fmla="*/ 514834 h 4941646"/>
                <a:gd name="connsiteX1285" fmla="*/ 1196577 w 4918970"/>
                <a:gd name="connsiteY1285" fmla="*/ 511545 h 4941646"/>
                <a:gd name="connsiteX1286" fmla="*/ 1196510 w 4918970"/>
                <a:gd name="connsiteY1286" fmla="*/ 512073 h 4941646"/>
                <a:gd name="connsiteX1287" fmla="*/ 1054680 w 4918970"/>
                <a:gd name="connsiteY1287" fmla="*/ 402104 h 4941646"/>
                <a:gd name="connsiteX1288" fmla="*/ 1082530 w 4918970"/>
                <a:gd name="connsiteY1288" fmla="*/ 224810 h 4941646"/>
                <a:gd name="connsiteX1289" fmla="*/ 1203977 w 4918970"/>
                <a:gd name="connsiteY1289" fmla="*/ 161201 h 4941646"/>
                <a:gd name="connsiteX1290" fmla="*/ 1240717 w 4918970"/>
                <a:gd name="connsiteY1290" fmla="*/ 163083 h 4941646"/>
                <a:gd name="connsiteX1291" fmla="*/ 1240855 w 4918970"/>
                <a:gd name="connsiteY1291" fmla="*/ 161990 h 4941646"/>
                <a:gd name="connsiteX1292" fmla="*/ 1246004 w 4918970"/>
                <a:gd name="connsiteY1292" fmla="*/ 163354 h 4941646"/>
                <a:gd name="connsiteX1293" fmla="*/ 1251244 w 4918970"/>
                <a:gd name="connsiteY1293" fmla="*/ 163623 h 4941646"/>
                <a:gd name="connsiteX1294" fmla="*/ 1251045 w 4918970"/>
                <a:gd name="connsiteY1294" fmla="*/ 164689 h 4941646"/>
                <a:gd name="connsiteX1295" fmla="*/ 1306036 w 4918970"/>
                <a:gd name="connsiteY1295" fmla="*/ 179249 h 4941646"/>
                <a:gd name="connsiteX1296" fmla="*/ 1444132 w 4918970"/>
                <a:gd name="connsiteY1296" fmla="*/ 317584 h 4941646"/>
                <a:gd name="connsiteX1297" fmla="*/ 1409142 w 4918970"/>
                <a:gd name="connsiteY1297" fmla="*/ 571171 h 4941646"/>
                <a:gd name="connsiteX1298" fmla="*/ 1303020 w 4918970"/>
                <a:gd name="connsiteY1298" fmla="*/ 650635 h 4941646"/>
                <a:gd name="connsiteX1299" fmla="*/ 1205225 w 4918970"/>
                <a:gd name="connsiteY1299" fmla="*/ 668671 h 4941646"/>
                <a:gd name="connsiteX1300" fmla="*/ 1174770 w 4918970"/>
                <a:gd name="connsiteY1300" fmla="*/ 666184 h 4941646"/>
                <a:gd name="connsiteX1301" fmla="*/ 1174742 w 4918970"/>
                <a:gd name="connsiteY1301" fmla="*/ 666399 h 4941646"/>
                <a:gd name="connsiteX1302" fmla="*/ 1173202 w 4918970"/>
                <a:gd name="connsiteY1302" fmla="*/ 666056 h 4941646"/>
                <a:gd name="connsiteX1303" fmla="*/ 1171325 w 4918970"/>
                <a:gd name="connsiteY1303" fmla="*/ 665903 h 4941646"/>
                <a:gd name="connsiteX1304" fmla="*/ 1171363 w 4918970"/>
                <a:gd name="connsiteY1304" fmla="*/ 665648 h 4941646"/>
                <a:gd name="connsiteX1305" fmla="*/ 1129093 w 4918970"/>
                <a:gd name="connsiteY1305" fmla="*/ 656253 h 4941646"/>
                <a:gd name="connsiteX1306" fmla="*/ 988672 w 4918970"/>
                <a:gd name="connsiteY1306" fmla="*/ 558376 h 4941646"/>
                <a:gd name="connsiteX1307" fmla="*/ 952656 w 4918970"/>
                <a:gd name="connsiteY1307" fmla="*/ 505247 h 4941646"/>
                <a:gd name="connsiteX1308" fmla="*/ 936604 w 4918970"/>
                <a:gd name="connsiteY1308" fmla="*/ 539096 h 4941646"/>
                <a:gd name="connsiteX1309" fmla="*/ 774911 w 4918970"/>
                <a:gd name="connsiteY1309" fmla="*/ 648372 h 4941646"/>
                <a:gd name="connsiteX1310" fmla="*/ 533911 w 4918970"/>
                <a:gd name="connsiteY1310" fmla="*/ 563611 h 4941646"/>
                <a:gd name="connsiteX1311" fmla="*/ 491813 w 4918970"/>
                <a:gd name="connsiteY1311" fmla="*/ 311632 h 4941646"/>
                <a:gd name="connsiteX1312" fmla="*/ 492522 w 4918970"/>
                <a:gd name="connsiteY1312" fmla="*/ 311905 h 4941646"/>
                <a:gd name="connsiteX1313" fmla="*/ 495127 w 4918970"/>
                <a:gd name="connsiteY1313" fmla="*/ 297195 h 4941646"/>
                <a:gd name="connsiteX1314" fmla="*/ 644832 w 4918970"/>
                <a:gd name="connsiteY1314" fmla="*/ 227749 h 4941646"/>
                <a:gd name="connsiteX1315" fmla="*/ 709165 w 4918970"/>
                <a:gd name="connsiteY1315" fmla="*/ 379721 h 4941646"/>
                <a:gd name="connsiteX1316" fmla="*/ 647636 w 4918970"/>
                <a:gd name="connsiteY1316" fmla="*/ 445917 h 4941646"/>
                <a:gd name="connsiteX1317" fmla="*/ 611784 w 4918970"/>
                <a:gd name="connsiteY1317" fmla="*/ 454730 h 4941646"/>
                <a:gd name="connsiteX1318" fmla="*/ 629728 w 4918970"/>
                <a:gd name="connsiteY1318" fmla="*/ 483058 h 4941646"/>
                <a:gd name="connsiteX1319" fmla="*/ 750613 w 4918970"/>
                <a:gd name="connsiteY1319" fmla="*/ 525574 h 4941646"/>
                <a:gd name="connsiteX1320" fmla="*/ 831719 w 4918970"/>
                <a:gd name="connsiteY1320" fmla="*/ 470761 h 4941646"/>
                <a:gd name="connsiteX1321" fmla="*/ 843603 w 4918970"/>
                <a:gd name="connsiteY1321" fmla="*/ 445703 h 4941646"/>
                <a:gd name="connsiteX1322" fmla="*/ 857824 w 4918970"/>
                <a:gd name="connsiteY1322" fmla="*/ 386526 h 4941646"/>
                <a:gd name="connsiteX1323" fmla="*/ 806344 w 4918970"/>
                <a:gd name="connsiteY1323" fmla="*/ 213235 h 4941646"/>
                <a:gd name="connsiteX1324" fmla="*/ 585164 w 4918970"/>
                <a:gd name="connsiteY1324" fmla="*/ 128664 h 4941646"/>
                <a:gd name="connsiteX1325" fmla="*/ 431198 w 4918970"/>
                <a:gd name="connsiteY1325" fmla="*/ 223399 h 4941646"/>
                <a:gd name="connsiteX1326" fmla="*/ 406778 w 4918970"/>
                <a:gd name="connsiteY1326" fmla="*/ 268683 h 4941646"/>
                <a:gd name="connsiteX1327" fmla="*/ 390123 w 4918970"/>
                <a:gd name="connsiteY1327" fmla="*/ 318901 h 4941646"/>
                <a:gd name="connsiteX1328" fmla="*/ 526281 w 4918970"/>
                <a:gd name="connsiteY1328" fmla="*/ 682080 h 4941646"/>
                <a:gd name="connsiteX1329" fmla="*/ 582331 w 4918970"/>
                <a:gd name="connsiteY1329" fmla="*/ 738077 h 4941646"/>
                <a:gd name="connsiteX1330" fmla="*/ 693689 w 4918970"/>
                <a:gd name="connsiteY1330" fmla="*/ 741107 h 4941646"/>
                <a:gd name="connsiteX1331" fmla="*/ 1102644 w 4918970"/>
                <a:gd name="connsiteY1331" fmla="*/ 841470 h 4941646"/>
                <a:gd name="connsiteX1332" fmla="*/ 1159798 w 4918970"/>
                <a:gd name="connsiteY1332" fmla="*/ 868542 h 4941646"/>
                <a:gd name="connsiteX1333" fmla="*/ 1177985 w 4918970"/>
                <a:gd name="connsiteY1333" fmla="*/ 804044 h 4941646"/>
                <a:gd name="connsiteX1334" fmla="*/ 1219927 w 4918970"/>
                <a:gd name="connsiteY1334" fmla="*/ 731316 h 4941646"/>
                <a:gd name="connsiteX1335" fmla="*/ 1254015 w 4918970"/>
                <a:gd name="connsiteY1335" fmla="*/ 694750 h 4941646"/>
                <a:gd name="connsiteX1336" fmla="*/ 1253813 w 4918970"/>
                <a:gd name="connsiteY1336" fmla="*/ 694532 h 4941646"/>
                <a:gd name="connsiteX1337" fmla="*/ 1255498 w 4918970"/>
                <a:gd name="connsiteY1337" fmla="*/ 693161 h 4941646"/>
                <a:gd name="connsiteX1338" fmla="*/ 1256740 w 4918970"/>
                <a:gd name="connsiteY1338" fmla="*/ 691828 h 4941646"/>
                <a:gd name="connsiteX1339" fmla="*/ 1256907 w 4918970"/>
                <a:gd name="connsiteY1339" fmla="*/ 692013 h 4941646"/>
                <a:gd name="connsiteX1340" fmla="*/ 1284267 w 4918970"/>
                <a:gd name="connsiteY1340" fmla="*/ 669745 h 4941646"/>
                <a:gd name="connsiteX1341" fmla="*/ 1389124 w 4918970"/>
                <a:gd name="connsiteY1341" fmla="*/ 622997 h 4941646"/>
                <a:gd name="connsiteX1342" fmla="*/ 1542048 w 4918970"/>
                <a:gd name="connsiteY1342" fmla="*/ 629268 h 4941646"/>
                <a:gd name="connsiteX1343" fmla="*/ 1741072 w 4918970"/>
                <a:gd name="connsiteY1343" fmla="*/ 847742 h 4941646"/>
                <a:gd name="connsiteX1344" fmla="*/ 1742596 w 4918970"/>
                <a:gd name="connsiteY1344" fmla="*/ 963501 h 4941646"/>
                <a:gd name="connsiteX1345" fmla="*/ 1700052 w 4918970"/>
                <a:gd name="connsiteY1345" fmla="*/ 1069643 h 4941646"/>
                <a:gd name="connsiteX1346" fmla="*/ 1657234 w 4918970"/>
                <a:gd name="connsiteY1346" fmla="*/ 1119439 h 4941646"/>
                <a:gd name="connsiteX1347" fmla="*/ 1658121 w 4918970"/>
                <a:gd name="connsiteY1347" fmla="*/ 1120322 h 4941646"/>
                <a:gd name="connsiteX1348" fmla="*/ 1653309 w 4918970"/>
                <a:gd name="connsiteY1348" fmla="*/ 1124003 h 4941646"/>
                <a:gd name="connsiteX1349" fmla="*/ 1649299 w 4918970"/>
                <a:gd name="connsiteY1349" fmla="*/ 1128666 h 4941646"/>
                <a:gd name="connsiteX1350" fmla="*/ 1648453 w 4918970"/>
                <a:gd name="connsiteY1350" fmla="*/ 1127717 h 4941646"/>
                <a:gd name="connsiteX1351" fmla="*/ 1614719 w 4918970"/>
                <a:gd name="connsiteY1351" fmla="*/ 1153518 h 4941646"/>
                <a:gd name="connsiteX1352" fmla="*/ 1457572 w 4918970"/>
                <a:gd name="connsiteY1352" fmla="*/ 1172349 h 4941646"/>
                <a:gd name="connsiteX1353" fmla="*/ 1315202 w 4918970"/>
                <a:gd name="connsiteY1353" fmla="*/ 1021819 h 4941646"/>
                <a:gd name="connsiteX1354" fmla="*/ 1378312 w 4918970"/>
                <a:gd name="connsiteY1354" fmla="*/ 824473 h 4941646"/>
                <a:gd name="connsiteX1355" fmla="*/ 1378721 w 4918970"/>
                <a:gd name="connsiteY1355" fmla="*/ 824932 h 4941646"/>
                <a:gd name="connsiteX1356" fmla="*/ 1386057 w 4918970"/>
                <a:gd name="connsiteY1356" fmla="*/ 815289 h 4941646"/>
                <a:gd name="connsiteX1357" fmla="*/ 1519783 w 4918970"/>
                <a:gd name="connsiteY1357" fmla="*/ 820737 h 4941646"/>
                <a:gd name="connsiteX1358" fmla="*/ 1509807 w 4918970"/>
                <a:gd name="connsiteY1358" fmla="*/ 954207 h 4941646"/>
                <a:gd name="connsiteX1359" fmla="*/ 1440879 w 4918970"/>
                <a:gd name="connsiteY1359" fmla="*/ 979124 h 4941646"/>
                <a:gd name="connsiteX1360" fmla="*/ 1411754 w 4918970"/>
                <a:gd name="connsiteY1360" fmla="*/ 972180 h 4941646"/>
                <a:gd name="connsiteX1361" fmla="*/ 1414186 w 4918970"/>
                <a:gd name="connsiteY1361" fmla="*/ 999267 h 4941646"/>
                <a:gd name="connsiteX1362" fmla="*/ 1485597 w 4918970"/>
                <a:gd name="connsiteY1362" fmla="*/ 1074772 h 4941646"/>
                <a:gd name="connsiteX1363" fmla="*/ 1586194 w 4918970"/>
                <a:gd name="connsiteY1363" fmla="*/ 1048675 h 4941646"/>
                <a:gd name="connsiteX1364" fmla="*/ 1588106 w 4918970"/>
                <a:gd name="connsiteY1364" fmla="*/ 1050582 h 4941646"/>
                <a:gd name="connsiteX1365" fmla="*/ 1617781 w 4918970"/>
                <a:gd name="connsiteY1365" fmla="*/ 1016071 h 4941646"/>
                <a:gd name="connsiteX1366" fmla="*/ 1645088 w 4918970"/>
                <a:gd name="connsiteY1366" fmla="*/ 868356 h 4941646"/>
                <a:gd name="connsiteX1367" fmla="*/ 1512600 w 4918970"/>
                <a:gd name="connsiteY1367" fmla="*/ 722923 h 4941646"/>
                <a:gd name="connsiteX1368" fmla="*/ 1362990 w 4918970"/>
                <a:gd name="connsiteY1368" fmla="*/ 736381 h 4941646"/>
                <a:gd name="connsiteX1369" fmla="*/ 1322209 w 4918970"/>
                <a:gd name="connsiteY1369" fmla="*/ 765317 h 4941646"/>
                <a:gd name="connsiteX1370" fmla="*/ 1324903 w 4918970"/>
                <a:gd name="connsiteY1370" fmla="*/ 768341 h 4941646"/>
                <a:gd name="connsiteX1371" fmla="*/ 1266406 w 4918970"/>
                <a:gd name="connsiteY1371" fmla="*/ 1106862 h 4941646"/>
                <a:gd name="connsiteX1372" fmla="*/ 1276575 w 4918970"/>
                <a:gd name="connsiteY1372" fmla="*/ 1138325 h 4941646"/>
                <a:gd name="connsiteX1373" fmla="*/ 1278517 w 4918970"/>
                <a:gd name="connsiteY1373" fmla="*/ 1138387 h 4941646"/>
                <a:gd name="connsiteX1374" fmla="*/ 1283079 w 4918970"/>
                <a:gd name="connsiteY1374" fmla="*/ 1563468 h 4941646"/>
                <a:gd name="connsiteX1375" fmla="*/ 1253376 w 4918970"/>
                <a:gd name="connsiteY1375" fmla="*/ 1603678 h 4941646"/>
                <a:gd name="connsiteX1376" fmla="*/ 1253602 w 4918970"/>
                <a:gd name="connsiteY1376" fmla="*/ 1603871 h 4941646"/>
                <a:gd name="connsiteX1377" fmla="*/ 1252083 w 4918970"/>
                <a:gd name="connsiteY1377" fmla="*/ 1605425 h 4941646"/>
                <a:gd name="connsiteX1378" fmla="*/ 1251001 w 4918970"/>
                <a:gd name="connsiteY1378" fmla="*/ 1606892 h 4941646"/>
                <a:gd name="connsiteX1379" fmla="*/ 1250815 w 4918970"/>
                <a:gd name="connsiteY1379" fmla="*/ 1606725 h 4941646"/>
                <a:gd name="connsiteX1380" fmla="*/ 1226169 w 4918970"/>
                <a:gd name="connsiteY1380" fmla="*/ 1631965 h 4941646"/>
                <a:gd name="connsiteX1381" fmla="*/ 1127317 w 4918970"/>
                <a:gd name="connsiteY1381" fmla="*/ 1690348 h 4941646"/>
                <a:gd name="connsiteX1382" fmla="*/ 974671 w 4918970"/>
                <a:gd name="connsiteY1382" fmla="*/ 1701531 h 4941646"/>
                <a:gd name="connsiteX1383" fmla="*/ 900862 w 4918970"/>
                <a:gd name="connsiteY1383" fmla="*/ 1676795 h 4941646"/>
                <a:gd name="connsiteX1384" fmla="*/ 870384 w 4918970"/>
                <a:gd name="connsiteY1384" fmla="*/ 1656512 h 4941646"/>
                <a:gd name="connsiteX1385" fmla="*/ 866179 w 4918970"/>
                <a:gd name="connsiteY1385" fmla="*/ 1693280 h 4941646"/>
                <a:gd name="connsiteX1386" fmla="*/ 883890 w 4918970"/>
                <a:gd name="connsiteY1386" fmla="*/ 2025531 h 4941646"/>
                <a:gd name="connsiteX1387" fmla="*/ 1217005 w 4918970"/>
                <a:gd name="connsiteY1387" fmla="*/ 2510068 h 4941646"/>
                <a:gd name="connsiteX1388" fmla="*/ 1277242 w 4918970"/>
                <a:gd name="connsiteY1388" fmla="*/ 2516524 h 4941646"/>
                <a:gd name="connsiteX1389" fmla="*/ 1328310 w 4918970"/>
                <a:gd name="connsiteY1389" fmla="*/ 2512778 h 4941646"/>
                <a:gd name="connsiteX1390" fmla="*/ 1477727 w 4918970"/>
                <a:gd name="connsiteY1390" fmla="*/ 2411022 h 4941646"/>
                <a:gd name="connsiteX1391" fmla="*/ 1491001 w 4918970"/>
                <a:gd name="connsiteY1391" fmla="*/ 2174599 h 4941646"/>
                <a:gd name="connsiteX1392" fmla="*/ 1353927 w 4918970"/>
                <a:gd name="connsiteY1392" fmla="*/ 2056748 h 4941646"/>
                <a:gd name="connsiteX1393" fmla="*/ 1294099 w 4918970"/>
                <a:gd name="connsiteY1393" fmla="*/ 2045523 h 4941646"/>
                <a:gd name="connsiteX1394" fmla="*/ 1266381 w 4918970"/>
                <a:gd name="connsiteY1394" fmla="*/ 2046119 h 4941646"/>
                <a:gd name="connsiteX1395" fmla="*/ 1183192 w 4918970"/>
                <a:gd name="connsiteY1395" fmla="*/ 2097715 h 4941646"/>
                <a:gd name="connsiteX1396" fmla="*/ 1172551 w 4918970"/>
                <a:gd name="connsiteY1396" fmla="*/ 2225416 h 4941646"/>
                <a:gd name="connsiteX1397" fmla="*/ 1191064 w 4918970"/>
                <a:gd name="connsiteY1397" fmla="*/ 2253377 h 4941646"/>
                <a:gd name="connsiteX1398" fmla="*/ 1213768 w 4918970"/>
                <a:gd name="connsiteY1398" fmla="*/ 2224264 h 4941646"/>
                <a:gd name="connsiteX1399" fmla="*/ 1299339 w 4918970"/>
                <a:gd name="connsiteY1399" fmla="*/ 2195190 h 4941646"/>
                <a:gd name="connsiteX1400" fmla="*/ 1411710 w 4918970"/>
                <a:gd name="connsiteY1400" fmla="*/ 2316049 h 4941646"/>
                <a:gd name="connsiteX1401" fmla="*/ 1287112 w 4918970"/>
                <a:gd name="connsiteY1401" fmla="*/ 2424260 h 4941646"/>
                <a:gd name="connsiteX1402" fmla="*/ 1272623 w 4918970"/>
                <a:gd name="connsiteY1402" fmla="*/ 2420621 h 4941646"/>
                <a:gd name="connsiteX1403" fmla="*/ 1272582 w 4918970"/>
                <a:gd name="connsiteY1403" fmla="*/ 2421377 h 4941646"/>
                <a:gd name="connsiteX1404" fmla="*/ 1059855 w 4918970"/>
                <a:gd name="connsiteY1404" fmla="*/ 2279910 h 4941646"/>
                <a:gd name="connsiteX1405" fmla="*/ 1081070 w 4918970"/>
                <a:gd name="connsiteY1405" fmla="*/ 2025321 h 4941646"/>
                <a:gd name="connsiteX1406" fmla="*/ 1246917 w 4918970"/>
                <a:gd name="connsiteY1406" fmla="*/ 1922460 h 4941646"/>
                <a:gd name="connsiteX1407" fmla="*/ 1299273 w 4918970"/>
                <a:gd name="connsiteY1407" fmla="*/ 1921334 h 4941646"/>
                <a:gd name="connsiteX1408" fmla="*/ 1299358 w 4918970"/>
                <a:gd name="connsiteY1408" fmla="*/ 1919769 h 4941646"/>
                <a:gd name="connsiteX1409" fmla="*/ 1306836 w 4918970"/>
                <a:gd name="connsiteY1409" fmla="*/ 1921172 h 4941646"/>
                <a:gd name="connsiteX1410" fmla="*/ 1314275 w 4918970"/>
                <a:gd name="connsiteY1410" fmla="*/ 1921012 h 4941646"/>
                <a:gd name="connsiteX1411" fmla="*/ 1314103 w 4918970"/>
                <a:gd name="connsiteY1411" fmla="*/ 1922536 h 4941646"/>
                <a:gd name="connsiteX1412" fmla="*/ 1393191 w 4918970"/>
                <a:gd name="connsiteY1412" fmla="*/ 1937374 h 4941646"/>
                <a:gd name="connsiteX1413" fmla="*/ 1603128 w 4918970"/>
                <a:gd name="connsiteY1413" fmla="*/ 2117866 h 4941646"/>
                <a:gd name="connsiteX1414" fmla="*/ 1582788 w 4918970"/>
                <a:gd name="connsiteY1414" fmla="*/ 2479956 h 4941646"/>
                <a:gd name="connsiteX1415" fmla="*/ 1353957 w 4918970"/>
                <a:gd name="connsiteY1415" fmla="*/ 2635799 h 4941646"/>
                <a:gd name="connsiteX1416" fmla="*/ 1281612 w 4918970"/>
                <a:gd name="connsiteY1416" fmla="*/ 2641107 h 4941646"/>
                <a:gd name="connsiteX1417" fmla="*/ 1281556 w 4918970"/>
                <a:gd name="connsiteY1417" fmla="*/ 2643205 h 4941646"/>
                <a:gd name="connsiteX1418" fmla="*/ 1269805 w 4918970"/>
                <a:gd name="connsiteY1418" fmla="*/ 2641973 h 4941646"/>
                <a:gd name="connsiteX1419" fmla="*/ 1258742 w 4918970"/>
                <a:gd name="connsiteY1419" fmla="*/ 2642785 h 4941646"/>
                <a:gd name="connsiteX1420" fmla="*/ 1258857 w 4918970"/>
                <a:gd name="connsiteY1420" fmla="*/ 2640826 h 4941646"/>
                <a:gd name="connsiteX1421" fmla="*/ 1197407 w 4918970"/>
                <a:gd name="connsiteY1421" fmla="*/ 2634387 h 4941646"/>
                <a:gd name="connsiteX1422" fmla="*/ 887183 w 4918970"/>
                <a:gd name="connsiteY1422" fmla="*/ 2385472 h 4941646"/>
                <a:gd name="connsiteX1423" fmla="*/ 866803 w 4918970"/>
                <a:gd name="connsiteY1423" fmla="*/ 2347287 h 4941646"/>
                <a:gd name="connsiteX1424" fmla="*/ 839741 w 4918970"/>
                <a:gd name="connsiteY1424" fmla="*/ 2391765 h 4941646"/>
                <a:gd name="connsiteX1425" fmla="*/ 459400 w 4918970"/>
                <a:gd name="connsiteY1425" fmla="*/ 2644248 h 4941646"/>
                <a:gd name="connsiteX1426" fmla="*/ 416674 w 4918970"/>
                <a:gd name="connsiteY1426" fmla="*/ 2642751 h 4941646"/>
                <a:gd name="connsiteX1427" fmla="*/ 416596 w 4918970"/>
                <a:gd name="connsiteY1427" fmla="*/ 2644380 h 4941646"/>
                <a:gd name="connsiteX1428" fmla="*/ 405502 w 4918970"/>
                <a:gd name="connsiteY1428" fmla="*/ 2642360 h 4941646"/>
                <a:gd name="connsiteX1429" fmla="*/ 389359 w 4918970"/>
                <a:gd name="connsiteY1429" fmla="*/ 2641794 h 4941646"/>
                <a:gd name="connsiteX1430" fmla="*/ 389558 w 4918970"/>
                <a:gd name="connsiteY1430" fmla="*/ 2639456 h 4941646"/>
                <a:gd name="connsiteX1431" fmla="*/ 322459 w 4918970"/>
                <a:gd name="connsiteY1431" fmla="*/ 2627232 h 4941646"/>
                <a:gd name="connsiteX1432" fmla="*/ 266334 w 4918970"/>
                <a:gd name="connsiteY1432" fmla="*/ 2602792 h 4941646"/>
                <a:gd name="connsiteX1433" fmla="*/ 268603 w 4918970"/>
                <a:gd name="connsiteY1433" fmla="*/ 2634566 h 4941646"/>
                <a:gd name="connsiteX1434" fmla="*/ 228699 w 4918970"/>
                <a:gd name="connsiteY1434" fmla="*/ 2740480 h 4941646"/>
                <a:gd name="connsiteX1435" fmla="*/ 105606 w 4918970"/>
                <a:gd name="connsiteY1435" fmla="*/ 2815838 h 4941646"/>
                <a:gd name="connsiteX1436" fmla="*/ 91700 w 4918970"/>
                <a:gd name="connsiteY1436" fmla="*/ 2815623 h 4941646"/>
                <a:gd name="connsiteX1437" fmla="*/ 87564 w 4918970"/>
                <a:gd name="connsiteY1437" fmla="*/ 2802343 h 4941646"/>
                <a:gd name="connsiteX1438" fmla="*/ 125080 w 4918970"/>
                <a:gd name="connsiteY1438" fmla="*/ 2662975 h 4941646"/>
                <a:gd name="connsiteX1439" fmla="*/ 215407 w 4918970"/>
                <a:gd name="connsiteY1439" fmla="*/ 2594777 h 4941646"/>
                <a:gd name="connsiteX1440" fmla="*/ 242869 w 4918970"/>
                <a:gd name="connsiteY1440" fmla="*/ 2588777 h 4941646"/>
                <a:gd name="connsiteX1441" fmla="*/ 199646 w 4918970"/>
                <a:gd name="connsiteY1441" fmla="*/ 2558829 h 4941646"/>
                <a:gd name="connsiteX1442" fmla="*/ 111333 w 4918970"/>
                <a:gd name="connsiteY1442" fmla="*/ 2447233 h 4941646"/>
                <a:gd name="connsiteX1443" fmla="*/ 130955 w 4918970"/>
                <a:gd name="connsiteY1443" fmla="*/ 2084374 h 4941646"/>
                <a:gd name="connsiteX1444" fmla="*/ 360260 w 4918970"/>
                <a:gd name="connsiteY1444" fmla="*/ 1928190 h 4941646"/>
                <a:gd name="connsiteX1445" fmla="*/ 438223 w 4918970"/>
                <a:gd name="connsiteY1445" fmla="*/ 1922556 h 4941646"/>
                <a:gd name="connsiteX1446" fmla="*/ 438213 w 4918970"/>
                <a:gd name="connsiteY1446" fmla="*/ 1920797 h 4941646"/>
                <a:gd name="connsiteX1447" fmla="*/ 446960 w 4918970"/>
                <a:gd name="connsiteY1447" fmla="*/ 1921925 h 4941646"/>
                <a:gd name="connsiteX1448" fmla="*/ 455697 w 4918970"/>
                <a:gd name="connsiteY1448" fmla="*/ 1921293 h 4941646"/>
                <a:gd name="connsiteX1449" fmla="*/ 455591 w 4918970"/>
                <a:gd name="connsiteY1449" fmla="*/ 1923036 h 4941646"/>
                <a:gd name="connsiteX1450" fmla="*/ 505034 w 4918970"/>
                <a:gd name="connsiteY1450" fmla="*/ 1929407 h 4941646"/>
                <a:gd name="connsiteX1451" fmla="*/ 658991 w 4918970"/>
                <a:gd name="connsiteY1451" fmla="*/ 2049338 h 4941646"/>
                <a:gd name="connsiteX1452" fmla="*/ 652983 w 4918970"/>
                <a:gd name="connsiteY1452" fmla="*/ 2304740 h 4941646"/>
                <a:gd name="connsiteX1453" fmla="*/ 426403 w 4918970"/>
                <a:gd name="connsiteY1453" fmla="*/ 2422758 h 4941646"/>
                <a:gd name="connsiteX1454" fmla="*/ 426444 w 4918970"/>
                <a:gd name="connsiteY1454" fmla="*/ 2422000 h 4941646"/>
                <a:gd name="connsiteX1455" fmla="*/ 411649 w 4918970"/>
                <a:gd name="connsiteY1455" fmla="*/ 2424075 h 4941646"/>
                <a:gd name="connsiteX1456" fmla="*/ 299278 w 4918970"/>
                <a:gd name="connsiteY1456" fmla="*/ 2303216 h 4941646"/>
                <a:gd name="connsiteX1457" fmla="*/ 423876 w 4918970"/>
                <a:gd name="connsiteY1457" fmla="*/ 2195005 h 4941646"/>
                <a:gd name="connsiteX1458" fmla="*/ 505867 w 4918970"/>
                <a:gd name="connsiteY1458" fmla="*/ 2233025 h 4941646"/>
                <a:gd name="connsiteX1459" fmla="*/ 525344 w 4918970"/>
                <a:gd name="connsiteY1459" fmla="*/ 2264389 h 4941646"/>
                <a:gd name="connsiteX1460" fmla="*/ 546728 w 4918970"/>
                <a:gd name="connsiteY1460" fmla="*/ 2238559 h 4941646"/>
                <a:gd name="connsiteX1461" fmla="*/ 549741 w 4918970"/>
                <a:gd name="connsiteY1461" fmla="*/ 2110450 h 4941646"/>
                <a:gd name="connsiteX1462" fmla="*/ 472517 w 4918970"/>
                <a:gd name="connsiteY1462" fmla="*/ 2050292 h 4941646"/>
                <a:gd name="connsiteX1463" fmla="*/ 446025 w 4918970"/>
                <a:gd name="connsiteY1463" fmla="*/ 2046879 h 4941646"/>
                <a:gd name="connsiteX1464" fmla="*/ 385810 w 4918970"/>
                <a:gd name="connsiteY1464" fmla="*/ 2051230 h 4941646"/>
                <a:gd name="connsiteX1465" fmla="*/ 236087 w 4918970"/>
                <a:gd name="connsiteY1465" fmla="*/ 2153208 h 4941646"/>
                <a:gd name="connsiteX1466" fmla="*/ 223276 w 4918970"/>
                <a:gd name="connsiteY1466" fmla="*/ 2390134 h 4941646"/>
                <a:gd name="connsiteX1467" fmla="*/ 361129 w 4918970"/>
                <a:gd name="connsiteY1467" fmla="*/ 2507662 h 4941646"/>
                <a:gd name="connsiteX1468" fmla="*/ 407084 w 4918970"/>
                <a:gd name="connsiteY1468" fmla="*/ 2516033 h 4941646"/>
                <a:gd name="connsiteX1469" fmla="*/ 457565 w 4918970"/>
                <a:gd name="connsiteY1469" fmla="*/ 2517871 h 4941646"/>
                <a:gd name="connsiteX1470" fmla="*/ 767205 w 4918970"/>
                <a:gd name="connsiteY1470" fmla="*/ 2276704 h 4941646"/>
                <a:gd name="connsiteX1471" fmla="*/ 803536 w 4918970"/>
                <a:gd name="connsiteY1471" fmla="*/ 2205386 h 4941646"/>
                <a:gd name="connsiteX1472" fmla="*/ 803280 w 4918970"/>
                <a:gd name="connsiteY1472" fmla="*/ 2204749 h 4941646"/>
                <a:gd name="connsiteX1473" fmla="*/ 772843 w 4918970"/>
                <a:gd name="connsiteY1473" fmla="*/ 2100094 h 4941646"/>
                <a:gd name="connsiteX1474" fmla="*/ 747903 w 4918970"/>
                <a:gd name="connsiteY1474" fmla="*/ 1963434 h 4941646"/>
                <a:gd name="connsiteX1475" fmla="*/ 739655 w 4918970"/>
                <a:gd name="connsiteY1475" fmla="*/ 1853328 h 4941646"/>
                <a:gd name="connsiteX1476" fmla="*/ 729500 w 4918970"/>
                <a:gd name="connsiteY1476" fmla="*/ 1856848 h 4941646"/>
                <a:gd name="connsiteX1477" fmla="*/ 589009 w 4918970"/>
                <a:gd name="connsiteY1477" fmla="*/ 1823791 h 4941646"/>
                <a:gd name="connsiteX1478" fmla="*/ 509768 w 4918970"/>
                <a:gd name="connsiteY1478" fmla="*/ 1703160 h 4941646"/>
                <a:gd name="connsiteX1479" fmla="*/ 509540 w 4918970"/>
                <a:gd name="connsiteY1479" fmla="*/ 1689254 h 4941646"/>
                <a:gd name="connsiteX1480" fmla="*/ 522682 w 4918970"/>
                <a:gd name="connsiteY1480" fmla="*/ 1684697 h 4941646"/>
                <a:gd name="connsiteX1481" fmla="*/ 663173 w 4918970"/>
                <a:gd name="connsiteY1481" fmla="*/ 1717755 h 4941646"/>
                <a:gd name="connsiteX1482" fmla="*/ 734214 w 4918970"/>
                <a:gd name="connsiteY1482" fmla="*/ 1805864 h 4941646"/>
                <a:gd name="connsiteX1483" fmla="*/ 737401 w 4918970"/>
                <a:gd name="connsiteY1483" fmla="*/ 1818503 h 4941646"/>
                <a:gd name="connsiteX1484" fmla="*/ 741125 w 4918970"/>
                <a:gd name="connsiteY1484" fmla="*/ 1678550 h 4941646"/>
                <a:gd name="connsiteX1485" fmla="*/ 759416 w 4918970"/>
                <a:gd name="connsiteY1485" fmla="*/ 1535829 h 4941646"/>
                <a:gd name="connsiteX1486" fmla="*/ 767783 w 4918970"/>
                <a:gd name="connsiteY1486" fmla="*/ 1538991 h 4941646"/>
                <a:gd name="connsiteX1487" fmla="*/ 752063 w 4918970"/>
                <a:gd name="connsiteY1487" fmla="*/ 1507143 h 4941646"/>
                <a:gd name="connsiteX1488" fmla="*/ 767549 w 4918970"/>
                <a:gd name="connsiteY1488" fmla="*/ 1282013 h 4941646"/>
                <a:gd name="connsiteX1489" fmla="*/ 804419 w 4918970"/>
                <a:gd name="connsiteY1489" fmla="*/ 1227667 h 4941646"/>
                <a:gd name="connsiteX1490" fmla="*/ 803437 w 4918970"/>
                <a:gd name="connsiteY1490" fmla="*/ 1226890 h 4941646"/>
                <a:gd name="connsiteX1491" fmla="*/ 807798 w 4918970"/>
                <a:gd name="connsiteY1491" fmla="*/ 1222686 h 4941646"/>
                <a:gd name="connsiteX1492" fmla="*/ 811250 w 4918970"/>
                <a:gd name="connsiteY1492" fmla="*/ 1217597 h 4941646"/>
                <a:gd name="connsiteX1493" fmla="*/ 812200 w 4918970"/>
                <a:gd name="connsiteY1493" fmla="*/ 1218443 h 4941646"/>
                <a:gd name="connsiteX1494" fmla="*/ 842776 w 4918970"/>
                <a:gd name="connsiteY1494" fmla="*/ 1188968 h 4941646"/>
                <a:gd name="connsiteX1495" fmla="*/ 996762 w 4918970"/>
                <a:gd name="connsiteY1495" fmla="*/ 1152364 h 4941646"/>
                <a:gd name="connsiteX1496" fmla="*/ 1155346 w 4918970"/>
                <a:gd name="connsiteY1496" fmla="*/ 1285704 h 4941646"/>
                <a:gd name="connsiteX1497" fmla="*/ 1115117 w 4918970"/>
                <a:gd name="connsiteY1497" fmla="*/ 1488953 h 4941646"/>
                <a:gd name="connsiteX1498" fmla="*/ 1114658 w 4918970"/>
                <a:gd name="connsiteY1498" fmla="*/ 1488544 h 4941646"/>
                <a:gd name="connsiteX1499" fmla="*/ 1108468 w 4918970"/>
                <a:gd name="connsiteY1499" fmla="*/ 1498958 h 4941646"/>
                <a:gd name="connsiteX1500" fmla="*/ 974988 w 4918970"/>
                <a:gd name="connsiteY1500" fmla="*/ 1508773 h 4941646"/>
                <a:gd name="connsiteX1501" fmla="*/ 969701 w 4918970"/>
                <a:gd name="connsiteY1501" fmla="*/ 1375038 h 4941646"/>
                <a:gd name="connsiteX1502" fmla="*/ 1035347 w 4918970"/>
                <a:gd name="connsiteY1502" fmla="*/ 1342433 h 4941646"/>
                <a:gd name="connsiteX1503" fmla="*/ 1065073 w 4918970"/>
                <a:gd name="connsiteY1503" fmla="*/ 1346015 h 4941646"/>
                <a:gd name="connsiteX1504" fmla="*/ 1059572 w 4918970"/>
                <a:gd name="connsiteY1504" fmla="*/ 1319381 h 4941646"/>
                <a:gd name="connsiteX1505" fmla="*/ 980026 w 4918970"/>
                <a:gd name="connsiteY1505" fmla="*/ 1252499 h 4941646"/>
                <a:gd name="connsiteX1506" fmla="*/ 883055 w 4918970"/>
                <a:gd name="connsiteY1506" fmla="*/ 1289880 h 4941646"/>
                <a:gd name="connsiteX1507" fmla="*/ 880938 w 4918970"/>
                <a:gd name="connsiteY1507" fmla="*/ 1288205 h 4941646"/>
                <a:gd name="connsiteX1508" fmla="*/ 855386 w 4918970"/>
                <a:gd name="connsiteY1508" fmla="*/ 1325870 h 4941646"/>
                <a:gd name="connsiteX1509" fmla="*/ 845076 w 4918970"/>
                <a:gd name="connsiteY1509" fmla="*/ 1475733 h 4941646"/>
                <a:gd name="connsiteX1510" fmla="*/ 993261 w 4918970"/>
                <a:gd name="connsiteY1510" fmla="*/ 1605133 h 4941646"/>
                <a:gd name="connsiteX1511" fmla="*/ 1140370 w 4918970"/>
                <a:gd name="connsiteY1511" fmla="*/ 1574727 h 4941646"/>
                <a:gd name="connsiteX1512" fmla="*/ 1177591 w 4918970"/>
                <a:gd name="connsiteY1512" fmla="*/ 1541335 h 4941646"/>
                <a:gd name="connsiteX1513" fmla="*/ 1174570 w 4918970"/>
                <a:gd name="connsiteY1513" fmla="*/ 1538637 h 4941646"/>
                <a:gd name="connsiteX1514" fmla="*/ 1166445 w 4918970"/>
                <a:gd name="connsiteY1514" fmla="*/ 1134749 h 4941646"/>
                <a:gd name="connsiteX1515" fmla="*/ 1171279 w 4918970"/>
                <a:gd name="connsiteY1515" fmla="*/ 1134905 h 4941646"/>
                <a:gd name="connsiteX1516" fmla="*/ 1160409 w 4918970"/>
                <a:gd name="connsiteY1516" fmla="*/ 1091114 h 4941646"/>
                <a:gd name="connsiteX1517" fmla="*/ 1149681 w 4918970"/>
                <a:gd name="connsiteY1517" fmla="*/ 1001423 h 4941646"/>
                <a:gd name="connsiteX1518" fmla="*/ 1049821 w 4918970"/>
                <a:gd name="connsiteY1518" fmla="*/ 955778 h 4941646"/>
                <a:gd name="connsiteX1519" fmla="*/ 729772 w 4918970"/>
                <a:gd name="connsiteY1519" fmla="*/ 869837 h 4941646"/>
                <a:gd name="connsiteX1520" fmla="*/ 166614 w 4918970"/>
                <a:gd name="connsiteY1520" fmla="*/ 1032422 h 4941646"/>
                <a:gd name="connsiteX1521" fmla="*/ 140030 w 4918970"/>
                <a:gd name="connsiteY1521" fmla="*/ 1088753 h 4941646"/>
                <a:gd name="connsiteX1522" fmla="*/ 127068 w 4918970"/>
                <a:gd name="connsiteY1522" fmla="*/ 1141393 h 4941646"/>
                <a:gd name="connsiteX1523" fmla="*/ 177582 w 4918970"/>
                <a:gd name="connsiteY1523" fmla="*/ 1314967 h 4941646"/>
                <a:gd name="connsiteX1524" fmla="*/ 398287 w 4918970"/>
                <a:gd name="connsiteY1524" fmla="*/ 1400769 h 4941646"/>
                <a:gd name="connsiteX1525" fmla="*/ 552778 w 4918970"/>
                <a:gd name="connsiteY1525" fmla="*/ 1306895 h 4941646"/>
                <a:gd name="connsiteX1526" fmla="*/ 581970 w 4918970"/>
                <a:gd name="connsiteY1526" fmla="*/ 1253479 h 4941646"/>
                <a:gd name="connsiteX1527" fmla="*/ 589982 w 4918970"/>
                <a:gd name="connsiteY1527" fmla="*/ 1226939 h 4941646"/>
                <a:gd name="connsiteX1528" fmla="*/ 566667 w 4918970"/>
                <a:gd name="connsiteY1528" fmla="*/ 1131865 h 4941646"/>
                <a:gd name="connsiteX1529" fmla="*/ 448529 w 4918970"/>
                <a:gd name="connsiteY1529" fmla="*/ 1082222 h 4941646"/>
                <a:gd name="connsiteX1530" fmla="*/ 416211 w 4918970"/>
                <a:gd name="connsiteY1530" fmla="*/ 1091171 h 4941646"/>
                <a:gd name="connsiteX1531" fmla="*/ 436867 w 4918970"/>
                <a:gd name="connsiteY1531" fmla="*/ 1121771 h 4941646"/>
                <a:gd name="connsiteX1532" fmla="*/ 438029 w 4918970"/>
                <a:gd name="connsiteY1532" fmla="*/ 1212140 h 4941646"/>
                <a:gd name="connsiteX1533" fmla="*/ 288325 w 4918970"/>
                <a:gd name="connsiteY1533" fmla="*/ 1281587 h 4941646"/>
                <a:gd name="connsiteX1534" fmla="*/ 223991 w 4918970"/>
                <a:gd name="connsiteY1534" fmla="*/ 1129614 h 4941646"/>
                <a:gd name="connsiteX1535" fmla="*/ 231936 w 4918970"/>
                <a:gd name="connsiteY1535" fmla="*/ 1116963 h 4941646"/>
                <a:gd name="connsiteX1536" fmla="*/ 231228 w 4918970"/>
                <a:gd name="connsiteY1536" fmla="*/ 1116689 h 4941646"/>
                <a:gd name="connsiteX1537" fmla="*/ 431590 w 4918970"/>
                <a:gd name="connsiteY1537" fmla="*/ 958193 h 4941646"/>
                <a:gd name="connsiteX1538" fmla="*/ 498965 w 4918970"/>
                <a:gd name="connsiteY1538" fmla="*/ 958106 h 4941646"/>
                <a:gd name="connsiteX1539" fmla="*/ 667113 w 4918970"/>
                <a:gd name="connsiteY1539" fmla="*/ 1057163 h 4941646"/>
                <a:gd name="connsiteX1540" fmla="*/ 713593 w 4918970"/>
                <a:gd name="connsiteY1540" fmla="*/ 1246704 h 4941646"/>
                <a:gd name="connsiteX1541" fmla="*/ 698460 w 4918970"/>
                <a:gd name="connsiteY1541" fmla="*/ 1296836 h 4941646"/>
                <a:gd name="connsiteX1542" fmla="*/ 699921 w 4918970"/>
                <a:gd name="connsiteY1542" fmla="*/ 1297401 h 4941646"/>
                <a:gd name="connsiteX1543" fmla="*/ 696274 w 4918970"/>
                <a:gd name="connsiteY1543" fmla="*/ 1304076 h 4941646"/>
                <a:gd name="connsiteX1544" fmla="*/ 694123 w 4918970"/>
                <a:gd name="connsiteY1544" fmla="*/ 1311204 h 4941646"/>
                <a:gd name="connsiteX1545" fmla="*/ 692726 w 4918970"/>
                <a:gd name="connsiteY1545" fmla="*/ 1310566 h 4941646"/>
                <a:gd name="connsiteX1546" fmla="*/ 654140 w 4918970"/>
                <a:gd name="connsiteY1546" fmla="*/ 1381178 h 4941646"/>
                <a:gd name="connsiteX1547" fmla="*/ 417530 w 4918970"/>
                <a:gd name="connsiteY1547" fmla="*/ 1524950 h 4941646"/>
                <a:gd name="connsiteX1548" fmla="*/ 79514 w 4918970"/>
                <a:gd name="connsiteY1548" fmla="*/ 1393540 h 4941646"/>
                <a:gd name="connsiteX1549" fmla="*/ 2149 w 4918970"/>
                <a:gd name="connsiteY1549" fmla="*/ 1127705 h 4941646"/>
                <a:gd name="connsiteX1550" fmla="*/ 20939 w 4918970"/>
                <a:gd name="connsiteY1550" fmla="*/ 1051400 h 4941646"/>
                <a:gd name="connsiteX1551" fmla="*/ 19352 w 4918970"/>
                <a:gd name="connsiteY1551" fmla="*/ 1050824 h 4941646"/>
                <a:gd name="connsiteX1552" fmla="*/ 23027 w 4918970"/>
                <a:gd name="connsiteY1552" fmla="*/ 1042920 h 4941646"/>
                <a:gd name="connsiteX1553" fmla="*/ 24976 w 4918970"/>
                <a:gd name="connsiteY1553" fmla="*/ 1035002 h 4941646"/>
                <a:gd name="connsiteX1554" fmla="*/ 26440 w 4918970"/>
                <a:gd name="connsiteY1554" fmla="*/ 1035576 h 4941646"/>
                <a:gd name="connsiteX1555" fmla="*/ 54783 w 4918970"/>
                <a:gd name="connsiteY1555" fmla="*/ 974593 h 4941646"/>
                <a:gd name="connsiteX1556" fmla="*/ 401577 w 4918970"/>
                <a:gd name="connsiteY1556" fmla="*/ 757494 h 4941646"/>
                <a:gd name="connsiteX1557" fmla="*/ 427789 w 4918970"/>
                <a:gd name="connsiteY1557" fmla="*/ 754430 h 4941646"/>
                <a:gd name="connsiteX1558" fmla="*/ 394375 w 4918970"/>
                <a:gd name="connsiteY1558" fmla="*/ 715590 h 4941646"/>
                <a:gd name="connsiteX1559" fmla="*/ 268982 w 4918970"/>
                <a:gd name="connsiteY1559" fmla="*/ 282640 h 4941646"/>
                <a:gd name="connsiteX1560" fmla="*/ 282524 w 4918970"/>
                <a:gd name="connsiteY1560" fmla="*/ 242379 h 4941646"/>
                <a:gd name="connsiteX1561" fmla="*/ 279048 w 4918970"/>
                <a:gd name="connsiteY1561" fmla="*/ 245238 h 4941646"/>
                <a:gd name="connsiteX1562" fmla="*/ 135819 w 4918970"/>
                <a:gd name="connsiteY1562" fmla="*/ 263024 h 4941646"/>
                <a:gd name="connsiteX1563" fmla="*/ 19621 w 4918970"/>
                <a:gd name="connsiteY1563" fmla="*/ 177417 h 4941646"/>
                <a:gd name="connsiteX1564" fmla="*/ 14577 w 4918970"/>
                <a:gd name="connsiteY1564" fmla="*/ 164455 h 4941646"/>
                <a:gd name="connsiteX1565" fmla="*/ 25319 w 4918970"/>
                <a:gd name="connsiteY1565" fmla="*/ 155619 h 4941646"/>
                <a:gd name="connsiteX1566" fmla="*/ 128488 w 4918970"/>
                <a:gd name="connsiteY1566" fmla="*/ 131305 h 4941646"/>
                <a:gd name="connsiteX1567" fmla="*/ 168547 w 4918970"/>
                <a:gd name="connsiteY1567" fmla="*/ 137833 h 4941646"/>
                <a:gd name="connsiteX1568" fmla="*/ 284747 w 4918970"/>
                <a:gd name="connsiteY1568" fmla="*/ 223440 h 4941646"/>
                <a:gd name="connsiteX1569" fmla="*/ 286802 w 4918970"/>
                <a:gd name="connsiteY1569" fmla="*/ 228721 h 4941646"/>
                <a:gd name="connsiteX1570" fmla="*/ 287644 w 4918970"/>
                <a:gd name="connsiteY1570" fmla="*/ 227158 h 4941646"/>
                <a:gd name="connsiteX1571" fmla="*/ 290938 w 4918970"/>
                <a:gd name="connsiteY1571" fmla="*/ 217365 h 4941646"/>
                <a:gd name="connsiteX1572" fmla="*/ 292565 w 4918970"/>
                <a:gd name="connsiteY1572" fmla="*/ 218032 h 4941646"/>
                <a:gd name="connsiteX1573" fmla="*/ 329423 w 4918970"/>
                <a:gd name="connsiteY1573" fmla="*/ 149682 h 4941646"/>
                <a:gd name="connsiteX1574" fmla="*/ 565227 w 4918970"/>
                <a:gd name="connsiteY1574" fmla="*/ 4592 h 4941646"/>
                <a:gd name="connsiteX1575" fmla="*/ 660663 w 4918970"/>
                <a:gd name="connsiteY1575" fmla="*/ 1998 h 4941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</a:cxnLst>
              <a:rect l="l" t="t" r="r" b="b"/>
              <a:pathLst>
                <a:path w="4918970" h="4941646">
                  <a:moveTo>
                    <a:pt x="2851408" y="4729883"/>
                  </a:moveTo>
                  <a:cubicBezTo>
                    <a:pt x="2882587" y="4732212"/>
                    <a:pt x="2911306" y="4740688"/>
                    <a:pt x="2935036" y="4754440"/>
                  </a:cubicBezTo>
                  <a:lnTo>
                    <a:pt x="2949221" y="4764825"/>
                  </a:lnTo>
                  <a:lnTo>
                    <a:pt x="2943781" y="4781542"/>
                  </a:lnTo>
                  <a:cubicBezTo>
                    <a:pt x="2921341" y="4831596"/>
                    <a:pt x="2870377" y="4876189"/>
                    <a:pt x="2803244" y="4897848"/>
                  </a:cubicBezTo>
                  <a:cubicBezTo>
                    <a:pt x="2736110" y="4919506"/>
                    <a:pt x="2668696" y="4913107"/>
                    <a:pt x="2621233" y="4885605"/>
                  </a:cubicBezTo>
                  <a:lnTo>
                    <a:pt x="2607049" y="4875219"/>
                  </a:lnTo>
                  <a:lnTo>
                    <a:pt x="2612489" y="4858502"/>
                  </a:lnTo>
                  <a:cubicBezTo>
                    <a:pt x="2634930" y="4808448"/>
                    <a:pt x="2685893" y="4763856"/>
                    <a:pt x="2753026" y="4742197"/>
                  </a:cubicBezTo>
                  <a:cubicBezTo>
                    <a:pt x="2786593" y="4731367"/>
                    <a:pt x="2820230" y="4727552"/>
                    <a:pt x="2851408" y="4729883"/>
                  </a:cubicBezTo>
                  <a:close/>
                  <a:moveTo>
                    <a:pt x="1910154" y="4196020"/>
                  </a:moveTo>
                  <a:cubicBezTo>
                    <a:pt x="2003078" y="4199506"/>
                    <a:pt x="2086753" y="4253258"/>
                    <a:pt x="2128554" y="4336324"/>
                  </a:cubicBezTo>
                  <a:cubicBezTo>
                    <a:pt x="2170355" y="4419388"/>
                    <a:pt x="2163667" y="4518615"/>
                    <a:pt x="2111097" y="4595319"/>
                  </a:cubicBezTo>
                  <a:lnTo>
                    <a:pt x="2110461" y="4594884"/>
                  </a:lnTo>
                  <a:lnTo>
                    <a:pt x="2104436" y="4608817"/>
                  </a:lnTo>
                  <a:cubicBezTo>
                    <a:pt x="2066794" y="4663742"/>
                    <a:pt x="1993237" y="4678767"/>
                    <a:pt x="1940145" y="4642379"/>
                  </a:cubicBezTo>
                  <a:cubicBezTo>
                    <a:pt x="1887053" y="4605992"/>
                    <a:pt x="1874528" y="4531970"/>
                    <a:pt x="1912170" y="4477045"/>
                  </a:cubicBezTo>
                  <a:cubicBezTo>
                    <a:pt x="1930992" y="4449584"/>
                    <a:pt x="1958792" y="4432097"/>
                    <a:pt x="1988522" y="4426024"/>
                  </a:cubicBezTo>
                  <a:lnTo>
                    <a:pt x="2026034" y="4425715"/>
                  </a:lnTo>
                  <a:lnTo>
                    <a:pt x="2014935" y="4393500"/>
                  </a:lnTo>
                  <a:cubicBezTo>
                    <a:pt x="1993967" y="4351836"/>
                    <a:pt x="1951996" y="4324873"/>
                    <a:pt x="1905386" y="4323125"/>
                  </a:cubicBezTo>
                  <a:cubicBezTo>
                    <a:pt x="1870428" y="4321813"/>
                    <a:pt x="1837010" y="4334840"/>
                    <a:pt x="1812349" y="4358302"/>
                  </a:cubicBezTo>
                  <a:lnTo>
                    <a:pt x="1794731" y="4380282"/>
                  </a:lnTo>
                  <a:lnTo>
                    <a:pt x="1766791" y="4435464"/>
                  </a:lnTo>
                  <a:cubicBezTo>
                    <a:pt x="1746063" y="4494750"/>
                    <a:pt x="1749116" y="4560744"/>
                    <a:pt x="1777061" y="4618861"/>
                  </a:cubicBezTo>
                  <a:cubicBezTo>
                    <a:pt x="1814323" y="4696351"/>
                    <a:pt x="1890159" y="4748016"/>
                    <a:pt x="1975909" y="4754331"/>
                  </a:cubicBezTo>
                  <a:cubicBezTo>
                    <a:pt x="2061659" y="4760646"/>
                    <a:pt x="2144245" y="4720649"/>
                    <a:pt x="2192458" y="4649455"/>
                  </a:cubicBezTo>
                  <a:lnTo>
                    <a:pt x="2298181" y="4721053"/>
                  </a:lnTo>
                  <a:cubicBezTo>
                    <a:pt x="2224342" y="4830089"/>
                    <a:pt x="2097858" y="4891345"/>
                    <a:pt x="1966529" y="4881672"/>
                  </a:cubicBezTo>
                  <a:cubicBezTo>
                    <a:pt x="1835201" y="4871999"/>
                    <a:pt x="1719055" y="4792873"/>
                    <a:pt x="1661989" y="4674197"/>
                  </a:cubicBezTo>
                  <a:cubicBezTo>
                    <a:pt x="1619189" y="4585188"/>
                    <a:pt x="1614514" y="4484115"/>
                    <a:pt x="1646259" y="4393316"/>
                  </a:cubicBezTo>
                  <a:lnTo>
                    <a:pt x="1683193" y="4320372"/>
                  </a:lnTo>
                  <a:lnTo>
                    <a:pt x="1681858" y="4319569"/>
                  </a:lnTo>
                  <a:lnTo>
                    <a:pt x="1686586" y="4313670"/>
                  </a:lnTo>
                  <a:lnTo>
                    <a:pt x="1690080" y="4306769"/>
                  </a:lnTo>
                  <a:lnTo>
                    <a:pt x="1691395" y="4307670"/>
                  </a:lnTo>
                  <a:lnTo>
                    <a:pt x="1724672" y="4266152"/>
                  </a:lnTo>
                  <a:cubicBezTo>
                    <a:pt x="1773838" y="4219378"/>
                    <a:pt x="1840460" y="4193405"/>
                    <a:pt x="1910154" y="4196020"/>
                  </a:cubicBezTo>
                  <a:close/>
                  <a:moveTo>
                    <a:pt x="3572719" y="3371574"/>
                  </a:moveTo>
                  <a:cubicBezTo>
                    <a:pt x="3541503" y="3371996"/>
                    <a:pt x="3510192" y="3378503"/>
                    <a:pt x="3480599" y="3391307"/>
                  </a:cubicBezTo>
                  <a:cubicBezTo>
                    <a:pt x="3401687" y="3425451"/>
                    <a:pt x="3347042" y="3499168"/>
                    <a:pt x="3337314" y="3584598"/>
                  </a:cubicBezTo>
                  <a:cubicBezTo>
                    <a:pt x="3330020" y="3648671"/>
                    <a:pt x="3348825" y="3712003"/>
                    <a:pt x="3387884" y="3761186"/>
                  </a:cubicBezTo>
                  <a:lnTo>
                    <a:pt x="3416975" y="3789240"/>
                  </a:lnTo>
                  <a:lnTo>
                    <a:pt x="3474957" y="3829358"/>
                  </a:lnTo>
                  <a:cubicBezTo>
                    <a:pt x="3609274" y="3896268"/>
                    <a:pt x="3806818" y="3850824"/>
                    <a:pt x="4001005" y="3707667"/>
                  </a:cubicBezTo>
                  <a:lnTo>
                    <a:pt x="4018757" y="3693244"/>
                  </a:lnTo>
                  <a:lnTo>
                    <a:pt x="3973082" y="3640028"/>
                  </a:lnTo>
                  <a:cubicBezTo>
                    <a:pt x="3954350" y="3615518"/>
                    <a:pt x="3936454" y="3589286"/>
                    <a:pt x="3919485" y="3561407"/>
                  </a:cubicBezTo>
                  <a:lnTo>
                    <a:pt x="3896543" y="3519130"/>
                  </a:lnTo>
                  <a:lnTo>
                    <a:pt x="3897801" y="3541143"/>
                  </a:lnTo>
                  <a:cubicBezTo>
                    <a:pt x="3890616" y="3633855"/>
                    <a:pt x="3833572" y="3715321"/>
                    <a:pt x="3748907" y="3753779"/>
                  </a:cubicBezTo>
                  <a:cubicBezTo>
                    <a:pt x="3664242" y="3792238"/>
                    <a:pt x="3565361" y="3781600"/>
                    <a:pt x="3490812" y="3726016"/>
                  </a:cubicBezTo>
                  <a:lnTo>
                    <a:pt x="3491273" y="3725398"/>
                  </a:lnTo>
                  <a:lnTo>
                    <a:pt x="3477591" y="3718822"/>
                  </a:lnTo>
                  <a:cubicBezTo>
                    <a:pt x="3424211" y="3679021"/>
                    <a:pt x="3412127" y="3604925"/>
                    <a:pt x="3450601" y="3553325"/>
                  </a:cubicBezTo>
                  <a:cubicBezTo>
                    <a:pt x="3489076" y="3501725"/>
                    <a:pt x="3563539" y="3492160"/>
                    <a:pt x="3616919" y="3531961"/>
                  </a:cubicBezTo>
                  <a:cubicBezTo>
                    <a:pt x="3643609" y="3551861"/>
                    <a:pt x="3659975" y="3580336"/>
                    <a:pt x="3664859" y="3610284"/>
                  </a:cubicBezTo>
                  <a:lnTo>
                    <a:pt x="3663816" y="3643202"/>
                  </a:lnTo>
                  <a:lnTo>
                    <a:pt x="3696302" y="3637973"/>
                  </a:lnTo>
                  <a:cubicBezTo>
                    <a:pt x="3738770" y="3618682"/>
                    <a:pt x="3767384" y="3577818"/>
                    <a:pt x="3770988" y="3531315"/>
                  </a:cubicBezTo>
                  <a:cubicBezTo>
                    <a:pt x="3773691" y="3496437"/>
                    <a:pt x="3762006" y="3462526"/>
                    <a:pt x="3739547" y="3436950"/>
                  </a:cubicBezTo>
                  <a:lnTo>
                    <a:pt x="3718283" y="3418468"/>
                  </a:lnTo>
                  <a:lnTo>
                    <a:pt x="3664260" y="3388353"/>
                  </a:lnTo>
                  <a:cubicBezTo>
                    <a:pt x="3635054" y="3376816"/>
                    <a:pt x="3603936" y="3371152"/>
                    <a:pt x="3572719" y="3371574"/>
                  </a:cubicBezTo>
                  <a:close/>
                  <a:moveTo>
                    <a:pt x="538989" y="2854160"/>
                  </a:moveTo>
                  <a:cubicBezTo>
                    <a:pt x="525375" y="2855141"/>
                    <a:pt x="511940" y="2857371"/>
                    <a:pt x="498748" y="2860880"/>
                  </a:cubicBezTo>
                  <a:lnTo>
                    <a:pt x="497651" y="2856756"/>
                  </a:lnTo>
                  <a:lnTo>
                    <a:pt x="448530" y="2875839"/>
                  </a:lnTo>
                  <a:cubicBezTo>
                    <a:pt x="401108" y="2901968"/>
                    <a:pt x="365157" y="2946179"/>
                    <a:pt x="349870" y="2999645"/>
                  </a:cubicBezTo>
                  <a:cubicBezTo>
                    <a:pt x="329487" y="3070933"/>
                    <a:pt x="348986" y="3147675"/>
                    <a:pt x="400925" y="3200587"/>
                  </a:cubicBezTo>
                  <a:cubicBezTo>
                    <a:pt x="439880" y="3240272"/>
                    <a:pt x="492575" y="3261960"/>
                    <a:pt x="546717" y="3262283"/>
                  </a:cubicBezTo>
                  <a:lnTo>
                    <a:pt x="594296" y="3256204"/>
                  </a:lnTo>
                  <a:lnTo>
                    <a:pt x="593730" y="3253417"/>
                  </a:lnTo>
                  <a:cubicBezTo>
                    <a:pt x="632180" y="3245610"/>
                    <a:pt x="663341" y="3217507"/>
                    <a:pt x="675063" y="3180064"/>
                  </a:cubicBezTo>
                  <a:cubicBezTo>
                    <a:pt x="686786" y="3142622"/>
                    <a:pt x="677214" y="3101767"/>
                    <a:pt x="650082" y="3073428"/>
                  </a:cubicBezTo>
                  <a:lnTo>
                    <a:pt x="627666" y="3055569"/>
                  </a:lnTo>
                  <a:lnTo>
                    <a:pt x="616872" y="3085220"/>
                  </a:lnTo>
                  <a:cubicBezTo>
                    <a:pt x="603696" y="3107081"/>
                    <a:pt x="582014" y="3124201"/>
                    <a:pt x="554951" y="3131399"/>
                  </a:cubicBezTo>
                  <a:cubicBezTo>
                    <a:pt x="500824" y="3145794"/>
                    <a:pt x="445664" y="3115047"/>
                    <a:pt x="431749" y="3062724"/>
                  </a:cubicBezTo>
                  <a:cubicBezTo>
                    <a:pt x="417835" y="3010401"/>
                    <a:pt x="450432" y="2956316"/>
                    <a:pt x="504559" y="2941921"/>
                  </a:cubicBezTo>
                  <a:lnTo>
                    <a:pt x="517299" y="2941063"/>
                  </a:lnTo>
                  <a:lnTo>
                    <a:pt x="517133" y="2940437"/>
                  </a:lnTo>
                  <a:cubicBezTo>
                    <a:pt x="592724" y="2920333"/>
                    <a:pt x="673268" y="2942937"/>
                    <a:pt x="727362" y="2999437"/>
                  </a:cubicBezTo>
                  <a:cubicBezTo>
                    <a:pt x="781455" y="3055935"/>
                    <a:pt x="800537" y="3137385"/>
                    <a:pt x="777167" y="3212031"/>
                  </a:cubicBezTo>
                  <a:cubicBezTo>
                    <a:pt x="759638" y="3268016"/>
                    <a:pt x="720313" y="3313527"/>
                    <a:pt x="669407" y="3339349"/>
                  </a:cubicBezTo>
                  <a:lnTo>
                    <a:pt x="627133" y="3354054"/>
                  </a:lnTo>
                  <a:lnTo>
                    <a:pt x="627477" y="3355348"/>
                  </a:lnTo>
                  <a:lnTo>
                    <a:pt x="621049" y="3356169"/>
                  </a:lnTo>
                  <a:lnTo>
                    <a:pt x="615019" y="3358266"/>
                  </a:lnTo>
                  <a:lnTo>
                    <a:pt x="614756" y="3356973"/>
                  </a:lnTo>
                  <a:lnTo>
                    <a:pt x="587773" y="3360421"/>
                  </a:lnTo>
                  <a:lnTo>
                    <a:pt x="592433" y="3362518"/>
                  </a:lnTo>
                  <a:cubicBezTo>
                    <a:pt x="653587" y="3399716"/>
                    <a:pt x="698720" y="3457975"/>
                    <a:pt x="715887" y="3525177"/>
                  </a:cubicBezTo>
                  <a:cubicBezTo>
                    <a:pt x="738777" y="3614777"/>
                    <a:pt x="708329" y="3706089"/>
                    <a:pt x="636412" y="3763512"/>
                  </a:cubicBezTo>
                  <a:cubicBezTo>
                    <a:pt x="564496" y="3820935"/>
                    <a:pt x="462498" y="3835379"/>
                    <a:pt x="370180" y="3801213"/>
                  </a:cubicBezTo>
                  <a:lnTo>
                    <a:pt x="370439" y="3800512"/>
                  </a:lnTo>
                  <a:lnTo>
                    <a:pt x="354672" y="3797677"/>
                  </a:lnTo>
                  <a:cubicBezTo>
                    <a:pt x="288569" y="3773213"/>
                    <a:pt x="252509" y="3706023"/>
                    <a:pt x="274129" y="3647606"/>
                  </a:cubicBezTo>
                  <a:cubicBezTo>
                    <a:pt x="295750" y="3589188"/>
                    <a:pt x="366863" y="3561662"/>
                    <a:pt x="432967" y="3586127"/>
                  </a:cubicBezTo>
                  <a:cubicBezTo>
                    <a:pt x="466019" y="3598360"/>
                    <a:pt x="491558" y="3621273"/>
                    <a:pt x="506135" y="3648431"/>
                  </a:cubicBezTo>
                  <a:lnTo>
                    <a:pt x="517104" y="3684240"/>
                  </a:lnTo>
                  <a:lnTo>
                    <a:pt x="546446" y="3666861"/>
                  </a:lnTo>
                  <a:cubicBezTo>
                    <a:pt x="582519" y="3638057"/>
                    <a:pt x="597793" y="3592256"/>
                    <a:pt x="586311" y="3547312"/>
                  </a:cubicBezTo>
                  <a:cubicBezTo>
                    <a:pt x="574829" y="3502369"/>
                    <a:pt x="538411" y="3465397"/>
                    <a:pt x="491254" y="3450811"/>
                  </a:cubicBezTo>
                  <a:lnTo>
                    <a:pt x="492188" y="3447673"/>
                  </a:lnTo>
                  <a:lnTo>
                    <a:pt x="433539" y="3433762"/>
                  </a:lnTo>
                  <a:cubicBezTo>
                    <a:pt x="366202" y="3426296"/>
                    <a:pt x="298900" y="3443715"/>
                    <a:pt x="247194" y="3483909"/>
                  </a:cubicBezTo>
                  <a:cubicBezTo>
                    <a:pt x="178254" y="3537502"/>
                    <a:pt x="147674" y="3623316"/>
                    <a:pt x="167127" y="3708605"/>
                  </a:cubicBezTo>
                  <a:cubicBezTo>
                    <a:pt x="181717" y="3772572"/>
                    <a:pt x="222761" y="3828842"/>
                    <a:pt x="279557" y="3865888"/>
                  </a:cubicBezTo>
                  <a:lnTo>
                    <a:pt x="339049" y="3895044"/>
                  </a:lnTo>
                  <a:lnTo>
                    <a:pt x="340753" y="3890439"/>
                  </a:lnTo>
                  <a:cubicBezTo>
                    <a:pt x="469656" y="3938145"/>
                    <a:pt x="624437" y="3893479"/>
                    <a:pt x="765152" y="3771025"/>
                  </a:cubicBezTo>
                  <a:lnTo>
                    <a:pt x="820295" y="3717861"/>
                  </a:lnTo>
                  <a:lnTo>
                    <a:pt x="824050" y="3709820"/>
                  </a:lnTo>
                  <a:cubicBezTo>
                    <a:pt x="867932" y="3634434"/>
                    <a:pt x="938768" y="3574910"/>
                    <a:pt x="1030361" y="3535038"/>
                  </a:cubicBezTo>
                  <a:lnTo>
                    <a:pt x="1035982" y="3533010"/>
                  </a:lnTo>
                  <a:lnTo>
                    <a:pt x="1022668" y="3525691"/>
                  </a:lnTo>
                  <a:lnTo>
                    <a:pt x="1024158" y="3523282"/>
                  </a:lnTo>
                  <a:lnTo>
                    <a:pt x="956228" y="3471624"/>
                  </a:lnTo>
                  <a:cubicBezTo>
                    <a:pt x="873221" y="3389093"/>
                    <a:pt x="824622" y="3275958"/>
                    <a:pt x="824176" y="3155772"/>
                  </a:cubicBezTo>
                  <a:cubicBezTo>
                    <a:pt x="824027" y="3115709"/>
                    <a:pt x="829234" y="3076391"/>
                    <a:pt x="839294" y="3038691"/>
                  </a:cubicBezTo>
                  <a:lnTo>
                    <a:pt x="845233" y="3024279"/>
                  </a:lnTo>
                  <a:lnTo>
                    <a:pt x="830489" y="3005860"/>
                  </a:lnTo>
                  <a:cubicBezTo>
                    <a:pt x="738380" y="2901544"/>
                    <a:pt x="634283" y="2847289"/>
                    <a:pt x="538989" y="2854160"/>
                  </a:cubicBezTo>
                  <a:close/>
                  <a:moveTo>
                    <a:pt x="4464700" y="1953579"/>
                  </a:moveTo>
                  <a:lnTo>
                    <a:pt x="4415474" y="1955127"/>
                  </a:lnTo>
                  <a:lnTo>
                    <a:pt x="4416039" y="1959075"/>
                  </a:lnTo>
                  <a:cubicBezTo>
                    <a:pt x="4329428" y="1971463"/>
                    <a:pt x="4255105" y="2039736"/>
                    <a:pt x="4206076" y="2147801"/>
                  </a:cubicBezTo>
                  <a:lnTo>
                    <a:pt x="4200851" y="2163525"/>
                  </a:lnTo>
                  <a:lnTo>
                    <a:pt x="4248391" y="2224110"/>
                  </a:lnTo>
                  <a:lnTo>
                    <a:pt x="4259365" y="2249771"/>
                  </a:lnTo>
                  <a:lnTo>
                    <a:pt x="4257954" y="2214274"/>
                  </a:lnTo>
                  <a:cubicBezTo>
                    <a:pt x="4259597" y="2196568"/>
                    <a:pt x="4263611" y="2178934"/>
                    <a:pt x="4270077" y="2161840"/>
                  </a:cubicBezTo>
                  <a:cubicBezTo>
                    <a:pt x="4295943" y="2093466"/>
                    <a:pt x="4356951" y="2044574"/>
                    <a:pt x="4429316" y="2034224"/>
                  </a:cubicBezTo>
                  <a:lnTo>
                    <a:pt x="4429403" y="2034823"/>
                  </a:lnTo>
                  <a:lnTo>
                    <a:pt x="4440672" y="2030903"/>
                  </a:lnTo>
                  <a:cubicBezTo>
                    <a:pt x="4492490" y="2023491"/>
                    <a:pt x="4540304" y="2058089"/>
                    <a:pt x="4547468" y="2108179"/>
                  </a:cubicBezTo>
                  <a:cubicBezTo>
                    <a:pt x="4554633" y="2158269"/>
                    <a:pt x="4518435" y="2204883"/>
                    <a:pt x="4466617" y="2212294"/>
                  </a:cubicBezTo>
                  <a:cubicBezTo>
                    <a:pt x="4440708" y="2216000"/>
                    <a:pt x="4415800" y="2209204"/>
                    <a:pt x="4396474" y="2195219"/>
                  </a:cubicBezTo>
                  <a:lnTo>
                    <a:pt x="4376350" y="2173664"/>
                  </a:lnTo>
                  <a:lnTo>
                    <a:pt x="4363600" y="2197220"/>
                  </a:lnTo>
                  <a:cubicBezTo>
                    <a:pt x="4350626" y="2231516"/>
                    <a:pt x="4357333" y="2270154"/>
                    <a:pt x="4381107" y="2298071"/>
                  </a:cubicBezTo>
                  <a:cubicBezTo>
                    <a:pt x="4404880" y="2325988"/>
                    <a:pt x="4441957" y="2338764"/>
                    <a:pt x="4477882" y="2331419"/>
                  </a:cubicBezTo>
                  <a:lnTo>
                    <a:pt x="4478415" y="2334025"/>
                  </a:lnTo>
                  <a:lnTo>
                    <a:pt x="4521558" y="2321855"/>
                  </a:lnTo>
                  <a:cubicBezTo>
                    <a:pt x="4568007" y="2301779"/>
                    <a:pt x="4605397" y="2263856"/>
                    <a:pt x="4624391" y="2215481"/>
                  </a:cubicBezTo>
                  <a:cubicBezTo>
                    <a:pt x="4649714" y="2150980"/>
                    <a:pt x="4638423" y="2077846"/>
                    <a:pt x="4594825" y="2023986"/>
                  </a:cubicBezTo>
                  <a:cubicBezTo>
                    <a:pt x="4562126" y="1983591"/>
                    <a:pt x="4515040" y="1958712"/>
                    <a:pt x="4464700" y="1953579"/>
                  </a:cubicBezTo>
                  <a:close/>
                  <a:moveTo>
                    <a:pt x="4140713" y="1699948"/>
                  </a:moveTo>
                  <a:lnTo>
                    <a:pt x="4136706" y="1743047"/>
                  </a:lnTo>
                  <a:cubicBezTo>
                    <a:pt x="4118724" y="1839365"/>
                    <a:pt x="4062158" y="1930662"/>
                    <a:pt x="3973581" y="2008654"/>
                  </a:cubicBezTo>
                  <a:lnTo>
                    <a:pt x="3963790" y="2016415"/>
                  </a:lnTo>
                  <a:lnTo>
                    <a:pt x="3970864" y="2017682"/>
                  </a:lnTo>
                  <a:cubicBezTo>
                    <a:pt x="4008935" y="2027115"/>
                    <a:pt x="4046076" y="2041633"/>
                    <a:pt x="4081258" y="2061255"/>
                  </a:cubicBezTo>
                  <a:lnTo>
                    <a:pt x="4124808" y="2093790"/>
                  </a:lnTo>
                  <a:lnTo>
                    <a:pt x="4130703" y="2079275"/>
                  </a:lnTo>
                  <a:cubicBezTo>
                    <a:pt x="4185247" y="1974223"/>
                    <a:pt x="4261684" y="1901467"/>
                    <a:pt x="4350035" y="1871538"/>
                  </a:cubicBezTo>
                  <a:lnTo>
                    <a:pt x="4397921" y="1860084"/>
                  </a:lnTo>
                  <a:lnTo>
                    <a:pt x="4397873" y="1859794"/>
                  </a:lnTo>
                  <a:lnTo>
                    <a:pt x="4400004" y="1859587"/>
                  </a:lnTo>
                  <a:lnTo>
                    <a:pt x="4401749" y="1859168"/>
                  </a:lnTo>
                  <a:lnTo>
                    <a:pt x="4401783" y="1859412"/>
                  </a:lnTo>
                  <a:lnTo>
                    <a:pt x="4413025" y="1858313"/>
                  </a:lnTo>
                  <a:lnTo>
                    <a:pt x="4333935" y="1844691"/>
                  </a:lnTo>
                  <a:cubicBezTo>
                    <a:pt x="4303459" y="1835142"/>
                    <a:pt x="4274487" y="1821661"/>
                    <a:pt x="4247725" y="1804695"/>
                  </a:cubicBezTo>
                  <a:cubicBezTo>
                    <a:pt x="4207580" y="1779246"/>
                    <a:pt x="4172407" y="1745955"/>
                    <a:pt x="4144586" y="1706333"/>
                  </a:cubicBezTo>
                  <a:close/>
                  <a:moveTo>
                    <a:pt x="377948" y="1526130"/>
                  </a:moveTo>
                  <a:lnTo>
                    <a:pt x="383689" y="1538799"/>
                  </a:lnTo>
                  <a:cubicBezTo>
                    <a:pt x="397288" y="1580013"/>
                    <a:pt x="391309" y="1633255"/>
                    <a:pt x="363647" y="1681729"/>
                  </a:cubicBezTo>
                  <a:cubicBezTo>
                    <a:pt x="335985" y="1730202"/>
                    <a:pt x="293188" y="1762434"/>
                    <a:pt x="250787" y="1771692"/>
                  </a:cubicBezTo>
                  <a:lnTo>
                    <a:pt x="236960" y="1773193"/>
                  </a:lnTo>
                  <a:lnTo>
                    <a:pt x="231218" y="1760524"/>
                  </a:lnTo>
                  <a:cubicBezTo>
                    <a:pt x="217619" y="1719310"/>
                    <a:pt x="223599" y="1666068"/>
                    <a:pt x="251260" y="1617594"/>
                  </a:cubicBezTo>
                  <a:cubicBezTo>
                    <a:pt x="278921" y="1569122"/>
                    <a:pt x="321719" y="1536889"/>
                    <a:pt x="364120" y="1527631"/>
                  </a:cubicBezTo>
                  <a:close/>
                  <a:moveTo>
                    <a:pt x="1771697" y="116828"/>
                  </a:moveTo>
                  <a:cubicBezTo>
                    <a:pt x="1826426" y="113129"/>
                    <a:pt x="1889730" y="137177"/>
                    <a:pt x="1940384" y="186271"/>
                  </a:cubicBezTo>
                  <a:cubicBezTo>
                    <a:pt x="1978374" y="223092"/>
                    <a:pt x="2002506" y="267466"/>
                    <a:pt x="2011358" y="310478"/>
                  </a:cubicBezTo>
                  <a:lnTo>
                    <a:pt x="2013859" y="338973"/>
                  </a:lnTo>
                  <a:lnTo>
                    <a:pt x="2070458" y="313793"/>
                  </a:lnTo>
                  <a:cubicBezTo>
                    <a:pt x="2115823" y="298692"/>
                    <a:pt x="2164390" y="292346"/>
                    <a:pt x="2213639" y="295973"/>
                  </a:cubicBezTo>
                  <a:cubicBezTo>
                    <a:pt x="2344968" y="305646"/>
                    <a:pt x="2461112" y="384772"/>
                    <a:pt x="2518180" y="503449"/>
                  </a:cubicBezTo>
                  <a:cubicBezTo>
                    <a:pt x="2539580" y="547953"/>
                    <a:pt x="2551447" y="595473"/>
                    <a:pt x="2553998" y="643217"/>
                  </a:cubicBezTo>
                  <a:lnTo>
                    <a:pt x="2552098" y="686511"/>
                  </a:lnTo>
                  <a:lnTo>
                    <a:pt x="2582965" y="671537"/>
                  </a:lnTo>
                  <a:cubicBezTo>
                    <a:pt x="2624420" y="657048"/>
                    <a:pt x="2674888" y="654970"/>
                    <a:pt x="2725991" y="668663"/>
                  </a:cubicBezTo>
                  <a:cubicBezTo>
                    <a:pt x="2794129" y="686921"/>
                    <a:pt x="2847269" y="728894"/>
                    <a:pt x="2872197" y="777758"/>
                  </a:cubicBezTo>
                  <a:lnTo>
                    <a:pt x="2878472" y="794180"/>
                  </a:lnTo>
                  <a:lnTo>
                    <a:pt x="2864827" y="805265"/>
                  </a:lnTo>
                  <a:cubicBezTo>
                    <a:pt x="2818807" y="835119"/>
                    <a:pt x="2751799" y="844899"/>
                    <a:pt x="2683661" y="826641"/>
                  </a:cubicBezTo>
                  <a:cubicBezTo>
                    <a:pt x="2632558" y="812948"/>
                    <a:pt x="2589890" y="785914"/>
                    <a:pt x="2561235" y="752639"/>
                  </a:cubicBezTo>
                  <a:lnTo>
                    <a:pt x="2546802" y="731340"/>
                  </a:lnTo>
                  <a:lnTo>
                    <a:pt x="2533909" y="784330"/>
                  </a:lnTo>
                  <a:lnTo>
                    <a:pt x="2496975" y="857275"/>
                  </a:lnTo>
                  <a:lnTo>
                    <a:pt x="2498309" y="858077"/>
                  </a:lnTo>
                  <a:lnTo>
                    <a:pt x="2493583" y="863973"/>
                  </a:lnTo>
                  <a:lnTo>
                    <a:pt x="2490088" y="870878"/>
                  </a:lnTo>
                  <a:lnTo>
                    <a:pt x="2488773" y="869975"/>
                  </a:lnTo>
                  <a:lnTo>
                    <a:pt x="2455495" y="911496"/>
                  </a:lnTo>
                  <a:cubicBezTo>
                    <a:pt x="2406330" y="958269"/>
                    <a:pt x="2339707" y="984241"/>
                    <a:pt x="2270013" y="981627"/>
                  </a:cubicBezTo>
                  <a:cubicBezTo>
                    <a:pt x="2177089" y="978142"/>
                    <a:pt x="2093415" y="924388"/>
                    <a:pt x="2051613" y="841323"/>
                  </a:cubicBezTo>
                  <a:cubicBezTo>
                    <a:pt x="2009811" y="758258"/>
                    <a:pt x="2016499" y="659030"/>
                    <a:pt x="2069070" y="582325"/>
                  </a:cubicBezTo>
                  <a:lnTo>
                    <a:pt x="2069706" y="582762"/>
                  </a:lnTo>
                  <a:lnTo>
                    <a:pt x="2075731" y="568828"/>
                  </a:lnTo>
                  <a:cubicBezTo>
                    <a:pt x="2113373" y="513905"/>
                    <a:pt x="2186929" y="498879"/>
                    <a:pt x="2240022" y="535266"/>
                  </a:cubicBezTo>
                  <a:cubicBezTo>
                    <a:pt x="2293114" y="571654"/>
                    <a:pt x="2305639" y="645677"/>
                    <a:pt x="2267997" y="700600"/>
                  </a:cubicBezTo>
                  <a:cubicBezTo>
                    <a:pt x="2249176" y="728063"/>
                    <a:pt x="2221376" y="745550"/>
                    <a:pt x="2191645" y="751624"/>
                  </a:cubicBezTo>
                  <a:lnTo>
                    <a:pt x="2154132" y="751931"/>
                  </a:lnTo>
                  <a:lnTo>
                    <a:pt x="2165232" y="784146"/>
                  </a:lnTo>
                  <a:cubicBezTo>
                    <a:pt x="2186200" y="825811"/>
                    <a:pt x="2228170" y="852774"/>
                    <a:pt x="2274781" y="854522"/>
                  </a:cubicBezTo>
                  <a:cubicBezTo>
                    <a:pt x="2298087" y="855397"/>
                    <a:pt x="2320707" y="849898"/>
                    <a:pt x="2340505" y="839183"/>
                  </a:cubicBezTo>
                  <a:lnTo>
                    <a:pt x="2386542" y="795180"/>
                  </a:lnTo>
                  <a:lnTo>
                    <a:pt x="2413377" y="742182"/>
                  </a:lnTo>
                  <a:cubicBezTo>
                    <a:pt x="2434104" y="682896"/>
                    <a:pt x="2431053" y="616901"/>
                    <a:pt x="2403106" y="558783"/>
                  </a:cubicBezTo>
                  <a:cubicBezTo>
                    <a:pt x="2365845" y="481294"/>
                    <a:pt x="2290009" y="429629"/>
                    <a:pt x="2204259" y="423315"/>
                  </a:cubicBezTo>
                  <a:cubicBezTo>
                    <a:pt x="2139947" y="418579"/>
                    <a:pt x="2077414" y="439892"/>
                    <a:pt x="2029827" y="480880"/>
                  </a:cubicBezTo>
                  <a:lnTo>
                    <a:pt x="1998238" y="516363"/>
                  </a:lnTo>
                  <a:lnTo>
                    <a:pt x="1961948" y="578121"/>
                  </a:lnTo>
                  <a:cubicBezTo>
                    <a:pt x="1906582" y="712311"/>
                    <a:pt x="1957959" y="899815"/>
                    <a:pt x="2099857" y="1081422"/>
                  </a:cubicBezTo>
                  <a:lnTo>
                    <a:pt x="2155983" y="1145867"/>
                  </a:lnTo>
                  <a:lnTo>
                    <a:pt x="2201387" y="1166209"/>
                  </a:lnTo>
                  <a:lnTo>
                    <a:pt x="2201998" y="1165152"/>
                  </a:lnTo>
                  <a:lnTo>
                    <a:pt x="2206531" y="1168516"/>
                  </a:lnTo>
                  <a:lnTo>
                    <a:pt x="2210419" y="1170257"/>
                  </a:lnTo>
                  <a:lnTo>
                    <a:pt x="2209934" y="1171039"/>
                  </a:lnTo>
                  <a:lnTo>
                    <a:pt x="2283952" y="1225933"/>
                  </a:lnTo>
                  <a:cubicBezTo>
                    <a:pt x="2393104" y="1327851"/>
                    <a:pt x="2456419" y="1485997"/>
                    <a:pt x="2467511" y="1675670"/>
                  </a:cubicBezTo>
                  <a:lnTo>
                    <a:pt x="2467608" y="1709553"/>
                  </a:lnTo>
                  <a:lnTo>
                    <a:pt x="2521215" y="1676365"/>
                  </a:lnTo>
                  <a:lnTo>
                    <a:pt x="2620398" y="1632390"/>
                  </a:lnTo>
                  <a:lnTo>
                    <a:pt x="2608266" y="1625263"/>
                  </a:lnTo>
                  <a:cubicBezTo>
                    <a:pt x="2564197" y="1592599"/>
                    <a:pt x="2531589" y="1533249"/>
                    <a:pt x="2524851" y="1463030"/>
                  </a:cubicBezTo>
                  <a:cubicBezTo>
                    <a:pt x="2518112" y="1392812"/>
                    <a:pt x="2538839" y="1328343"/>
                    <a:pt x="2575891" y="1287895"/>
                  </a:cubicBezTo>
                  <a:lnTo>
                    <a:pt x="2589080" y="1276271"/>
                  </a:lnTo>
                  <a:lnTo>
                    <a:pt x="2604239" y="1285174"/>
                  </a:lnTo>
                  <a:cubicBezTo>
                    <a:pt x="2648307" y="1317839"/>
                    <a:pt x="2680916" y="1377190"/>
                    <a:pt x="2687653" y="1447408"/>
                  </a:cubicBezTo>
                  <a:cubicBezTo>
                    <a:pt x="2694392" y="1517626"/>
                    <a:pt x="2673665" y="1582094"/>
                    <a:pt x="2636614" y="1622543"/>
                  </a:cubicBezTo>
                  <a:lnTo>
                    <a:pt x="2630546" y="1627891"/>
                  </a:lnTo>
                  <a:lnTo>
                    <a:pt x="2670619" y="1610122"/>
                  </a:lnTo>
                  <a:cubicBezTo>
                    <a:pt x="2719889" y="1593458"/>
                    <a:pt x="2768434" y="1582232"/>
                    <a:pt x="2815660" y="1576518"/>
                  </a:cubicBezTo>
                  <a:lnTo>
                    <a:pt x="2842885" y="1576411"/>
                  </a:lnTo>
                  <a:lnTo>
                    <a:pt x="2841924" y="1574712"/>
                  </a:lnTo>
                  <a:cubicBezTo>
                    <a:pt x="3028417" y="1577067"/>
                    <a:pt x="3171035" y="1518684"/>
                    <a:pt x="3238062" y="1415167"/>
                  </a:cubicBezTo>
                  <a:lnTo>
                    <a:pt x="3259346" y="1373419"/>
                  </a:lnTo>
                  <a:lnTo>
                    <a:pt x="3275408" y="1324918"/>
                  </a:lnTo>
                  <a:cubicBezTo>
                    <a:pt x="3287111" y="1263212"/>
                    <a:pt x="3274304" y="1198402"/>
                    <a:pt x="3238045" y="1145073"/>
                  </a:cubicBezTo>
                  <a:cubicBezTo>
                    <a:pt x="3189702" y="1073969"/>
                    <a:pt x="3107041" y="1034125"/>
                    <a:pt x="3021302" y="1040601"/>
                  </a:cubicBezTo>
                  <a:cubicBezTo>
                    <a:pt x="2956998" y="1045457"/>
                    <a:pt x="2898319" y="1075812"/>
                    <a:pt x="2857340" y="1123405"/>
                  </a:cubicBezTo>
                  <a:lnTo>
                    <a:pt x="2823524" y="1175189"/>
                  </a:lnTo>
                  <a:lnTo>
                    <a:pt x="2813295" y="1201440"/>
                  </a:lnTo>
                  <a:cubicBezTo>
                    <a:pt x="2805308" y="1234529"/>
                    <a:pt x="2810734" y="1269983"/>
                    <a:pt x="2829349" y="1299602"/>
                  </a:cubicBezTo>
                  <a:cubicBezTo>
                    <a:pt x="2854168" y="1339093"/>
                    <a:pt x="2898504" y="1361961"/>
                    <a:pt x="2945071" y="1359287"/>
                  </a:cubicBezTo>
                  <a:lnTo>
                    <a:pt x="2976262" y="1348807"/>
                  </a:lnTo>
                  <a:lnTo>
                    <a:pt x="2960029" y="1320152"/>
                  </a:lnTo>
                  <a:cubicBezTo>
                    <a:pt x="2950423" y="1291367"/>
                    <a:pt x="2951668" y="1258548"/>
                    <a:pt x="2966040" y="1228518"/>
                  </a:cubicBezTo>
                  <a:cubicBezTo>
                    <a:pt x="2994784" y="1168456"/>
                    <a:pt x="3065153" y="1142292"/>
                    <a:pt x="3123211" y="1170078"/>
                  </a:cubicBezTo>
                  <a:cubicBezTo>
                    <a:pt x="3181270" y="1197864"/>
                    <a:pt x="3205035" y="1269077"/>
                    <a:pt x="3176291" y="1329139"/>
                  </a:cubicBezTo>
                  <a:lnTo>
                    <a:pt x="3167237" y="1341323"/>
                  </a:lnTo>
                  <a:lnTo>
                    <a:pt x="3167933" y="1341656"/>
                  </a:lnTo>
                  <a:cubicBezTo>
                    <a:pt x="3127790" y="1425535"/>
                    <a:pt x="3045201" y="1480940"/>
                    <a:pt x="2952363" y="1486271"/>
                  </a:cubicBezTo>
                  <a:cubicBezTo>
                    <a:pt x="2859527" y="1491603"/>
                    <a:pt x="2771138" y="1446015"/>
                    <a:pt x="2721658" y="1367283"/>
                  </a:cubicBezTo>
                  <a:cubicBezTo>
                    <a:pt x="2684547" y="1308234"/>
                    <a:pt x="2673728" y="1237551"/>
                    <a:pt x="2689652" y="1171586"/>
                  </a:cubicBezTo>
                  <a:lnTo>
                    <a:pt x="2708970" y="1122007"/>
                  </a:lnTo>
                  <a:lnTo>
                    <a:pt x="2707532" y="1121319"/>
                  </a:lnTo>
                  <a:lnTo>
                    <a:pt x="2711763" y="1114839"/>
                  </a:lnTo>
                  <a:lnTo>
                    <a:pt x="2714507" y="1107798"/>
                  </a:lnTo>
                  <a:lnTo>
                    <a:pt x="2715868" y="1108553"/>
                  </a:lnTo>
                  <a:lnTo>
                    <a:pt x="2760573" y="1040095"/>
                  </a:lnTo>
                  <a:cubicBezTo>
                    <a:pt x="2823334" y="967203"/>
                    <a:pt x="2913204" y="920713"/>
                    <a:pt x="3011687" y="913277"/>
                  </a:cubicBezTo>
                  <a:cubicBezTo>
                    <a:pt x="3142997" y="903359"/>
                    <a:pt x="3269595" y="964381"/>
                    <a:pt x="3343636" y="1073280"/>
                  </a:cubicBezTo>
                  <a:cubicBezTo>
                    <a:pt x="3357519" y="1093698"/>
                    <a:pt x="3369157" y="1115215"/>
                    <a:pt x="3378525" y="1137483"/>
                  </a:cubicBezTo>
                  <a:lnTo>
                    <a:pt x="3396553" y="1195718"/>
                  </a:lnTo>
                  <a:lnTo>
                    <a:pt x="3410253" y="1175498"/>
                  </a:lnTo>
                  <a:cubicBezTo>
                    <a:pt x="3438910" y="1142223"/>
                    <a:pt x="3481577" y="1115189"/>
                    <a:pt x="3532680" y="1101496"/>
                  </a:cubicBezTo>
                  <a:cubicBezTo>
                    <a:pt x="3600818" y="1083239"/>
                    <a:pt x="3667826" y="1093018"/>
                    <a:pt x="3713846" y="1122872"/>
                  </a:cubicBezTo>
                  <a:lnTo>
                    <a:pt x="3727491" y="1133957"/>
                  </a:lnTo>
                  <a:lnTo>
                    <a:pt x="3721216" y="1150379"/>
                  </a:lnTo>
                  <a:cubicBezTo>
                    <a:pt x="3696288" y="1199243"/>
                    <a:pt x="3643148" y="1241217"/>
                    <a:pt x="3575010" y="1259474"/>
                  </a:cubicBezTo>
                  <a:cubicBezTo>
                    <a:pt x="3523907" y="1273167"/>
                    <a:pt x="3473439" y="1271090"/>
                    <a:pt x="3431985" y="1256600"/>
                  </a:cubicBezTo>
                  <a:lnTo>
                    <a:pt x="3403660" y="1242859"/>
                  </a:lnTo>
                  <a:lnTo>
                    <a:pt x="3407289" y="1277298"/>
                  </a:lnTo>
                  <a:cubicBezTo>
                    <a:pt x="3407476" y="1301169"/>
                    <a:pt x="3405341" y="1325093"/>
                    <a:pt x="3400860" y="1348718"/>
                  </a:cubicBezTo>
                  <a:lnTo>
                    <a:pt x="3377352" y="1419703"/>
                  </a:lnTo>
                  <a:lnTo>
                    <a:pt x="3379240" y="1420547"/>
                  </a:lnTo>
                  <a:lnTo>
                    <a:pt x="3373022" y="1432777"/>
                  </a:lnTo>
                  <a:lnTo>
                    <a:pt x="3370362" y="1440807"/>
                  </a:lnTo>
                  <a:lnTo>
                    <a:pt x="3369221" y="1440252"/>
                  </a:lnTo>
                  <a:lnTo>
                    <a:pt x="3350258" y="1477552"/>
                  </a:lnTo>
                  <a:cubicBezTo>
                    <a:pt x="3316423" y="1531738"/>
                    <a:pt x="3268305" y="1577301"/>
                    <a:pt x="3208358" y="1612788"/>
                  </a:cubicBezTo>
                  <a:lnTo>
                    <a:pt x="3144889" y="1644698"/>
                  </a:lnTo>
                  <a:lnTo>
                    <a:pt x="3154217" y="1649724"/>
                  </a:lnTo>
                  <a:lnTo>
                    <a:pt x="3152848" y="1651953"/>
                  </a:lnTo>
                  <a:lnTo>
                    <a:pt x="3223949" y="1706023"/>
                  </a:lnTo>
                  <a:cubicBezTo>
                    <a:pt x="3306956" y="1788553"/>
                    <a:pt x="3355554" y="1901679"/>
                    <a:pt x="3356001" y="2021867"/>
                  </a:cubicBezTo>
                  <a:cubicBezTo>
                    <a:pt x="3356596" y="2182117"/>
                    <a:pt x="3271498" y="2330465"/>
                    <a:pt x="3132866" y="2410848"/>
                  </a:cubicBezTo>
                  <a:cubicBezTo>
                    <a:pt x="3011564" y="2481183"/>
                    <a:pt x="2865462" y="2490097"/>
                    <a:pt x="2737858" y="2437548"/>
                  </a:cubicBezTo>
                  <a:lnTo>
                    <a:pt x="2701034" y="2419433"/>
                  </a:lnTo>
                  <a:lnTo>
                    <a:pt x="2700731" y="2420039"/>
                  </a:lnTo>
                  <a:lnTo>
                    <a:pt x="2696754" y="2417327"/>
                  </a:lnTo>
                  <a:lnTo>
                    <a:pt x="2684430" y="2411265"/>
                  </a:lnTo>
                  <a:lnTo>
                    <a:pt x="2685400" y="2409585"/>
                  </a:lnTo>
                  <a:lnTo>
                    <a:pt x="2631899" y="2373108"/>
                  </a:lnTo>
                  <a:cubicBezTo>
                    <a:pt x="2570532" y="2317847"/>
                    <a:pt x="2532764" y="2239452"/>
                    <a:pt x="2529392" y="2154648"/>
                  </a:cubicBezTo>
                  <a:cubicBezTo>
                    <a:pt x="2524896" y="2041576"/>
                    <a:pt x="2582259" y="1935007"/>
                    <a:pt x="2679116" y="1876497"/>
                  </a:cubicBezTo>
                  <a:cubicBezTo>
                    <a:pt x="2775974" y="1817980"/>
                    <a:pt x="2896993" y="1816778"/>
                    <a:pt x="2994995" y="1873358"/>
                  </a:cubicBezTo>
                  <a:lnTo>
                    <a:pt x="2994526" y="1874172"/>
                  </a:lnTo>
                  <a:lnTo>
                    <a:pt x="3011997" y="1880172"/>
                  </a:lnTo>
                  <a:cubicBezTo>
                    <a:pt x="3082171" y="1920679"/>
                    <a:pt x="3107309" y="2008514"/>
                    <a:pt x="3068145" y="2076348"/>
                  </a:cubicBezTo>
                  <a:cubicBezTo>
                    <a:pt x="3028981" y="2144182"/>
                    <a:pt x="2940345" y="2166329"/>
                    <a:pt x="2870171" y="2125814"/>
                  </a:cubicBezTo>
                  <a:cubicBezTo>
                    <a:pt x="2835084" y="2105557"/>
                    <a:pt x="2811256" y="2073469"/>
                    <a:pt x="2801095" y="2037967"/>
                  </a:cubicBezTo>
                  <a:lnTo>
                    <a:pt x="2797201" y="1992482"/>
                  </a:lnTo>
                  <a:lnTo>
                    <a:pt x="2759157" y="2008973"/>
                  </a:lnTo>
                  <a:cubicBezTo>
                    <a:pt x="2710574" y="2038326"/>
                    <a:pt x="2681801" y="2091780"/>
                    <a:pt x="2684056" y="2148498"/>
                  </a:cubicBezTo>
                  <a:cubicBezTo>
                    <a:pt x="2685748" y="2191036"/>
                    <a:pt x="2704692" y="2230359"/>
                    <a:pt x="2735473" y="2258077"/>
                  </a:cubicBezTo>
                  <a:lnTo>
                    <a:pt x="2763794" y="2277388"/>
                  </a:lnTo>
                  <a:lnTo>
                    <a:pt x="2833373" y="2306107"/>
                  </a:lnTo>
                  <a:cubicBezTo>
                    <a:pt x="2907250" y="2325689"/>
                    <a:pt x="2987036" y="2315790"/>
                    <a:pt x="3054924" y="2276426"/>
                  </a:cubicBezTo>
                  <a:cubicBezTo>
                    <a:pt x="3145443" y="2223941"/>
                    <a:pt x="3201007" y="2127079"/>
                    <a:pt x="3200618" y="2022445"/>
                  </a:cubicBezTo>
                  <a:cubicBezTo>
                    <a:pt x="3200326" y="1943970"/>
                    <a:pt x="3168594" y="1870108"/>
                    <a:pt x="3114395" y="1816222"/>
                  </a:cubicBezTo>
                  <a:lnTo>
                    <a:pt x="3066418" y="1779737"/>
                  </a:lnTo>
                  <a:lnTo>
                    <a:pt x="3010286" y="1749573"/>
                  </a:lnTo>
                  <a:cubicBezTo>
                    <a:pt x="2879214" y="1697206"/>
                    <a:pt x="2709476" y="1731011"/>
                    <a:pt x="2536778" y="1843873"/>
                  </a:cubicBezTo>
                  <a:lnTo>
                    <a:pt x="2456830" y="1902128"/>
                  </a:lnTo>
                  <a:lnTo>
                    <a:pt x="2455345" y="1916822"/>
                  </a:lnTo>
                  <a:cubicBezTo>
                    <a:pt x="2449004" y="1959011"/>
                    <a:pt x="2440470" y="2002066"/>
                    <a:pt x="2429696" y="2045788"/>
                  </a:cubicBezTo>
                  <a:cubicBezTo>
                    <a:pt x="2389687" y="2208132"/>
                    <a:pt x="2320858" y="2370544"/>
                    <a:pt x="2229545" y="2519902"/>
                  </a:cubicBezTo>
                  <a:lnTo>
                    <a:pt x="2197254" y="2567245"/>
                  </a:lnTo>
                  <a:lnTo>
                    <a:pt x="2210207" y="2560344"/>
                  </a:lnTo>
                  <a:cubicBezTo>
                    <a:pt x="2238991" y="2548624"/>
                    <a:pt x="2271976" y="2541966"/>
                    <a:pt x="2307035" y="2541967"/>
                  </a:cubicBezTo>
                  <a:cubicBezTo>
                    <a:pt x="2377154" y="2541966"/>
                    <a:pt x="2438976" y="2568596"/>
                    <a:pt x="2475482" y="2609099"/>
                  </a:cubicBezTo>
                  <a:lnTo>
                    <a:pt x="2485730" y="2623253"/>
                  </a:lnTo>
                  <a:lnTo>
                    <a:pt x="2475481" y="2637407"/>
                  </a:lnTo>
                  <a:cubicBezTo>
                    <a:pt x="2438976" y="2677910"/>
                    <a:pt x="2377155" y="2704539"/>
                    <a:pt x="2307035" y="2704540"/>
                  </a:cubicBezTo>
                  <a:cubicBezTo>
                    <a:pt x="2254445" y="2704540"/>
                    <a:pt x="2206524" y="2689560"/>
                    <a:pt x="2170449" y="2664984"/>
                  </a:cubicBezTo>
                  <a:lnTo>
                    <a:pt x="2146378" y="2644149"/>
                  </a:lnTo>
                  <a:lnTo>
                    <a:pt x="2079343" y="2745459"/>
                  </a:lnTo>
                  <a:cubicBezTo>
                    <a:pt x="2007768" y="2864019"/>
                    <a:pt x="1951018" y="2991101"/>
                    <a:pt x="1913424" y="3117982"/>
                  </a:cubicBezTo>
                  <a:cubicBezTo>
                    <a:pt x="1820805" y="3430575"/>
                    <a:pt x="1855518" y="3701872"/>
                    <a:pt x="1998251" y="3834996"/>
                  </a:cubicBezTo>
                  <a:lnTo>
                    <a:pt x="2063140" y="3881282"/>
                  </a:lnTo>
                  <a:lnTo>
                    <a:pt x="2128893" y="3908853"/>
                  </a:lnTo>
                  <a:cubicBezTo>
                    <a:pt x="2202661" y="3928847"/>
                    <a:pt x="2282500" y="3919392"/>
                    <a:pt x="2350607" y="3880408"/>
                  </a:cubicBezTo>
                  <a:cubicBezTo>
                    <a:pt x="2441418" y="3828428"/>
                    <a:pt x="2497520" y="3731877"/>
                    <a:pt x="2497715" y="3627243"/>
                  </a:cubicBezTo>
                  <a:cubicBezTo>
                    <a:pt x="2497860" y="3548767"/>
                    <a:pt x="2466541" y="3474722"/>
                    <a:pt x="2412642" y="3420533"/>
                  </a:cubicBezTo>
                  <a:lnTo>
                    <a:pt x="2352977" y="3374633"/>
                  </a:lnTo>
                  <a:lnTo>
                    <a:pt x="2322100" y="3359763"/>
                  </a:lnTo>
                  <a:cubicBezTo>
                    <a:pt x="2282703" y="3346966"/>
                    <a:pt x="2239178" y="3350221"/>
                    <a:pt x="2201492" y="3370025"/>
                  </a:cubicBezTo>
                  <a:cubicBezTo>
                    <a:pt x="2151246" y="3396431"/>
                    <a:pt x="2119340" y="3448076"/>
                    <a:pt x="2118211" y="3504827"/>
                  </a:cubicBezTo>
                  <a:lnTo>
                    <a:pt x="2122951" y="3546019"/>
                  </a:lnTo>
                  <a:lnTo>
                    <a:pt x="2164289" y="3526650"/>
                  </a:lnTo>
                  <a:cubicBezTo>
                    <a:pt x="2200115" y="3517698"/>
                    <a:pt x="2239817" y="3522291"/>
                    <a:pt x="2274904" y="3542548"/>
                  </a:cubicBezTo>
                  <a:cubicBezTo>
                    <a:pt x="2345078" y="3583063"/>
                    <a:pt x="2370216" y="3670897"/>
                    <a:pt x="2331052" y="3738732"/>
                  </a:cubicBezTo>
                  <a:cubicBezTo>
                    <a:pt x="2291888" y="3806566"/>
                    <a:pt x="2203252" y="3828713"/>
                    <a:pt x="2133078" y="3788198"/>
                  </a:cubicBezTo>
                  <a:lnTo>
                    <a:pt x="2119146" y="3776068"/>
                  </a:lnTo>
                  <a:lnTo>
                    <a:pt x="2118677" y="3776880"/>
                  </a:lnTo>
                  <a:cubicBezTo>
                    <a:pt x="2020675" y="3720299"/>
                    <a:pt x="1961207" y="3614892"/>
                    <a:pt x="1963455" y="3501751"/>
                  </a:cubicBezTo>
                  <a:cubicBezTo>
                    <a:pt x="1965704" y="3388612"/>
                    <a:pt x="2029315" y="3285649"/>
                    <a:pt x="2129486" y="3233007"/>
                  </a:cubicBezTo>
                  <a:cubicBezTo>
                    <a:pt x="2154530" y="3219847"/>
                    <a:pt x="2180867" y="3210352"/>
                    <a:pt x="2207762" y="3204486"/>
                  </a:cubicBezTo>
                  <a:lnTo>
                    <a:pt x="2247867" y="3201172"/>
                  </a:lnTo>
                  <a:lnTo>
                    <a:pt x="2232236" y="3168950"/>
                  </a:lnTo>
                  <a:cubicBezTo>
                    <a:pt x="2217747" y="3127496"/>
                    <a:pt x="2215669" y="3077028"/>
                    <a:pt x="2229363" y="3025925"/>
                  </a:cubicBezTo>
                  <a:cubicBezTo>
                    <a:pt x="2247619" y="2957787"/>
                    <a:pt x="2289593" y="2904647"/>
                    <a:pt x="2338456" y="2879719"/>
                  </a:cubicBezTo>
                  <a:lnTo>
                    <a:pt x="2354880" y="2873445"/>
                  </a:lnTo>
                  <a:lnTo>
                    <a:pt x="2365964" y="2887090"/>
                  </a:lnTo>
                  <a:cubicBezTo>
                    <a:pt x="2395818" y="2933110"/>
                    <a:pt x="2405598" y="3000118"/>
                    <a:pt x="2387340" y="3068255"/>
                  </a:cubicBezTo>
                  <a:cubicBezTo>
                    <a:pt x="2373647" y="3119358"/>
                    <a:pt x="2346614" y="3162025"/>
                    <a:pt x="2313339" y="3190681"/>
                  </a:cubicBezTo>
                  <a:lnTo>
                    <a:pt x="2300031" y="3199699"/>
                  </a:lnTo>
                  <a:lnTo>
                    <a:pt x="2369931" y="3212550"/>
                  </a:lnTo>
                  <a:lnTo>
                    <a:pt x="2428272" y="3240645"/>
                  </a:lnTo>
                  <a:lnTo>
                    <a:pt x="2429241" y="3238966"/>
                  </a:lnTo>
                  <a:lnTo>
                    <a:pt x="2436692" y="3244699"/>
                  </a:lnTo>
                  <a:lnTo>
                    <a:pt x="2444991" y="3248696"/>
                  </a:lnTo>
                  <a:lnTo>
                    <a:pt x="2443946" y="3250279"/>
                  </a:lnTo>
                  <a:lnTo>
                    <a:pt x="2522808" y="3310948"/>
                  </a:lnTo>
                  <a:cubicBezTo>
                    <a:pt x="2605355" y="3393941"/>
                    <a:pt x="2653322" y="3507344"/>
                    <a:pt x="2653099" y="3627532"/>
                  </a:cubicBezTo>
                  <a:cubicBezTo>
                    <a:pt x="2652949" y="3707657"/>
                    <a:pt x="2631394" y="3784688"/>
                    <a:pt x="2592491" y="3851638"/>
                  </a:cubicBezTo>
                  <a:lnTo>
                    <a:pt x="2549418" y="3907558"/>
                  </a:lnTo>
                  <a:lnTo>
                    <a:pt x="2562428" y="3908496"/>
                  </a:lnTo>
                  <a:cubicBezTo>
                    <a:pt x="2605574" y="3916675"/>
                    <a:pt x="2650319" y="3940109"/>
                    <a:pt x="2687729" y="3977518"/>
                  </a:cubicBezTo>
                  <a:cubicBezTo>
                    <a:pt x="2737609" y="4027400"/>
                    <a:pt x="2762643" y="4090319"/>
                    <a:pt x="2759800" y="4145101"/>
                  </a:cubicBezTo>
                  <a:lnTo>
                    <a:pt x="2757022" y="4162460"/>
                  </a:lnTo>
                  <a:lnTo>
                    <a:pt x="2739663" y="4165237"/>
                  </a:lnTo>
                  <a:cubicBezTo>
                    <a:pt x="2684881" y="4168081"/>
                    <a:pt x="2621961" y="4143047"/>
                    <a:pt x="2572081" y="4093167"/>
                  </a:cubicBezTo>
                  <a:cubicBezTo>
                    <a:pt x="2534671" y="4055757"/>
                    <a:pt x="2511237" y="4011012"/>
                    <a:pt x="2503058" y="3967867"/>
                  </a:cubicBezTo>
                  <a:lnTo>
                    <a:pt x="2502371" y="3958335"/>
                  </a:lnTo>
                  <a:lnTo>
                    <a:pt x="2427798" y="4015263"/>
                  </a:lnTo>
                  <a:cubicBezTo>
                    <a:pt x="2366952" y="4050092"/>
                    <a:pt x="2299991" y="4069531"/>
                    <a:pt x="2232329" y="4073606"/>
                  </a:cubicBezTo>
                  <a:lnTo>
                    <a:pt x="2218633" y="4072875"/>
                  </a:lnTo>
                  <a:lnTo>
                    <a:pt x="2272337" y="4158898"/>
                  </a:lnTo>
                  <a:cubicBezTo>
                    <a:pt x="2343008" y="4288895"/>
                    <a:pt x="2374739" y="4418644"/>
                    <a:pt x="2364192" y="4533287"/>
                  </a:cubicBezTo>
                  <a:lnTo>
                    <a:pt x="2359669" y="4559743"/>
                  </a:lnTo>
                  <a:lnTo>
                    <a:pt x="2379450" y="4550148"/>
                  </a:lnTo>
                  <a:cubicBezTo>
                    <a:pt x="2420904" y="4535659"/>
                    <a:pt x="2471372" y="4533581"/>
                    <a:pt x="2522475" y="4547273"/>
                  </a:cubicBezTo>
                  <a:cubicBezTo>
                    <a:pt x="2590613" y="4565531"/>
                    <a:pt x="2643753" y="4607505"/>
                    <a:pt x="2668681" y="4656368"/>
                  </a:cubicBezTo>
                  <a:lnTo>
                    <a:pt x="2674956" y="4672791"/>
                  </a:lnTo>
                  <a:lnTo>
                    <a:pt x="2661310" y="4683876"/>
                  </a:lnTo>
                  <a:cubicBezTo>
                    <a:pt x="2615291" y="4713729"/>
                    <a:pt x="2548283" y="4723509"/>
                    <a:pt x="2480145" y="4705251"/>
                  </a:cubicBezTo>
                  <a:cubicBezTo>
                    <a:pt x="2429042" y="4691558"/>
                    <a:pt x="2386375" y="4664525"/>
                    <a:pt x="2357718" y="4631251"/>
                  </a:cubicBezTo>
                  <a:lnTo>
                    <a:pt x="2347296" y="4615869"/>
                  </a:lnTo>
                  <a:lnTo>
                    <a:pt x="2331028" y="4662657"/>
                  </a:lnTo>
                  <a:cubicBezTo>
                    <a:pt x="2322048" y="4682693"/>
                    <a:pt x="2311321" y="4701888"/>
                    <a:pt x="2298826" y="4720121"/>
                  </a:cubicBezTo>
                  <a:lnTo>
                    <a:pt x="2192432" y="4647203"/>
                  </a:lnTo>
                  <a:cubicBezTo>
                    <a:pt x="2285709" y="4511104"/>
                    <a:pt x="2239037" y="4297853"/>
                    <a:pt x="2077891" y="4093146"/>
                  </a:cubicBezTo>
                  <a:lnTo>
                    <a:pt x="2030142" y="4038512"/>
                  </a:lnTo>
                  <a:lnTo>
                    <a:pt x="1990057" y="4018513"/>
                  </a:lnTo>
                  <a:lnTo>
                    <a:pt x="1989796" y="4018975"/>
                  </a:lnTo>
                  <a:lnTo>
                    <a:pt x="1986827" y="4016902"/>
                  </a:lnTo>
                  <a:lnTo>
                    <a:pt x="1979367" y="4013180"/>
                  </a:lnTo>
                  <a:lnTo>
                    <a:pt x="1979985" y="4012124"/>
                  </a:lnTo>
                  <a:lnTo>
                    <a:pt x="1905212" y="3959905"/>
                  </a:lnTo>
                  <a:cubicBezTo>
                    <a:pt x="1792375" y="3859997"/>
                    <a:pt x="1726063" y="3701798"/>
                    <a:pt x="1713204" y="3510714"/>
                  </a:cubicBezTo>
                  <a:lnTo>
                    <a:pt x="1712753" y="3467954"/>
                  </a:lnTo>
                  <a:lnTo>
                    <a:pt x="1658348" y="3501613"/>
                  </a:lnTo>
                  <a:cubicBezTo>
                    <a:pt x="1557480" y="3556801"/>
                    <a:pt x="1457200" y="3590249"/>
                    <a:pt x="1362288" y="3601394"/>
                  </a:cubicBezTo>
                  <a:lnTo>
                    <a:pt x="1338188" y="3602827"/>
                  </a:lnTo>
                  <a:lnTo>
                    <a:pt x="1338250" y="3602937"/>
                  </a:lnTo>
                  <a:lnTo>
                    <a:pt x="1333477" y="3603107"/>
                  </a:lnTo>
                  <a:lnTo>
                    <a:pt x="1292186" y="3605562"/>
                  </a:lnTo>
                  <a:lnTo>
                    <a:pt x="1282307" y="3604941"/>
                  </a:lnTo>
                  <a:lnTo>
                    <a:pt x="1259058" y="3605775"/>
                  </a:lnTo>
                  <a:cubicBezTo>
                    <a:pt x="1106781" y="3619106"/>
                    <a:pt x="992318" y="3677743"/>
                    <a:pt x="936958" y="3770778"/>
                  </a:cubicBezTo>
                  <a:lnTo>
                    <a:pt x="918844" y="3810221"/>
                  </a:lnTo>
                  <a:lnTo>
                    <a:pt x="904767" y="3852730"/>
                  </a:lnTo>
                  <a:cubicBezTo>
                    <a:pt x="893063" y="3914435"/>
                    <a:pt x="905872" y="3979247"/>
                    <a:pt x="942129" y="4032575"/>
                  </a:cubicBezTo>
                  <a:cubicBezTo>
                    <a:pt x="990473" y="4103679"/>
                    <a:pt x="1073134" y="4143523"/>
                    <a:pt x="1158872" y="4137047"/>
                  </a:cubicBezTo>
                  <a:cubicBezTo>
                    <a:pt x="1223176" y="4132191"/>
                    <a:pt x="1281855" y="4101836"/>
                    <a:pt x="1322835" y="4054243"/>
                  </a:cubicBezTo>
                  <a:lnTo>
                    <a:pt x="1356651" y="4002458"/>
                  </a:lnTo>
                  <a:lnTo>
                    <a:pt x="1366880" y="3976207"/>
                  </a:lnTo>
                  <a:cubicBezTo>
                    <a:pt x="1374865" y="3943119"/>
                    <a:pt x="1369440" y="3907664"/>
                    <a:pt x="1350825" y="3878046"/>
                  </a:cubicBezTo>
                  <a:cubicBezTo>
                    <a:pt x="1326005" y="3838554"/>
                    <a:pt x="1281669" y="3815687"/>
                    <a:pt x="1235103" y="3818361"/>
                  </a:cubicBezTo>
                  <a:lnTo>
                    <a:pt x="1201655" y="3824857"/>
                  </a:lnTo>
                  <a:lnTo>
                    <a:pt x="1220145" y="3857497"/>
                  </a:lnTo>
                  <a:cubicBezTo>
                    <a:pt x="1229751" y="3886281"/>
                    <a:pt x="1228506" y="3919099"/>
                    <a:pt x="1214134" y="3949131"/>
                  </a:cubicBezTo>
                  <a:cubicBezTo>
                    <a:pt x="1185389" y="4009191"/>
                    <a:pt x="1115022" y="4035356"/>
                    <a:pt x="1056963" y="4007571"/>
                  </a:cubicBezTo>
                  <a:cubicBezTo>
                    <a:pt x="998904" y="3979785"/>
                    <a:pt x="975140" y="3908570"/>
                    <a:pt x="1003883" y="3848509"/>
                  </a:cubicBezTo>
                  <a:lnTo>
                    <a:pt x="1012938" y="3836325"/>
                  </a:lnTo>
                  <a:lnTo>
                    <a:pt x="1012242" y="3835992"/>
                  </a:lnTo>
                  <a:cubicBezTo>
                    <a:pt x="1052385" y="3752113"/>
                    <a:pt x="1134973" y="3696707"/>
                    <a:pt x="1227810" y="3691376"/>
                  </a:cubicBezTo>
                  <a:cubicBezTo>
                    <a:pt x="1320648" y="3686045"/>
                    <a:pt x="1409036" y="3731633"/>
                    <a:pt x="1458516" y="3810364"/>
                  </a:cubicBezTo>
                  <a:cubicBezTo>
                    <a:pt x="1486342" y="3854651"/>
                    <a:pt x="1499386" y="3905482"/>
                    <a:pt x="1497451" y="3955959"/>
                  </a:cubicBezTo>
                  <a:lnTo>
                    <a:pt x="1496715" y="3961274"/>
                  </a:lnTo>
                  <a:lnTo>
                    <a:pt x="1513226" y="3951183"/>
                  </a:lnTo>
                  <a:cubicBezTo>
                    <a:pt x="1528179" y="3943917"/>
                    <a:pt x="1544276" y="3937870"/>
                    <a:pt x="1561311" y="3933306"/>
                  </a:cubicBezTo>
                  <a:cubicBezTo>
                    <a:pt x="1629448" y="3915049"/>
                    <a:pt x="1696456" y="3924829"/>
                    <a:pt x="1742476" y="3954683"/>
                  </a:cubicBezTo>
                  <a:lnTo>
                    <a:pt x="1756122" y="3965768"/>
                  </a:lnTo>
                  <a:lnTo>
                    <a:pt x="1749847" y="3982190"/>
                  </a:lnTo>
                  <a:cubicBezTo>
                    <a:pt x="1724919" y="4031054"/>
                    <a:pt x="1671778" y="4073027"/>
                    <a:pt x="1603641" y="4091284"/>
                  </a:cubicBezTo>
                  <a:cubicBezTo>
                    <a:pt x="1552538" y="4104977"/>
                    <a:pt x="1502070" y="4102900"/>
                    <a:pt x="1460622" y="4088411"/>
                  </a:cubicBezTo>
                  <a:lnTo>
                    <a:pt x="1453840" y="4085121"/>
                  </a:lnTo>
                  <a:lnTo>
                    <a:pt x="1419601" y="4137552"/>
                  </a:lnTo>
                  <a:cubicBezTo>
                    <a:pt x="1356839" y="4210444"/>
                    <a:pt x="1266970" y="4256933"/>
                    <a:pt x="1168487" y="4264371"/>
                  </a:cubicBezTo>
                  <a:cubicBezTo>
                    <a:pt x="1070005" y="4271808"/>
                    <a:pt x="974174" y="4239343"/>
                    <a:pt x="901176" y="4176705"/>
                  </a:cubicBezTo>
                  <a:lnTo>
                    <a:pt x="847574" y="4116718"/>
                  </a:lnTo>
                  <a:lnTo>
                    <a:pt x="825259" y="4119417"/>
                  </a:lnTo>
                  <a:cubicBezTo>
                    <a:pt x="653048" y="4148564"/>
                    <a:pt x="523865" y="4221943"/>
                    <a:pt x="458485" y="4327754"/>
                  </a:cubicBezTo>
                  <a:lnTo>
                    <a:pt x="432251" y="4381186"/>
                  </a:lnTo>
                  <a:lnTo>
                    <a:pt x="413192" y="4449178"/>
                  </a:lnTo>
                  <a:cubicBezTo>
                    <a:pt x="402360" y="4526585"/>
                    <a:pt x="422608" y="4606388"/>
                    <a:pt x="471614" y="4670017"/>
                  </a:cubicBezTo>
                  <a:cubicBezTo>
                    <a:pt x="536954" y="4754858"/>
                    <a:pt x="643151" y="4797611"/>
                    <a:pt x="749050" y="4781711"/>
                  </a:cubicBezTo>
                  <a:cubicBezTo>
                    <a:pt x="828474" y="4769786"/>
                    <a:pt x="898368" y="4726272"/>
                    <a:pt x="944190" y="4662952"/>
                  </a:cubicBezTo>
                  <a:lnTo>
                    <a:pt x="980446" y="4595335"/>
                  </a:lnTo>
                  <a:lnTo>
                    <a:pt x="990196" y="4561858"/>
                  </a:lnTo>
                  <a:cubicBezTo>
                    <a:pt x="996386" y="4520541"/>
                    <a:pt x="985919" y="4477780"/>
                    <a:pt x="959961" y="4443579"/>
                  </a:cubicBezTo>
                  <a:cubicBezTo>
                    <a:pt x="925348" y="4397977"/>
                    <a:pt x="868671" y="4374812"/>
                    <a:pt x="812026" y="4383114"/>
                  </a:cubicBezTo>
                  <a:lnTo>
                    <a:pt x="771834" y="4394668"/>
                  </a:lnTo>
                  <a:lnTo>
                    <a:pt x="797967" y="4432577"/>
                  </a:lnTo>
                  <a:cubicBezTo>
                    <a:pt x="812822" y="4466731"/>
                    <a:pt x="814846" y="4506991"/>
                    <a:pt x="800520" y="4545260"/>
                  </a:cubicBezTo>
                  <a:cubicBezTo>
                    <a:pt x="771867" y="4621799"/>
                    <a:pt x="688662" y="4661393"/>
                    <a:pt x="614674" y="4633695"/>
                  </a:cubicBezTo>
                  <a:cubicBezTo>
                    <a:pt x="540686" y="4605998"/>
                    <a:pt x="503935" y="4521498"/>
                    <a:pt x="532588" y="4444960"/>
                  </a:cubicBezTo>
                  <a:lnTo>
                    <a:pt x="542341" y="4429085"/>
                  </a:lnTo>
                  <a:lnTo>
                    <a:pt x="541456" y="4428753"/>
                  </a:lnTo>
                  <a:cubicBezTo>
                    <a:pt x="581470" y="4321862"/>
                    <a:pt x="676458" y="4245197"/>
                    <a:pt x="789387" y="4228646"/>
                  </a:cubicBezTo>
                  <a:cubicBezTo>
                    <a:pt x="817619" y="4224509"/>
                    <a:pt x="845855" y="4224292"/>
                    <a:pt x="873407" y="4227715"/>
                  </a:cubicBezTo>
                  <a:cubicBezTo>
                    <a:pt x="956063" y="4237983"/>
                    <a:pt x="1032560" y="4281008"/>
                    <a:pt x="1084313" y="4349192"/>
                  </a:cubicBezTo>
                  <a:cubicBezTo>
                    <a:pt x="1136066" y="4417377"/>
                    <a:pt x="1156932" y="4502626"/>
                    <a:pt x="1144592" y="4584998"/>
                  </a:cubicBezTo>
                  <a:lnTo>
                    <a:pt x="1133389" y="4623469"/>
                  </a:lnTo>
                  <a:lnTo>
                    <a:pt x="1165933" y="4617024"/>
                  </a:lnTo>
                  <a:cubicBezTo>
                    <a:pt x="1219660" y="4612712"/>
                    <a:pt x="1280229" y="4625938"/>
                    <a:pt x="1336648" y="4658088"/>
                  </a:cubicBezTo>
                  <a:cubicBezTo>
                    <a:pt x="1411873" y="4700955"/>
                    <a:pt x="1461916" y="4767316"/>
                    <a:pt x="1476319" y="4833086"/>
                  </a:cubicBezTo>
                  <a:lnTo>
                    <a:pt x="1478662" y="4854536"/>
                  </a:lnTo>
                  <a:lnTo>
                    <a:pt x="1459014" y="4863455"/>
                  </a:lnTo>
                  <a:cubicBezTo>
                    <a:pt x="1395089" y="4884590"/>
                    <a:pt x="1312486" y="4875366"/>
                    <a:pt x="1237261" y="4832499"/>
                  </a:cubicBezTo>
                  <a:cubicBezTo>
                    <a:pt x="1180842" y="4800350"/>
                    <a:pt x="1138588" y="4754984"/>
                    <a:pt x="1114911" y="4706563"/>
                  </a:cubicBezTo>
                  <a:lnTo>
                    <a:pt x="1107787" y="4686386"/>
                  </a:lnTo>
                  <a:lnTo>
                    <a:pt x="1071110" y="4754786"/>
                  </a:lnTo>
                  <a:cubicBezTo>
                    <a:pt x="1000948" y="4851743"/>
                    <a:pt x="893926" y="4918370"/>
                    <a:pt x="772312" y="4936631"/>
                  </a:cubicBezTo>
                  <a:cubicBezTo>
                    <a:pt x="610159" y="4960979"/>
                    <a:pt x="447550" y="4895513"/>
                    <a:pt x="347500" y="4765606"/>
                  </a:cubicBezTo>
                  <a:lnTo>
                    <a:pt x="332275" y="4740143"/>
                  </a:lnTo>
                  <a:lnTo>
                    <a:pt x="325130" y="4762098"/>
                  </a:lnTo>
                  <a:cubicBezTo>
                    <a:pt x="307865" y="4799745"/>
                    <a:pt x="276270" y="4835399"/>
                    <a:pt x="233543" y="4861170"/>
                  </a:cubicBezTo>
                  <a:cubicBezTo>
                    <a:pt x="176572" y="4895532"/>
                    <a:pt x="113295" y="4904192"/>
                    <a:pt x="63786" y="4889174"/>
                  </a:cubicBezTo>
                  <a:lnTo>
                    <a:pt x="48522" y="4882697"/>
                  </a:lnTo>
                  <a:lnTo>
                    <a:pt x="49913" y="4866175"/>
                  </a:lnTo>
                  <a:cubicBezTo>
                    <a:pt x="59725" y="4815377"/>
                    <a:pt x="96903" y="4763446"/>
                    <a:pt x="153873" y="4729084"/>
                  </a:cubicBezTo>
                  <a:cubicBezTo>
                    <a:pt x="196601" y="4703313"/>
                    <a:pt x="242877" y="4691999"/>
                    <a:pt x="284231" y="4694287"/>
                  </a:cubicBezTo>
                  <a:lnTo>
                    <a:pt x="307227" y="4698253"/>
                  </a:lnTo>
                  <a:lnTo>
                    <a:pt x="293168" y="4674739"/>
                  </a:lnTo>
                  <a:cubicBezTo>
                    <a:pt x="250250" y="4578963"/>
                    <a:pt x="241840" y="4470576"/>
                    <a:pt x="270323" y="4368629"/>
                  </a:cubicBezTo>
                  <a:lnTo>
                    <a:pt x="284548" y="4328406"/>
                  </a:lnTo>
                  <a:lnTo>
                    <a:pt x="283726" y="4328098"/>
                  </a:lnTo>
                  <a:lnTo>
                    <a:pt x="287408" y="4320319"/>
                  </a:lnTo>
                  <a:lnTo>
                    <a:pt x="290630" y="4311206"/>
                  </a:lnTo>
                  <a:lnTo>
                    <a:pt x="291536" y="4311597"/>
                  </a:lnTo>
                  <a:lnTo>
                    <a:pt x="315794" y="4260335"/>
                  </a:lnTo>
                  <a:cubicBezTo>
                    <a:pt x="391122" y="4130339"/>
                    <a:pt x="532467" y="4034290"/>
                    <a:pt x="719506" y="3985998"/>
                  </a:cubicBezTo>
                  <a:lnTo>
                    <a:pt x="780948" y="3973295"/>
                  </a:lnTo>
                  <a:lnTo>
                    <a:pt x="780381" y="3971460"/>
                  </a:lnTo>
                  <a:lnTo>
                    <a:pt x="775378" y="3924003"/>
                  </a:lnTo>
                  <a:lnTo>
                    <a:pt x="752527" y="3939676"/>
                  </a:lnTo>
                  <a:cubicBezTo>
                    <a:pt x="624422" y="4018635"/>
                    <a:pt x="489708" y="4049112"/>
                    <a:pt x="366592" y="4026020"/>
                  </a:cubicBezTo>
                  <a:lnTo>
                    <a:pt x="302733" y="4008370"/>
                  </a:lnTo>
                  <a:lnTo>
                    <a:pt x="302616" y="4008711"/>
                  </a:lnTo>
                  <a:lnTo>
                    <a:pt x="299957" y="4007602"/>
                  </a:lnTo>
                  <a:lnTo>
                    <a:pt x="297629" y="4006959"/>
                  </a:lnTo>
                  <a:lnTo>
                    <a:pt x="297734" y="4006674"/>
                  </a:lnTo>
                  <a:lnTo>
                    <a:pt x="286645" y="4002049"/>
                  </a:lnTo>
                  <a:lnTo>
                    <a:pt x="287455" y="4013393"/>
                  </a:lnTo>
                  <a:cubicBezTo>
                    <a:pt x="285921" y="4048103"/>
                    <a:pt x="272623" y="4085788"/>
                    <a:pt x="247552" y="4119307"/>
                  </a:cubicBezTo>
                  <a:cubicBezTo>
                    <a:pt x="214125" y="4163999"/>
                    <a:pt x="167679" y="4190707"/>
                    <a:pt x="124460" y="4194665"/>
                  </a:cubicBezTo>
                  <a:lnTo>
                    <a:pt x="110552" y="4194450"/>
                  </a:lnTo>
                  <a:lnTo>
                    <a:pt x="106417" y="4181170"/>
                  </a:lnTo>
                  <a:cubicBezTo>
                    <a:pt x="98005" y="4138594"/>
                    <a:pt x="110504" y="4086495"/>
                    <a:pt x="143933" y="4041803"/>
                  </a:cubicBezTo>
                  <a:cubicBezTo>
                    <a:pt x="160647" y="4019457"/>
                    <a:pt x="180615" y="4001607"/>
                    <a:pt x="201808" y="3988849"/>
                  </a:cubicBezTo>
                  <a:lnTo>
                    <a:pt x="231767" y="3974775"/>
                  </a:lnTo>
                  <a:lnTo>
                    <a:pt x="189176" y="3948821"/>
                  </a:lnTo>
                  <a:cubicBezTo>
                    <a:pt x="168860" y="3933735"/>
                    <a:pt x="150107" y="3916933"/>
                    <a:pt x="133166" y="3898689"/>
                  </a:cubicBezTo>
                  <a:cubicBezTo>
                    <a:pt x="87995" y="3850035"/>
                    <a:pt x="55720" y="3791111"/>
                    <a:pt x="41109" y="3727050"/>
                  </a:cubicBezTo>
                  <a:cubicBezTo>
                    <a:pt x="11887" y="3598927"/>
                    <a:pt x="57824" y="3470016"/>
                    <a:pt x="161388" y="3389507"/>
                  </a:cubicBezTo>
                  <a:cubicBezTo>
                    <a:pt x="219644" y="3344223"/>
                    <a:pt x="291078" y="3318182"/>
                    <a:pt x="365829" y="3312723"/>
                  </a:cubicBezTo>
                  <a:lnTo>
                    <a:pt x="375070" y="3312901"/>
                  </a:lnTo>
                  <a:lnTo>
                    <a:pt x="374562" y="3312625"/>
                  </a:lnTo>
                  <a:cubicBezTo>
                    <a:pt x="357641" y="3301180"/>
                    <a:pt x="341722" y="3287966"/>
                    <a:pt x="327092" y="3273063"/>
                  </a:cubicBezTo>
                  <a:cubicBezTo>
                    <a:pt x="249067" y="3193576"/>
                    <a:pt x="219776" y="3078293"/>
                    <a:pt x="250395" y="2971203"/>
                  </a:cubicBezTo>
                  <a:cubicBezTo>
                    <a:pt x="265704" y="2917659"/>
                    <a:pt x="294811" y="2870292"/>
                    <a:pt x="333621" y="2833033"/>
                  </a:cubicBezTo>
                  <a:cubicBezTo>
                    <a:pt x="362729" y="2805090"/>
                    <a:pt x="397295" y="2782832"/>
                    <a:pt x="435592" y="2767916"/>
                  </a:cubicBezTo>
                  <a:lnTo>
                    <a:pt x="471059" y="2756771"/>
                  </a:lnTo>
                  <a:lnTo>
                    <a:pt x="470992" y="2756517"/>
                  </a:lnTo>
                  <a:lnTo>
                    <a:pt x="472886" y="2756198"/>
                  </a:lnTo>
                  <a:lnTo>
                    <a:pt x="475071" y="2755511"/>
                  </a:lnTo>
                  <a:lnTo>
                    <a:pt x="475144" y="2755816"/>
                  </a:lnTo>
                  <a:lnTo>
                    <a:pt x="527092" y="2747047"/>
                  </a:lnTo>
                  <a:cubicBezTo>
                    <a:pt x="626622" y="2739532"/>
                    <a:pt x="732349" y="2779177"/>
                    <a:pt x="830038" y="2859786"/>
                  </a:cubicBezTo>
                  <a:lnTo>
                    <a:pt x="891461" y="2920919"/>
                  </a:lnTo>
                  <a:lnTo>
                    <a:pt x="953876" y="2838945"/>
                  </a:lnTo>
                  <a:cubicBezTo>
                    <a:pt x="981341" y="2811229"/>
                    <a:pt x="1012652" y="2786885"/>
                    <a:pt x="1047311" y="2766790"/>
                  </a:cubicBezTo>
                  <a:cubicBezTo>
                    <a:pt x="1116625" y="2726598"/>
                    <a:pt x="1194039" y="2706463"/>
                    <a:pt x="1271471" y="2706391"/>
                  </a:cubicBezTo>
                  <a:cubicBezTo>
                    <a:pt x="1329546" y="2706337"/>
                    <a:pt x="1387631" y="2717569"/>
                    <a:pt x="1442318" y="2740090"/>
                  </a:cubicBezTo>
                  <a:lnTo>
                    <a:pt x="1474465" y="2755904"/>
                  </a:lnTo>
                  <a:lnTo>
                    <a:pt x="1482100" y="2725130"/>
                  </a:lnTo>
                  <a:cubicBezTo>
                    <a:pt x="1497512" y="2684009"/>
                    <a:pt x="1528229" y="2643912"/>
                    <a:pt x="1571467" y="2613425"/>
                  </a:cubicBezTo>
                  <a:cubicBezTo>
                    <a:pt x="1629119" y="2572775"/>
                    <a:pt x="1695385" y="2558830"/>
                    <a:pt x="1748880" y="2570968"/>
                  </a:cubicBezTo>
                  <a:lnTo>
                    <a:pt x="1765513" y="2576663"/>
                  </a:lnTo>
                  <a:lnTo>
                    <a:pt x="1765291" y="2594242"/>
                  </a:lnTo>
                  <a:cubicBezTo>
                    <a:pt x="1758757" y="2648707"/>
                    <a:pt x="1723366" y="2706441"/>
                    <a:pt x="1665714" y="2747090"/>
                  </a:cubicBezTo>
                  <a:cubicBezTo>
                    <a:pt x="1636889" y="2767415"/>
                    <a:pt x="1605909" y="2781063"/>
                    <a:pt x="1575449" y="2788114"/>
                  </a:cubicBezTo>
                  <a:lnTo>
                    <a:pt x="1532152" y="2793541"/>
                  </a:lnTo>
                  <a:lnTo>
                    <a:pt x="1548269" y="2804530"/>
                  </a:lnTo>
                  <a:cubicBezTo>
                    <a:pt x="1609636" y="2859791"/>
                    <a:pt x="1647404" y="2938186"/>
                    <a:pt x="1650776" y="3022990"/>
                  </a:cubicBezTo>
                  <a:cubicBezTo>
                    <a:pt x="1655272" y="3136062"/>
                    <a:pt x="1597909" y="3242631"/>
                    <a:pt x="1501052" y="3301149"/>
                  </a:cubicBezTo>
                  <a:cubicBezTo>
                    <a:pt x="1404202" y="3359667"/>
                    <a:pt x="1283182" y="3360869"/>
                    <a:pt x="1185181" y="3304288"/>
                  </a:cubicBezTo>
                  <a:lnTo>
                    <a:pt x="1185650" y="3303475"/>
                  </a:lnTo>
                  <a:lnTo>
                    <a:pt x="1168179" y="3297475"/>
                  </a:lnTo>
                  <a:cubicBezTo>
                    <a:pt x="1098005" y="3256959"/>
                    <a:pt x="1072868" y="3169125"/>
                    <a:pt x="1112032" y="3101290"/>
                  </a:cubicBezTo>
                  <a:cubicBezTo>
                    <a:pt x="1151196" y="3033456"/>
                    <a:pt x="1239831" y="3011309"/>
                    <a:pt x="1310004" y="3051824"/>
                  </a:cubicBezTo>
                  <a:cubicBezTo>
                    <a:pt x="1345092" y="3072082"/>
                    <a:pt x="1368920" y="3104169"/>
                    <a:pt x="1379081" y="3139671"/>
                  </a:cubicBezTo>
                  <a:lnTo>
                    <a:pt x="1382976" y="3185155"/>
                  </a:lnTo>
                  <a:lnTo>
                    <a:pt x="1421019" y="3168665"/>
                  </a:lnTo>
                  <a:cubicBezTo>
                    <a:pt x="1469602" y="3139312"/>
                    <a:pt x="1498367" y="3085858"/>
                    <a:pt x="1496112" y="3029140"/>
                  </a:cubicBezTo>
                  <a:cubicBezTo>
                    <a:pt x="1494420" y="2986602"/>
                    <a:pt x="1475485" y="2947279"/>
                    <a:pt x="1444703" y="2919561"/>
                  </a:cubicBezTo>
                  <a:lnTo>
                    <a:pt x="1416382" y="2900250"/>
                  </a:lnTo>
                  <a:lnTo>
                    <a:pt x="1346804" y="2871532"/>
                  </a:lnTo>
                  <a:cubicBezTo>
                    <a:pt x="1272926" y="2851949"/>
                    <a:pt x="1193141" y="2861848"/>
                    <a:pt x="1125252" y="2901212"/>
                  </a:cubicBezTo>
                  <a:cubicBezTo>
                    <a:pt x="1034733" y="2953697"/>
                    <a:pt x="979169" y="3050559"/>
                    <a:pt x="979558" y="3155193"/>
                  </a:cubicBezTo>
                  <a:cubicBezTo>
                    <a:pt x="979851" y="3233668"/>
                    <a:pt x="1011582" y="3307538"/>
                    <a:pt x="1065781" y="3361426"/>
                  </a:cubicBezTo>
                  <a:lnTo>
                    <a:pt x="1112129" y="3396670"/>
                  </a:lnTo>
                  <a:lnTo>
                    <a:pt x="1167119" y="3426954"/>
                  </a:lnTo>
                  <a:cubicBezTo>
                    <a:pt x="1298387" y="3480840"/>
                    <a:pt x="1469073" y="3447537"/>
                    <a:pt x="1642841" y="3334132"/>
                  </a:cubicBezTo>
                  <a:lnTo>
                    <a:pt x="1723066" y="3275705"/>
                  </a:lnTo>
                  <a:lnTo>
                    <a:pt x="1723871" y="3267252"/>
                  </a:lnTo>
                  <a:cubicBezTo>
                    <a:pt x="1730072" y="3224586"/>
                    <a:pt x="1738523" y="3181011"/>
                    <a:pt x="1749278" y="3136731"/>
                  </a:cubicBezTo>
                  <a:cubicBezTo>
                    <a:pt x="1779067" y="3014084"/>
                    <a:pt x="1825347" y="2891307"/>
                    <a:pt x="1885391" y="2774066"/>
                  </a:cubicBezTo>
                  <a:lnTo>
                    <a:pt x="1892863" y="2760730"/>
                  </a:lnTo>
                  <a:lnTo>
                    <a:pt x="1883647" y="2755317"/>
                  </a:lnTo>
                  <a:cubicBezTo>
                    <a:pt x="1839579" y="2722652"/>
                    <a:pt x="1806971" y="2663302"/>
                    <a:pt x="1800233" y="2593083"/>
                  </a:cubicBezTo>
                  <a:cubicBezTo>
                    <a:pt x="1793494" y="2522865"/>
                    <a:pt x="1814221" y="2458397"/>
                    <a:pt x="1851273" y="2417948"/>
                  </a:cubicBezTo>
                  <a:lnTo>
                    <a:pt x="1864461" y="2406324"/>
                  </a:lnTo>
                  <a:lnTo>
                    <a:pt x="1879621" y="2415227"/>
                  </a:lnTo>
                  <a:cubicBezTo>
                    <a:pt x="1923689" y="2447892"/>
                    <a:pt x="1956297" y="2507242"/>
                    <a:pt x="1963035" y="2577461"/>
                  </a:cubicBezTo>
                  <a:cubicBezTo>
                    <a:pt x="1964720" y="2595015"/>
                    <a:pt x="1964688" y="2612210"/>
                    <a:pt x="1963114" y="2628761"/>
                  </a:cubicBezTo>
                  <a:lnTo>
                    <a:pt x="1960205" y="2643795"/>
                  </a:lnTo>
                  <a:lnTo>
                    <a:pt x="2025217" y="2548400"/>
                  </a:lnTo>
                  <a:lnTo>
                    <a:pt x="2024468" y="2547577"/>
                  </a:lnTo>
                  <a:cubicBezTo>
                    <a:pt x="2131595" y="2399528"/>
                    <a:pt x="2215320" y="2231453"/>
                    <a:pt x="2265586" y="2063542"/>
                  </a:cubicBezTo>
                  <a:cubicBezTo>
                    <a:pt x="2371002" y="1711423"/>
                    <a:pt x="2315232" y="1410168"/>
                    <a:pt x="2124212" y="1299884"/>
                  </a:cubicBezTo>
                  <a:lnTo>
                    <a:pt x="2124792" y="1298877"/>
                  </a:lnTo>
                  <a:lnTo>
                    <a:pt x="2058300" y="1269084"/>
                  </a:lnTo>
                  <a:cubicBezTo>
                    <a:pt x="1984131" y="1247115"/>
                    <a:pt x="1903090" y="1254991"/>
                    <a:pt x="1833426" y="1293197"/>
                  </a:cubicBezTo>
                  <a:cubicBezTo>
                    <a:pt x="1740539" y="1344139"/>
                    <a:pt x="1682247" y="1441117"/>
                    <a:pt x="1680840" y="1547045"/>
                  </a:cubicBezTo>
                  <a:cubicBezTo>
                    <a:pt x="1679785" y="1626491"/>
                    <a:pt x="1710850" y="1701755"/>
                    <a:pt x="1765051" y="1756945"/>
                  </a:cubicBezTo>
                  <a:lnTo>
                    <a:pt x="1820301" y="1799930"/>
                  </a:lnTo>
                  <a:lnTo>
                    <a:pt x="1820419" y="1799752"/>
                  </a:lnTo>
                  <a:cubicBezTo>
                    <a:pt x="1867797" y="1831011"/>
                    <a:pt x="1928429" y="1834026"/>
                    <a:pt x="1978676" y="1807621"/>
                  </a:cubicBezTo>
                  <a:cubicBezTo>
                    <a:pt x="2028922" y="1781215"/>
                    <a:pt x="2060829" y="1729570"/>
                    <a:pt x="2061957" y="1672820"/>
                  </a:cubicBezTo>
                  <a:lnTo>
                    <a:pt x="2057217" y="1631628"/>
                  </a:lnTo>
                  <a:lnTo>
                    <a:pt x="2015879" y="1650997"/>
                  </a:lnTo>
                  <a:cubicBezTo>
                    <a:pt x="1980053" y="1659948"/>
                    <a:pt x="1940351" y="1655357"/>
                    <a:pt x="1905264" y="1635099"/>
                  </a:cubicBezTo>
                  <a:cubicBezTo>
                    <a:pt x="1835090" y="1594584"/>
                    <a:pt x="1809952" y="1506751"/>
                    <a:pt x="1849116" y="1438916"/>
                  </a:cubicBezTo>
                  <a:cubicBezTo>
                    <a:pt x="1888280" y="1371082"/>
                    <a:pt x="1976916" y="1348935"/>
                    <a:pt x="2047090" y="1389450"/>
                  </a:cubicBezTo>
                  <a:lnTo>
                    <a:pt x="2061022" y="1401579"/>
                  </a:lnTo>
                  <a:lnTo>
                    <a:pt x="2061491" y="1400767"/>
                  </a:lnTo>
                  <a:cubicBezTo>
                    <a:pt x="2159492" y="1457347"/>
                    <a:pt x="2218961" y="1562755"/>
                    <a:pt x="2216713" y="1675895"/>
                  </a:cubicBezTo>
                  <a:cubicBezTo>
                    <a:pt x="2214464" y="1789035"/>
                    <a:pt x="2150853" y="1891987"/>
                    <a:pt x="2050681" y="1944630"/>
                  </a:cubicBezTo>
                  <a:cubicBezTo>
                    <a:pt x="2031899" y="1954501"/>
                    <a:pt x="2012389" y="1962309"/>
                    <a:pt x="1992462" y="1968071"/>
                  </a:cubicBezTo>
                  <a:lnTo>
                    <a:pt x="1933487" y="1978911"/>
                  </a:lnTo>
                  <a:lnTo>
                    <a:pt x="1947932" y="2008688"/>
                  </a:lnTo>
                  <a:cubicBezTo>
                    <a:pt x="1962421" y="2050142"/>
                    <a:pt x="1964499" y="2100609"/>
                    <a:pt x="1950805" y="2151713"/>
                  </a:cubicBezTo>
                  <a:cubicBezTo>
                    <a:pt x="1932549" y="2219851"/>
                    <a:pt x="1890575" y="2272991"/>
                    <a:pt x="1841712" y="2297919"/>
                  </a:cubicBezTo>
                  <a:lnTo>
                    <a:pt x="1825288" y="2304193"/>
                  </a:lnTo>
                  <a:lnTo>
                    <a:pt x="1814204" y="2290548"/>
                  </a:lnTo>
                  <a:cubicBezTo>
                    <a:pt x="1784350" y="2244528"/>
                    <a:pt x="1774570" y="2177520"/>
                    <a:pt x="1792828" y="2109383"/>
                  </a:cubicBezTo>
                  <a:cubicBezTo>
                    <a:pt x="1806521" y="2058280"/>
                    <a:pt x="1833554" y="2015613"/>
                    <a:pt x="1866829" y="1986956"/>
                  </a:cubicBezTo>
                  <a:lnTo>
                    <a:pt x="1879518" y="1978359"/>
                  </a:lnTo>
                  <a:lnTo>
                    <a:pt x="1870375" y="1978207"/>
                  </a:lnTo>
                  <a:cubicBezTo>
                    <a:pt x="1850021" y="1975844"/>
                    <a:pt x="1829871" y="1971466"/>
                    <a:pt x="1810237" y="1965088"/>
                  </a:cubicBezTo>
                  <a:lnTo>
                    <a:pt x="1750045" y="1936101"/>
                  </a:lnTo>
                  <a:lnTo>
                    <a:pt x="1749147" y="1937640"/>
                  </a:lnTo>
                  <a:lnTo>
                    <a:pt x="1742500" y="1932468"/>
                  </a:lnTo>
                  <a:lnTo>
                    <a:pt x="1735176" y="1928942"/>
                  </a:lnTo>
                  <a:lnTo>
                    <a:pt x="1736124" y="1927507"/>
                  </a:lnTo>
                  <a:lnTo>
                    <a:pt x="1655361" y="1864680"/>
                  </a:lnTo>
                  <a:cubicBezTo>
                    <a:pt x="1614088" y="1822653"/>
                    <a:pt x="1581622" y="1772983"/>
                    <a:pt x="1559676" y="1718695"/>
                  </a:cubicBezTo>
                  <a:lnTo>
                    <a:pt x="1551680" y="1691464"/>
                  </a:lnTo>
                  <a:lnTo>
                    <a:pt x="1548839" y="1699861"/>
                  </a:lnTo>
                  <a:cubicBezTo>
                    <a:pt x="1525820" y="1749653"/>
                    <a:pt x="1474347" y="1793651"/>
                    <a:pt x="1406967" y="1814530"/>
                  </a:cubicBezTo>
                  <a:cubicBezTo>
                    <a:pt x="1339587" y="1835409"/>
                    <a:pt x="1272251" y="1828228"/>
                    <a:pt x="1225111" y="1800177"/>
                  </a:cubicBezTo>
                  <a:lnTo>
                    <a:pt x="1211047" y="1789629"/>
                  </a:lnTo>
                  <a:lnTo>
                    <a:pt x="1216682" y="1772975"/>
                  </a:lnTo>
                  <a:cubicBezTo>
                    <a:pt x="1239700" y="1723185"/>
                    <a:pt x="1291177" y="1679187"/>
                    <a:pt x="1358558" y="1658308"/>
                  </a:cubicBezTo>
                  <a:cubicBezTo>
                    <a:pt x="1425937" y="1637428"/>
                    <a:pt x="1493271" y="1644609"/>
                    <a:pt x="1540410" y="1672659"/>
                  </a:cubicBezTo>
                  <a:lnTo>
                    <a:pt x="1547783" y="1678190"/>
                  </a:lnTo>
                  <a:lnTo>
                    <a:pt x="1534861" y="1634179"/>
                  </a:lnTo>
                  <a:cubicBezTo>
                    <a:pt x="1529362" y="1605104"/>
                    <a:pt x="1526705" y="1575252"/>
                    <a:pt x="1527107" y="1545003"/>
                  </a:cubicBezTo>
                  <a:cubicBezTo>
                    <a:pt x="1529250" y="1383675"/>
                    <a:pt x="1618030" y="1235976"/>
                    <a:pt x="1759495" y="1158392"/>
                  </a:cubicBezTo>
                  <a:cubicBezTo>
                    <a:pt x="1794861" y="1138997"/>
                    <a:pt x="1832152" y="1124732"/>
                    <a:pt x="1870340" y="1115575"/>
                  </a:cubicBezTo>
                  <a:lnTo>
                    <a:pt x="1962100" y="1105952"/>
                  </a:lnTo>
                  <a:lnTo>
                    <a:pt x="1904225" y="1012071"/>
                  </a:lnTo>
                  <a:cubicBezTo>
                    <a:pt x="1808877" y="833324"/>
                    <a:pt x="1787459" y="655817"/>
                    <a:pt x="1847799" y="517974"/>
                  </a:cubicBezTo>
                  <a:lnTo>
                    <a:pt x="1883586" y="457675"/>
                  </a:lnTo>
                  <a:lnTo>
                    <a:pt x="1881986" y="456591"/>
                  </a:lnTo>
                  <a:lnTo>
                    <a:pt x="1888714" y="449036"/>
                  </a:lnTo>
                  <a:lnTo>
                    <a:pt x="1893876" y="440336"/>
                  </a:lnTo>
                  <a:lnTo>
                    <a:pt x="1895449" y="441470"/>
                  </a:lnTo>
                  <a:lnTo>
                    <a:pt x="1946490" y="384136"/>
                  </a:lnTo>
                  <a:lnTo>
                    <a:pt x="1968652" y="368534"/>
                  </a:lnTo>
                  <a:lnTo>
                    <a:pt x="1909373" y="358232"/>
                  </a:lnTo>
                  <a:cubicBezTo>
                    <a:pt x="1880374" y="346546"/>
                    <a:pt x="1851884" y="328260"/>
                    <a:pt x="1826558" y="303712"/>
                  </a:cubicBezTo>
                  <a:cubicBezTo>
                    <a:pt x="1775904" y="254618"/>
                    <a:pt x="1749889" y="192096"/>
                    <a:pt x="1751877" y="137278"/>
                  </a:cubicBezTo>
                  <a:lnTo>
                    <a:pt x="1754383" y="119877"/>
                  </a:lnTo>
                  <a:close/>
                  <a:moveTo>
                    <a:pt x="4511458" y="4639"/>
                  </a:moveTo>
                  <a:cubicBezTo>
                    <a:pt x="4631500" y="6416"/>
                    <a:pt x="4741327" y="72565"/>
                    <a:pt x="4799030" y="177844"/>
                  </a:cubicBezTo>
                  <a:cubicBezTo>
                    <a:pt x="4842308" y="256803"/>
                    <a:pt x="4851257" y="348636"/>
                    <a:pt x="4826415" y="432711"/>
                  </a:cubicBezTo>
                  <a:lnTo>
                    <a:pt x="4795970" y="500816"/>
                  </a:lnTo>
                  <a:lnTo>
                    <a:pt x="4797223" y="501491"/>
                  </a:lnTo>
                  <a:lnTo>
                    <a:pt x="4793180" y="507059"/>
                  </a:lnTo>
                  <a:lnTo>
                    <a:pt x="4790329" y="513436"/>
                  </a:lnTo>
                  <a:lnTo>
                    <a:pt x="4789101" y="512678"/>
                  </a:lnTo>
                  <a:lnTo>
                    <a:pt x="4760754" y="551715"/>
                  </a:lnTo>
                  <a:cubicBezTo>
                    <a:pt x="4718246" y="596196"/>
                    <a:pt x="4659031" y="622592"/>
                    <a:pt x="4595801" y="623232"/>
                  </a:cubicBezTo>
                  <a:cubicBezTo>
                    <a:pt x="4511496" y="624085"/>
                    <a:pt x="4433398" y="579013"/>
                    <a:pt x="4391957" y="505591"/>
                  </a:cubicBezTo>
                  <a:cubicBezTo>
                    <a:pt x="4350516" y="432168"/>
                    <a:pt x="4352291" y="342016"/>
                    <a:pt x="4396591" y="270283"/>
                  </a:cubicBezTo>
                  <a:lnTo>
                    <a:pt x="4397185" y="270650"/>
                  </a:lnTo>
                  <a:lnTo>
                    <a:pt x="4402039" y="257772"/>
                  </a:lnTo>
                  <a:cubicBezTo>
                    <a:pt x="4433761" y="206407"/>
                    <a:pt x="4499727" y="189625"/>
                    <a:pt x="4549379" y="220288"/>
                  </a:cubicBezTo>
                  <a:cubicBezTo>
                    <a:pt x="4599032" y="250950"/>
                    <a:pt x="4613569" y="317448"/>
                    <a:pt x="4581849" y="368813"/>
                  </a:cubicBezTo>
                  <a:cubicBezTo>
                    <a:pt x="4565988" y="394496"/>
                    <a:pt x="4541566" y="411532"/>
                    <a:pt x="4514904" y="418316"/>
                  </a:cubicBezTo>
                  <a:lnTo>
                    <a:pt x="4480945" y="420212"/>
                  </a:lnTo>
                  <a:lnTo>
                    <a:pt x="4492386" y="448907"/>
                  </a:lnTo>
                  <a:cubicBezTo>
                    <a:pt x="4513173" y="485736"/>
                    <a:pt x="4552347" y="508344"/>
                    <a:pt x="4594635" y="507915"/>
                  </a:cubicBezTo>
                  <a:cubicBezTo>
                    <a:pt x="4636923" y="507487"/>
                    <a:pt x="4675631" y="484092"/>
                    <a:pt x="4695668" y="446851"/>
                  </a:cubicBezTo>
                  <a:lnTo>
                    <a:pt x="4698368" y="448304"/>
                  </a:lnTo>
                  <a:lnTo>
                    <a:pt x="4719468" y="401104"/>
                  </a:lnTo>
                  <a:cubicBezTo>
                    <a:pt x="4736005" y="345136"/>
                    <a:pt x="4730047" y="284006"/>
                    <a:pt x="4701238" y="231444"/>
                  </a:cubicBezTo>
                  <a:cubicBezTo>
                    <a:pt x="4662826" y="161362"/>
                    <a:pt x="4589717" y="117328"/>
                    <a:pt x="4509807" y="116144"/>
                  </a:cubicBezTo>
                  <a:cubicBezTo>
                    <a:pt x="4449875" y="115257"/>
                    <a:pt x="4393052" y="138576"/>
                    <a:pt x="4351314" y="179365"/>
                  </a:cubicBezTo>
                  <a:lnTo>
                    <a:pt x="4316316" y="224102"/>
                  </a:lnTo>
                  <a:lnTo>
                    <a:pt x="4320229" y="226520"/>
                  </a:lnTo>
                  <a:cubicBezTo>
                    <a:pt x="4258372" y="326683"/>
                    <a:pt x="4276237" y="468234"/>
                    <a:pt x="4366449" y="614005"/>
                  </a:cubicBezTo>
                  <a:lnTo>
                    <a:pt x="4402394" y="666270"/>
                  </a:lnTo>
                  <a:lnTo>
                    <a:pt x="4407067" y="672547"/>
                  </a:lnTo>
                  <a:lnTo>
                    <a:pt x="4407686" y="673963"/>
                  </a:lnTo>
                  <a:lnTo>
                    <a:pt x="4409518" y="676628"/>
                  </a:lnTo>
                  <a:lnTo>
                    <a:pt x="4408889" y="676719"/>
                  </a:lnTo>
                  <a:lnTo>
                    <a:pt x="4445081" y="759651"/>
                  </a:lnTo>
                  <a:cubicBezTo>
                    <a:pt x="4453930" y="790337"/>
                    <a:pt x="4458812" y="822437"/>
                    <a:pt x="4459298" y="855235"/>
                  </a:cubicBezTo>
                  <a:cubicBezTo>
                    <a:pt x="4460757" y="953628"/>
                    <a:pt x="4422474" y="1046917"/>
                    <a:pt x="4355512" y="1115441"/>
                  </a:cubicBezTo>
                  <a:lnTo>
                    <a:pt x="4349161" y="1120410"/>
                  </a:lnTo>
                  <a:lnTo>
                    <a:pt x="4356461" y="1121858"/>
                  </a:lnTo>
                  <a:cubicBezTo>
                    <a:pt x="4208763" y="1296973"/>
                    <a:pt x="4162609" y="1478983"/>
                    <a:pt x="4233195" y="1607970"/>
                  </a:cubicBezTo>
                  <a:lnTo>
                    <a:pt x="4228785" y="1610383"/>
                  </a:lnTo>
                  <a:lnTo>
                    <a:pt x="4264415" y="1661217"/>
                  </a:lnTo>
                  <a:cubicBezTo>
                    <a:pt x="4307627" y="1708125"/>
                    <a:pt x="4368303" y="1736834"/>
                    <a:pt x="4433762" y="1739304"/>
                  </a:cubicBezTo>
                  <a:cubicBezTo>
                    <a:pt x="4521041" y="1742597"/>
                    <a:pt x="4603357" y="1698733"/>
                    <a:pt x="4649298" y="1624450"/>
                  </a:cubicBezTo>
                  <a:cubicBezTo>
                    <a:pt x="4683753" y="1568739"/>
                    <a:pt x="4693761" y="1502365"/>
                    <a:pt x="4678925" y="1440335"/>
                  </a:cubicBezTo>
                  <a:lnTo>
                    <a:pt x="4658605" y="1387613"/>
                  </a:lnTo>
                  <a:lnTo>
                    <a:pt x="4655574" y="1389044"/>
                  </a:lnTo>
                  <a:cubicBezTo>
                    <a:pt x="4635842" y="1347251"/>
                    <a:pt x="4594940" y="1319497"/>
                    <a:pt x="4548812" y="1316605"/>
                  </a:cubicBezTo>
                  <a:cubicBezTo>
                    <a:pt x="4502685" y="1313712"/>
                    <a:pt x="4458636" y="1336138"/>
                    <a:pt x="4433837" y="1375139"/>
                  </a:cubicBezTo>
                  <a:lnTo>
                    <a:pt x="4419705" y="1405799"/>
                  </a:lnTo>
                  <a:lnTo>
                    <a:pt x="4456658" y="1409817"/>
                  </a:lnTo>
                  <a:cubicBezTo>
                    <a:pt x="4485367" y="1418749"/>
                    <a:pt x="4511043" y="1438743"/>
                    <a:pt x="4526879" y="1467682"/>
                  </a:cubicBezTo>
                  <a:cubicBezTo>
                    <a:pt x="4558552" y="1525561"/>
                    <a:pt x="4538872" y="1597299"/>
                    <a:pt x="4482924" y="1627916"/>
                  </a:cubicBezTo>
                  <a:cubicBezTo>
                    <a:pt x="4426977" y="1658532"/>
                    <a:pt x="4355945" y="1636434"/>
                    <a:pt x="4324272" y="1578555"/>
                  </a:cubicBezTo>
                  <a:lnTo>
                    <a:pt x="4319713" y="1564222"/>
                  </a:lnTo>
                  <a:lnTo>
                    <a:pt x="4319043" y="1564589"/>
                  </a:lnTo>
                  <a:cubicBezTo>
                    <a:pt x="4274812" y="1483759"/>
                    <a:pt x="4278045" y="1385270"/>
                    <a:pt x="4327483" y="1307515"/>
                  </a:cubicBezTo>
                  <a:cubicBezTo>
                    <a:pt x="4376922" y="1229761"/>
                    <a:pt x="4464741" y="1185053"/>
                    <a:pt x="4556701" y="1190819"/>
                  </a:cubicBezTo>
                  <a:lnTo>
                    <a:pt x="4601450" y="1198211"/>
                  </a:lnTo>
                  <a:lnTo>
                    <a:pt x="4599262" y="1194560"/>
                  </a:lnTo>
                  <a:cubicBezTo>
                    <a:pt x="4576378" y="1145069"/>
                    <a:pt x="4576205" y="1077756"/>
                    <a:pt x="4603780" y="1013286"/>
                  </a:cubicBezTo>
                  <a:cubicBezTo>
                    <a:pt x="4631354" y="948815"/>
                    <a:pt x="4680150" y="902447"/>
                    <a:pt x="4731746" y="884812"/>
                  </a:cubicBezTo>
                  <a:lnTo>
                    <a:pt x="4748789" y="880953"/>
                  </a:lnTo>
                  <a:lnTo>
                    <a:pt x="4757773" y="895944"/>
                  </a:lnTo>
                  <a:cubicBezTo>
                    <a:pt x="4780657" y="945436"/>
                    <a:pt x="4780829" y="1012749"/>
                    <a:pt x="4753254" y="1077218"/>
                  </a:cubicBezTo>
                  <a:cubicBezTo>
                    <a:pt x="4725680" y="1141688"/>
                    <a:pt x="4676885" y="1188056"/>
                    <a:pt x="4625289" y="1205693"/>
                  </a:cubicBezTo>
                  <a:lnTo>
                    <a:pt x="4624645" y="1205839"/>
                  </a:lnTo>
                  <a:lnTo>
                    <a:pt x="4654085" y="1217079"/>
                  </a:lnTo>
                  <a:cubicBezTo>
                    <a:pt x="4683964" y="1232043"/>
                    <a:pt x="4710702" y="1252840"/>
                    <a:pt x="4732622" y="1278332"/>
                  </a:cubicBezTo>
                  <a:lnTo>
                    <a:pt x="4761319" y="1322562"/>
                  </a:lnTo>
                  <a:lnTo>
                    <a:pt x="4762703" y="1321804"/>
                  </a:lnTo>
                  <a:lnTo>
                    <a:pt x="4765449" y="1328927"/>
                  </a:lnTo>
                  <a:lnTo>
                    <a:pt x="4769542" y="1335237"/>
                  </a:lnTo>
                  <a:lnTo>
                    <a:pt x="4768136" y="1335901"/>
                  </a:lnTo>
                  <a:lnTo>
                    <a:pt x="4797456" y="1411974"/>
                  </a:lnTo>
                  <a:cubicBezTo>
                    <a:pt x="4819746" y="1505156"/>
                    <a:pt x="4804710" y="1604866"/>
                    <a:pt x="4752950" y="1688557"/>
                  </a:cubicBezTo>
                  <a:cubicBezTo>
                    <a:pt x="4701189" y="1772248"/>
                    <a:pt x="4618693" y="1830236"/>
                    <a:pt x="4525367" y="1851912"/>
                  </a:cubicBezTo>
                  <a:lnTo>
                    <a:pt x="4463072" y="1857857"/>
                  </a:lnTo>
                  <a:lnTo>
                    <a:pt x="4493298" y="1859926"/>
                  </a:lnTo>
                  <a:cubicBezTo>
                    <a:pt x="4511970" y="1863079"/>
                    <a:pt x="4530251" y="1868053"/>
                    <a:pt x="4547877" y="1874748"/>
                  </a:cubicBezTo>
                  <a:cubicBezTo>
                    <a:pt x="4594881" y="1892599"/>
                    <a:pt x="4637235" y="1922695"/>
                    <a:pt x="4669981" y="1963149"/>
                  </a:cubicBezTo>
                  <a:cubicBezTo>
                    <a:pt x="4735475" y="2044059"/>
                    <a:pt x="4752437" y="2153923"/>
                    <a:pt x="4714395" y="2250817"/>
                  </a:cubicBezTo>
                  <a:cubicBezTo>
                    <a:pt x="4685862" y="2323489"/>
                    <a:pt x="4629693" y="2380455"/>
                    <a:pt x="4559918" y="2410616"/>
                  </a:cubicBezTo>
                  <a:lnTo>
                    <a:pt x="4497665" y="2428174"/>
                  </a:lnTo>
                  <a:lnTo>
                    <a:pt x="4497912" y="2429383"/>
                  </a:lnTo>
                  <a:lnTo>
                    <a:pt x="4491958" y="2429783"/>
                  </a:lnTo>
                  <a:lnTo>
                    <a:pt x="4486128" y="2431428"/>
                  </a:lnTo>
                  <a:lnTo>
                    <a:pt x="4485951" y="2430189"/>
                  </a:lnTo>
                  <a:lnTo>
                    <a:pt x="4444216" y="2433000"/>
                  </a:lnTo>
                  <a:cubicBezTo>
                    <a:pt x="4390990" y="2429405"/>
                    <a:pt x="4340525" y="2404642"/>
                    <a:pt x="4304979" y="2362900"/>
                  </a:cubicBezTo>
                  <a:lnTo>
                    <a:pt x="4298913" y="2353458"/>
                  </a:lnTo>
                  <a:lnTo>
                    <a:pt x="4306437" y="2389244"/>
                  </a:lnTo>
                  <a:cubicBezTo>
                    <a:pt x="4309224" y="2408867"/>
                    <a:pt x="4310724" y="2428805"/>
                    <a:pt x="4310875" y="2448946"/>
                  </a:cubicBezTo>
                  <a:cubicBezTo>
                    <a:pt x="4311770" y="2569798"/>
                    <a:pt x="4263905" y="2684018"/>
                    <a:pt x="4181044" y="2767565"/>
                  </a:cubicBezTo>
                  <a:lnTo>
                    <a:pt x="4101726" y="2828674"/>
                  </a:lnTo>
                  <a:lnTo>
                    <a:pt x="4102777" y="2830268"/>
                  </a:lnTo>
                  <a:lnTo>
                    <a:pt x="4094455" y="2834276"/>
                  </a:lnTo>
                  <a:lnTo>
                    <a:pt x="4087028" y="2839998"/>
                  </a:lnTo>
                  <a:lnTo>
                    <a:pt x="4086059" y="2838318"/>
                  </a:lnTo>
                  <a:lnTo>
                    <a:pt x="4027718" y="2866413"/>
                  </a:lnTo>
                  <a:cubicBezTo>
                    <a:pt x="3949177" y="2891927"/>
                    <a:pt x="3862402" y="2885438"/>
                    <a:pt x="3787273" y="2845955"/>
                  </a:cubicBezTo>
                  <a:cubicBezTo>
                    <a:pt x="3687101" y="2793314"/>
                    <a:pt x="3623491" y="2690352"/>
                    <a:pt x="3621242" y="2577213"/>
                  </a:cubicBezTo>
                  <a:cubicBezTo>
                    <a:pt x="3618993" y="2464072"/>
                    <a:pt x="3678462" y="2358665"/>
                    <a:pt x="3776463" y="2302084"/>
                  </a:cubicBezTo>
                  <a:lnTo>
                    <a:pt x="3776933" y="2302895"/>
                  </a:lnTo>
                  <a:lnTo>
                    <a:pt x="3790865" y="2290766"/>
                  </a:lnTo>
                  <a:cubicBezTo>
                    <a:pt x="3861039" y="2250251"/>
                    <a:pt x="3949674" y="2272399"/>
                    <a:pt x="3988838" y="2340233"/>
                  </a:cubicBezTo>
                  <a:cubicBezTo>
                    <a:pt x="4028001" y="2408067"/>
                    <a:pt x="4002865" y="2495901"/>
                    <a:pt x="3932691" y="2536416"/>
                  </a:cubicBezTo>
                  <a:cubicBezTo>
                    <a:pt x="3897603" y="2556673"/>
                    <a:pt x="3857901" y="2561265"/>
                    <a:pt x="3822075" y="2552314"/>
                  </a:cubicBezTo>
                  <a:lnTo>
                    <a:pt x="3780737" y="2532945"/>
                  </a:lnTo>
                  <a:lnTo>
                    <a:pt x="3775997" y="2574137"/>
                  </a:lnTo>
                  <a:cubicBezTo>
                    <a:pt x="3777126" y="2630888"/>
                    <a:pt x="3809032" y="2682533"/>
                    <a:pt x="3859279" y="2708938"/>
                  </a:cubicBezTo>
                  <a:cubicBezTo>
                    <a:pt x="3909525" y="2735344"/>
                    <a:pt x="3970157" y="2732329"/>
                    <a:pt x="4017535" y="2701069"/>
                  </a:cubicBezTo>
                  <a:lnTo>
                    <a:pt x="4019802" y="2704504"/>
                  </a:lnTo>
                  <a:lnTo>
                    <a:pt x="4074773" y="2662154"/>
                  </a:lnTo>
                  <a:cubicBezTo>
                    <a:pt x="4129932" y="2606538"/>
                    <a:pt x="4161794" y="2530505"/>
                    <a:pt x="4161198" y="2450056"/>
                  </a:cubicBezTo>
                  <a:cubicBezTo>
                    <a:pt x="4160404" y="2342792"/>
                    <a:pt x="4102029" y="2244228"/>
                    <a:pt x="4008347" y="2191978"/>
                  </a:cubicBezTo>
                  <a:cubicBezTo>
                    <a:pt x="3938085" y="2152790"/>
                    <a:pt x="3856096" y="2144187"/>
                    <a:pt x="3780815" y="2165827"/>
                  </a:cubicBezTo>
                  <a:lnTo>
                    <a:pt x="3710985" y="2196425"/>
                  </a:lnTo>
                  <a:lnTo>
                    <a:pt x="3714072" y="2201772"/>
                  </a:lnTo>
                  <a:cubicBezTo>
                    <a:pt x="3577231" y="2280777"/>
                    <a:pt x="3508263" y="2459423"/>
                    <a:pt x="3522106" y="2689097"/>
                  </a:cubicBezTo>
                  <a:lnTo>
                    <a:pt x="3532307" y="2782745"/>
                  </a:lnTo>
                  <a:lnTo>
                    <a:pt x="3562072" y="2805592"/>
                  </a:lnTo>
                  <a:cubicBezTo>
                    <a:pt x="3586548" y="2825781"/>
                    <a:pt x="3610826" y="2847236"/>
                    <a:pt x="3634829" y="2869938"/>
                  </a:cubicBezTo>
                  <a:cubicBezTo>
                    <a:pt x="3665647" y="2899083"/>
                    <a:pt x="3695553" y="2929866"/>
                    <a:pt x="3724413" y="2962086"/>
                  </a:cubicBezTo>
                  <a:lnTo>
                    <a:pt x="3797434" y="3050432"/>
                  </a:lnTo>
                  <a:lnTo>
                    <a:pt x="3816294" y="3019338"/>
                  </a:lnTo>
                  <a:cubicBezTo>
                    <a:pt x="3843242" y="2984664"/>
                    <a:pt x="3884496" y="2955521"/>
                    <a:pt x="3934847" y="2939277"/>
                  </a:cubicBezTo>
                  <a:cubicBezTo>
                    <a:pt x="4001980" y="2917618"/>
                    <a:pt x="4069395" y="2924017"/>
                    <a:pt x="4116857" y="2951520"/>
                  </a:cubicBezTo>
                  <a:lnTo>
                    <a:pt x="4131042" y="2961904"/>
                  </a:lnTo>
                  <a:lnTo>
                    <a:pt x="4125601" y="2978622"/>
                  </a:lnTo>
                  <a:cubicBezTo>
                    <a:pt x="4103161" y="3028677"/>
                    <a:pt x="4052198" y="3073268"/>
                    <a:pt x="3985064" y="3094927"/>
                  </a:cubicBezTo>
                  <a:cubicBezTo>
                    <a:pt x="3934714" y="3111172"/>
                    <a:pt x="3884205" y="3111633"/>
                    <a:pt x="3842075" y="3099246"/>
                  </a:cubicBezTo>
                  <a:lnTo>
                    <a:pt x="3829598" y="3093950"/>
                  </a:lnTo>
                  <a:lnTo>
                    <a:pt x="3883909" y="3171086"/>
                  </a:lnTo>
                  <a:cubicBezTo>
                    <a:pt x="3908036" y="3208269"/>
                    <a:pt x="3930844" y="3246494"/>
                    <a:pt x="3952198" y="3285565"/>
                  </a:cubicBezTo>
                  <a:lnTo>
                    <a:pt x="3978288" y="3339647"/>
                  </a:lnTo>
                  <a:lnTo>
                    <a:pt x="3979775" y="3337792"/>
                  </a:lnTo>
                  <a:lnTo>
                    <a:pt x="4003845" y="3392625"/>
                  </a:lnTo>
                  <a:lnTo>
                    <a:pt x="4025450" y="3437411"/>
                  </a:lnTo>
                  <a:lnTo>
                    <a:pt x="4058529" y="3496224"/>
                  </a:lnTo>
                  <a:cubicBezTo>
                    <a:pt x="4147203" y="3635754"/>
                    <a:pt x="4263619" y="3716695"/>
                    <a:pt x="4389625" y="3722024"/>
                  </a:cubicBezTo>
                  <a:lnTo>
                    <a:pt x="4389615" y="3722221"/>
                  </a:lnTo>
                  <a:lnTo>
                    <a:pt x="4462143" y="3717792"/>
                  </a:lnTo>
                  <a:cubicBezTo>
                    <a:pt x="4537793" y="3702982"/>
                    <a:pt x="4605802" y="3658823"/>
                    <a:pt x="4650029" y="3593182"/>
                  </a:cubicBezTo>
                  <a:cubicBezTo>
                    <a:pt x="4708998" y="3505661"/>
                    <a:pt x="4716692" y="3393297"/>
                    <a:pt x="4670204" y="3298554"/>
                  </a:cubicBezTo>
                  <a:cubicBezTo>
                    <a:pt x="4635339" y="3227496"/>
                    <a:pt x="4573983" y="3174479"/>
                    <a:pt x="4501059" y="3149494"/>
                  </a:cubicBezTo>
                  <a:lnTo>
                    <a:pt x="4426620" y="3134582"/>
                  </a:lnTo>
                  <a:lnTo>
                    <a:pt x="4392049" y="3134901"/>
                  </a:lnTo>
                  <a:cubicBezTo>
                    <a:pt x="4350702" y="3140892"/>
                    <a:pt x="4312778" y="3163248"/>
                    <a:pt x="4287518" y="3197970"/>
                  </a:cubicBezTo>
                  <a:cubicBezTo>
                    <a:pt x="4253840" y="3244265"/>
                    <a:pt x="4248008" y="3305215"/>
                    <a:pt x="4272296" y="3357058"/>
                  </a:cubicBezTo>
                  <a:lnTo>
                    <a:pt x="4294955" y="3392208"/>
                  </a:lnTo>
                  <a:lnTo>
                    <a:pt x="4323712" y="3356251"/>
                  </a:lnTo>
                  <a:cubicBezTo>
                    <a:pt x="4352130" y="3332175"/>
                    <a:pt x="4390095" y="3318623"/>
                    <a:pt x="4430869" y="3321301"/>
                  </a:cubicBezTo>
                  <a:cubicBezTo>
                    <a:pt x="4512420" y="3326657"/>
                    <a:pt x="4574333" y="3394905"/>
                    <a:pt x="4569156" y="3473737"/>
                  </a:cubicBezTo>
                  <a:cubicBezTo>
                    <a:pt x="4563978" y="3552569"/>
                    <a:pt x="4493670" y="3612133"/>
                    <a:pt x="4412121" y="3606776"/>
                  </a:cubicBezTo>
                  <a:lnTo>
                    <a:pt x="4394107" y="3602017"/>
                  </a:lnTo>
                  <a:lnTo>
                    <a:pt x="4394045" y="3602961"/>
                  </a:lnTo>
                  <a:cubicBezTo>
                    <a:pt x="4280156" y="3595481"/>
                    <a:pt x="4179349" y="3526646"/>
                    <a:pt x="4130926" y="3423292"/>
                  </a:cubicBezTo>
                  <a:cubicBezTo>
                    <a:pt x="4082504" y="3319938"/>
                    <a:pt x="4094131" y="3198426"/>
                    <a:pt x="4161274" y="3106130"/>
                  </a:cubicBezTo>
                  <a:cubicBezTo>
                    <a:pt x="4211631" y="3036907"/>
                    <a:pt x="4287237" y="2992338"/>
                    <a:pt x="4369668" y="2980392"/>
                  </a:cubicBezTo>
                  <a:lnTo>
                    <a:pt x="4429834" y="2979836"/>
                  </a:lnTo>
                  <a:lnTo>
                    <a:pt x="4434981" y="2979670"/>
                  </a:lnTo>
                  <a:lnTo>
                    <a:pt x="4435102" y="2977839"/>
                  </a:lnTo>
                  <a:lnTo>
                    <a:pt x="4446169" y="2979309"/>
                  </a:lnTo>
                  <a:lnTo>
                    <a:pt x="4555338" y="2975780"/>
                  </a:lnTo>
                  <a:cubicBezTo>
                    <a:pt x="4672886" y="2959522"/>
                    <a:pt x="4759482" y="2907695"/>
                    <a:pt x="4796000" y="2828189"/>
                  </a:cubicBezTo>
                  <a:lnTo>
                    <a:pt x="4799625" y="2829853"/>
                  </a:lnTo>
                  <a:lnTo>
                    <a:pt x="4815114" y="2783102"/>
                  </a:lnTo>
                  <a:cubicBezTo>
                    <a:pt x="4824516" y="2733382"/>
                    <a:pt x="4814062" y="2681163"/>
                    <a:pt x="4784639" y="2638323"/>
                  </a:cubicBezTo>
                  <a:cubicBezTo>
                    <a:pt x="4745409" y="2581203"/>
                    <a:pt x="4678510" y="2549571"/>
                    <a:pt x="4609469" y="2555498"/>
                  </a:cubicBezTo>
                  <a:cubicBezTo>
                    <a:pt x="4557689" y="2559942"/>
                    <a:pt x="4510696" y="2584999"/>
                    <a:pt x="4478235" y="2623814"/>
                  </a:cubicBezTo>
                  <a:lnTo>
                    <a:pt x="4454293" y="2661714"/>
                  </a:lnTo>
                  <a:lnTo>
                    <a:pt x="4456640" y="2662966"/>
                  </a:lnTo>
                  <a:cubicBezTo>
                    <a:pt x="4439377" y="2695316"/>
                    <a:pt x="4441076" y="2734495"/>
                    <a:pt x="4461076" y="2765229"/>
                  </a:cubicBezTo>
                  <a:cubicBezTo>
                    <a:pt x="4481075" y="2795963"/>
                    <a:pt x="4516208" y="2813386"/>
                    <a:pt x="4552778" y="2810706"/>
                  </a:cubicBezTo>
                  <a:lnTo>
                    <a:pt x="4578988" y="2805185"/>
                  </a:lnTo>
                  <a:lnTo>
                    <a:pt x="4564050" y="2779758"/>
                  </a:lnTo>
                  <a:cubicBezTo>
                    <a:pt x="4556142" y="2757253"/>
                    <a:pt x="4556713" y="2731440"/>
                    <a:pt x="4567636" y="2707657"/>
                  </a:cubicBezTo>
                  <a:cubicBezTo>
                    <a:pt x="4589483" y="2660090"/>
                    <a:pt x="4644470" y="2638650"/>
                    <a:pt x="4690452" y="2659769"/>
                  </a:cubicBezTo>
                  <a:cubicBezTo>
                    <a:pt x="4736433" y="2680888"/>
                    <a:pt x="4755998" y="2736569"/>
                    <a:pt x="4734149" y="2784137"/>
                  </a:cubicBezTo>
                  <a:lnTo>
                    <a:pt x="4727184" y="2793826"/>
                  </a:lnTo>
                  <a:lnTo>
                    <a:pt x="4727735" y="2794079"/>
                  </a:lnTo>
                  <a:cubicBezTo>
                    <a:pt x="4697224" y="2860509"/>
                    <a:pt x="4632995" y="2905086"/>
                    <a:pt x="4560088" y="2910429"/>
                  </a:cubicBezTo>
                  <a:cubicBezTo>
                    <a:pt x="4487181" y="2915772"/>
                    <a:pt x="4417139" y="2881038"/>
                    <a:pt x="4377268" y="2819766"/>
                  </a:cubicBezTo>
                  <a:cubicBezTo>
                    <a:pt x="4347364" y="2773813"/>
                    <a:pt x="4337981" y="2718388"/>
                    <a:pt x="4349678" y="2666339"/>
                  </a:cubicBezTo>
                  <a:lnTo>
                    <a:pt x="4364247" y="2627128"/>
                  </a:lnTo>
                  <a:lnTo>
                    <a:pt x="4363110" y="2626606"/>
                  </a:lnTo>
                  <a:lnTo>
                    <a:pt x="4366345" y="2621485"/>
                  </a:lnTo>
                  <a:lnTo>
                    <a:pt x="4368423" y="2615892"/>
                  </a:lnTo>
                  <a:lnTo>
                    <a:pt x="4369511" y="2616473"/>
                  </a:lnTo>
                  <a:lnTo>
                    <a:pt x="4404056" y="2561787"/>
                  </a:lnTo>
                  <a:cubicBezTo>
                    <a:pt x="4452821" y="2503477"/>
                    <a:pt x="4523415" y="2465836"/>
                    <a:pt x="4601201" y="2459159"/>
                  </a:cubicBezTo>
                  <a:cubicBezTo>
                    <a:pt x="4704914" y="2450256"/>
                    <a:pt x="4805412" y="2497775"/>
                    <a:pt x="4864344" y="2583582"/>
                  </a:cubicBezTo>
                  <a:cubicBezTo>
                    <a:pt x="4893809" y="2626484"/>
                    <a:pt x="4910611" y="2675650"/>
                    <a:pt x="4914355" y="2725790"/>
                  </a:cubicBezTo>
                  <a:cubicBezTo>
                    <a:pt x="4917161" y="2763397"/>
                    <a:pt x="4912623" y="2801551"/>
                    <a:pt x="4900573" y="2838021"/>
                  </a:cubicBezTo>
                  <a:lnTo>
                    <a:pt x="4887492" y="2870210"/>
                  </a:lnTo>
                  <a:lnTo>
                    <a:pt x="4887715" y="2870313"/>
                  </a:lnTo>
                  <a:lnTo>
                    <a:pt x="4886818" y="2871868"/>
                  </a:lnTo>
                  <a:lnTo>
                    <a:pt x="4886011" y="2873850"/>
                  </a:lnTo>
                  <a:lnTo>
                    <a:pt x="4885748" y="2873722"/>
                  </a:lnTo>
                  <a:lnTo>
                    <a:pt x="4861144" y="2916370"/>
                  </a:lnTo>
                  <a:cubicBezTo>
                    <a:pt x="4825257" y="2967160"/>
                    <a:pt x="4772628" y="3007457"/>
                    <a:pt x="4707094" y="3035317"/>
                  </a:cubicBezTo>
                  <a:lnTo>
                    <a:pt x="4650554" y="3052260"/>
                  </a:lnTo>
                  <a:lnTo>
                    <a:pt x="4680574" y="3070314"/>
                  </a:lnTo>
                  <a:cubicBezTo>
                    <a:pt x="4734797" y="3111955"/>
                    <a:pt x="4779751" y="3166035"/>
                    <a:pt x="4810900" y="3229518"/>
                  </a:cubicBezTo>
                  <a:cubicBezTo>
                    <a:pt x="4882097" y="3374619"/>
                    <a:pt x="4870313" y="3546709"/>
                    <a:pt x="4780000" y="3680752"/>
                  </a:cubicBezTo>
                  <a:cubicBezTo>
                    <a:pt x="4720732" y="3768717"/>
                    <a:pt x="4633577" y="3831491"/>
                    <a:pt x="4535097" y="3861008"/>
                  </a:cubicBezTo>
                  <a:lnTo>
                    <a:pt x="4504921" y="3866391"/>
                  </a:lnTo>
                  <a:lnTo>
                    <a:pt x="4520290" y="3900658"/>
                  </a:lnTo>
                  <a:cubicBezTo>
                    <a:pt x="4532453" y="3939127"/>
                    <a:pt x="4532970" y="3985532"/>
                    <a:pt x="4518984" y="4032086"/>
                  </a:cubicBezTo>
                  <a:cubicBezTo>
                    <a:pt x="4500337" y="4094157"/>
                    <a:pt x="4460324" y="4141802"/>
                    <a:pt x="4414762" y="4163346"/>
                  </a:cubicBezTo>
                  <a:lnTo>
                    <a:pt x="4399507" y="4168655"/>
                  </a:lnTo>
                  <a:lnTo>
                    <a:pt x="4389704" y="4155818"/>
                  </a:lnTo>
                  <a:cubicBezTo>
                    <a:pt x="4363557" y="4112732"/>
                    <a:pt x="4356424" y="4050925"/>
                    <a:pt x="4375070" y="3988853"/>
                  </a:cubicBezTo>
                  <a:cubicBezTo>
                    <a:pt x="4389056" y="3942300"/>
                    <a:pt x="4415059" y="3903861"/>
                    <a:pt x="4446408" y="3878463"/>
                  </a:cubicBezTo>
                  <a:lnTo>
                    <a:pt x="4449993" y="3876189"/>
                  </a:lnTo>
                  <a:lnTo>
                    <a:pt x="4433455" y="3879138"/>
                  </a:lnTo>
                  <a:lnTo>
                    <a:pt x="4380512" y="3878887"/>
                  </a:lnTo>
                  <a:lnTo>
                    <a:pt x="4380490" y="3879245"/>
                  </a:lnTo>
                  <a:lnTo>
                    <a:pt x="4377689" y="3878874"/>
                  </a:lnTo>
                  <a:lnTo>
                    <a:pt x="4373401" y="3878853"/>
                  </a:lnTo>
                  <a:lnTo>
                    <a:pt x="4373439" y="3878311"/>
                  </a:lnTo>
                  <a:lnTo>
                    <a:pt x="4305148" y="3869271"/>
                  </a:lnTo>
                  <a:cubicBezTo>
                    <a:pt x="4255604" y="3858390"/>
                    <a:pt x="4207550" y="3839142"/>
                    <a:pt x="4161728" y="3812118"/>
                  </a:cubicBezTo>
                  <a:lnTo>
                    <a:pt x="4114852" y="3779717"/>
                  </a:lnTo>
                  <a:lnTo>
                    <a:pt x="4035414" y="3838239"/>
                  </a:lnTo>
                  <a:cubicBezTo>
                    <a:pt x="3893575" y="3932083"/>
                    <a:pt x="3749176" y="3982031"/>
                    <a:pt x="3620350" y="3985330"/>
                  </a:cubicBezTo>
                  <a:lnTo>
                    <a:pt x="3590871" y="3983905"/>
                  </a:lnTo>
                  <a:lnTo>
                    <a:pt x="3592641" y="4076359"/>
                  </a:lnTo>
                  <a:cubicBezTo>
                    <a:pt x="3618878" y="4408298"/>
                    <a:pt x="3768932" y="4663056"/>
                    <a:pt x="3963464" y="4693449"/>
                  </a:cubicBezTo>
                  <a:lnTo>
                    <a:pt x="4005538" y="4696181"/>
                  </a:lnTo>
                  <a:lnTo>
                    <a:pt x="4053396" y="4692671"/>
                  </a:lnTo>
                  <a:cubicBezTo>
                    <a:pt x="4113905" y="4680052"/>
                    <a:pt x="4167998" y="4643978"/>
                    <a:pt x="4202813" y="4590915"/>
                  </a:cubicBezTo>
                  <a:cubicBezTo>
                    <a:pt x="4249232" y="4520163"/>
                    <a:pt x="4254296" y="4429997"/>
                    <a:pt x="4216094" y="4354492"/>
                  </a:cubicBezTo>
                  <a:cubicBezTo>
                    <a:pt x="4187441" y="4297862"/>
                    <a:pt x="4137727" y="4255957"/>
                    <a:pt x="4079013" y="4236641"/>
                  </a:cubicBezTo>
                  <a:lnTo>
                    <a:pt x="4019186" y="4225417"/>
                  </a:lnTo>
                  <a:lnTo>
                    <a:pt x="3991467" y="4226012"/>
                  </a:lnTo>
                  <a:cubicBezTo>
                    <a:pt x="3958376" y="4231223"/>
                    <a:pt x="3928188" y="4249520"/>
                    <a:pt x="3908278" y="4277608"/>
                  </a:cubicBezTo>
                  <a:cubicBezTo>
                    <a:pt x="3881730" y="4315057"/>
                    <a:pt x="3877653" y="4363983"/>
                    <a:pt x="3897637" y="4405309"/>
                  </a:cubicBezTo>
                  <a:lnTo>
                    <a:pt x="3916150" y="4433270"/>
                  </a:lnTo>
                  <a:lnTo>
                    <a:pt x="3938854" y="4404158"/>
                  </a:lnTo>
                  <a:cubicBezTo>
                    <a:pt x="3961402" y="4384575"/>
                    <a:pt x="3991707" y="4373336"/>
                    <a:pt x="4024425" y="4375083"/>
                  </a:cubicBezTo>
                  <a:cubicBezTo>
                    <a:pt x="4089862" y="4378575"/>
                    <a:pt x="4140173" y="4432686"/>
                    <a:pt x="4136797" y="4495942"/>
                  </a:cubicBezTo>
                  <a:cubicBezTo>
                    <a:pt x="4133419" y="4559198"/>
                    <a:pt x="4077635" y="4607645"/>
                    <a:pt x="4012198" y="4604153"/>
                  </a:cubicBezTo>
                  <a:lnTo>
                    <a:pt x="3997708" y="4600513"/>
                  </a:lnTo>
                  <a:lnTo>
                    <a:pt x="3997668" y="4601271"/>
                  </a:lnTo>
                  <a:cubicBezTo>
                    <a:pt x="3906281" y="4596393"/>
                    <a:pt x="3824781" y="4542193"/>
                    <a:pt x="3784940" y="4459803"/>
                  </a:cubicBezTo>
                  <a:cubicBezTo>
                    <a:pt x="3745101" y="4377412"/>
                    <a:pt x="3753229" y="4279875"/>
                    <a:pt x="3806155" y="4205214"/>
                  </a:cubicBezTo>
                  <a:cubicBezTo>
                    <a:pt x="3845850" y="4149218"/>
                    <a:pt x="3906031" y="4112741"/>
                    <a:pt x="3972004" y="4102352"/>
                  </a:cubicBezTo>
                  <a:lnTo>
                    <a:pt x="4024359" y="4101227"/>
                  </a:lnTo>
                  <a:lnTo>
                    <a:pt x="4024443" y="4099661"/>
                  </a:lnTo>
                  <a:lnTo>
                    <a:pt x="4031923" y="4101065"/>
                  </a:lnTo>
                  <a:lnTo>
                    <a:pt x="4039361" y="4100905"/>
                  </a:lnTo>
                  <a:lnTo>
                    <a:pt x="4039189" y="4102428"/>
                  </a:lnTo>
                  <a:lnTo>
                    <a:pt x="4118277" y="4117267"/>
                  </a:lnTo>
                  <a:cubicBezTo>
                    <a:pt x="4208200" y="4146850"/>
                    <a:pt x="4284338" y="4211029"/>
                    <a:pt x="4328221" y="4297758"/>
                  </a:cubicBezTo>
                  <a:cubicBezTo>
                    <a:pt x="4342848" y="4326668"/>
                    <a:pt x="4353334" y="4356981"/>
                    <a:pt x="4359724" y="4387882"/>
                  </a:cubicBezTo>
                  <a:lnTo>
                    <a:pt x="4360584" y="4399515"/>
                  </a:lnTo>
                  <a:lnTo>
                    <a:pt x="4379487" y="4385054"/>
                  </a:lnTo>
                  <a:cubicBezTo>
                    <a:pt x="4482188" y="4320680"/>
                    <a:pt x="4587432" y="4296177"/>
                    <a:pt x="4680947" y="4315655"/>
                  </a:cubicBezTo>
                  <a:lnTo>
                    <a:pt x="4688875" y="4318084"/>
                  </a:lnTo>
                  <a:lnTo>
                    <a:pt x="4684979" y="4312981"/>
                  </a:lnTo>
                  <a:cubicBezTo>
                    <a:pt x="4658832" y="4269895"/>
                    <a:pt x="4651699" y="4208088"/>
                    <a:pt x="4670346" y="4146016"/>
                  </a:cubicBezTo>
                  <a:cubicBezTo>
                    <a:pt x="4688992" y="4083946"/>
                    <a:pt x="4729005" y="4036301"/>
                    <a:pt x="4774568" y="4014756"/>
                  </a:cubicBezTo>
                  <a:lnTo>
                    <a:pt x="4789822" y="4009447"/>
                  </a:lnTo>
                  <a:lnTo>
                    <a:pt x="4799626" y="4022284"/>
                  </a:lnTo>
                  <a:cubicBezTo>
                    <a:pt x="4825773" y="4065370"/>
                    <a:pt x="4832906" y="4127177"/>
                    <a:pt x="4814259" y="4189249"/>
                  </a:cubicBezTo>
                  <a:cubicBezTo>
                    <a:pt x="4795612" y="4251321"/>
                    <a:pt x="4755600" y="4298964"/>
                    <a:pt x="4710037" y="4320509"/>
                  </a:cubicBezTo>
                  <a:lnTo>
                    <a:pt x="4703839" y="4322666"/>
                  </a:lnTo>
                  <a:lnTo>
                    <a:pt x="4729154" y="4330420"/>
                  </a:lnTo>
                  <a:lnTo>
                    <a:pt x="4729261" y="4330140"/>
                  </a:lnTo>
                  <a:lnTo>
                    <a:pt x="4731250" y="4331063"/>
                  </a:lnTo>
                  <a:lnTo>
                    <a:pt x="4733007" y="4331600"/>
                  </a:lnTo>
                  <a:lnTo>
                    <a:pt x="4732911" y="4331834"/>
                  </a:lnTo>
                  <a:lnTo>
                    <a:pt x="4765184" y="4346810"/>
                  </a:lnTo>
                  <a:cubicBezTo>
                    <a:pt x="4799676" y="4365714"/>
                    <a:pt x="4829716" y="4391123"/>
                    <a:pt x="4853870" y="4421251"/>
                  </a:cubicBezTo>
                  <a:cubicBezTo>
                    <a:pt x="4886075" y="4461421"/>
                    <a:pt x="4907820" y="4509980"/>
                    <a:pt x="4915705" y="4562689"/>
                  </a:cubicBezTo>
                  <a:cubicBezTo>
                    <a:pt x="4931475" y="4668109"/>
                    <a:pt x="4889378" y="4773871"/>
                    <a:pt x="4805478" y="4839618"/>
                  </a:cubicBezTo>
                  <a:cubicBezTo>
                    <a:pt x="4742551" y="4888928"/>
                    <a:pt x="4663393" y="4910025"/>
                    <a:pt x="4586153" y="4900398"/>
                  </a:cubicBezTo>
                  <a:lnTo>
                    <a:pt x="4522095" y="4883556"/>
                  </a:lnTo>
                  <a:lnTo>
                    <a:pt x="4521685" y="4884752"/>
                  </a:lnTo>
                  <a:lnTo>
                    <a:pt x="4516223" y="4882013"/>
                  </a:lnTo>
                  <a:lnTo>
                    <a:pt x="4510225" y="4880436"/>
                  </a:lnTo>
                  <a:lnTo>
                    <a:pt x="4510713" y="4879251"/>
                  </a:lnTo>
                  <a:lnTo>
                    <a:pt x="4472422" y="4860053"/>
                  </a:lnTo>
                  <a:cubicBezTo>
                    <a:pt x="4427318" y="4829234"/>
                    <a:pt x="4395647" y="4781169"/>
                    <a:pt x="4385960" y="4725867"/>
                  </a:cubicBezTo>
                  <a:cubicBezTo>
                    <a:pt x="4373043" y="4652136"/>
                    <a:pt x="4401254" y="4577212"/>
                    <a:pt x="4459594" y="4530310"/>
                  </a:cubicBezTo>
                  <a:cubicBezTo>
                    <a:pt x="4517935" y="4483407"/>
                    <a:pt x="4597170" y="4471949"/>
                    <a:pt x="4666406" y="4500403"/>
                  </a:cubicBezTo>
                  <a:lnTo>
                    <a:pt x="4666171" y="4500978"/>
                  </a:lnTo>
                  <a:lnTo>
                    <a:pt x="4678153" y="4503371"/>
                  </a:lnTo>
                  <a:cubicBezTo>
                    <a:pt x="4727730" y="4523746"/>
                    <a:pt x="4751954" y="4579113"/>
                    <a:pt x="4732258" y="4627038"/>
                  </a:cubicBezTo>
                  <a:cubicBezTo>
                    <a:pt x="4712564" y="4674963"/>
                    <a:pt x="4656406" y="4697296"/>
                    <a:pt x="4606829" y="4676922"/>
                  </a:cubicBezTo>
                  <a:cubicBezTo>
                    <a:pt x="4582041" y="4666734"/>
                    <a:pt x="4563590" y="4647798"/>
                    <a:pt x="4553800" y="4625420"/>
                  </a:cubicBezTo>
                  <a:lnTo>
                    <a:pt x="4547237" y="4595943"/>
                  </a:lnTo>
                  <a:lnTo>
                    <a:pt x="4523749" y="4610109"/>
                  </a:lnTo>
                  <a:cubicBezTo>
                    <a:pt x="4494486" y="4633636"/>
                    <a:pt x="4480335" y="4671216"/>
                    <a:pt x="4486815" y="4708201"/>
                  </a:cubicBezTo>
                  <a:cubicBezTo>
                    <a:pt x="4493293" y="4745186"/>
                    <a:pt x="4519376" y="4775719"/>
                    <a:pt x="4554894" y="4787897"/>
                  </a:cubicBezTo>
                  <a:lnTo>
                    <a:pt x="4554011" y="4790472"/>
                  </a:lnTo>
                  <a:lnTo>
                    <a:pt x="4598406" y="4802144"/>
                  </a:lnTo>
                  <a:cubicBezTo>
                    <a:pt x="4649823" y="4808553"/>
                    <a:pt x="4702517" y="4794510"/>
                    <a:pt x="4744405" y="4761685"/>
                  </a:cubicBezTo>
                  <a:cubicBezTo>
                    <a:pt x="4800257" y="4717918"/>
                    <a:pt x="4828280" y="4647514"/>
                    <a:pt x="4817781" y="4577338"/>
                  </a:cubicBezTo>
                  <a:cubicBezTo>
                    <a:pt x="4809908" y="4524706"/>
                    <a:pt x="4781277" y="4478293"/>
                    <a:pt x="4739520" y="4447615"/>
                  </a:cubicBezTo>
                  <a:lnTo>
                    <a:pt x="4695275" y="4423413"/>
                  </a:lnTo>
                  <a:lnTo>
                    <a:pt x="4693723" y="4427190"/>
                  </a:lnTo>
                  <a:cubicBezTo>
                    <a:pt x="4597045" y="4387459"/>
                    <a:pt x="4475618" y="4423541"/>
                    <a:pt x="4360937" y="4523612"/>
                  </a:cubicBezTo>
                  <a:lnTo>
                    <a:pt x="4358243" y="4526202"/>
                  </a:lnTo>
                  <a:lnTo>
                    <a:pt x="4349279" y="4573821"/>
                  </a:lnTo>
                  <a:cubicBezTo>
                    <a:pt x="4339469" y="4603812"/>
                    <a:pt x="4325654" y="4632760"/>
                    <a:pt x="4307881" y="4659849"/>
                  </a:cubicBezTo>
                  <a:cubicBezTo>
                    <a:pt x="4254561" y="4741118"/>
                    <a:pt x="4171713" y="4796367"/>
                    <a:pt x="4079043" y="4815692"/>
                  </a:cubicBezTo>
                  <a:lnTo>
                    <a:pt x="4005620" y="4821079"/>
                  </a:lnTo>
                  <a:lnTo>
                    <a:pt x="4005563" y="4823110"/>
                  </a:lnTo>
                  <a:lnTo>
                    <a:pt x="3991451" y="4822118"/>
                  </a:lnTo>
                  <a:lnTo>
                    <a:pt x="3983828" y="4822678"/>
                  </a:lnTo>
                  <a:lnTo>
                    <a:pt x="3983892" y="4821587"/>
                  </a:lnTo>
                  <a:lnTo>
                    <a:pt x="3947102" y="4819001"/>
                  </a:lnTo>
                  <a:cubicBezTo>
                    <a:pt x="3822478" y="4800002"/>
                    <a:pt x="3711778" y="4716464"/>
                    <a:pt x="3627707" y="4589600"/>
                  </a:cubicBezTo>
                  <a:lnTo>
                    <a:pt x="3592283" y="4526580"/>
                  </a:lnTo>
                  <a:lnTo>
                    <a:pt x="3565383" y="4570845"/>
                  </a:lnTo>
                  <a:cubicBezTo>
                    <a:pt x="3461384" y="4723205"/>
                    <a:pt x="3327632" y="4813198"/>
                    <a:pt x="3189438" y="4823795"/>
                  </a:cubicBezTo>
                  <a:lnTo>
                    <a:pt x="3141752" y="4822834"/>
                  </a:lnTo>
                  <a:lnTo>
                    <a:pt x="3141684" y="4824272"/>
                  </a:lnTo>
                  <a:lnTo>
                    <a:pt x="3132775" y="4822652"/>
                  </a:lnTo>
                  <a:lnTo>
                    <a:pt x="3120088" y="4822397"/>
                  </a:lnTo>
                  <a:lnTo>
                    <a:pt x="3120247" y="4820375"/>
                  </a:lnTo>
                  <a:lnTo>
                    <a:pt x="3047753" y="4807191"/>
                  </a:lnTo>
                  <a:cubicBezTo>
                    <a:pt x="2957665" y="4778110"/>
                    <a:pt x="2881170" y="4714358"/>
                    <a:pt x="2836804" y="4627873"/>
                  </a:cubicBezTo>
                  <a:cubicBezTo>
                    <a:pt x="2807227" y="4570218"/>
                    <a:pt x="2794186" y="4506857"/>
                    <a:pt x="2797349" y="4444315"/>
                  </a:cubicBezTo>
                  <a:lnTo>
                    <a:pt x="2802541" y="4415864"/>
                  </a:lnTo>
                  <a:lnTo>
                    <a:pt x="2754657" y="4423760"/>
                  </a:lnTo>
                  <a:cubicBezTo>
                    <a:pt x="2728862" y="4423247"/>
                    <a:pt x="2700808" y="4418312"/>
                    <a:pt x="2672563" y="4408525"/>
                  </a:cubicBezTo>
                  <a:cubicBezTo>
                    <a:pt x="2616075" y="4388947"/>
                    <a:pt x="2572195" y="4354594"/>
                    <a:pt x="2551796" y="4318402"/>
                  </a:cubicBezTo>
                  <a:lnTo>
                    <a:pt x="2546688" y="4306454"/>
                  </a:lnTo>
                  <a:lnTo>
                    <a:pt x="2558094" y="4300230"/>
                  </a:lnTo>
                  <a:cubicBezTo>
                    <a:pt x="2596513" y="4284422"/>
                    <a:pt x="2652241" y="4284587"/>
                    <a:pt x="2708730" y="4304163"/>
                  </a:cubicBezTo>
                  <a:cubicBezTo>
                    <a:pt x="2751096" y="4318845"/>
                    <a:pt x="2786370" y="4341840"/>
                    <a:pt x="2809965" y="4367688"/>
                  </a:cubicBezTo>
                  <a:lnTo>
                    <a:pt x="2811061" y="4369180"/>
                  </a:lnTo>
                  <a:lnTo>
                    <a:pt x="2814207" y="4351934"/>
                  </a:lnTo>
                  <a:cubicBezTo>
                    <a:pt x="2823850" y="4321888"/>
                    <a:pt x="2837503" y="4292864"/>
                    <a:pt x="2855126" y="4265676"/>
                  </a:cubicBezTo>
                  <a:cubicBezTo>
                    <a:pt x="2907992" y="4184110"/>
                    <a:pt x="2990529" y="4128401"/>
                    <a:pt x="3083092" y="4108559"/>
                  </a:cubicBezTo>
                  <a:lnTo>
                    <a:pt x="3163309" y="4102224"/>
                  </a:lnTo>
                  <a:lnTo>
                    <a:pt x="3163299" y="4100690"/>
                  </a:lnTo>
                  <a:lnTo>
                    <a:pt x="3170683" y="4101642"/>
                  </a:lnTo>
                  <a:lnTo>
                    <a:pt x="3178267" y="4101042"/>
                  </a:lnTo>
                  <a:lnTo>
                    <a:pt x="3178183" y="4102607"/>
                  </a:lnTo>
                  <a:lnTo>
                    <a:pt x="3230121" y="4109300"/>
                  </a:lnTo>
                  <a:cubicBezTo>
                    <a:pt x="3294613" y="4126651"/>
                    <a:pt x="3350568" y="4169328"/>
                    <a:pt x="3384077" y="4229231"/>
                  </a:cubicBezTo>
                  <a:cubicBezTo>
                    <a:pt x="3428754" y="4309102"/>
                    <a:pt x="3426452" y="4406951"/>
                    <a:pt x="3378068" y="4484632"/>
                  </a:cubicBezTo>
                  <a:cubicBezTo>
                    <a:pt x="3329684" y="4562314"/>
                    <a:pt x="3242878" y="4607529"/>
                    <a:pt x="3151490" y="4602651"/>
                  </a:cubicBezTo>
                  <a:lnTo>
                    <a:pt x="3151531" y="4601893"/>
                  </a:lnTo>
                  <a:lnTo>
                    <a:pt x="3136736" y="4603968"/>
                  </a:lnTo>
                  <a:cubicBezTo>
                    <a:pt x="3071299" y="4600476"/>
                    <a:pt x="3020989" y="4546366"/>
                    <a:pt x="3024366" y="4483109"/>
                  </a:cubicBezTo>
                  <a:cubicBezTo>
                    <a:pt x="3027742" y="4419854"/>
                    <a:pt x="3083526" y="4371406"/>
                    <a:pt x="3148964" y="4374899"/>
                  </a:cubicBezTo>
                  <a:cubicBezTo>
                    <a:pt x="3181682" y="4376645"/>
                    <a:pt x="3210618" y="4391046"/>
                    <a:pt x="3230953" y="4412917"/>
                  </a:cubicBezTo>
                  <a:lnTo>
                    <a:pt x="3250430" y="4444282"/>
                  </a:lnTo>
                  <a:lnTo>
                    <a:pt x="3271814" y="4418452"/>
                  </a:lnTo>
                  <a:cubicBezTo>
                    <a:pt x="3296083" y="4379487"/>
                    <a:pt x="3297238" y="4330406"/>
                    <a:pt x="3274827" y="4290343"/>
                  </a:cubicBezTo>
                  <a:cubicBezTo>
                    <a:pt x="3258020" y="4260296"/>
                    <a:pt x="3229953" y="4238888"/>
                    <a:pt x="3197603" y="4230185"/>
                  </a:cubicBezTo>
                  <a:lnTo>
                    <a:pt x="3170100" y="4226641"/>
                  </a:lnTo>
                  <a:lnTo>
                    <a:pt x="3109424" y="4231432"/>
                  </a:lnTo>
                  <a:cubicBezTo>
                    <a:pt x="3048987" y="4244388"/>
                    <a:pt x="2995095" y="4280764"/>
                    <a:pt x="2960577" y="4334021"/>
                  </a:cubicBezTo>
                  <a:cubicBezTo>
                    <a:pt x="2914552" y="4405030"/>
                    <a:pt x="2909990" y="4495223"/>
                    <a:pt x="2948614" y="4570515"/>
                  </a:cubicBezTo>
                  <a:cubicBezTo>
                    <a:pt x="2977582" y="4626984"/>
                    <a:pt x="3027529" y="4668610"/>
                    <a:pt x="3086350" y="4687599"/>
                  </a:cubicBezTo>
                  <a:lnTo>
                    <a:pt x="3135027" y="4696450"/>
                  </a:lnTo>
                  <a:lnTo>
                    <a:pt x="3186909" y="4697395"/>
                  </a:lnTo>
                  <a:cubicBezTo>
                    <a:pt x="3300280" y="4686660"/>
                    <a:pt x="3409873" y="4600085"/>
                    <a:pt x="3492757" y="4455786"/>
                  </a:cubicBezTo>
                  <a:lnTo>
                    <a:pt x="3529094" y="4384360"/>
                  </a:lnTo>
                  <a:lnTo>
                    <a:pt x="3523158" y="4369461"/>
                  </a:lnTo>
                  <a:cubicBezTo>
                    <a:pt x="3496025" y="4287017"/>
                    <a:pt x="3477137" y="4196393"/>
                    <a:pt x="3468082" y="4100240"/>
                  </a:cubicBezTo>
                  <a:lnTo>
                    <a:pt x="3464193" y="3962584"/>
                  </a:lnTo>
                  <a:lnTo>
                    <a:pt x="3409200" y="3940291"/>
                  </a:lnTo>
                  <a:lnTo>
                    <a:pt x="3359250" y="3905871"/>
                  </a:lnTo>
                  <a:lnTo>
                    <a:pt x="3357725" y="3907940"/>
                  </a:lnTo>
                  <a:lnTo>
                    <a:pt x="3346384" y="3897005"/>
                  </a:lnTo>
                  <a:lnTo>
                    <a:pt x="3333740" y="3888292"/>
                  </a:lnTo>
                  <a:lnTo>
                    <a:pt x="3335314" y="3886330"/>
                  </a:lnTo>
                  <a:lnTo>
                    <a:pt x="3287896" y="3840601"/>
                  </a:lnTo>
                  <a:cubicBezTo>
                    <a:pt x="3272941" y="3821770"/>
                    <a:pt x="3259925" y="3801585"/>
                    <a:pt x="3248987" y="3780366"/>
                  </a:cubicBezTo>
                  <a:lnTo>
                    <a:pt x="3242988" y="3765293"/>
                  </a:lnTo>
                  <a:lnTo>
                    <a:pt x="3232761" y="3794848"/>
                  </a:lnTo>
                  <a:cubicBezTo>
                    <a:pt x="3213717" y="3834417"/>
                    <a:pt x="3179521" y="3871593"/>
                    <a:pt x="3133719" y="3898073"/>
                  </a:cubicBezTo>
                  <a:cubicBezTo>
                    <a:pt x="3072649" y="3933379"/>
                    <a:pt x="3005398" y="3941314"/>
                    <a:pt x="2953210" y="3924419"/>
                  </a:cubicBezTo>
                  <a:lnTo>
                    <a:pt x="2937156" y="3917253"/>
                  </a:lnTo>
                  <a:lnTo>
                    <a:pt x="2938956" y="3899765"/>
                  </a:lnTo>
                  <a:cubicBezTo>
                    <a:pt x="2950356" y="3846107"/>
                    <a:pt x="2990791" y="3791787"/>
                    <a:pt x="3051861" y="3756481"/>
                  </a:cubicBezTo>
                  <a:cubicBezTo>
                    <a:pt x="3082396" y="3738827"/>
                    <a:pt x="3114477" y="3728018"/>
                    <a:pt x="3145447" y="3723732"/>
                  </a:cubicBezTo>
                  <a:lnTo>
                    <a:pt x="3228896" y="3729878"/>
                  </a:lnTo>
                  <a:lnTo>
                    <a:pt x="3222549" y="3713929"/>
                  </a:lnTo>
                  <a:cubicBezTo>
                    <a:pt x="3209268" y="3667998"/>
                    <a:pt x="3204862" y="3619216"/>
                    <a:pt x="3210448" y="3570152"/>
                  </a:cubicBezTo>
                  <a:cubicBezTo>
                    <a:pt x="3225347" y="3439313"/>
                    <a:pt x="3309038" y="3326414"/>
                    <a:pt x="3429893" y="3274120"/>
                  </a:cubicBezTo>
                  <a:cubicBezTo>
                    <a:pt x="3520536" y="3234901"/>
                    <a:pt x="3621716" y="3234258"/>
                    <a:pt x="3711178" y="3269596"/>
                  </a:cubicBezTo>
                  <a:lnTo>
                    <a:pt x="3782593" y="3309407"/>
                  </a:lnTo>
                  <a:lnTo>
                    <a:pt x="3783447" y="3308105"/>
                  </a:lnTo>
                  <a:lnTo>
                    <a:pt x="3785382" y="3309787"/>
                  </a:lnTo>
                  <a:lnTo>
                    <a:pt x="3740197" y="3235481"/>
                  </a:lnTo>
                  <a:cubicBezTo>
                    <a:pt x="3688811" y="3158397"/>
                    <a:pt x="3631557" y="3086459"/>
                    <a:pt x="3570082" y="3022141"/>
                  </a:cubicBezTo>
                  <a:cubicBezTo>
                    <a:pt x="3340932" y="2782389"/>
                    <a:pt x="3084035" y="2679565"/>
                    <a:pt x="2897637" y="2745027"/>
                  </a:cubicBezTo>
                  <a:lnTo>
                    <a:pt x="2831115" y="2779004"/>
                  </a:lnTo>
                  <a:lnTo>
                    <a:pt x="2781035" y="2817087"/>
                  </a:lnTo>
                  <a:cubicBezTo>
                    <a:pt x="2726835" y="2870975"/>
                    <a:pt x="2695103" y="2944844"/>
                    <a:pt x="2694811" y="3023320"/>
                  </a:cubicBezTo>
                  <a:cubicBezTo>
                    <a:pt x="2694422" y="3127954"/>
                    <a:pt x="2749986" y="3224816"/>
                    <a:pt x="2840505" y="3277301"/>
                  </a:cubicBezTo>
                  <a:cubicBezTo>
                    <a:pt x="2908394" y="3316665"/>
                    <a:pt x="2988180" y="3326565"/>
                    <a:pt x="3062057" y="3306983"/>
                  </a:cubicBezTo>
                  <a:lnTo>
                    <a:pt x="3131625" y="3278268"/>
                  </a:lnTo>
                  <a:lnTo>
                    <a:pt x="3159954" y="3258952"/>
                  </a:lnTo>
                  <a:cubicBezTo>
                    <a:pt x="3190736" y="3231234"/>
                    <a:pt x="3209680" y="3191911"/>
                    <a:pt x="3211372" y="3149373"/>
                  </a:cubicBezTo>
                  <a:cubicBezTo>
                    <a:pt x="3213627" y="3092655"/>
                    <a:pt x="3184854" y="3039201"/>
                    <a:pt x="3136271" y="3009848"/>
                  </a:cubicBezTo>
                  <a:lnTo>
                    <a:pt x="3097753" y="2998910"/>
                  </a:lnTo>
                  <a:lnTo>
                    <a:pt x="3094333" y="3038842"/>
                  </a:lnTo>
                  <a:cubicBezTo>
                    <a:pt x="3084173" y="3074344"/>
                    <a:pt x="3060345" y="3106431"/>
                    <a:pt x="3025258" y="3126689"/>
                  </a:cubicBezTo>
                  <a:cubicBezTo>
                    <a:pt x="2955084" y="3167204"/>
                    <a:pt x="2866448" y="3145056"/>
                    <a:pt x="2827284" y="3077222"/>
                  </a:cubicBezTo>
                  <a:cubicBezTo>
                    <a:pt x="2788120" y="3009388"/>
                    <a:pt x="2813258" y="2921554"/>
                    <a:pt x="2883432" y="2881039"/>
                  </a:cubicBezTo>
                  <a:lnTo>
                    <a:pt x="2900902" y="2875038"/>
                  </a:lnTo>
                  <a:lnTo>
                    <a:pt x="2900433" y="2874225"/>
                  </a:lnTo>
                  <a:cubicBezTo>
                    <a:pt x="2998434" y="2817644"/>
                    <a:pt x="3119454" y="2818846"/>
                    <a:pt x="3216312" y="2877364"/>
                  </a:cubicBezTo>
                  <a:cubicBezTo>
                    <a:pt x="3313170" y="2935882"/>
                    <a:pt x="3370532" y="3042451"/>
                    <a:pt x="3366036" y="3155523"/>
                  </a:cubicBezTo>
                  <a:cubicBezTo>
                    <a:pt x="3362664" y="3240327"/>
                    <a:pt x="3324897" y="3318722"/>
                    <a:pt x="3263529" y="3373983"/>
                  </a:cubicBezTo>
                  <a:lnTo>
                    <a:pt x="3210029" y="3410460"/>
                  </a:lnTo>
                  <a:lnTo>
                    <a:pt x="3210999" y="3412140"/>
                  </a:lnTo>
                  <a:lnTo>
                    <a:pt x="3202297" y="3415732"/>
                  </a:lnTo>
                  <a:lnTo>
                    <a:pt x="3194697" y="3420914"/>
                  </a:lnTo>
                  <a:lnTo>
                    <a:pt x="3193849" y="3419219"/>
                  </a:lnTo>
                  <a:lnTo>
                    <a:pt x="3101878" y="3457182"/>
                  </a:lnTo>
                  <a:cubicBezTo>
                    <a:pt x="2988731" y="3487172"/>
                    <a:pt x="2866537" y="3472012"/>
                    <a:pt x="2762564" y="3411724"/>
                  </a:cubicBezTo>
                  <a:cubicBezTo>
                    <a:pt x="2623931" y="3331340"/>
                    <a:pt x="2538833" y="3182992"/>
                    <a:pt x="2539429" y="3022743"/>
                  </a:cubicBezTo>
                  <a:cubicBezTo>
                    <a:pt x="2539875" y="2902555"/>
                    <a:pt x="2588473" y="2789421"/>
                    <a:pt x="2671481" y="2706889"/>
                  </a:cubicBezTo>
                  <a:lnTo>
                    <a:pt x="2742251" y="2653071"/>
                  </a:lnTo>
                  <a:lnTo>
                    <a:pt x="2740868" y="2650820"/>
                  </a:lnTo>
                  <a:lnTo>
                    <a:pt x="2754235" y="2643959"/>
                  </a:lnTo>
                  <a:lnTo>
                    <a:pt x="2765448" y="2635431"/>
                  </a:lnTo>
                  <a:lnTo>
                    <a:pt x="2766671" y="2637576"/>
                  </a:lnTo>
                  <a:lnTo>
                    <a:pt x="2834007" y="2603014"/>
                  </a:lnTo>
                  <a:cubicBezTo>
                    <a:pt x="2899354" y="2578667"/>
                    <a:pt x="2970787" y="2569268"/>
                    <a:pt x="3045763" y="2574191"/>
                  </a:cubicBezTo>
                  <a:cubicBezTo>
                    <a:pt x="3139485" y="2580345"/>
                    <a:pt x="3238744" y="2608879"/>
                    <a:pt x="3338577" y="2658575"/>
                  </a:cubicBezTo>
                  <a:lnTo>
                    <a:pt x="3370762" y="2676288"/>
                  </a:lnTo>
                  <a:lnTo>
                    <a:pt x="3368871" y="2619088"/>
                  </a:lnTo>
                  <a:cubicBezTo>
                    <a:pt x="3372687" y="2400127"/>
                    <a:pt x="3443439" y="2221391"/>
                    <a:pt x="3568788" y="2114047"/>
                  </a:cubicBezTo>
                  <a:lnTo>
                    <a:pt x="3630985" y="2069991"/>
                  </a:lnTo>
                  <a:lnTo>
                    <a:pt x="3630749" y="2069603"/>
                  </a:lnTo>
                  <a:lnTo>
                    <a:pt x="3633689" y="2068076"/>
                  </a:lnTo>
                  <a:lnTo>
                    <a:pt x="3635956" y="2066470"/>
                  </a:lnTo>
                  <a:lnTo>
                    <a:pt x="3636147" y="2066799"/>
                  </a:lnTo>
                  <a:lnTo>
                    <a:pt x="3676756" y="2045706"/>
                  </a:lnTo>
                  <a:lnTo>
                    <a:pt x="3674207" y="2043574"/>
                  </a:lnTo>
                  <a:cubicBezTo>
                    <a:pt x="3887839" y="1960860"/>
                    <a:pt x="4015700" y="1823352"/>
                    <a:pt x="4015700" y="1676316"/>
                  </a:cubicBezTo>
                  <a:lnTo>
                    <a:pt x="4020727" y="1676316"/>
                  </a:lnTo>
                  <a:lnTo>
                    <a:pt x="4013874" y="1614618"/>
                  </a:lnTo>
                  <a:cubicBezTo>
                    <a:pt x="3998486" y="1552724"/>
                    <a:pt x="3959039" y="1498412"/>
                    <a:pt x="3902802" y="1464821"/>
                  </a:cubicBezTo>
                  <a:cubicBezTo>
                    <a:pt x="3827818" y="1420035"/>
                    <a:pt x="3734551" y="1418998"/>
                    <a:pt x="3658590" y="1462107"/>
                  </a:cubicBezTo>
                  <a:cubicBezTo>
                    <a:pt x="3601619" y="1494439"/>
                    <a:pt x="3560976" y="1547861"/>
                    <a:pt x="3544215" y="1609398"/>
                  </a:cubicBezTo>
                  <a:lnTo>
                    <a:pt x="3536731" y="1665403"/>
                  </a:lnTo>
                  <a:lnTo>
                    <a:pt x="3540076" y="1665602"/>
                  </a:lnTo>
                  <a:cubicBezTo>
                    <a:pt x="3537323" y="1711737"/>
                    <a:pt x="3559881" y="1755719"/>
                    <a:pt x="3598957" y="1780400"/>
                  </a:cubicBezTo>
                  <a:cubicBezTo>
                    <a:pt x="3638034" y="1805081"/>
                    <a:pt x="3687440" y="1806554"/>
                    <a:pt x="3727917" y="1784246"/>
                  </a:cubicBezTo>
                  <a:lnTo>
                    <a:pt x="3755034" y="1764133"/>
                  </a:lnTo>
                  <a:lnTo>
                    <a:pt x="3724546" y="1742870"/>
                  </a:lnTo>
                  <a:cubicBezTo>
                    <a:pt x="3703649" y="1721252"/>
                    <a:pt x="3690723" y="1691387"/>
                    <a:pt x="3690723" y="1658398"/>
                  </a:cubicBezTo>
                  <a:cubicBezTo>
                    <a:pt x="3690723" y="1592420"/>
                    <a:pt x="3742425" y="1538935"/>
                    <a:pt x="3806203" y="1538936"/>
                  </a:cubicBezTo>
                  <a:cubicBezTo>
                    <a:pt x="3869980" y="1538936"/>
                    <a:pt x="3921683" y="1592421"/>
                    <a:pt x="3921682" y="1658398"/>
                  </a:cubicBezTo>
                  <a:lnTo>
                    <a:pt x="3918802" y="1673160"/>
                  </a:lnTo>
                  <a:lnTo>
                    <a:pt x="3919565" y="1673160"/>
                  </a:lnTo>
                  <a:cubicBezTo>
                    <a:pt x="3919565" y="1765300"/>
                    <a:pt x="3869448" y="1850147"/>
                    <a:pt x="3788752" y="1894621"/>
                  </a:cubicBezTo>
                  <a:cubicBezTo>
                    <a:pt x="3708057" y="1939095"/>
                    <a:pt x="3609556" y="1936158"/>
                    <a:pt x="3531654" y="1886958"/>
                  </a:cubicBezTo>
                  <a:cubicBezTo>
                    <a:pt x="3473227" y="1850054"/>
                    <a:pt x="3433323" y="1791506"/>
                    <a:pt x="3419338" y="1725736"/>
                  </a:cubicBezTo>
                  <a:lnTo>
                    <a:pt x="3415397" y="1673160"/>
                  </a:lnTo>
                  <a:lnTo>
                    <a:pt x="3413819" y="1673160"/>
                  </a:lnTo>
                  <a:lnTo>
                    <a:pt x="3414831" y="1665593"/>
                  </a:lnTo>
                  <a:lnTo>
                    <a:pt x="3414269" y="1658093"/>
                  </a:lnTo>
                  <a:lnTo>
                    <a:pt x="3415821" y="1658186"/>
                  </a:lnTo>
                  <a:lnTo>
                    <a:pt x="3426619" y="1577375"/>
                  </a:lnTo>
                  <a:cubicBezTo>
                    <a:pt x="3451799" y="1484933"/>
                    <a:pt x="3512855" y="1404681"/>
                    <a:pt x="3598437" y="1356111"/>
                  </a:cubicBezTo>
                  <a:cubicBezTo>
                    <a:pt x="3655492" y="1323732"/>
                    <a:pt x="3719047" y="1307933"/>
                    <a:pt x="3782418" y="1308636"/>
                  </a:cubicBezTo>
                  <a:cubicBezTo>
                    <a:pt x="3845788" y="1309341"/>
                    <a:pt x="3908976" y="1326549"/>
                    <a:pt x="3965296" y="1360189"/>
                  </a:cubicBezTo>
                  <a:cubicBezTo>
                    <a:pt x="3993456" y="1377009"/>
                    <a:pt x="4018814" y="1397288"/>
                    <a:pt x="4040966" y="1420294"/>
                  </a:cubicBezTo>
                  <a:lnTo>
                    <a:pt x="4076804" y="1468863"/>
                  </a:lnTo>
                  <a:lnTo>
                    <a:pt x="4078947" y="1426895"/>
                  </a:lnTo>
                  <a:cubicBezTo>
                    <a:pt x="4086387" y="1363104"/>
                    <a:pt x="4106495" y="1296483"/>
                    <a:pt x="4138882" y="1229283"/>
                  </a:cubicBezTo>
                  <a:lnTo>
                    <a:pt x="4142864" y="1221936"/>
                  </a:lnTo>
                  <a:lnTo>
                    <a:pt x="4072388" y="1224496"/>
                  </a:lnTo>
                  <a:cubicBezTo>
                    <a:pt x="4048656" y="1223035"/>
                    <a:pt x="4025032" y="1219255"/>
                    <a:pt x="4001871" y="1213151"/>
                  </a:cubicBezTo>
                  <a:lnTo>
                    <a:pt x="3926488" y="1182098"/>
                  </a:lnTo>
                  <a:lnTo>
                    <a:pt x="3925792" y="1183487"/>
                  </a:lnTo>
                  <a:lnTo>
                    <a:pt x="3919577" y="1179251"/>
                  </a:lnTo>
                  <a:lnTo>
                    <a:pt x="3912520" y="1176343"/>
                  </a:lnTo>
                  <a:lnTo>
                    <a:pt x="3913309" y="1174977"/>
                  </a:lnTo>
                  <a:lnTo>
                    <a:pt x="3869746" y="1145275"/>
                  </a:lnTo>
                  <a:cubicBezTo>
                    <a:pt x="3819780" y="1100280"/>
                    <a:pt x="3789028" y="1036448"/>
                    <a:pt x="3786283" y="967396"/>
                  </a:cubicBezTo>
                  <a:cubicBezTo>
                    <a:pt x="3782622" y="875329"/>
                    <a:pt x="3829327" y="788557"/>
                    <a:pt x="3908192" y="740909"/>
                  </a:cubicBezTo>
                  <a:cubicBezTo>
                    <a:pt x="3987058" y="693262"/>
                    <a:pt x="4085596" y="692284"/>
                    <a:pt x="4165392" y="738354"/>
                  </a:cubicBezTo>
                  <a:lnTo>
                    <a:pt x="4165010" y="739015"/>
                  </a:lnTo>
                  <a:lnTo>
                    <a:pt x="4179235" y="743901"/>
                  </a:lnTo>
                  <a:cubicBezTo>
                    <a:pt x="4236372" y="776890"/>
                    <a:pt x="4256841" y="848408"/>
                    <a:pt x="4224952" y="903641"/>
                  </a:cubicBezTo>
                  <a:cubicBezTo>
                    <a:pt x="4193063" y="958874"/>
                    <a:pt x="4120893" y="976908"/>
                    <a:pt x="4063755" y="943919"/>
                  </a:cubicBezTo>
                  <a:cubicBezTo>
                    <a:pt x="4035186" y="927425"/>
                    <a:pt x="4015784" y="901297"/>
                    <a:pt x="4007512" y="872390"/>
                  </a:cubicBezTo>
                  <a:lnTo>
                    <a:pt x="4004341" y="835355"/>
                  </a:lnTo>
                  <a:lnTo>
                    <a:pt x="3973364" y="848783"/>
                  </a:lnTo>
                  <a:cubicBezTo>
                    <a:pt x="3933807" y="872683"/>
                    <a:pt x="3910379" y="916207"/>
                    <a:pt x="3912215" y="962389"/>
                  </a:cubicBezTo>
                  <a:cubicBezTo>
                    <a:pt x="3914052" y="1008570"/>
                    <a:pt x="3940862" y="1050098"/>
                    <a:pt x="3982192" y="1070781"/>
                  </a:cubicBezTo>
                  <a:lnTo>
                    <a:pt x="3980693" y="1073778"/>
                  </a:lnTo>
                  <a:lnTo>
                    <a:pt x="4032936" y="1095298"/>
                  </a:lnTo>
                  <a:cubicBezTo>
                    <a:pt x="4094610" y="1111551"/>
                    <a:pt x="4161197" y="1103064"/>
                    <a:pt x="4217681" y="1069892"/>
                  </a:cubicBezTo>
                  <a:cubicBezTo>
                    <a:pt x="4292995" y="1025663"/>
                    <a:pt x="4338732" y="944372"/>
                    <a:pt x="4337436" y="857041"/>
                  </a:cubicBezTo>
                  <a:cubicBezTo>
                    <a:pt x="4336465" y="791542"/>
                    <a:pt x="4309152" y="730225"/>
                    <a:pt x="4263244" y="685950"/>
                  </a:cubicBezTo>
                  <a:lnTo>
                    <a:pt x="4213240" y="649166"/>
                  </a:lnTo>
                  <a:lnTo>
                    <a:pt x="4210727" y="653520"/>
                  </a:lnTo>
                  <a:cubicBezTo>
                    <a:pt x="4083389" y="580001"/>
                    <a:pt x="3900371" y="621978"/>
                    <a:pt x="3721921" y="765631"/>
                  </a:cubicBezTo>
                  <a:lnTo>
                    <a:pt x="3720888" y="759716"/>
                  </a:lnTo>
                  <a:lnTo>
                    <a:pt x="3670419" y="784012"/>
                  </a:lnTo>
                  <a:cubicBezTo>
                    <a:pt x="3501860" y="856244"/>
                    <a:pt x="3341405" y="862806"/>
                    <a:pt x="3218076" y="802753"/>
                  </a:cubicBezTo>
                  <a:lnTo>
                    <a:pt x="3165008" y="770579"/>
                  </a:lnTo>
                  <a:lnTo>
                    <a:pt x="3164794" y="770882"/>
                  </a:lnTo>
                  <a:lnTo>
                    <a:pt x="3162700" y="769180"/>
                  </a:lnTo>
                  <a:lnTo>
                    <a:pt x="3160766" y="768008"/>
                  </a:lnTo>
                  <a:lnTo>
                    <a:pt x="3160950" y="767758"/>
                  </a:lnTo>
                  <a:lnTo>
                    <a:pt x="3126960" y="740145"/>
                  </a:lnTo>
                  <a:cubicBezTo>
                    <a:pt x="3091508" y="707174"/>
                    <a:pt x="3063333" y="667784"/>
                    <a:pt x="3043604" y="624540"/>
                  </a:cubicBezTo>
                  <a:cubicBezTo>
                    <a:pt x="3017300" y="566881"/>
                    <a:pt x="3006012" y="502372"/>
                    <a:pt x="3012515" y="437093"/>
                  </a:cubicBezTo>
                  <a:lnTo>
                    <a:pt x="3015501" y="424463"/>
                  </a:lnTo>
                  <a:lnTo>
                    <a:pt x="3007456" y="431695"/>
                  </a:lnTo>
                  <a:cubicBezTo>
                    <a:pt x="2975932" y="295427"/>
                    <a:pt x="2903875" y="206262"/>
                    <a:pt x="2815007" y="193551"/>
                  </a:cubicBezTo>
                  <a:lnTo>
                    <a:pt x="2815442" y="190512"/>
                  </a:lnTo>
                  <a:lnTo>
                    <a:pt x="2777560" y="189321"/>
                  </a:lnTo>
                  <a:cubicBezTo>
                    <a:pt x="2738821" y="193271"/>
                    <a:pt x="2702585" y="212417"/>
                    <a:pt x="2677422" y="243503"/>
                  </a:cubicBezTo>
                  <a:cubicBezTo>
                    <a:pt x="2643871" y="284950"/>
                    <a:pt x="2635182" y="341231"/>
                    <a:pt x="2654669" y="390867"/>
                  </a:cubicBezTo>
                  <a:cubicBezTo>
                    <a:pt x="2669286" y="428094"/>
                    <a:pt x="2698060" y="457277"/>
                    <a:pt x="2733804" y="472727"/>
                  </a:cubicBezTo>
                  <a:lnTo>
                    <a:pt x="2767006" y="482093"/>
                  </a:lnTo>
                  <a:lnTo>
                    <a:pt x="2767416" y="480087"/>
                  </a:lnTo>
                  <a:cubicBezTo>
                    <a:pt x="2795061" y="485740"/>
                    <a:pt x="2823594" y="475908"/>
                    <a:pt x="2841889" y="454424"/>
                  </a:cubicBezTo>
                  <a:cubicBezTo>
                    <a:pt x="2860184" y="432940"/>
                    <a:pt x="2865345" y="403206"/>
                    <a:pt x="2855361" y="376815"/>
                  </a:cubicBezTo>
                  <a:lnTo>
                    <a:pt x="2845550" y="358687"/>
                  </a:lnTo>
                  <a:lnTo>
                    <a:pt x="2830063" y="375275"/>
                  </a:lnTo>
                  <a:cubicBezTo>
                    <a:pt x="2815191" y="386037"/>
                    <a:pt x="2796023" y="391267"/>
                    <a:pt x="2776084" y="388415"/>
                  </a:cubicBezTo>
                  <a:cubicBezTo>
                    <a:pt x="2736209" y="382711"/>
                    <a:pt x="2708352" y="346839"/>
                    <a:pt x="2713866" y="308293"/>
                  </a:cubicBezTo>
                  <a:cubicBezTo>
                    <a:pt x="2719378" y="269747"/>
                    <a:pt x="2756174" y="243121"/>
                    <a:pt x="2796050" y="248825"/>
                  </a:cubicBezTo>
                  <a:lnTo>
                    <a:pt x="2804723" y="251843"/>
                  </a:lnTo>
                  <a:lnTo>
                    <a:pt x="2804789" y="251381"/>
                  </a:lnTo>
                  <a:cubicBezTo>
                    <a:pt x="2860478" y="259346"/>
                    <a:pt x="2907427" y="296971"/>
                    <a:pt x="2927332" y="349588"/>
                  </a:cubicBezTo>
                  <a:cubicBezTo>
                    <a:pt x="2947236" y="402205"/>
                    <a:pt x="2936946" y="461484"/>
                    <a:pt x="2900473" y="504313"/>
                  </a:cubicBezTo>
                  <a:cubicBezTo>
                    <a:pt x="2873118" y="536435"/>
                    <a:pt x="2834283" y="555492"/>
                    <a:pt x="2793323" y="558258"/>
                  </a:cubicBezTo>
                  <a:lnTo>
                    <a:pt x="2761206" y="556095"/>
                  </a:lnTo>
                  <a:lnTo>
                    <a:pt x="2761069" y="557050"/>
                  </a:lnTo>
                  <a:lnTo>
                    <a:pt x="2756583" y="555784"/>
                  </a:lnTo>
                  <a:lnTo>
                    <a:pt x="2752002" y="555475"/>
                  </a:lnTo>
                  <a:lnTo>
                    <a:pt x="2752192" y="554545"/>
                  </a:lnTo>
                  <a:lnTo>
                    <a:pt x="2704285" y="541033"/>
                  </a:lnTo>
                  <a:cubicBezTo>
                    <a:pt x="2650590" y="517824"/>
                    <a:pt x="2607364" y="473984"/>
                    <a:pt x="2585408" y="418061"/>
                  </a:cubicBezTo>
                  <a:cubicBezTo>
                    <a:pt x="2556132" y="343495"/>
                    <a:pt x="2569185" y="258949"/>
                    <a:pt x="2619585" y="196686"/>
                  </a:cubicBezTo>
                  <a:cubicBezTo>
                    <a:pt x="2644785" y="165554"/>
                    <a:pt x="2677379" y="142394"/>
                    <a:pt x="2713551" y="128654"/>
                  </a:cubicBezTo>
                  <a:cubicBezTo>
                    <a:pt x="2740679" y="118350"/>
                    <a:pt x="2769821" y="113345"/>
                    <a:pt x="2799366" y="114250"/>
                  </a:cubicBezTo>
                  <a:lnTo>
                    <a:pt x="2825976" y="116853"/>
                  </a:lnTo>
                  <a:lnTo>
                    <a:pt x="2826004" y="116666"/>
                  </a:lnTo>
                  <a:lnTo>
                    <a:pt x="2827347" y="116987"/>
                  </a:lnTo>
                  <a:lnTo>
                    <a:pt x="2828987" y="117147"/>
                  </a:lnTo>
                  <a:lnTo>
                    <a:pt x="2828949" y="117370"/>
                  </a:lnTo>
                  <a:lnTo>
                    <a:pt x="2865800" y="126184"/>
                  </a:lnTo>
                  <a:cubicBezTo>
                    <a:pt x="2933790" y="149218"/>
                    <a:pt x="2992612" y="205208"/>
                    <a:pt x="3034586" y="286050"/>
                  </a:cubicBezTo>
                  <a:lnTo>
                    <a:pt x="3047879" y="318780"/>
                  </a:lnTo>
                  <a:lnTo>
                    <a:pt x="3079973" y="259464"/>
                  </a:lnTo>
                  <a:cubicBezTo>
                    <a:pt x="3117136" y="208130"/>
                    <a:pt x="3167669" y="166473"/>
                    <a:pt x="3227652" y="139909"/>
                  </a:cubicBezTo>
                  <a:cubicBezTo>
                    <a:pt x="3272641" y="119986"/>
                    <a:pt x="3320342" y="109705"/>
                    <a:pt x="3367954" y="108756"/>
                  </a:cubicBezTo>
                  <a:cubicBezTo>
                    <a:pt x="3415567" y="107807"/>
                    <a:pt x="3463091" y="116189"/>
                    <a:pt x="3507723" y="133592"/>
                  </a:cubicBezTo>
                  <a:lnTo>
                    <a:pt x="3579079" y="173027"/>
                  </a:lnTo>
                  <a:lnTo>
                    <a:pt x="3579929" y="171725"/>
                  </a:lnTo>
                  <a:lnTo>
                    <a:pt x="3585620" y="176642"/>
                  </a:lnTo>
                  <a:lnTo>
                    <a:pt x="3592302" y="180335"/>
                  </a:lnTo>
                  <a:lnTo>
                    <a:pt x="3591363" y="181602"/>
                  </a:lnTo>
                  <a:lnTo>
                    <a:pt x="3631260" y="216070"/>
                  </a:lnTo>
                  <a:lnTo>
                    <a:pt x="3657117" y="251964"/>
                  </a:lnTo>
                  <a:lnTo>
                    <a:pt x="3675180" y="216821"/>
                  </a:lnTo>
                  <a:cubicBezTo>
                    <a:pt x="3699620" y="180337"/>
                    <a:pt x="3738721" y="148360"/>
                    <a:pt x="3787801" y="128612"/>
                  </a:cubicBezTo>
                  <a:cubicBezTo>
                    <a:pt x="3853244" y="102279"/>
                    <a:pt x="3920942" y="103917"/>
                    <a:pt x="3970223" y="128010"/>
                  </a:cubicBezTo>
                  <a:lnTo>
                    <a:pt x="3985104" y="137370"/>
                  </a:lnTo>
                  <a:lnTo>
                    <a:pt x="3980853" y="154430"/>
                  </a:lnTo>
                  <a:cubicBezTo>
                    <a:pt x="3961993" y="205939"/>
                    <a:pt x="3914295" y="254008"/>
                    <a:pt x="3848852" y="280340"/>
                  </a:cubicBezTo>
                  <a:cubicBezTo>
                    <a:pt x="3799771" y="300089"/>
                    <a:pt x="3749420" y="304106"/>
                    <a:pt x="3706522" y="294716"/>
                  </a:cubicBezTo>
                  <a:lnTo>
                    <a:pt x="3672488" y="283024"/>
                  </a:lnTo>
                  <a:lnTo>
                    <a:pt x="3681211" y="302237"/>
                  </a:lnTo>
                  <a:cubicBezTo>
                    <a:pt x="3691956" y="333880"/>
                    <a:pt x="3696493" y="367839"/>
                    <a:pt x="3693925" y="402295"/>
                  </a:cubicBezTo>
                  <a:cubicBezTo>
                    <a:pt x="3687080" y="494181"/>
                    <a:pt x="3630795" y="575070"/>
                    <a:pt x="3547019" y="613427"/>
                  </a:cubicBezTo>
                  <a:cubicBezTo>
                    <a:pt x="3463241" y="651784"/>
                    <a:pt x="3365232" y="641537"/>
                    <a:pt x="3291201" y="586680"/>
                  </a:cubicBezTo>
                  <a:lnTo>
                    <a:pt x="3291655" y="586066"/>
                  </a:lnTo>
                  <a:lnTo>
                    <a:pt x="3278079" y="579592"/>
                  </a:lnTo>
                  <a:cubicBezTo>
                    <a:pt x="3225070" y="540311"/>
                    <a:pt x="3212879" y="466928"/>
                    <a:pt x="3250849" y="415686"/>
                  </a:cubicBezTo>
                  <a:cubicBezTo>
                    <a:pt x="3288820" y="364443"/>
                    <a:pt x="3362574" y="354745"/>
                    <a:pt x="3415584" y="394026"/>
                  </a:cubicBezTo>
                  <a:cubicBezTo>
                    <a:pt x="3442089" y="413665"/>
                    <a:pt x="3458389" y="441832"/>
                    <a:pt x="3463316" y="471492"/>
                  </a:cubicBezTo>
                  <a:lnTo>
                    <a:pt x="3462250" y="508647"/>
                  </a:lnTo>
                  <a:lnTo>
                    <a:pt x="3494554" y="498835"/>
                  </a:lnTo>
                  <a:cubicBezTo>
                    <a:pt x="3536576" y="479594"/>
                    <a:pt x="3564807" y="439021"/>
                    <a:pt x="3568241" y="392931"/>
                  </a:cubicBezTo>
                  <a:cubicBezTo>
                    <a:pt x="3571675" y="346841"/>
                    <a:pt x="3549768" y="302531"/>
                    <a:pt x="3511060" y="277277"/>
                  </a:cubicBezTo>
                  <a:lnTo>
                    <a:pt x="3512892" y="274470"/>
                  </a:lnTo>
                  <a:lnTo>
                    <a:pt x="3463439" y="247140"/>
                  </a:lnTo>
                  <a:cubicBezTo>
                    <a:pt x="3404018" y="223971"/>
                    <a:pt x="3336897" y="224820"/>
                    <a:pt x="3277003" y="251345"/>
                  </a:cubicBezTo>
                  <a:cubicBezTo>
                    <a:pt x="3197143" y="286711"/>
                    <a:pt x="3142448" y="362265"/>
                    <a:pt x="3133789" y="449175"/>
                  </a:cubicBezTo>
                  <a:cubicBezTo>
                    <a:pt x="3127296" y="514357"/>
                    <a:pt x="3147451" y="578386"/>
                    <a:pt x="3188018" y="627600"/>
                  </a:cubicBezTo>
                  <a:lnTo>
                    <a:pt x="3233509" y="669838"/>
                  </a:lnTo>
                  <a:lnTo>
                    <a:pt x="3236501" y="665799"/>
                  </a:lnTo>
                  <a:cubicBezTo>
                    <a:pt x="3339872" y="742397"/>
                    <a:pt x="3495665" y="735998"/>
                    <a:pt x="3662727" y="651203"/>
                  </a:cubicBezTo>
                  <a:lnTo>
                    <a:pt x="3698389" y="630880"/>
                  </a:lnTo>
                  <a:lnTo>
                    <a:pt x="3697975" y="628504"/>
                  </a:lnTo>
                  <a:cubicBezTo>
                    <a:pt x="3856790" y="518731"/>
                    <a:pt x="4019135" y="474517"/>
                    <a:pt x="4156285" y="500107"/>
                  </a:cubicBezTo>
                  <a:lnTo>
                    <a:pt x="4195024" y="510446"/>
                  </a:lnTo>
                  <a:lnTo>
                    <a:pt x="4193237" y="505509"/>
                  </a:lnTo>
                  <a:cubicBezTo>
                    <a:pt x="4161773" y="402203"/>
                    <a:pt x="4161631" y="303926"/>
                    <a:pt x="4193939" y="220295"/>
                  </a:cubicBezTo>
                  <a:lnTo>
                    <a:pt x="4219175" y="169424"/>
                  </a:lnTo>
                  <a:lnTo>
                    <a:pt x="4218883" y="169254"/>
                  </a:lnTo>
                  <a:lnTo>
                    <a:pt x="4220273" y="167213"/>
                  </a:lnTo>
                  <a:lnTo>
                    <a:pt x="4221192" y="165359"/>
                  </a:lnTo>
                  <a:lnTo>
                    <a:pt x="4221434" y="165507"/>
                  </a:lnTo>
                  <a:lnTo>
                    <a:pt x="4243986" y="132385"/>
                  </a:lnTo>
                  <a:cubicBezTo>
                    <a:pt x="4271311" y="97515"/>
                    <a:pt x="4305049" y="68784"/>
                    <a:pt x="4342954" y="47457"/>
                  </a:cubicBezTo>
                  <a:cubicBezTo>
                    <a:pt x="4393493" y="19023"/>
                    <a:pt x="4451438" y="3750"/>
                    <a:pt x="4511458" y="4639"/>
                  </a:cubicBezTo>
                  <a:close/>
                  <a:moveTo>
                    <a:pt x="660663" y="1998"/>
                  </a:moveTo>
                  <a:cubicBezTo>
                    <a:pt x="754804" y="11937"/>
                    <a:pt x="842773" y="58601"/>
                    <a:pt x="903970" y="134116"/>
                  </a:cubicBezTo>
                  <a:cubicBezTo>
                    <a:pt x="949868" y="190752"/>
                    <a:pt x="976771" y="258758"/>
                    <a:pt x="983228" y="328943"/>
                  </a:cubicBezTo>
                  <a:lnTo>
                    <a:pt x="982983" y="370766"/>
                  </a:lnTo>
                  <a:lnTo>
                    <a:pt x="998600" y="415354"/>
                  </a:lnTo>
                  <a:cubicBezTo>
                    <a:pt x="1043241" y="509688"/>
                    <a:pt x="1109560" y="568673"/>
                    <a:pt x="1185896" y="578343"/>
                  </a:cubicBezTo>
                  <a:lnTo>
                    <a:pt x="1185455" y="581823"/>
                  </a:lnTo>
                  <a:lnTo>
                    <a:pt x="1228764" y="582488"/>
                  </a:lnTo>
                  <a:cubicBezTo>
                    <a:pt x="1272957" y="577263"/>
                    <a:pt x="1314011" y="554720"/>
                    <a:pt x="1342194" y="518737"/>
                  </a:cubicBezTo>
                  <a:cubicBezTo>
                    <a:pt x="1379770" y="470759"/>
                    <a:pt x="1388666" y="406290"/>
                    <a:pt x="1365486" y="349929"/>
                  </a:cubicBezTo>
                  <a:cubicBezTo>
                    <a:pt x="1348101" y="307658"/>
                    <a:pt x="1314685" y="274841"/>
                    <a:pt x="1273558" y="257843"/>
                  </a:cubicBezTo>
                  <a:lnTo>
                    <a:pt x="1235447" y="247752"/>
                  </a:lnTo>
                  <a:lnTo>
                    <a:pt x="1235016" y="250050"/>
                  </a:lnTo>
                  <a:cubicBezTo>
                    <a:pt x="1203322" y="244099"/>
                    <a:pt x="1170899" y="255856"/>
                    <a:pt x="1150389" y="280742"/>
                  </a:cubicBezTo>
                  <a:cubicBezTo>
                    <a:pt x="1129878" y="305626"/>
                    <a:pt x="1124526" y="339697"/>
                    <a:pt x="1136419" y="369672"/>
                  </a:cubicBezTo>
                  <a:lnTo>
                    <a:pt x="1147964" y="390206"/>
                  </a:lnTo>
                  <a:lnTo>
                    <a:pt x="1165356" y="370966"/>
                  </a:lnTo>
                  <a:cubicBezTo>
                    <a:pt x="1182152" y="358396"/>
                    <a:pt x="1203959" y="352068"/>
                    <a:pt x="1226794" y="354961"/>
                  </a:cubicBezTo>
                  <a:cubicBezTo>
                    <a:pt x="1272464" y="360745"/>
                    <a:pt x="1304953" y="401224"/>
                    <a:pt x="1299361" y="445372"/>
                  </a:cubicBezTo>
                  <a:cubicBezTo>
                    <a:pt x="1293769" y="489519"/>
                    <a:pt x="1252213" y="520619"/>
                    <a:pt x="1206543" y="514834"/>
                  </a:cubicBezTo>
                  <a:lnTo>
                    <a:pt x="1196577" y="511545"/>
                  </a:lnTo>
                  <a:lnTo>
                    <a:pt x="1196510" y="512073"/>
                  </a:lnTo>
                  <a:cubicBezTo>
                    <a:pt x="1132729" y="503995"/>
                    <a:pt x="1078391" y="461863"/>
                    <a:pt x="1054680" y="402104"/>
                  </a:cubicBezTo>
                  <a:cubicBezTo>
                    <a:pt x="1030969" y="342347"/>
                    <a:pt x="1041640" y="274421"/>
                    <a:pt x="1082530" y="224810"/>
                  </a:cubicBezTo>
                  <a:cubicBezTo>
                    <a:pt x="1113198" y="187602"/>
                    <a:pt x="1157224" y="165115"/>
                    <a:pt x="1203977" y="161201"/>
                  </a:cubicBezTo>
                  <a:lnTo>
                    <a:pt x="1240717" y="163083"/>
                  </a:lnTo>
                  <a:lnTo>
                    <a:pt x="1240855" y="161990"/>
                  </a:lnTo>
                  <a:lnTo>
                    <a:pt x="1246004" y="163354"/>
                  </a:lnTo>
                  <a:lnTo>
                    <a:pt x="1251244" y="163623"/>
                  </a:lnTo>
                  <a:lnTo>
                    <a:pt x="1251045" y="164689"/>
                  </a:lnTo>
                  <a:lnTo>
                    <a:pt x="1306036" y="179249"/>
                  </a:lnTo>
                  <a:cubicBezTo>
                    <a:pt x="1367818" y="204784"/>
                    <a:pt x="1418015" y="254084"/>
                    <a:pt x="1444132" y="317584"/>
                  </a:cubicBezTo>
                  <a:cubicBezTo>
                    <a:pt x="1478953" y="402250"/>
                    <a:pt x="1465591" y="499098"/>
                    <a:pt x="1409142" y="571171"/>
                  </a:cubicBezTo>
                  <a:cubicBezTo>
                    <a:pt x="1380918" y="607207"/>
                    <a:pt x="1344100" y="634271"/>
                    <a:pt x="1303020" y="650635"/>
                  </a:cubicBezTo>
                  <a:cubicBezTo>
                    <a:pt x="1272209" y="662908"/>
                    <a:pt x="1239002" y="669162"/>
                    <a:pt x="1205225" y="668671"/>
                  </a:cubicBezTo>
                  <a:lnTo>
                    <a:pt x="1174770" y="666184"/>
                  </a:lnTo>
                  <a:lnTo>
                    <a:pt x="1174742" y="666399"/>
                  </a:lnTo>
                  <a:lnTo>
                    <a:pt x="1173202" y="666056"/>
                  </a:lnTo>
                  <a:lnTo>
                    <a:pt x="1171325" y="665903"/>
                  </a:lnTo>
                  <a:lnTo>
                    <a:pt x="1171363" y="665648"/>
                  </a:lnTo>
                  <a:lnTo>
                    <a:pt x="1129093" y="656253"/>
                  </a:lnTo>
                  <a:cubicBezTo>
                    <a:pt x="1077018" y="639538"/>
                    <a:pt x="1029328" y="606013"/>
                    <a:pt x="988672" y="558376"/>
                  </a:cubicBezTo>
                  <a:lnTo>
                    <a:pt x="952656" y="505247"/>
                  </a:lnTo>
                  <a:lnTo>
                    <a:pt x="936604" y="539096"/>
                  </a:lnTo>
                  <a:cubicBezTo>
                    <a:pt x="900144" y="595050"/>
                    <a:pt x="842244" y="635050"/>
                    <a:pt x="774911" y="648372"/>
                  </a:cubicBezTo>
                  <a:cubicBezTo>
                    <a:pt x="685134" y="666136"/>
                    <a:pt x="592802" y="633662"/>
                    <a:pt x="533911" y="563611"/>
                  </a:cubicBezTo>
                  <a:cubicBezTo>
                    <a:pt x="475018" y="493560"/>
                    <a:pt x="458890" y="397021"/>
                    <a:pt x="491813" y="311632"/>
                  </a:cubicBezTo>
                  <a:lnTo>
                    <a:pt x="492522" y="311905"/>
                  </a:lnTo>
                  <a:lnTo>
                    <a:pt x="495127" y="297195"/>
                  </a:lnTo>
                  <a:cubicBezTo>
                    <a:pt x="518701" y="236052"/>
                    <a:pt x="585726" y="204960"/>
                    <a:pt x="644832" y="227749"/>
                  </a:cubicBezTo>
                  <a:cubicBezTo>
                    <a:pt x="703936" y="250537"/>
                    <a:pt x="732739" y="318578"/>
                    <a:pt x="709165" y="379721"/>
                  </a:cubicBezTo>
                  <a:cubicBezTo>
                    <a:pt x="697377" y="410291"/>
                    <a:pt x="674727" y="433350"/>
                    <a:pt x="647636" y="445917"/>
                  </a:cubicBezTo>
                  <a:lnTo>
                    <a:pt x="611784" y="454730"/>
                  </a:lnTo>
                  <a:lnTo>
                    <a:pt x="629728" y="483058"/>
                  </a:lnTo>
                  <a:cubicBezTo>
                    <a:pt x="659267" y="518195"/>
                    <a:pt x="705582" y="534485"/>
                    <a:pt x="750613" y="525574"/>
                  </a:cubicBezTo>
                  <a:cubicBezTo>
                    <a:pt x="784387" y="518891"/>
                    <a:pt x="813431" y="498827"/>
                    <a:pt x="831719" y="470761"/>
                  </a:cubicBezTo>
                  <a:lnTo>
                    <a:pt x="843603" y="445703"/>
                  </a:lnTo>
                  <a:lnTo>
                    <a:pt x="857824" y="386526"/>
                  </a:lnTo>
                  <a:cubicBezTo>
                    <a:pt x="864211" y="325047"/>
                    <a:pt x="846302" y="262542"/>
                    <a:pt x="806344" y="213235"/>
                  </a:cubicBezTo>
                  <a:cubicBezTo>
                    <a:pt x="753066" y="147494"/>
                    <a:pt x="668712" y="115240"/>
                    <a:pt x="585164" y="128664"/>
                  </a:cubicBezTo>
                  <a:cubicBezTo>
                    <a:pt x="522501" y="138733"/>
                    <a:pt x="467459" y="173343"/>
                    <a:pt x="431198" y="223399"/>
                  </a:cubicBezTo>
                  <a:lnTo>
                    <a:pt x="406778" y="268683"/>
                  </a:lnTo>
                  <a:lnTo>
                    <a:pt x="390123" y="318901"/>
                  </a:lnTo>
                  <a:cubicBezTo>
                    <a:pt x="366687" y="429587"/>
                    <a:pt x="415423" y="559583"/>
                    <a:pt x="526281" y="682080"/>
                  </a:cubicBezTo>
                  <a:lnTo>
                    <a:pt x="582331" y="738077"/>
                  </a:lnTo>
                  <a:lnTo>
                    <a:pt x="693689" y="741107"/>
                  </a:lnTo>
                  <a:cubicBezTo>
                    <a:pt x="829922" y="752087"/>
                    <a:pt x="970147" y="786714"/>
                    <a:pt x="1102644" y="841470"/>
                  </a:cubicBezTo>
                  <a:lnTo>
                    <a:pt x="1159798" y="868542"/>
                  </a:lnTo>
                  <a:lnTo>
                    <a:pt x="1177985" y="804044"/>
                  </a:lnTo>
                  <a:cubicBezTo>
                    <a:pt x="1189022" y="777527"/>
                    <a:pt x="1203023" y="753165"/>
                    <a:pt x="1219927" y="731316"/>
                  </a:cubicBezTo>
                  <a:lnTo>
                    <a:pt x="1254015" y="694750"/>
                  </a:lnTo>
                  <a:lnTo>
                    <a:pt x="1253813" y="694532"/>
                  </a:lnTo>
                  <a:lnTo>
                    <a:pt x="1255498" y="693161"/>
                  </a:lnTo>
                  <a:lnTo>
                    <a:pt x="1256740" y="691828"/>
                  </a:lnTo>
                  <a:lnTo>
                    <a:pt x="1256907" y="692013"/>
                  </a:lnTo>
                  <a:lnTo>
                    <a:pt x="1284267" y="669745"/>
                  </a:lnTo>
                  <a:cubicBezTo>
                    <a:pt x="1316090" y="647202"/>
                    <a:pt x="1351781" y="631452"/>
                    <a:pt x="1389124" y="622997"/>
                  </a:cubicBezTo>
                  <a:cubicBezTo>
                    <a:pt x="1438915" y="611724"/>
                    <a:pt x="1491636" y="613419"/>
                    <a:pt x="1542048" y="629268"/>
                  </a:cubicBezTo>
                  <a:cubicBezTo>
                    <a:pt x="1642871" y="660970"/>
                    <a:pt x="1718880" y="744407"/>
                    <a:pt x="1741072" y="847742"/>
                  </a:cubicBezTo>
                  <a:cubicBezTo>
                    <a:pt x="1749395" y="886491"/>
                    <a:pt x="1749667" y="925797"/>
                    <a:pt x="1742596" y="963501"/>
                  </a:cubicBezTo>
                  <a:cubicBezTo>
                    <a:pt x="1735524" y="1001204"/>
                    <a:pt x="1721108" y="1037304"/>
                    <a:pt x="1700052" y="1069643"/>
                  </a:cubicBezTo>
                  <a:lnTo>
                    <a:pt x="1657234" y="1119439"/>
                  </a:lnTo>
                  <a:lnTo>
                    <a:pt x="1658121" y="1120322"/>
                  </a:lnTo>
                  <a:lnTo>
                    <a:pt x="1653309" y="1124003"/>
                  </a:lnTo>
                  <a:lnTo>
                    <a:pt x="1649299" y="1128666"/>
                  </a:lnTo>
                  <a:lnTo>
                    <a:pt x="1648453" y="1127717"/>
                  </a:lnTo>
                  <a:lnTo>
                    <a:pt x="1614719" y="1153518"/>
                  </a:lnTo>
                  <a:cubicBezTo>
                    <a:pt x="1567667" y="1180348"/>
                    <a:pt x="1511071" y="1187718"/>
                    <a:pt x="1457572" y="1172349"/>
                  </a:cubicBezTo>
                  <a:cubicBezTo>
                    <a:pt x="1386235" y="1151859"/>
                    <a:pt x="1331689" y="1094186"/>
                    <a:pt x="1315202" y="1021819"/>
                  </a:cubicBezTo>
                  <a:cubicBezTo>
                    <a:pt x="1298713" y="949451"/>
                    <a:pt x="1322893" y="873844"/>
                    <a:pt x="1378312" y="824473"/>
                  </a:cubicBezTo>
                  <a:lnTo>
                    <a:pt x="1378721" y="824932"/>
                  </a:lnTo>
                  <a:lnTo>
                    <a:pt x="1386057" y="815289"/>
                  </a:lnTo>
                  <a:cubicBezTo>
                    <a:pt x="1425741" y="779936"/>
                    <a:pt x="1485610" y="782377"/>
                    <a:pt x="1519783" y="820737"/>
                  </a:cubicBezTo>
                  <a:cubicBezTo>
                    <a:pt x="1553956" y="859098"/>
                    <a:pt x="1549491" y="918853"/>
                    <a:pt x="1509807" y="954207"/>
                  </a:cubicBezTo>
                  <a:cubicBezTo>
                    <a:pt x="1489965" y="971882"/>
                    <a:pt x="1465079" y="980110"/>
                    <a:pt x="1440879" y="979124"/>
                  </a:cubicBezTo>
                  <a:lnTo>
                    <a:pt x="1411754" y="972180"/>
                  </a:lnTo>
                  <a:lnTo>
                    <a:pt x="1414186" y="999267"/>
                  </a:lnTo>
                  <a:cubicBezTo>
                    <a:pt x="1422458" y="1035566"/>
                    <a:pt x="1449817" y="1064494"/>
                    <a:pt x="1485597" y="1074772"/>
                  </a:cubicBezTo>
                  <a:cubicBezTo>
                    <a:pt x="1521379" y="1085050"/>
                    <a:pt x="1559920" y="1075052"/>
                    <a:pt x="1586194" y="1048675"/>
                  </a:cubicBezTo>
                  <a:lnTo>
                    <a:pt x="1588106" y="1050582"/>
                  </a:lnTo>
                  <a:lnTo>
                    <a:pt x="1617781" y="1016071"/>
                  </a:lnTo>
                  <a:cubicBezTo>
                    <a:pt x="1645813" y="973016"/>
                    <a:pt x="1656167" y="919945"/>
                    <a:pt x="1645088" y="868356"/>
                  </a:cubicBezTo>
                  <a:cubicBezTo>
                    <a:pt x="1630315" y="799568"/>
                    <a:pt x="1579717" y="744025"/>
                    <a:pt x="1512600" y="722923"/>
                  </a:cubicBezTo>
                  <a:cubicBezTo>
                    <a:pt x="1462267" y="707096"/>
                    <a:pt x="1408464" y="712473"/>
                    <a:pt x="1362990" y="736381"/>
                  </a:cubicBezTo>
                  <a:lnTo>
                    <a:pt x="1322209" y="765317"/>
                  </a:lnTo>
                  <a:lnTo>
                    <a:pt x="1324903" y="768341"/>
                  </a:lnTo>
                  <a:cubicBezTo>
                    <a:pt x="1247518" y="837279"/>
                    <a:pt x="1226976" y="961189"/>
                    <a:pt x="1266406" y="1106862"/>
                  </a:cubicBezTo>
                  <a:lnTo>
                    <a:pt x="1276575" y="1138325"/>
                  </a:lnTo>
                  <a:lnTo>
                    <a:pt x="1278517" y="1138387"/>
                  </a:lnTo>
                  <a:cubicBezTo>
                    <a:pt x="1347640" y="1302129"/>
                    <a:pt x="1348477" y="1455439"/>
                    <a:pt x="1283079" y="1563468"/>
                  </a:cubicBezTo>
                  <a:lnTo>
                    <a:pt x="1253376" y="1603678"/>
                  </a:lnTo>
                  <a:lnTo>
                    <a:pt x="1253602" y="1603871"/>
                  </a:lnTo>
                  <a:lnTo>
                    <a:pt x="1252083" y="1605425"/>
                  </a:lnTo>
                  <a:lnTo>
                    <a:pt x="1251001" y="1606892"/>
                  </a:lnTo>
                  <a:lnTo>
                    <a:pt x="1250815" y="1606725"/>
                  </a:lnTo>
                  <a:lnTo>
                    <a:pt x="1226169" y="1631965"/>
                  </a:lnTo>
                  <a:cubicBezTo>
                    <a:pt x="1197119" y="1657985"/>
                    <a:pt x="1163454" y="1677696"/>
                    <a:pt x="1127317" y="1690348"/>
                  </a:cubicBezTo>
                  <a:cubicBezTo>
                    <a:pt x="1079134" y="1707217"/>
                    <a:pt x="1026558" y="1711538"/>
                    <a:pt x="974671" y="1701531"/>
                  </a:cubicBezTo>
                  <a:cubicBezTo>
                    <a:pt x="948726" y="1696527"/>
                    <a:pt x="923954" y="1688135"/>
                    <a:pt x="900862" y="1676795"/>
                  </a:cubicBezTo>
                  <a:lnTo>
                    <a:pt x="870384" y="1656512"/>
                  </a:lnTo>
                  <a:lnTo>
                    <a:pt x="866179" y="1693280"/>
                  </a:lnTo>
                  <a:cubicBezTo>
                    <a:pt x="858037" y="1806051"/>
                    <a:pt x="863970" y="1919500"/>
                    <a:pt x="883890" y="2025531"/>
                  </a:cubicBezTo>
                  <a:cubicBezTo>
                    <a:pt x="933372" y="2288926"/>
                    <a:pt x="1061945" y="2471943"/>
                    <a:pt x="1217005" y="2510068"/>
                  </a:cubicBezTo>
                  <a:lnTo>
                    <a:pt x="1277242" y="2516524"/>
                  </a:lnTo>
                  <a:lnTo>
                    <a:pt x="1328310" y="2512778"/>
                  </a:lnTo>
                  <a:cubicBezTo>
                    <a:pt x="1388818" y="2500160"/>
                    <a:pt x="1442913" y="2464086"/>
                    <a:pt x="1477727" y="2411022"/>
                  </a:cubicBezTo>
                  <a:cubicBezTo>
                    <a:pt x="1524140" y="2340270"/>
                    <a:pt x="1529205" y="2250104"/>
                    <a:pt x="1491001" y="2174599"/>
                  </a:cubicBezTo>
                  <a:cubicBezTo>
                    <a:pt x="1462355" y="2117969"/>
                    <a:pt x="1412641" y="2076064"/>
                    <a:pt x="1353927" y="2056748"/>
                  </a:cubicBezTo>
                  <a:lnTo>
                    <a:pt x="1294099" y="2045523"/>
                  </a:lnTo>
                  <a:lnTo>
                    <a:pt x="1266381" y="2046119"/>
                  </a:lnTo>
                  <a:cubicBezTo>
                    <a:pt x="1233289" y="2051330"/>
                    <a:pt x="1203102" y="2069627"/>
                    <a:pt x="1183192" y="2097715"/>
                  </a:cubicBezTo>
                  <a:cubicBezTo>
                    <a:pt x="1156644" y="2135164"/>
                    <a:pt x="1152568" y="2184090"/>
                    <a:pt x="1172551" y="2225416"/>
                  </a:cubicBezTo>
                  <a:lnTo>
                    <a:pt x="1191064" y="2253377"/>
                  </a:lnTo>
                  <a:lnTo>
                    <a:pt x="1213768" y="2224264"/>
                  </a:lnTo>
                  <a:cubicBezTo>
                    <a:pt x="1236316" y="2204682"/>
                    <a:pt x="1266621" y="2193444"/>
                    <a:pt x="1299339" y="2195190"/>
                  </a:cubicBezTo>
                  <a:cubicBezTo>
                    <a:pt x="1364776" y="2198682"/>
                    <a:pt x="1415087" y="2252793"/>
                    <a:pt x="1411710" y="2316049"/>
                  </a:cubicBezTo>
                  <a:cubicBezTo>
                    <a:pt x="1408333" y="2379305"/>
                    <a:pt x="1352549" y="2427752"/>
                    <a:pt x="1287112" y="2424260"/>
                  </a:cubicBezTo>
                  <a:lnTo>
                    <a:pt x="1272623" y="2420621"/>
                  </a:lnTo>
                  <a:lnTo>
                    <a:pt x="1272582" y="2421377"/>
                  </a:lnTo>
                  <a:cubicBezTo>
                    <a:pt x="1181195" y="2416501"/>
                    <a:pt x="1099696" y="2362301"/>
                    <a:pt x="1059855" y="2279910"/>
                  </a:cubicBezTo>
                  <a:cubicBezTo>
                    <a:pt x="1020016" y="2197520"/>
                    <a:pt x="1028145" y="2099981"/>
                    <a:pt x="1081070" y="2025321"/>
                  </a:cubicBezTo>
                  <a:cubicBezTo>
                    <a:pt x="1120764" y="1969325"/>
                    <a:pt x="1180945" y="1932847"/>
                    <a:pt x="1246917" y="1922460"/>
                  </a:cubicBezTo>
                  <a:lnTo>
                    <a:pt x="1299273" y="1921334"/>
                  </a:lnTo>
                  <a:lnTo>
                    <a:pt x="1299358" y="1919769"/>
                  </a:lnTo>
                  <a:lnTo>
                    <a:pt x="1306836" y="1921172"/>
                  </a:lnTo>
                  <a:lnTo>
                    <a:pt x="1314275" y="1921012"/>
                  </a:lnTo>
                  <a:lnTo>
                    <a:pt x="1314103" y="1922536"/>
                  </a:lnTo>
                  <a:lnTo>
                    <a:pt x="1393191" y="1937374"/>
                  </a:lnTo>
                  <a:cubicBezTo>
                    <a:pt x="1483114" y="1966957"/>
                    <a:pt x="1559246" y="2031136"/>
                    <a:pt x="1603128" y="2117866"/>
                  </a:cubicBezTo>
                  <a:cubicBezTo>
                    <a:pt x="1661638" y="2233504"/>
                    <a:pt x="1653881" y="2371597"/>
                    <a:pt x="1582788" y="2479956"/>
                  </a:cubicBezTo>
                  <a:cubicBezTo>
                    <a:pt x="1529468" y="2561225"/>
                    <a:pt x="1446628" y="2616472"/>
                    <a:pt x="1353957" y="2635799"/>
                  </a:cubicBezTo>
                  <a:lnTo>
                    <a:pt x="1281612" y="2641107"/>
                  </a:lnTo>
                  <a:lnTo>
                    <a:pt x="1281556" y="2643205"/>
                  </a:lnTo>
                  <a:lnTo>
                    <a:pt x="1269805" y="2641973"/>
                  </a:lnTo>
                  <a:lnTo>
                    <a:pt x="1258742" y="2642785"/>
                  </a:lnTo>
                  <a:lnTo>
                    <a:pt x="1258857" y="2640826"/>
                  </a:lnTo>
                  <a:lnTo>
                    <a:pt x="1197407" y="2634387"/>
                  </a:lnTo>
                  <a:cubicBezTo>
                    <a:pt x="1077134" y="2607255"/>
                    <a:pt x="968686" y="2518904"/>
                    <a:pt x="887183" y="2385472"/>
                  </a:cubicBezTo>
                  <a:lnTo>
                    <a:pt x="866803" y="2347287"/>
                  </a:lnTo>
                  <a:lnTo>
                    <a:pt x="839741" y="2391765"/>
                  </a:lnTo>
                  <a:cubicBezTo>
                    <a:pt x="734534" y="2545517"/>
                    <a:pt x="599035" y="2635464"/>
                    <a:pt x="459400" y="2644248"/>
                  </a:cubicBezTo>
                  <a:lnTo>
                    <a:pt x="416674" y="2642751"/>
                  </a:lnTo>
                  <a:lnTo>
                    <a:pt x="416596" y="2644380"/>
                  </a:lnTo>
                  <a:lnTo>
                    <a:pt x="405502" y="2642360"/>
                  </a:lnTo>
                  <a:lnTo>
                    <a:pt x="389359" y="2641794"/>
                  </a:lnTo>
                  <a:lnTo>
                    <a:pt x="389558" y="2639456"/>
                  </a:lnTo>
                  <a:lnTo>
                    <a:pt x="322459" y="2627232"/>
                  </a:lnTo>
                  <a:lnTo>
                    <a:pt x="266334" y="2602792"/>
                  </a:lnTo>
                  <a:lnTo>
                    <a:pt x="268603" y="2634566"/>
                  </a:lnTo>
                  <a:cubicBezTo>
                    <a:pt x="267069" y="2669276"/>
                    <a:pt x="253770" y="2706962"/>
                    <a:pt x="228699" y="2740480"/>
                  </a:cubicBezTo>
                  <a:cubicBezTo>
                    <a:pt x="195271" y="2785172"/>
                    <a:pt x="148826" y="2811880"/>
                    <a:pt x="105606" y="2815838"/>
                  </a:cubicBezTo>
                  <a:lnTo>
                    <a:pt x="91700" y="2815623"/>
                  </a:lnTo>
                  <a:lnTo>
                    <a:pt x="87564" y="2802343"/>
                  </a:lnTo>
                  <a:cubicBezTo>
                    <a:pt x="79152" y="2759766"/>
                    <a:pt x="91652" y="2707668"/>
                    <a:pt x="125080" y="2662975"/>
                  </a:cubicBezTo>
                  <a:cubicBezTo>
                    <a:pt x="150151" y="2629457"/>
                    <a:pt x="182544" y="2606054"/>
                    <a:pt x="215407" y="2594777"/>
                  </a:cubicBezTo>
                  <a:lnTo>
                    <a:pt x="242869" y="2588777"/>
                  </a:lnTo>
                  <a:lnTo>
                    <a:pt x="199646" y="2558829"/>
                  </a:lnTo>
                  <a:cubicBezTo>
                    <a:pt x="163682" y="2528327"/>
                    <a:pt x="133467" y="2490627"/>
                    <a:pt x="111333" y="2447233"/>
                  </a:cubicBezTo>
                  <a:cubicBezTo>
                    <a:pt x="52310" y="2331518"/>
                    <a:pt x="59799" y="2193051"/>
                    <a:pt x="130955" y="2084374"/>
                  </a:cubicBezTo>
                  <a:cubicBezTo>
                    <a:pt x="184322" y="2002867"/>
                    <a:pt x="267369" y="1947485"/>
                    <a:pt x="360260" y="1928190"/>
                  </a:cubicBezTo>
                  <a:lnTo>
                    <a:pt x="438223" y="1922556"/>
                  </a:lnTo>
                  <a:lnTo>
                    <a:pt x="438213" y="1920797"/>
                  </a:lnTo>
                  <a:lnTo>
                    <a:pt x="446960" y="1921925"/>
                  </a:lnTo>
                  <a:lnTo>
                    <a:pt x="455697" y="1921293"/>
                  </a:lnTo>
                  <a:lnTo>
                    <a:pt x="455591" y="1923036"/>
                  </a:lnTo>
                  <a:lnTo>
                    <a:pt x="505034" y="1929407"/>
                  </a:lnTo>
                  <a:cubicBezTo>
                    <a:pt x="569527" y="1946758"/>
                    <a:pt x="625482" y="1989435"/>
                    <a:pt x="658991" y="2049338"/>
                  </a:cubicBezTo>
                  <a:cubicBezTo>
                    <a:pt x="703668" y="2129209"/>
                    <a:pt x="701366" y="2227058"/>
                    <a:pt x="652983" y="2304740"/>
                  </a:cubicBezTo>
                  <a:cubicBezTo>
                    <a:pt x="604598" y="2382421"/>
                    <a:pt x="517791" y="2427635"/>
                    <a:pt x="426403" y="2422758"/>
                  </a:cubicBezTo>
                  <a:lnTo>
                    <a:pt x="426444" y="2422000"/>
                  </a:lnTo>
                  <a:lnTo>
                    <a:pt x="411649" y="2424075"/>
                  </a:lnTo>
                  <a:cubicBezTo>
                    <a:pt x="346211" y="2420583"/>
                    <a:pt x="295901" y="2366472"/>
                    <a:pt x="299278" y="2303216"/>
                  </a:cubicBezTo>
                  <a:cubicBezTo>
                    <a:pt x="302654" y="2239960"/>
                    <a:pt x="358439" y="2191513"/>
                    <a:pt x="423876" y="2195005"/>
                  </a:cubicBezTo>
                  <a:cubicBezTo>
                    <a:pt x="456595" y="2196752"/>
                    <a:pt x="485532" y="2211153"/>
                    <a:pt x="505867" y="2233025"/>
                  </a:cubicBezTo>
                  <a:lnTo>
                    <a:pt x="525344" y="2264389"/>
                  </a:lnTo>
                  <a:lnTo>
                    <a:pt x="546728" y="2238559"/>
                  </a:lnTo>
                  <a:cubicBezTo>
                    <a:pt x="570997" y="2199594"/>
                    <a:pt x="572151" y="2150512"/>
                    <a:pt x="549741" y="2110450"/>
                  </a:cubicBezTo>
                  <a:cubicBezTo>
                    <a:pt x="532933" y="2080402"/>
                    <a:pt x="504866" y="2058996"/>
                    <a:pt x="472517" y="2050292"/>
                  </a:cubicBezTo>
                  <a:lnTo>
                    <a:pt x="446025" y="2046879"/>
                  </a:lnTo>
                  <a:lnTo>
                    <a:pt x="385810" y="2051230"/>
                  </a:lnTo>
                  <a:cubicBezTo>
                    <a:pt x="325158" y="2063828"/>
                    <a:pt x="270932" y="2099989"/>
                    <a:pt x="236087" y="2153208"/>
                  </a:cubicBezTo>
                  <a:cubicBezTo>
                    <a:pt x="189627" y="2224168"/>
                    <a:pt x="184738" y="2314578"/>
                    <a:pt x="223276" y="2390134"/>
                  </a:cubicBezTo>
                  <a:cubicBezTo>
                    <a:pt x="252180" y="2446799"/>
                    <a:pt x="302189" y="2488597"/>
                    <a:pt x="361129" y="2507662"/>
                  </a:cubicBezTo>
                  <a:lnTo>
                    <a:pt x="407084" y="2516033"/>
                  </a:lnTo>
                  <a:lnTo>
                    <a:pt x="457565" y="2517871"/>
                  </a:lnTo>
                  <a:cubicBezTo>
                    <a:pt x="572170" y="2508947"/>
                    <a:pt x="683296" y="2422394"/>
                    <a:pt x="767205" y="2276704"/>
                  </a:cubicBezTo>
                  <a:lnTo>
                    <a:pt x="803536" y="2205386"/>
                  </a:lnTo>
                  <a:lnTo>
                    <a:pt x="803280" y="2204749"/>
                  </a:lnTo>
                  <a:cubicBezTo>
                    <a:pt x="791775" y="2171366"/>
                    <a:pt x="781588" y="2136438"/>
                    <a:pt x="772843" y="2100094"/>
                  </a:cubicBezTo>
                  <a:cubicBezTo>
                    <a:pt x="762146" y="2055642"/>
                    <a:pt x="753829" y="2009935"/>
                    <a:pt x="747903" y="1963434"/>
                  </a:cubicBezTo>
                  <a:lnTo>
                    <a:pt x="739655" y="1853328"/>
                  </a:lnTo>
                  <a:lnTo>
                    <a:pt x="729500" y="1856848"/>
                  </a:lnTo>
                  <a:cubicBezTo>
                    <a:pt x="687213" y="1866612"/>
                    <a:pt x="634743" y="1855778"/>
                    <a:pt x="589009" y="1823791"/>
                  </a:cubicBezTo>
                  <a:cubicBezTo>
                    <a:pt x="543274" y="1791803"/>
                    <a:pt x="515101" y="1746232"/>
                    <a:pt x="509768" y="1703160"/>
                  </a:cubicBezTo>
                  <a:lnTo>
                    <a:pt x="509540" y="1689254"/>
                  </a:lnTo>
                  <a:lnTo>
                    <a:pt x="522682" y="1684697"/>
                  </a:lnTo>
                  <a:cubicBezTo>
                    <a:pt x="564970" y="1674934"/>
                    <a:pt x="617439" y="1685767"/>
                    <a:pt x="663173" y="1717755"/>
                  </a:cubicBezTo>
                  <a:cubicBezTo>
                    <a:pt x="697474" y="1741746"/>
                    <a:pt x="721897" y="1773378"/>
                    <a:pt x="734214" y="1805864"/>
                  </a:cubicBezTo>
                  <a:lnTo>
                    <a:pt x="737401" y="1818503"/>
                  </a:lnTo>
                  <a:lnTo>
                    <a:pt x="741125" y="1678550"/>
                  </a:lnTo>
                  <a:cubicBezTo>
                    <a:pt x="744805" y="1630702"/>
                    <a:pt x="750899" y="1582974"/>
                    <a:pt x="759416" y="1535829"/>
                  </a:cubicBezTo>
                  <a:lnTo>
                    <a:pt x="767783" y="1538991"/>
                  </a:lnTo>
                  <a:lnTo>
                    <a:pt x="752063" y="1507143"/>
                  </a:lnTo>
                  <a:cubicBezTo>
                    <a:pt x="726702" y="1432042"/>
                    <a:pt x="733078" y="1351066"/>
                    <a:pt x="767549" y="1282013"/>
                  </a:cubicBezTo>
                  <a:lnTo>
                    <a:pt x="804419" y="1227667"/>
                  </a:lnTo>
                  <a:lnTo>
                    <a:pt x="803437" y="1226890"/>
                  </a:lnTo>
                  <a:lnTo>
                    <a:pt x="807798" y="1222686"/>
                  </a:lnTo>
                  <a:lnTo>
                    <a:pt x="811250" y="1217597"/>
                  </a:lnTo>
                  <a:lnTo>
                    <a:pt x="812200" y="1218443"/>
                  </a:lnTo>
                  <a:lnTo>
                    <a:pt x="842776" y="1188968"/>
                  </a:lnTo>
                  <a:cubicBezTo>
                    <a:pt x="886468" y="1156955"/>
                    <a:pt x="941856" y="1143189"/>
                    <a:pt x="996762" y="1152364"/>
                  </a:cubicBezTo>
                  <a:cubicBezTo>
                    <a:pt x="1069968" y="1164599"/>
                    <a:pt x="1130725" y="1215685"/>
                    <a:pt x="1155346" y="1285704"/>
                  </a:cubicBezTo>
                  <a:cubicBezTo>
                    <a:pt x="1179968" y="1355724"/>
                    <a:pt x="1164553" y="1433592"/>
                    <a:pt x="1115117" y="1488953"/>
                  </a:cubicBezTo>
                  <a:lnTo>
                    <a:pt x="1114658" y="1488544"/>
                  </a:lnTo>
                  <a:lnTo>
                    <a:pt x="1108468" y="1498958"/>
                  </a:lnTo>
                  <a:cubicBezTo>
                    <a:pt x="1073068" y="1538599"/>
                    <a:pt x="1013308" y="1542993"/>
                    <a:pt x="974988" y="1508773"/>
                  </a:cubicBezTo>
                  <a:cubicBezTo>
                    <a:pt x="936668" y="1474555"/>
                    <a:pt x="934302" y="1414679"/>
                    <a:pt x="969701" y="1375038"/>
                  </a:cubicBezTo>
                  <a:cubicBezTo>
                    <a:pt x="987402" y="1355217"/>
                    <a:pt x="1011191" y="1344209"/>
                    <a:pt x="1035347" y="1342433"/>
                  </a:cubicBezTo>
                  <a:lnTo>
                    <a:pt x="1065073" y="1346015"/>
                  </a:lnTo>
                  <a:lnTo>
                    <a:pt x="1059572" y="1319381"/>
                  </a:lnTo>
                  <a:cubicBezTo>
                    <a:pt x="1047222" y="1284260"/>
                    <a:pt x="1016746" y="1258636"/>
                    <a:pt x="980026" y="1252499"/>
                  </a:cubicBezTo>
                  <a:cubicBezTo>
                    <a:pt x="943305" y="1246361"/>
                    <a:pt x="906154" y="1260683"/>
                    <a:pt x="883055" y="1289880"/>
                  </a:cubicBezTo>
                  <a:lnTo>
                    <a:pt x="880938" y="1288205"/>
                  </a:lnTo>
                  <a:lnTo>
                    <a:pt x="855386" y="1325870"/>
                  </a:lnTo>
                  <a:cubicBezTo>
                    <a:pt x="832438" y="1371837"/>
                    <a:pt x="828194" y="1425741"/>
                    <a:pt x="845076" y="1475733"/>
                  </a:cubicBezTo>
                  <a:cubicBezTo>
                    <a:pt x="867585" y="1542390"/>
                    <a:pt x="924179" y="1591810"/>
                    <a:pt x="993261" y="1605133"/>
                  </a:cubicBezTo>
                  <a:cubicBezTo>
                    <a:pt x="1045074" y="1615125"/>
                    <a:pt x="1097914" y="1603658"/>
                    <a:pt x="1140370" y="1574727"/>
                  </a:cubicBezTo>
                  <a:lnTo>
                    <a:pt x="1177591" y="1541335"/>
                  </a:lnTo>
                  <a:lnTo>
                    <a:pt x="1174570" y="1538637"/>
                  </a:lnTo>
                  <a:cubicBezTo>
                    <a:pt x="1253462" y="1450293"/>
                    <a:pt x="1250420" y="1299070"/>
                    <a:pt x="1166445" y="1134749"/>
                  </a:cubicBezTo>
                  <a:lnTo>
                    <a:pt x="1171279" y="1134905"/>
                  </a:lnTo>
                  <a:lnTo>
                    <a:pt x="1160409" y="1091114"/>
                  </a:lnTo>
                  <a:lnTo>
                    <a:pt x="1149681" y="1001423"/>
                  </a:lnTo>
                  <a:lnTo>
                    <a:pt x="1049821" y="955778"/>
                  </a:lnTo>
                  <a:cubicBezTo>
                    <a:pt x="945575" y="913278"/>
                    <a:pt x="836348" y="883833"/>
                    <a:pt x="729772" y="869837"/>
                  </a:cubicBezTo>
                  <a:cubicBezTo>
                    <a:pt x="466015" y="835202"/>
                    <a:pt x="252824" y="899030"/>
                    <a:pt x="166614" y="1032422"/>
                  </a:cubicBezTo>
                  <a:lnTo>
                    <a:pt x="140030" y="1088753"/>
                  </a:lnTo>
                  <a:lnTo>
                    <a:pt x="127068" y="1141393"/>
                  </a:lnTo>
                  <a:cubicBezTo>
                    <a:pt x="120340" y="1202836"/>
                    <a:pt x="137899" y="1265439"/>
                    <a:pt x="177582" y="1314967"/>
                  </a:cubicBezTo>
                  <a:cubicBezTo>
                    <a:pt x="230493" y="1381004"/>
                    <a:pt x="314664" y="1413728"/>
                    <a:pt x="398287" y="1400769"/>
                  </a:cubicBezTo>
                  <a:cubicBezTo>
                    <a:pt x="461004" y="1391051"/>
                    <a:pt x="516238" y="1356749"/>
                    <a:pt x="552778" y="1306895"/>
                  </a:cubicBezTo>
                  <a:lnTo>
                    <a:pt x="581970" y="1253479"/>
                  </a:lnTo>
                  <a:lnTo>
                    <a:pt x="589982" y="1226939"/>
                  </a:lnTo>
                  <a:cubicBezTo>
                    <a:pt x="595268" y="1193858"/>
                    <a:pt x="587213" y="1159491"/>
                    <a:pt x="566667" y="1131865"/>
                  </a:cubicBezTo>
                  <a:cubicBezTo>
                    <a:pt x="539273" y="1095030"/>
                    <a:pt x="494012" y="1076010"/>
                    <a:pt x="448529" y="1082222"/>
                  </a:cubicBezTo>
                  <a:lnTo>
                    <a:pt x="416211" y="1091171"/>
                  </a:lnTo>
                  <a:lnTo>
                    <a:pt x="436867" y="1121771"/>
                  </a:lnTo>
                  <a:cubicBezTo>
                    <a:pt x="448510" y="1149273"/>
                    <a:pt x="449816" y="1181569"/>
                    <a:pt x="438029" y="1212140"/>
                  </a:cubicBezTo>
                  <a:cubicBezTo>
                    <a:pt x="414455" y="1273283"/>
                    <a:pt x="347430" y="1304376"/>
                    <a:pt x="288325" y="1281587"/>
                  </a:cubicBezTo>
                  <a:cubicBezTo>
                    <a:pt x="229219" y="1258798"/>
                    <a:pt x="200417" y="1190758"/>
                    <a:pt x="223991" y="1129614"/>
                  </a:cubicBezTo>
                  <a:lnTo>
                    <a:pt x="231936" y="1116963"/>
                  </a:lnTo>
                  <a:lnTo>
                    <a:pt x="231228" y="1116689"/>
                  </a:lnTo>
                  <a:cubicBezTo>
                    <a:pt x="264152" y="1031299"/>
                    <a:pt x="340915" y="970576"/>
                    <a:pt x="431590" y="958193"/>
                  </a:cubicBezTo>
                  <a:cubicBezTo>
                    <a:pt x="454260" y="955098"/>
                    <a:pt x="476901" y="955145"/>
                    <a:pt x="498965" y="958106"/>
                  </a:cubicBezTo>
                  <a:cubicBezTo>
                    <a:pt x="565157" y="966989"/>
                    <a:pt x="626154" y="1002087"/>
                    <a:pt x="667113" y="1057163"/>
                  </a:cubicBezTo>
                  <a:cubicBezTo>
                    <a:pt x="708075" y="1112240"/>
                    <a:pt x="724134" y="1180756"/>
                    <a:pt x="713593" y="1246704"/>
                  </a:cubicBezTo>
                  <a:lnTo>
                    <a:pt x="698460" y="1296836"/>
                  </a:lnTo>
                  <a:lnTo>
                    <a:pt x="699921" y="1297401"/>
                  </a:lnTo>
                  <a:lnTo>
                    <a:pt x="696274" y="1304076"/>
                  </a:lnTo>
                  <a:lnTo>
                    <a:pt x="694123" y="1311204"/>
                  </a:lnTo>
                  <a:lnTo>
                    <a:pt x="692726" y="1310566"/>
                  </a:lnTo>
                  <a:lnTo>
                    <a:pt x="654140" y="1381178"/>
                  </a:lnTo>
                  <a:cubicBezTo>
                    <a:pt x="598177" y="1457530"/>
                    <a:pt x="513584" y="1510065"/>
                    <a:pt x="417530" y="1524950"/>
                  </a:cubicBezTo>
                  <a:cubicBezTo>
                    <a:pt x="289460" y="1544796"/>
                    <a:pt x="160548" y="1494679"/>
                    <a:pt x="79514" y="1393540"/>
                  </a:cubicBezTo>
                  <a:cubicBezTo>
                    <a:pt x="18737" y="1317686"/>
                    <a:pt x="-8155" y="1221807"/>
                    <a:pt x="2149" y="1127705"/>
                  </a:cubicBezTo>
                  <a:lnTo>
                    <a:pt x="20939" y="1051400"/>
                  </a:lnTo>
                  <a:lnTo>
                    <a:pt x="19352" y="1050824"/>
                  </a:lnTo>
                  <a:lnTo>
                    <a:pt x="23027" y="1042920"/>
                  </a:lnTo>
                  <a:lnTo>
                    <a:pt x="24976" y="1035002"/>
                  </a:lnTo>
                  <a:lnTo>
                    <a:pt x="26440" y="1035576"/>
                  </a:lnTo>
                  <a:lnTo>
                    <a:pt x="54783" y="974593"/>
                  </a:lnTo>
                  <a:cubicBezTo>
                    <a:pt x="120878" y="867146"/>
                    <a:pt x="243640" y="791488"/>
                    <a:pt x="401577" y="757494"/>
                  </a:cubicBezTo>
                  <a:lnTo>
                    <a:pt x="427789" y="754430"/>
                  </a:lnTo>
                  <a:lnTo>
                    <a:pt x="394375" y="715590"/>
                  </a:lnTo>
                  <a:cubicBezTo>
                    <a:pt x="282348" y="570641"/>
                    <a:pt x="237778" y="416753"/>
                    <a:pt x="268982" y="282640"/>
                  </a:cubicBezTo>
                  <a:lnTo>
                    <a:pt x="282524" y="242379"/>
                  </a:lnTo>
                  <a:lnTo>
                    <a:pt x="279048" y="245238"/>
                  </a:lnTo>
                  <a:cubicBezTo>
                    <a:pt x="242782" y="269079"/>
                    <a:pt x="189815" y="277140"/>
                    <a:pt x="135819" y="263024"/>
                  </a:cubicBezTo>
                  <a:cubicBezTo>
                    <a:pt x="81824" y="248908"/>
                    <a:pt x="39578" y="215956"/>
                    <a:pt x="19621" y="177417"/>
                  </a:cubicBezTo>
                  <a:lnTo>
                    <a:pt x="14577" y="164455"/>
                  </a:lnTo>
                  <a:lnTo>
                    <a:pt x="25319" y="155619"/>
                  </a:lnTo>
                  <a:cubicBezTo>
                    <a:pt x="52518" y="137738"/>
                    <a:pt x="89111" y="128734"/>
                    <a:pt x="128488" y="131305"/>
                  </a:cubicBezTo>
                  <a:cubicBezTo>
                    <a:pt x="141614" y="132162"/>
                    <a:pt x="155048" y="134304"/>
                    <a:pt x="168547" y="137833"/>
                  </a:cubicBezTo>
                  <a:cubicBezTo>
                    <a:pt x="222543" y="151949"/>
                    <a:pt x="264789" y="184901"/>
                    <a:pt x="284747" y="223440"/>
                  </a:cubicBezTo>
                  <a:lnTo>
                    <a:pt x="286802" y="228721"/>
                  </a:lnTo>
                  <a:lnTo>
                    <a:pt x="287644" y="227158"/>
                  </a:lnTo>
                  <a:lnTo>
                    <a:pt x="290938" y="217365"/>
                  </a:lnTo>
                  <a:lnTo>
                    <a:pt x="292565" y="218032"/>
                  </a:lnTo>
                  <a:lnTo>
                    <a:pt x="329423" y="149682"/>
                  </a:lnTo>
                  <a:cubicBezTo>
                    <a:pt x="384959" y="73019"/>
                    <a:pt x="469259" y="20012"/>
                    <a:pt x="565227" y="4592"/>
                  </a:cubicBezTo>
                  <a:cubicBezTo>
                    <a:pt x="597217" y="-548"/>
                    <a:pt x="629283" y="-1316"/>
                    <a:pt x="660663" y="1998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48D2D79A-4F54-495B-8CFC-C8D82C8A2893}"/>
                </a:ext>
              </a:extLst>
            </p:cNvPr>
            <p:cNvSpPr/>
            <p:nvPr/>
          </p:nvSpPr>
          <p:spPr>
            <a:xfrm>
              <a:off x="1793446" y="2299994"/>
              <a:ext cx="1111474" cy="1105194"/>
            </a:xfrm>
            <a:custGeom>
              <a:avLst/>
              <a:gdLst>
                <a:gd name="connsiteX0" fmla="*/ 2851408 w 4918970"/>
                <a:gd name="connsiteY0" fmla="*/ 4729883 h 4941646"/>
                <a:gd name="connsiteX1" fmla="*/ 2935036 w 4918970"/>
                <a:gd name="connsiteY1" fmla="*/ 4754440 h 4941646"/>
                <a:gd name="connsiteX2" fmla="*/ 2949221 w 4918970"/>
                <a:gd name="connsiteY2" fmla="*/ 4764825 h 4941646"/>
                <a:gd name="connsiteX3" fmla="*/ 2943781 w 4918970"/>
                <a:gd name="connsiteY3" fmla="*/ 4781542 h 4941646"/>
                <a:gd name="connsiteX4" fmla="*/ 2803244 w 4918970"/>
                <a:gd name="connsiteY4" fmla="*/ 4897848 h 4941646"/>
                <a:gd name="connsiteX5" fmla="*/ 2621233 w 4918970"/>
                <a:gd name="connsiteY5" fmla="*/ 4885605 h 4941646"/>
                <a:gd name="connsiteX6" fmla="*/ 2607049 w 4918970"/>
                <a:gd name="connsiteY6" fmla="*/ 4875219 h 4941646"/>
                <a:gd name="connsiteX7" fmla="*/ 2612489 w 4918970"/>
                <a:gd name="connsiteY7" fmla="*/ 4858502 h 4941646"/>
                <a:gd name="connsiteX8" fmla="*/ 2753026 w 4918970"/>
                <a:gd name="connsiteY8" fmla="*/ 4742197 h 4941646"/>
                <a:gd name="connsiteX9" fmla="*/ 2851408 w 4918970"/>
                <a:gd name="connsiteY9" fmla="*/ 4729883 h 4941646"/>
                <a:gd name="connsiteX10" fmla="*/ 1910154 w 4918970"/>
                <a:gd name="connsiteY10" fmla="*/ 4196020 h 4941646"/>
                <a:gd name="connsiteX11" fmla="*/ 2128554 w 4918970"/>
                <a:gd name="connsiteY11" fmla="*/ 4336324 h 4941646"/>
                <a:gd name="connsiteX12" fmla="*/ 2111097 w 4918970"/>
                <a:gd name="connsiteY12" fmla="*/ 4595319 h 4941646"/>
                <a:gd name="connsiteX13" fmla="*/ 2110461 w 4918970"/>
                <a:gd name="connsiteY13" fmla="*/ 4594884 h 4941646"/>
                <a:gd name="connsiteX14" fmla="*/ 2104436 w 4918970"/>
                <a:gd name="connsiteY14" fmla="*/ 4608817 h 4941646"/>
                <a:gd name="connsiteX15" fmla="*/ 1940145 w 4918970"/>
                <a:gd name="connsiteY15" fmla="*/ 4642379 h 4941646"/>
                <a:gd name="connsiteX16" fmla="*/ 1912170 w 4918970"/>
                <a:gd name="connsiteY16" fmla="*/ 4477045 h 4941646"/>
                <a:gd name="connsiteX17" fmla="*/ 1988522 w 4918970"/>
                <a:gd name="connsiteY17" fmla="*/ 4426024 h 4941646"/>
                <a:gd name="connsiteX18" fmla="*/ 2026034 w 4918970"/>
                <a:gd name="connsiteY18" fmla="*/ 4425715 h 4941646"/>
                <a:gd name="connsiteX19" fmla="*/ 2014935 w 4918970"/>
                <a:gd name="connsiteY19" fmla="*/ 4393500 h 4941646"/>
                <a:gd name="connsiteX20" fmla="*/ 1905386 w 4918970"/>
                <a:gd name="connsiteY20" fmla="*/ 4323125 h 4941646"/>
                <a:gd name="connsiteX21" fmla="*/ 1812349 w 4918970"/>
                <a:gd name="connsiteY21" fmla="*/ 4358302 h 4941646"/>
                <a:gd name="connsiteX22" fmla="*/ 1794731 w 4918970"/>
                <a:gd name="connsiteY22" fmla="*/ 4380282 h 4941646"/>
                <a:gd name="connsiteX23" fmla="*/ 1766791 w 4918970"/>
                <a:gd name="connsiteY23" fmla="*/ 4435464 h 4941646"/>
                <a:gd name="connsiteX24" fmla="*/ 1777061 w 4918970"/>
                <a:gd name="connsiteY24" fmla="*/ 4618861 h 4941646"/>
                <a:gd name="connsiteX25" fmla="*/ 1975909 w 4918970"/>
                <a:gd name="connsiteY25" fmla="*/ 4754331 h 4941646"/>
                <a:gd name="connsiteX26" fmla="*/ 2192458 w 4918970"/>
                <a:gd name="connsiteY26" fmla="*/ 4649455 h 4941646"/>
                <a:gd name="connsiteX27" fmla="*/ 2298181 w 4918970"/>
                <a:gd name="connsiteY27" fmla="*/ 4721053 h 4941646"/>
                <a:gd name="connsiteX28" fmla="*/ 1966529 w 4918970"/>
                <a:gd name="connsiteY28" fmla="*/ 4881672 h 4941646"/>
                <a:gd name="connsiteX29" fmla="*/ 1661989 w 4918970"/>
                <a:gd name="connsiteY29" fmla="*/ 4674197 h 4941646"/>
                <a:gd name="connsiteX30" fmla="*/ 1646259 w 4918970"/>
                <a:gd name="connsiteY30" fmla="*/ 4393316 h 4941646"/>
                <a:gd name="connsiteX31" fmla="*/ 1683193 w 4918970"/>
                <a:gd name="connsiteY31" fmla="*/ 4320372 h 4941646"/>
                <a:gd name="connsiteX32" fmla="*/ 1681858 w 4918970"/>
                <a:gd name="connsiteY32" fmla="*/ 4319569 h 4941646"/>
                <a:gd name="connsiteX33" fmla="*/ 1686586 w 4918970"/>
                <a:gd name="connsiteY33" fmla="*/ 4313670 h 4941646"/>
                <a:gd name="connsiteX34" fmla="*/ 1690080 w 4918970"/>
                <a:gd name="connsiteY34" fmla="*/ 4306769 h 4941646"/>
                <a:gd name="connsiteX35" fmla="*/ 1691395 w 4918970"/>
                <a:gd name="connsiteY35" fmla="*/ 4307670 h 4941646"/>
                <a:gd name="connsiteX36" fmla="*/ 1724672 w 4918970"/>
                <a:gd name="connsiteY36" fmla="*/ 4266152 h 4941646"/>
                <a:gd name="connsiteX37" fmla="*/ 1910154 w 4918970"/>
                <a:gd name="connsiteY37" fmla="*/ 4196020 h 4941646"/>
                <a:gd name="connsiteX38" fmla="*/ 3572719 w 4918970"/>
                <a:gd name="connsiteY38" fmla="*/ 3371574 h 4941646"/>
                <a:gd name="connsiteX39" fmla="*/ 3480599 w 4918970"/>
                <a:gd name="connsiteY39" fmla="*/ 3391307 h 4941646"/>
                <a:gd name="connsiteX40" fmla="*/ 3337314 w 4918970"/>
                <a:gd name="connsiteY40" fmla="*/ 3584598 h 4941646"/>
                <a:gd name="connsiteX41" fmla="*/ 3387884 w 4918970"/>
                <a:gd name="connsiteY41" fmla="*/ 3761186 h 4941646"/>
                <a:gd name="connsiteX42" fmla="*/ 3416975 w 4918970"/>
                <a:gd name="connsiteY42" fmla="*/ 3789240 h 4941646"/>
                <a:gd name="connsiteX43" fmla="*/ 3474957 w 4918970"/>
                <a:gd name="connsiteY43" fmla="*/ 3829358 h 4941646"/>
                <a:gd name="connsiteX44" fmla="*/ 4001005 w 4918970"/>
                <a:gd name="connsiteY44" fmla="*/ 3707667 h 4941646"/>
                <a:gd name="connsiteX45" fmla="*/ 4018757 w 4918970"/>
                <a:gd name="connsiteY45" fmla="*/ 3693244 h 4941646"/>
                <a:gd name="connsiteX46" fmla="*/ 3973082 w 4918970"/>
                <a:gd name="connsiteY46" fmla="*/ 3640028 h 4941646"/>
                <a:gd name="connsiteX47" fmla="*/ 3919485 w 4918970"/>
                <a:gd name="connsiteY47" fmla="*/ 3561407 h 4941646"/>
                <a:gd name="connsiteX48" fmla="*/ 3896543 w 4918970"/>
                <a:gd name="connsiteY48" fmla="*/ 3519130 h 4941646"/>
                <a:gd name="connsiteX49" fmla="*/ 3897801 w 4918970"/>
                <a:gd name="connsiteY49" fmla="*/ 3541143 h 4941646"/>
                <a:gd name="connsiteX50" fmla="*/ 3748907 w 4918970"/>
                <a:gd name="connsiteY50" fmla="*/ 3753779 h 4941646"/>
                <a:gd name="connsiteX51" fmla="*/ 3490812 w 4918970"/>
                <a:gd name="connsiteY51" fmla="*/ 3726016 h 4941646"/>
                <a:gd name="connsiteX52" fmla="*/ 3491273 w 4918970"/>
                <a:gd name="connsiteY52" fmla="*/ 3725398 h 4941646"/>
                <a:gd name="connsiteX53" fmla="*/ 3477591 w 4918970"/>
                <a:gd name="connsiteY53" fmla="*/ 3718822 h 4941646"/>
                <a:gd name="connsiteX54" fmla="*/ 3450601 w 4918970"/>
                <a:gd name="connsiteY54" fmla="*/ 3553325 h 4941646"/>
                <a:gd name="connsiteX55" fmla="*/ 3616919 w 4918970"/>
                <a:gd name="connsiteY55" fmla="*/ 3531961 h 4941646"/>
                <a:gd name="connsiteX56" fmla="*/ 3664859 w 4918970"/>
                <a:gd name="connsiteY56" fmla="*/ 3610284 h 4941646"/>
                <a:gd name="connsiteX57" fmla="*/ 3663816 w 4918970"/>
                <a:gd name="connsiteY57" fmla="*/ 3643202 h 4941646"/>
                <a:gd name="connsiteX58" fmla="*/ 3696302 w 4918970"/>
                <a:gd name="connsiteY58" fmla="*/ 3637973 h 4941646"/>
                <a:gd name="connsiteX59" fmla="*/ 3770988 w 4918970"/>
                <a:gd name="connsiteY59" fmla="*/ 3531315 h 4941646"/>
                <a:gd name="connsiteX60" fmla="*/ 3739547 w 4918970"/>
                <a:gd name="connsiteY60" fmla="*/ 3436950 h 4941646"/>
                <a:gd name="connsiteX61" fmla="*/ 3718283 w 4918970"/>
                <a:gd name="connsiteY61" fmla="*/ 3418468 h 4941646"/>
                <a:gd name="connsiteX62" fmla="*/ 3664260 w 4918970"/>
                <a:gd name="connsiteY62" fmla="*/ 3388353 h 4941646"/>
                <a:gd name="connsiteX63" fmla="*/ 3572719 w 4918970"/>
                <a:gd name="connsiteY63" fmla="*/ 3371574 h 4941646"/>
                <a:gd name="connsiteX64" fmla="*/ 538989 w 4918970"/>
                <a:gd name="connsiteY64" fmla="*/ 2854160 h 4941646"/>
                <a:gd name="connsiteX65" fmla="*/ 498748 w 4918970"/>
                <a:gd name="connsiteY65" fmla="*/ 2860880 h 4941646"/>
                <a:gd name="connsiteX66" fmla="*/ 497651 w 4918970"/>
                <a:gd name="connsiteY66" fmla="*/ 2856756 h 4941646"/>
                <a:gd name="connsiteX67" fmla="*/ 448530 w 4918970"/>
                <a:gd name="connsiteY67" fmla="*/ 2875839 h 4941646"/>
                <a:gd name="connsiteX68" fmla="*/ 349870 w 4918970"/>
                <a:gd name="connsiteY68" fmla="*/ 2999645 h 4941646"/>
                <a:gd name="connsiteX69" fmla="*/ 400925 w 4918970"/>
                <a:gd name="connsiteY69" fmla="*/ 3200587 h 4941646"/>
                <a:gd name="connsiteX70" fmla="*/ 546717 w 4918970"/>
                <a:gd name="connsiteY70" fmla="*/ 3262283 h 4941646"/>
                <a:gd name="connsiteX71" fmla="*/ 594296 w 4918970"/>
                <a:gd name="connsiteY71" fmla="*/ 3256204 h 4941646"/>
                <a:gd name="connsiteX72" fmla="*/ 593730 w 4918970"/>
                <a:gd name="connsiteY72" fmla="*/ 3253417 h 4941646"/>
                <a:gd name="connsiteX73" fmla="*/ 675063 w 4918970"/>
                <a:gd name="connsiteY73" fmla="*/ 3180064 h 4941646"/>
                <a:gd name="connsiteX74" fmla="*/ 650082 w 4918970"/>
                <a:gd name="connsiteY74" fmla="*/ 3073428 h 4941646"/>
                <a:gd name="connsiteX75" fmla="*/ 627666 w 4918970"/>
                <a:gd name="connsiteY75" fmla="*/ 3055569 h 4941646"/>
                <a:gd name="connsiteX76" fmla="*/ 616872 w 4918970"/>
                <a:gd name="connsiteY76" fmla="*/ 3085220 h 4941646"/>
                <a:gd name="connsiteX77" fmla="*/ 554951 w 4918970"/>
                <a:gd name="connsiteY77" fmla="*/ 3131399 h 4941646"/>
                <a:gd name="connsiteX78" fmla="*/ 431749 w 4918970"/>
                <a:gd name="connsiteY78" fmla="*/ 3062724 h 4941646"/>
                <a:gd name="connsiteX79" fmla="*/ 504559 w 4918970"/>
                <a:gd name="connsiteY79" fmla="*/ 2941921 h 4941646"/>
                <a:gd name="connsiteX80" fmla="*/ 517299 w 4918970"/>
                <a:gd name="connsiteY80" fmla="*/ 2941063 h 4941646"/>
                <a:gd name="connsiteX81" fmla="*/ 517133 w 4918970"/>
                <a:gd name="connsiteY81" fmla="*/ 2940437 h 4941646"/>
                <a:gd name="connsiteX82" fmla="*/ 727362 w 4918970"/>
                <a:gd name="connsiteY82" fmla="*/ 2999437 h 4941646"/>
                <a:gd name="connsiteX83" fmla="*/ 777167 w 4918970"/>
                <a:gd name="connsiteY83" fmla="*/ 3212031 h 4941646"/>
                <a:gd name="connsiteX84" fmla="*/ 669407 w 4918970"/>
                <a:gd name="connsiteY84" fmla="*/ 3339349 h 4941646"/>
                <a:gd name="connsiteX85" fmla="*/ 627133 w 4918970"/>
                <a:gd name="connsiteY85" fmla="*/ 3354054 h 4941646"/>
                <a:gd name="connsiteX86" fmla="*/ 627477 w 4918970"/>
                <a:gd name="connsiteY86" fmla="*/ 3355348 h 4941646"/>
                <a:gd name="connsiteX87" fmla="*/ 621049 w 4918970"/>
                <a:gd name="connsiteY87" fmla="*/ 3356169 h 4941646"/>
                <a:gd name="connsiteX88" fmla="*/ 615019 w 4918970"/>
                <a:gd name="connsiteY88" fmla="*/ 3358266 h 4941646"/>
                <a:gd name="connsiteX89" fmla="*/ 614756 w 4918970"/>
                <a:gd name="connsiteY89" fmla="*/ 3356973 h 4941646"/>
                <a:gd name="connsiteX90" fmla="*/ 587773 w 4918970"/>
                <a:gd name="connsiteY90" fmla="*/ 3360421 h 4941646"/>
                <a:gd name="connsiteX91" fmla="*/ 592433 w 4918970"/>
                <a:gd name="connsiteY91" fmla="*/ 3362518 h 4941646"/>
                <a:gd name="connsiteX92" fmla="*/ 715887 w 4918970"/>
                <a:gd name="connsiteY92" fmla="*/ 3525177 h 4941646"/>
                <a:gd name="connsiteX93" fmla="*/ 636412 w 4918970"/>
                <a:gd name="connsiteY93" fmla="*/ 3763512 h 4941646"/>
                <a:gd name="connsiteX94" fmla="*/ 370180 w 4918970"/>
                <a:gd name="connsiteY94" fmla="*/ 3801213 h 4941646"/>
                <a:gd name="connsiteX95" fmla="*/ 370439 w 4918970"/>
                <a:gd name="connsiteY95" fmla="*/ 3800512 h 4941646"/>
                <a:gd name="connsiteX96" fmla="*/ 354672 w 4918970"/>
                <a:gd name="connsiteY96" fmla="*/ 3797677 h 4941646"/>
                <a:gd name="connsiteX97" fmla="*/ 274129 w 4918970"/>
                <a:gd name="connsiteY97" fmla="*/ 3647606 h 4941646"/>
                <a:gd name="connsiteX98" fmla="*/ 432967 w 4918970"/>
                <a:gd name="connsiteY98" fmla="*/ 3586127 h 4941646"/>
                <a:gd name="connsiteX99" fmla="*/ 506135 w 4918970"/>
                <a:gd name="connsiteY99" fmla="*/ 3648431 h 4941646"/>
                <a:gd name="connsiteX100" fmla="*/ 517104 w 4918970"/>
                <a:gd name="connsiteY100" fmla="*/ 3684240 h 4941646"/>
                <a:gd name="connsiteX101" fmla="*/ 546446 w 4918970"/>
                <a:gd name="connsiteY101" fmla="*/ 3666861 h 4941646"/>
                <a:gd name="connsiteX102" fmla="*/ 586311 w 4918970"/>
                <a:gd name="connsiteY102" fmla="*/ 3547312 h 4941646"/>
                <a:gd name="connsiteX103" fmla="*/ 491254 w 4918970"/>
                <a:gd name="connsiteY103" fmla="*/ 3450811 h 4941646"/>
                <a:gd name="connsiteX104" fmla="*/ 492188 w 4918970"/>
                <a:gd name="connsiteY104" fmla="*/ 3447673 h 4941646"/>
                <a:gd name="connsiteX105" fmla="*/ 433539 w 4918970"/>
                <a:gd name="connsiteY105" fmla="*/ 3433762 h 4941646"/>
                <a:gd name="connsiteX106" fmla="*/ 247194 w 4918970"/>
                <a:gd name="connsiteY106" fmla="*/ 3483909 h 4941646"/>
                <a:gd name="connsiteX107" fmla="*/ 167127 w 4918970"/>
                <a:gd name="connsiteY107" fmla="*/ 3708605 h 4941646"/>
                <a:gd name="connsiteX108" fmla="*/ 279557 w 4918970"/>
                <a:gd name="connsiteY108" fmla="*/ 3865888 h 4941646"/>
                <a:gd name="connsiteX109" fmla="*/ 339049 w 4918970"/>
                <a:gd name="connsiteY109" fmla="*/ 3895044 h 4941646"/>
                <a:gd name="connsiteX110" fmla="*/ 340753 w 4918970"/>
                <a:gd name="connsiteY110" fmla="*/ 3890439 h 4941646"/>
                <a:gd name="connsiteX111" fmla="*/ 765152 w 4918970"/>
                <a:gd name="connsiteY111" fmla="*/ 3771025 h 4941646"/>
                <a:gd name="connsiteX112" fmla="*/ 820295 w 4918970"/>
                <a:gd name="connsiteY112" fmla="*/ 3717861 h 4941646"/>
                <a:gd name="connsiteX113" fmla="*/ 824050 w 4918970"/>
                <a:gd name="connsiteY113" fmla="*/ 3709820 h 4941646"/>
                <a:gd name="connsiteX114" fmla="*/ 1030361 w 4918970"/>
                <a:gd name="connsiteY114" fmla="*/ 3535038 h 4941646"/>
                <a:gd name="connsiteX115" fmla="*/ 1035982 w 4918970"/>
                <a:gd name="connsiteY115" fmla="*/ 3533010 h 4941646"/>
                <a:gd name="connsiteX116" fmla="*/ 1022668 w 4918970"/>
                <a:gd name="connsiteY116" fmla="*/ 3525691 h 4941646"/>
                <a:gd name="connsiteX117" fmla="*/ 1024158 w 4918970"/>
                <a:gd name="connsiteY117" fmla="*/ 3523282 h 4941646"/>
                <a:gd name="connsiteX118" fmla="*/ 956228 w 4918970"/>
                <a:gd name="connsiteY118" fmla="*/ 3471624 h 4941646"/>
                <a:gd name="connsiteX119" fmla="*/ 824176 w 4918970"/>
                <a:gd name="connsiteY119" fmla="*/ 3155772 h 4941646"/>
                <a:gd name="connsiteX120" fmla="*/ 839294 w 4918970"/>
                <a:gd name="connsiteY120" fmla="*/ 3038691 h 4941646"/>
                <a:gd name="connsiteX121" fmla="*/ 845233 w 4918970"/>
                <a:gd name="connsiteY121" fmla="*/ 3024279 h 4941646"/>
                <a:gd name="connsiteX122" fmla="*/ 830489 w 4918970"/>
                <a:gd name="connsiteY122" fmla="*/ 3005860 h 4941646"/>
                <a:gd name="connsiteX123" fmla="*/ 538989 w 4918970"/>
                <a:gd name="connsiteY123" fmla="*/ 2854160 h 4941646"/>
                <a:gd name="connsiteX124" fmla="*/ 4464700 w 4918970"/>
                <a:gd name="connsiteY124" fmla="*/ 1953579 h 4941646"/>
                <a:gd name="connsiteX125" fmla="*/ 4415474 w 4918970"/>
                <a:gd name="connsiteY125" fmla="*/ 1955127 h 4941646"/>
                <a:gd name="connsiteX126" fmla="*/ 4416039 w 4918970"/>
                <a:gd name="connsiteY126" fmla="*/ 1959075 h 4941646"/>
                <a:gd name="connsiteX127" fmla="*/ 4206076 w 4918970"/>
                <a:gd name="connsiteY127" fmla="*/ 2147801 h 4941646"/>
                <a:gd name="connsiteX128" fmla="*/ 4200851 w 4918970"/>
                <a:gd name="connsiteY128" fmla="*/ 2163525 h 4941646"/>
                <a:gd name="connsiteX129" fmla="*/ 4248391 w 4918970"/>
                <a:gd name="connsiteY129" fmla="*/ 2224110 h 4941646"/>
                <a:gd name="connsiteX130" fmla="*/ 4259365 w 4918970"/>
                <a:gd name="connsiteY130" fmla="*/ 2249771 h 4941646"/>
                <a:gd name="connsiteX131" fmla="*/ 4257954 w 4918970"/>
                <a:gd name="connsiteY131" fmla="*/ 2214274 h 4941646"/>
                <a:gd name="connsiteX132" fmla="*/ 4270077 w 4918970"/>
                <a:gd name="connsiteY132" fmla="*/ 2161840 h 4941646"/>
                <a:gd name="connsiteX133" fmla="*/ 4429316 w 4918970"/>
                <a:gd name="connsiteY133" fmla="*/ 2034224 h 4941646"/>
                <a:gd name="connsiteX134" fmla="*/ 4429403 w 4918970"/>
                <a:gd name="connsiteY134" fmla="*/ 2034823 h 4941646"/>
                <a:gd name="connsiteX135" fmla="*/ 4440672 w 4918970"/>
                <a:gd name="connsiteY135" fmla="*/ 2030903 h 4941646"/>
                <a:gd name="connsiteX136" fmla="*/ 4547468 w 4918970"/>
                <a:gd name="connsiteY136" fmla="*/ 2108179 h 4941646"/>
                <a:gd name="connsiteX137" fmla="*/ 4466617 w 4918970"/>
                <a:gd name="connsiteY137" fmla="*/ 2212294 h 4941646"/>
                <a:gd name="connsiteX138" fmla="*/ 4396474 w 4918970"/>
                <a:gd name="connsiteY138" fmla="*/ 2195219 h 4941646"/>
                <a:gd name="connsiteX139" fmla="*/ 4376350 w 4918970"/>
                <a:gd name="connsiteY139" fmla="*/ 2173664 h 4941646"/>
                <a:gd name="connsiteX140" fmla="*/ 4363600 w 4918970"/>
                <a:gd name="connsiteY140" fmla="*/ 2197220 h 4941646"/>
                <a:gd name="connsiteX141" fmla="*/ 4381107 w 4918970"/>
                <a:gd name="connsiteY141" fmla="*/ 2298071 h 4941646"/>
                <a:gd name="connsiteX142" fmla="*/ 4477882 w 4918970"/>
                <a:gd name="connsiteY142" fmla="*/ 2331419 h 4941646"/>
                <a:gd name="connsiteX143" fmla="*/ 4478415 w 4918970"/>
                <a:gd name="connsiteY143" fmla="*/ 2334025 h 4941646"/>
                <a:gd name="connsiteX144" fmla="*/ 4521558 w 4918970"/>
                <a:gd name="connsiteY144" fmla="*/ 2321855 h 4941646"/>
                <a:gd name="connsiteX145" fmla="*/ 4624391 w 4918970"/>
                <a:gd name="connsiteY145" fmla="*/ 2215481 h 4941646"/>
                <a:gd name="connsiteX146" fmla="*/ 4594825 w 4918970"/>
                <a:gd name="connsiteY146" fmla="*/ 2023986 h 4941646"/>
                <a:gd name="connsiteX147" fmla="*/ 4464700 w 4918970"/>
                <a:gd name="connsiteY147" fmla="*/ 1953579 h 4941646"/>
                <a:gd name="connsiteX148" fmla="*/ 4140713 w 4918970"/>
                <a:gd name="connsiteY148" fmla="*/ 1699948 h 4941646"/>
                <a:gd name="connsiteX149" fmla="*/ 4136706 w 4918970"/>
                <a:gd name="connsiteY149" fmla="*/ 1743047 h 4941646"/>
                <a:gd name="connsiteX150" fmla="*/ 3973581 w 4918970"/>
                <a:gd name="connsiteY150" fmla="*/ 2008654 h 4941646"/>
                <a:gd name="connsiteX151" fmla="*/ 3963790 w 4918970"/>
                <a:gd name="connsiteY151" fmla="*/ 2016415 h 4941646"/>
                <a:gd name="connsiteX152" fmla="*/ 3970864 w 4918970"/>
                <a:gd name="connsiteY152" fmla="*/ 2017682 h 4941646"/>
                <a:gd name="connsiteX153" fmla="*/ 4081258 w 4918970"/>
                <a:gd name="connsiteY153" fmla="*/ 2061255 h 4941646"/>
                <a:gd name="connsiteX154" fmla="*/ 4124808 w 4918970"/>
                <a:gd name="connsiteY154" fmla="*/ 2093790 h 4941646"/>
                <a:gd name="connsiteX155" fmla="*/ 4130703 w 4918970"/>
                <a:gd name="connsiteY155" fmla="*/ 2079275 h 4941646"/>
                <a:gd name="connsiteX156" fmla="*/ 4350035 w 4918970"/>
                <a:gd name="connsiteY156" fmla="*/ 1871538 h 4941646"/>
                <a:gd name="connsiteX157" fmla="*/ 4397921 w 4918970"/>
                <a:gd name="connsiteY157" fmla="*/ 1860084 h 4941646"/>
                <a:gd name="connsiteX158" fmla="*/ 4397873 w 4918970"/>
                <a:gd name="connsiteY158" fmla="*/ 1859794 h 4941646"/>
                <a:gd name="connsiteX159" fmla="*/ 4400004 w 4918970"/>
                <a:gd name="connsiteY159" fmla="*/ 1859587 h 4941646"/>
                <a:gd name="connsiteX160" fmla="*/ 4401749 w 4918970"/>
                <a:gd name="connsiteY160" fmla="*/ 1859168 h 4941646"/>
                <a:gd name="connsiteX161" fmla="*/ 4401783 w 4918970"/>
                <a:gd name="connsiteY161" fmla="*/ 1859412 h 4941646"/>
                <a:gd name="connsiteX162" fmla="*/ 4413025 w 4918970"/>
                <a:gd name="connsiteY162" fmla="*/ 1858313 h 4941646"/>
                <a:gd name="connsiteX163" fmla="*/ 4333935 w 4918970"/>
                <a:gd name="connsiteY163" fmla="*/ 1844691 h 4941646"/>
                <a:gd name="connsiteX164" fmla="*/ 4247725 w 4918970"/>
                <a:gd name="connsiteY164" fmla="*/ 1804695 h 4941646"/>
                <a:gd name="connsiteX165" fmla="*/ 4144586 w 4918970"/>
                <a:gd name="connsiteY165" fmla="*/ 1706333 h 4941646"/>
                <a:gd name="connsiteX166" fmla="*/ 377948 w 4918970"/>
                <a:gd name="connsiteY166" fmla="*/ 1526130 h 4941646"/>
                <a:gd name="connsiteX167" fmla="*/ 383689 w 4918970"/>
                <a:gd name="connsiteY167" fmla="*/ 1538799 h 4941646"/>
                <a:gd name="connsiteX168" fmla="*/ 363647 w 4918970"/>
                <a:gd name="connsiteY168" fmla="*/ 1681729 h 4941646"/>
                <a:gd name="connsiteX169" fmla="*/ 250787 w 4918970"/>
                <a:gd name="connsiteY169" fmla="*/ 1771692 h 4941646"/>
                <a:gd name="connsiteX170" fmla="*/ 236960 w 4918970"/>
                <a:gd name="connsiteY170" fmla="*/ 1773193 h 4941646"/>
                <a:gd name="connsiteX171" fmla="*/ 231218 w 4918970"/>
                <a:gd name="connsiteY171" fmla="*/ 1760524 h 4941646"/>
                <a:gd name="connsiteX172" fmla="*/ 251260 w 4918970"/>
                <a:gd name="connsiteY172" fmla="*/ 1617594 h 4941646"/>
                <a:gd name="connsiteX173" fmla="*/ 364120 w 4918970"/>
                <a:gd name="connsiteY173" fmla="*/ 1527631 h 4941646"/>
                <a:gd name="connsiteX174" fmla="*/ 1771697 w 4918970"/>
                <a:gd name="connsiteY174" fmla="*/ 116828 h 4941646"/>
                <a:gd name="connsiteX175" fmla="*/ 1940384 w 4918970"/>
                <a:gd name="connsiteY175" fmla="*/ 186271 h 4941646"/>
                <a:gd name="connsiteX176" fmla="*/ 2011358 w 4918970"/>
                <a:gd name="connsiteY176" fmla="*/ 310478 h 4941646"/>
                <a:gd name="connsiteX177" fmla="*/ 2013859 w 4918970"/>
                <a:gd name="connsiteY177" fmla="*/ 338973 h 4941646"/>
                <a:gd name="connsiteX178" fmla="*/ 2070458 w 4918970"/>
                <a:gd name="connsiteY178" fmla="*/ 313793 h 4941646"/>
                <a:gd name="connsiteX179" fmla="*/ 2213639 w 4918970"/>
                <a:gd name="connsiteY179" fmla="*/ 295973 h 4941646"/>
                <a:gd name="connsiteX180" fmla="*/ 2518180 w 4918970"/>
                <a:gd name="connsiteY180" fmla="*/ 503449 h 4941646"/>
                <a:gd name="connsiteX181" fmla="*/ 2553998 w 4918970"/>
                <a:gd name="connsiteY181" fmla="*/ 643217 h 4941646"/>
                <a:gd name="connsiteX182" fmla="*/ 2552098 w 4918970"/>
                <a:gd name="connsiteY182" fmla="*/ 686511 h 4941646"/>
                <a:gd name="connsiteX183" fmla="*/ 2582965 w 4918970"/>
                <a:gd name="connsiteY183" fmla="*/ 671537 h 4941646"/>
                <a:gd name="connsiteX184" fmla="*/ 2725991 w 4918970"/>
                <a:gd name="connsiteY184" fmla="*/ 668663 h 4941646"/>
                <a:gd name="connsiteX185" fmla="*/ 2872197 w 4918970"/>
                <a:gd name="connsiteY185" fmla="*/ 777758 h 4941646"/>
                <a:gd name="connsiteX186" fmla="*/ 2878472 w 4918970"/>
                <a:gd name="connsiteY186" fmla="*/ 794180 h 4941646"/>
                <a:gd name="connsiteX187" fmla="*/ 2864827 w 4918970"/>
                <a:gd name="connsiteY187" fmla="*/ 805265 h 4941646"/>
                <a:gd name="connsiteX188" fmla="*/ 2683661 w 4918970"/>
                <a:gd name="connsiteY188" fmla="*/ 826641 h 4941646"/>
                <a:gd name="connsiteX189" fmla="*/ 2561235 w 4918970"/>
                <a:gd name="connsiteY189" fmla="*/ 752639 h 4941646"/>
                <a:gd name="connsiteX190" fmla="*/ 2546802 w 4918970"/>
                <a:gd name="connsiteY190" fmla="*/ 731340 h 4941646"/>
                <a:gd name="connsiteX191" fmla="*/ 2533909 w 4918970"/>
                <a:gd name="connsiteY191" fmla="*/ 784330 h 4941646"/>
                <a:gd name="connsiteX192" fmla="*/ 2496975 w 4918970"/>
                <a:gd name="connsiteY192" fmla="*/ 857275 h 4941646"/>
                <a:gd name="connsiteX193" fmla="*/ 2498309 w 4918970"/>
                <a:gd name="connsiteY193" fmla="*/ 858077 h 4941646"/>
                <a:gd name="connsiteX194" fmla="*/ 2493583 w 4918970"/>
                <a:gd name="connsiteY194" fmla="*/ 863973 h 4941646"/>
                <a:gd name="connsiteX195" fmla="*/ 2490088 w 4918970"/>
                <a:gd name="connsiteY195" fmla="*/ 870878 h 4941646"/>
                <a:gd name="connsiteX196" fmla="*/ 2488773 w 4918970"/>
                <a:gd name="connsiteY196" fmla="*/ 869975 h 4941646"/>
                <a:gd name="connsiteX197" fmla="*/ 2455495 w 4918970"/>
                <a:gd name="connsiteY197" fmla="*/ 911496 h 4941646"/>
                <a:gd name="connsiteX198" fmla="*/ 2270013 w 4918970"/>
                <a:gd name="connsiteY198" fmla="*/ 981627 h 4941646"/>
                <a:gd name="connsiteX199" fmla="*/ 2051613 w 4918970"/>
                <a:gd name="connsiteY199" fmla="*/ 841323 h 4941646"/>
                <a:gd name="connsiteX200" fmla="*/ 2069070 w 4918970"/>
                <a:gd name="connsiteY200" fmla="*/ 582325 h 4941646"/>
                <a:gd name="connsiteX201" fmla="*/ 2069706 w 4918970"/>
                <a:gd name="connsiteY201" fmla="*/ 582762 h 4941646"/>
                <a:gd name="connsiteX202" fmla="*/ 2075731 w 4918970"/>
                <a:gd name="connsiteY202" fmla="*/ 568828 h 4941646"/>
                <a:gd name="connsiteX203" fmla="*/ 2240022 w 4918970"/>
                <a:gd name="connsiteY203" fmla="*/ 535266 h 4941646"/>
                <a:gd name="connsiteX204" fmla="*/ 2267997 w 4918970"/>
                <a:gd name="connsiteY204" fmla="*/ 700600 h 4941646"/>
                <a:gd name="connsiteX205" fmla="*/ 2191645 w 4918970"/>
                <a:gd name="connsiteY205" fmla="*/ 751624 h 4941646"/>
                <a:gd name="connsiteX206" fmla="*/ 2154132 w 4918970"/>
                <a:gd name="connsiteY206" fmla="*/ 751931 h 4941646"/>
                <a:gd name="connsiteX207" fmla="*/ 2165232 w 4918970"/>
                <a:gd name="connsiteY207" fmla="*/ 784146 h 4941646"/>
                <a:gd name="connsiteX208" fmla="*/ 2274781 w 4918970"/>
                <a:gd name="connsiteY208" fmla="*/ 854522 h 4941646"/>
                <a:gd name="connsiteX209" fmla="*/ 2340505 w 4918970"/>
                <a:gd name="connsiteY209" fmla="*/ 839183 h 4941646"/>
                <a:gd name="connsiteX210" fmla="*/ 2386542 w 4918970"/>
                <a:gd name="connsiteY210" fmla="*/ 795180 h 4941646"/>
                <a:gd name="connsiteX211" fmla="*/ 2413377 w 4918970"/>
                <a:gd name="connsiteY211" fmla="*/ 742182 h 4941646"/>
                <a:gd name="connsiteX212" fmla="*/ 2403106 w 4918970"/>
                <a:gd name="connsiteY212" fmla="*/ 558783 h 4941646"/>
                <a:gd name="connsiteX213" fmla="*/ 2204259 w 4918970"/>
                <a:gd name="connsiteY213" fmla="*/ 423315 h 4941646"/>
                <a:gd name="connsiteX214" fmla="*/ 2029827 w 4918970"/>
                <a:gd name="connsiteY214" fmla="*/ 480880 h 4941646"/>
                <a:gd name="connsiteX215" fmla="*/ 1998238 w 4918970"/>
                <a:gd name="connsiteY215" fmla="*/ 516363 h 4941646"/>
                <a:gd name="connsiteX216" fmla="*/ 1961948 w 4918970"/>
                <a:gd name="connsiteY216" fmla="*/ 578121 h 4941646"/>
                <a:gd name="connsiteX217" fmla="*/ 2099857 w 4918970"/>
                <a:gd name="connsiteY217" fmla="*/ 1081422 h 4941646"/>
                <a:gd name="connsiteX218" fmla="*/ 2155983 w 4918970"/>
                <a:gd name="connsiteY218" fmla="*/ 1145867 h 4941646"/>
                <a:gd name="connsiteX219" fmla="*/ 2201387 w 4918970"/>
                <a:gd name="connsiteY219" fmla="*/ 1166209 h 4941646"/>
                <a:gd name="connsiteX220" fmla="*/ 2201998 w 4918970"/>
                <a:gd name="connsiteY220" fmla="*/ 1165152 h 4941646"/>
                <a:gd name="connsiteX221" fmla="*/ 2206531 w 4918970"/>
                <a:gd name="connsiteY221" fmla="*/ 1168516 h 4941646"/>
                <a:gd name="connsiteX222" fmla="*/ 2210419 w 4918970"/>
                <a:gd name="connsiteY222" fmla="*/ 1170257 h 4941646"/>
                <a:gd name="connsiteX223" fmla="*/ 2209934 w 4918970"/>
                <a:gd name="connsiteY223" fmla="*/ 1171039 h 4941646"/>
                <a:gd name="connsiteX224" fmla="*/ 2283952 w 4918970"/>
                <a:gd name="connsiteY224" fmla="*/ 1225933 h 4941646"/>
                <a:gd name="connsiteX225" fmla="*/ 2467511 w 4918970"/>
                <a:gd name="connsiteY225" fmla="*/ 1675670 h 4941646"/>
                <a:gd name="connsiteX226" fmla="*/ 2467608 w 4918970"/>
                <a:gd name="connsiteY226" fmla="*/ 1709553 h 4941646"/>
                <a:gd name="connsiteX227" fmla="*/ 2521215 w 4918970"/>
                <a:gd name="connsiteY227" fmla="*/ 1676365 h 4941646"/>
                <a:gd name="connsiteX228" fmla="*/ 2620398 w 4918970"/>
                <a:gd name="connsiteY228" fmla="*/ 1632390 h 4941646"/>
                <a:gd name="connsiteX229" fmla="*/ 2608266 w 4918970"/>
                <a:gd name="connsiteY229" fmla="*/ 1625263 h 4941646"/>
                <a:gd name="connsiteX230" fmla="*/ 2524851 w 4918970"/>
                <a:gd name="connsiteY230" fmla="*/ 1463030 h 4941646"/>
                <a:gd name="connsiteX231" fmla="*/ 2575891 w 4918970"/>
                <a:gd name="connsiteY231" fmla="*/ 1287895 h 4941646"/>
                <a:gd name="connsiteX232" fmla="*/ 2589080 w 4918970"/>
                <a:gd name="connsiteY232" fmla="*/ 1276271 h 4941646"/>
                <a:gd name="connsiteX233" fmla="*/ 2604239 w 4918970"/>
                <a:gd name="connsiteY233" fmla="*/ 1285174 h 4941646"/>
                <a:gd name="connsiteX234" fmla="*/ 2687653 w 4918970"/>
                <a:gd name="connsiteY234" fmla="*/ 1447408 h 4941646"/>
                <a:gd name="connsiteX235" fmla="*/ 2636614 w 4918970"/>
                <a:gd name="connsiteY235" fmla="*/ 1622543 h 4941646"/>
                <a:gd name="connsiteX236" fmla="*/ 2630546 w 4918970"/>
                <a:gd name="connsiteY236" fmla="*/ 1627891 h 4941646"/>
                <a:gd name="connsiteX237" fmla="*/ 2670619 w 4918970"/>
                <a:gd name="connsiteY237" fmla="*/ 1610122 h 4941646"/>
                <a:gd name="connsiteX238" fmla="*/ 2815660 w 4918970"/>
                <a:gd name="connsiteY238" fmla="*/ 1576518 h 4941646"/>
                <a:gd name="connsiteX239" fmla="*/ 2842885 w 4918970"/>
                <a:gd name="connsiteY239" fmla="*/ 1576411 h 4941646"/>
                <a:gd name="connsiteX240" fmla="*/ 2841924 w 4918970"/>
                <a:gd name="connsiteY240" fmla="*/ 1574712 h 4941646"/>
                <a:gd name="connsiteX241" fmla="*/ 3238062 w 4918970"/>
                <a:gd name="connsiteY241" fmla="*/ 1415167 h 4941646"/>
                <a:gd name="connsiteX242" fmla="*/ 3259346 w 4918970"/>
                <a:gd name="connsiteY242" fmla="*/ 1373419 h 4941646"/>
                <a:gd name="connsiteX243" fmla="*/ 3275408 w 4918970"/>
                <a:gd name="connsiteY243" fmla="*/ 1324918 h 4941646"/>
                <a:gd name="connsiteX244" fmla="*/ 3238045 w 4918970"/>
                <a:gd name="connsiteY244" fmla="*/ 1145073 h 4941646"/>
                <a:gd name="connsiteX245" fmla="*/ 3021302 w 4918970"/>
                <a:gd name="connsiteY245" fmla="*/ 1040601 h 4941646"/>
                <a:gd name="connsiteX246" fmla="*/ 2857340 w 4918970"/>
                <a:gd name="connsiteY246" fmla="*/ 1123405 h 4941646"/>
                <a:gd name="connsiteX247" fmla="*/ 2823524 w 4918970"/>
                <a:gd name="connsiteY247" fmla="*/ 1175189 h 4941646"/>
                <a:gd name="connsiteX248" fmla="*/ 2813295 w 4918970"/>
                <a:gd name="connsiteY248" fmla="*/ 1201440 h 4941646"/>
                <a:gd name="connsiteX249" fmla="*/ 2829349 w 4918970"/>
                <a:gd name="connsiteY249" fmla="*/ 1299602 h 4941646"/>
                <a:gd name="connsiteX250" fmla="*/ 2945071 w 4918970"/>
                <a:gd name="connsiteY250" fmla="*/ 1359287 h 4941646"/>
                <a:gd name="connsiteX251" fmla="*/ 2976262 w 4918970"/>
                <a:gd name="connsiteY251" fmla="*/ 1348807 h 4941646"/>
                <a:gd name="connsiteX252" fmla="*/ 2960029 w 4918970"/>
                <a:gd name="connsiteY252" fmla="*/ 1320152 h 4941646"/>
                <a:gd name="connsiteX253" fmla="*/ 2966040 w 4918970"/>
                <a:gd name="connsiteY253" fmla="*/ 1228518 h 4941646"/>
                <a:gd name="connsiteX254" fmla="*/ 3123211 w 4918970"/>
                <a:gd name="connsiteY254" fmla="*/ 1170078 h 4941646"/>
                <a:gd name="connsiteX255" fmla="*/ 3176291 w 4918970"/>
                <a:gd name="connsiteY255" fmla="*/ 1329139 h 4941646"/>
                <a:gd name="connsiteX256" fmla="*/ 3167237 w 4918970"/>
                <a:gd name="connsiteY256" fmla="*/ 1341323 h 4941646"/>
                <a:gd name="connsiteX257" fmla="*/ 3167933 w 4918970"/>
                <a:gd name="connsiteY257" fmla="*/ 1341656 h 4941646"/>
                <a:gd name="connsiteX258" fmla="*/ 2952363 w 4918970"/>
                <a:gd name="connsiteY258" fmla="*/ 1486271 h 4941646"/>
                <a:gd name="connsiteX259" fmla="*/ 2721658 w 4918970"/>
                <a:gd name="connsiteY259" fmla="*/ 1367283 h 4941646"/>
                <a:gd name="connsiteX260" fmla="*/ 2689652 w 4918970"/>
                <a:gd name="connsiteY260" fmla="*/ 1171586 h 4941646"/>
                <a:gd name="connsiteX261" fmla="*/ 2708970 w 4918970"/>
                <a:gd name="connsiteY261" fmla="*/ 1122007 h 4941646"/>
                <a:gd name="connsiteX262" fmla="*/ 2707532 w 4918970"/>
                <a:gd name="connsiteY262" fmla="*/ 1121319 h 4941646"/>
                <a:gd name="connsiteX263" fmla="*/ 2711763 w 4918970"/>
                <a:gd name="connsiteY263" fmla="*/ 1114839 h 4941646"/>
                <a:gd name="connsiteX264" fmla="*/ 2714507 w 4918970"/>
                <a:gd name="connsiteY264" fmla="*/ 1107798 h 4941646"/>
                <a:gd name="connsiteX265" fmla="*/ 2715868 w 4918970"/>
                <a:gd name="connsiteY265" fmla="*/ 1108553 h 4941646"/>
                <a:gd name="connsiteX266" fmla="*/ 2760573 w 4918970"/>
                <a:gd name="connsiteY266" fmla="*/ 1040095 h 4941646"/>
                <a:gd name="connsiteX267" fmla="*/ 3011687 w 4918970"/>
                <a:gd name="connsiteY267" fmla="*/ 913277 h 4941646"/>
                <a:gd name="connsiteX268" fmla="*/ 3343636 w 4918970"/>
                <a:gd name="connsiteY268" fmla="*/ 1073280 h 4941646"/>
                <a:gd name="connsiteX269" fmla="*/ 3378525 w 4918970"/>
                <a:gd name="connsiteY269" fmla="*/ 1137483 h 4941646"/>
                <a:gd name="connsiteX270" fmla="*/ 3396553 w 4918970"/>
                <a:gd name="connsiteY270" fmla="*/ 1195718 h 4941646"/>
                <a:gd name="connsiteX271" fmla="*/ 3410253 w 4918970"/>
                <a:gd name="connsiteY271" fmla="*/ 1175498 h 4941646"/>
                <a:gd name="connsiteX272" fmla="*/ 3532680 w 4918970"/>
                <a:gd name="connsiteY272" fmla="*/ 1101496 h 4941646"/>
                <a:gd name="connsiteX273" fmla="*/ 3713846 w 4918970"/>
                <a:gd name="connsiteY273" fmla="*/ 1122872 h 4941646"/>
                <a:gd name="connsiteX274" fmla="*/ 3727491 w 4918970"/>
                <a:gd name="connsiteY274" fmla="*/ 1133957 h 4941646"/>
                <a:gd name="connsiteX275" fmla="*/ 3721216 w 4918970"/>
                <a:gd name="connsiteY275" fmla="*/ 1150379 h 4941646"/>
                <a:gd name="connsiteX276" fmla="*/ 3575010 w 4918970"/>
                <a:gd name="connsiteY276" fmla="*/ 1259474 h 4941646"/>
                <a:gd name="connsiteX277" fmla="*/ 3431985 w 4918970"/>
                <a:gd name="connsiteY277" fmla="*/ 1256600 h 4941646"/>
                <a:gd name="connsiteX278" fmla="*/ 3403660 w 4918970"/>
                <a:gd name="connsiteY278" fmla="*/ 1242859 h 4941646"/>
                <a:gd name="connsiteX279" fmla="*/ 3407289 w 4918970"/>
                <a:gd name="connsiteY279" fmla="*/ 1277298 h 4941646"/>
                <a:gd name="connsiteX280" fmla="*/ 3400860 w 4918970"/>
                <a:gd name="connsiteY280" fmla="*/ 1348718 h 4941646"/>
                <a:gd name="connsiteX281" fmla="*/ 3377352 w 4918970"/>
                <a:gd name="connsiteY281" fmla="*/ 1419703 h 4941646"/>
                <a:gd name="connsiteX282" fmla="*/ 3379240 w 4918970"/>
                <a:gd name="connsiteY282" fmla="*/ 1420547 h 4941646"/>
                <a:gd name="connsiteX283" fmla="*/ 3373022 w 4918970"/>
                <a:gd name="connsiteY283" fmla="*/ 1432777 h 4941646"/>
                <a:gd name="connsiteX284" fmla="*/ 3370362 w 4918970"/>
                <a:gd name="connsiteY284" fmla="*/ 1440807 h 4941646"/>
                <a:gd name="connsiteX285" fmla="*/ 3369221 w 4918970"/>
                <a:gd name="connsiteY285" fmla="*/ 1440252 h 4941646"/>
                <a:gd name="connsiteX286" fmla="*/ 3350258 w 4918970"/>
                <a:gd name="connsiteY286" fmla="*/ 1477552 h 4941646"/>
                <a:gd name="connsiteX287" fmla="*/ 3208358 w 4918970"/>
                <a:gd name="connsiteY287" fmla="*/ 1612788 h 4941646"/>
                <a:gd name="connsiteX288" fmla="*/ 3144889 w 4918970"/>
                <a:gd name="connsiteY288" fmla="*/ 1644698 h 4941646"/>
                <a:gd name="connsiteX289" fmla="*/ 3154217 w 4918970"/>
                <a:gd name="connsiteY289" fmla="*/ 1649724 h 4941646"/>
                <a:gd name="connsiteX290" fmla="*/ 3152848 w 4918970"/>
                <a:gd name="connsiteY290" fmla="*/ 1651953 h 4941646"/>
                <a:gd name="connsiteX291" fmla="*/ 3223949 w 4918970"/>
                <a:gd name="connsiteY291" fmla="*/ 1706023 h 4941646"/>
                <a:gd name="connsiteX292" fmla="*/ 3356001 w 4918970"/>
                <a:gd name="connsiteY292" fmla="*/ 2021867 h 4941646"/>
                <a:gd name="connsiteX293" fmla="*/ 3132866 w 4918970"/>
                <a:gd name="connsiteY293" fmla="*/ 2410848 h 4941646"/>
                <a:gd name="connsiteX294" fmla="*/ 2737858 w 4918970"/>
                <a:gd name="connsiteY294" fmla="*/ 2437548 h 4941646"/>
                <a:gd name="connsiteX295" fmla="*/ 2701034 w 4918970"/>
                <a:gd name="connsiteY295" fmla="*/ 2419433 h 4941646"/>
                <a:gd name="connsiteX296" fmla="*/ 2700731 w 4918970"/>
                <a:gd name="connsiteY296" fmla="*/ 2420039 h 4941646"/>
                <a:gd name="connsiteX297" fmla="*/ 2696754 w 4918970"/>
                <a:gd name="connsiteY297" fmla="*/ 2417327 h 4941646"/>
                <a:gd name="connsiteX298" fmla="*/ 2684430 w 4918970"/>
                <a:gd name="connsiteY298" fmla="*/ 2411265 h 4941646"/>
                <a:gd name="connsiteX299" fmla="*/ 2685400 w 4918970"/>
                <a:gd name="connsiteY299" fmla="*/ 2409585 h 4941646"/>
                <a:gd name="connsiteX300" fmla="*/ 2631899 w 4918970"/>
                <a:gd name="connsiteY300" fmla="*/ 2373108 h 4941646"/>
                <a:gd name="connsiteX301" fmla="*/ 2529392 w 4918970"/>
                <a:gd name="connsiteY301" fmla="*/ 2154648 h 4941646"/>
                <a:gd name="connsiteX302" fmla="*/ 2679116 w 4918970"/>
                <a:gd name="connsiteY302" fmla="*/ 1876497 h 4941646"/>
                <a:gd name="connsiteX303" fmla="*/ 2994995 w 4918970"/>
                <a:gd name="connsiteY303" fmla="*/ 1873358 h 4941646"/>
                <a:gd name="connsiteX304" fmla="*/ 2994526 w 4918970"/>
                <a:gd name="connsiteY304" fmla="*/ 1874172 h 4941646"/>
                <a:gd name="connsiteX305" fmla="*/ 3011997 w 4918970"/>
                <a:gd name="connsiteY305" fmla="*/ 1880172 h 4941646"/>
                <a:gd name="connsiteX306" fmla="*/ 3068145 w 4918970"/>
                <a:gd name="connsiteY306" fmla="*/ 2076348 h 4941646"/>
                <a:gd name="connsiteX307" fmla="*/ 2870171 w 4918970"/>
                <a:gd name="connsiteY307" fmla="*/ 2125814 h 4941646"/>
                <a:gd name="connsiteX308" fmla="*/ 2801095 w 4918970"/>
                <a:gd name="connsiteY308" fmla="*/ 2037967 h 4941646"/>
                <a:gd name="connsiteX309" fmla="*/ 2797201 w 4918970"/>
                <a:gd name="connsiteY309" fmla="*/ 1992482 h 4941646"/>
                <a:gd name="connsiteX310" fmla="*/ 2759157 w 4918970"/>
                <a:gd name="connsiteY310" fmla="*/ 2008973 h 4941646"/>
                <a:gd name="connsiteX311" fmla="*/ 2684056 w 4918970"/>
                <a:gd name="connsiteY311" fmla="*/ 2148498 h 4941646"/>
                <a:gd name="connsiteX312" fmla="*/ 2735473 w 4918970"/>
                <a:gd name="connsiteY312" fmla="*/ 2258077 h 4941646"/>
                <a:gd name="connsiteX313" fmla="*/ 2763794 w 4918970"/>
                <a:gd name="connsiteY313" fmla="*/ 2277388 h 4941646"/>
                <a:gd name="connsiteX314" fmla="*/ 2833373 w 4918970"/>
                <a:gd name="connsiteY314" fmla="*/ 2306107 h 4941646"/>
                <a:gd name="connsiteX315" fmla="*/ 3054924 w 4918970"/>
                <a:gd name="connsiteY315" fmla="*/ 2276426 h 4941646"/>
                <a:gd name="connsiteX316" fmla="*/ 3200618 w 4918970"/>
                <a:gd name="connsiteY316" fmla="*/ 2022445 h 4941646"/>
                <a:gd name="connsiteX317" fmla="*/ 3114395 w 4918970"/>
                <a:gd name="connsiteY317" fmla="*/ 1816222 h 4941646"/>
                <a:gd name="connsiteX318" fmla="*/ 3066418 w 4918970"/>
                <a:gd name="connsiteY318" fmla="*/ 1779737 h 4941646"/>
                <a:gd name="connsiteX319" fmla="*/ 3010286 w 4918970"/>
                <a:gd name="connsiteY319" fmla="*/ 1749573 h 4941646"/>
                <a:gd name="connsiteX320" fmla="*/ 2536778 w 4918970"/>
                <a:gd name="connsiteY320" fmla="*/ 1843873 h 4941646"/>
                <a:gd name="connsiteX321" fmla="*/ 2456830 w 4918970"/>
                <a:gd name="connsiteY321" fmla="*/ 1902128 h 4941646"/>
                <a:gd name="connsiteX322" fmla="*/ 2455345 w 4918970"/>
                <a:gd name="connsiteY322" fmla="*/ 1916822 h 4941646"/>
                <a:gd name="connsiteX323" fmla="*/ 2429696 w 4918970"/>
                <a:gd name="connsiteY323" fmla="*/ 2045788 h 4941646"/>
                <a:gd name="connsiteX324" fmla="*/ 2229545 w 4918970"/>
                <a:gd name="connsiteY324" fmla="*/ 2519902 h 4941646"/>
                <a:gd name="connsiteX325" fmla="*/ 2197254 w 4918970"/>
                <a:gd name="connsiteY325" fmla="*/ 2567245 h 4941646"/>
                <a:gd name="connsiteX326" fmla="*/ 2210207 w 4918970"/>
                <a:gd name="connsiteY326" fmla="*/ 2560344 h 4941646"/>
                <a:gd name="connsiteX327" fmla="*/ 2307035 w 4918970"/>
                <a:gd name="connsiteY327" fmla="*/ 2541967 h 4941646"/>
                <a:gd name="connsiteX328" fmla="*/ 2475482 w 4918970"/>
                <a:gd name="connsiteY328" fmla="*/ 2609099 h 4941646"/>
                <a:gd name="connsiteX329" fmla="*/ 2485730 w 4918970"/>
                <a:gd name="connsiteY329" fmla="*/ 2623253 h 4941646"/>
                <a:gd name="connsiteX330" fmla="*/ 2475481 w 4918970"/>
                <a:gd name="connsiteY330" fmla="*/ 2637407 h 4941646"/>
                <a:gd name="connsiteX331" fmla="*/ 2307035 w 4918970"/>
                <a:gd name="connsiteY331" fmla="*/ 2704540 h 4941646"/>
                <a:gd name="connsiteX332" fmla="*/ 2170449 w 4918970"/>
                <a:gd name="connsiteY332" fmla="*/ 2664984 h 4941646"/>
                <a:gd name="connsiteX333" fmla="*/ 2146378 w 4918970"/>
                <a:gd name="connsiteY333" fmla="*/ 2644149 h 4941646"/>
                <a:gd name="connsiteX334" fmla="*/ 2079343 w 4918970"/>
                <a:gd name="connsiteY334" fmla="*/ 2745459 h 4941646"/>
                <a:gd name="connsiteX335" fmla="*/ 1913424 w 4918970"/>
                <a:gd name="connsiteY335" fmla="*/ 3117982 h 4941646"/>
                <a:gd name="connsiteX336" fmla="*/ 1998251 w 4918970"/>
                <a:gd name="connsiteY336" fmla="*/ 3834996 h 4941646"/>
                <a:gd name="connsiteX337" fmla="*/ 2063140 w 4918970"/>
                <a:gd name="connsiteY337" fmla="*/ 3881282 h 4941646"/>
                <a:gd name="connsiteX338" fmla="*/ 2128893 w 4918970"/>
                <a:gd name="connsiteY338" fmla="*/ 3908853 h 4941646"/>
                <a:gd name="connsiteX339" fmla="*/ 2350607 w 4918970"/>
                <a:gd name="connsiteY339" fmla="*/ 3880408 h 4941646"/>
                <a:gd name="connsiteX340" fmla="*/ 2497715 w 4918970"/>
                <a:gd name="connsiteY340" fmla="*/ 3627243 h 4941646"/>
                <a:gd name="connsiteX341" fmla="*/ 2412642 w 4918970"/>
                <a:gd name="connsiteY341" fmla="*/ 3420533 h 4941646"/>
                <a:gd name="connsiteX342" fmla="*/ 2352977 w 4918970"/>
                <a:gd name="connsiteY342" fmla="*/ 3374633 h 4941646"/>
                <a:gd name="connsiteX343" fmla="*/ 2322100 w 4918970"/>
                <a:gd name="connsiteY343" fmla="*/ 3359763 h 4941646"/>
                <a:gd name="connsiteX344" fmla="*/ 2201492 w 4918970"/>
                <a:gd name="connsiteY344" fmla="*/ 3370025 h 4941646"/>
                <a:gd name="connsiteX345" fmla="*/ 2118211 w 4918970"/>
                <a:gd name="connsiteY345" fmla="*/ 3504827 h 4941646"/>
                <a:gd name="connsiteX346" fmla="*/ 2122951 w 4918970"/>
                <a:gd name="connsiteY346" fmla="*/ 3546019 h 4941646"/>
                <a:gd name="connsiteX347" fmla="*/ 2164289 w 4918970"/>
                <a:gd name="connsiteY347" fmla="*/ 3526650 h 4941646"/>
                <a:gd name="connsiteX348" fmla="*/ 2274904 w 4918970"/>
                <a:gd name="connsiteY348" fmla="*/ 3542548 h 4941646"/>
                <a:gd name="connsiteX349" fmla="*/ 2331052 w 4918970"/>
                <a:gd name="connsiteY349" fmla="*/ 3738732 h 4941646"/>
                <a:gd name="connsiteX350" fmla="*/ 2133078 w 4918970"/>
                <a:gd name="connsiteY350" fmla="*/ 3788198 h 4941646"/>
                <a:gd name="connsiteX351" fmla="*/ 2119146 w 4918970"/>
                <a:gd name="connsiteY351" fmla="*/ 3776068 h 4941646"/>
                <a:gd name="connsiteX352" fmla="*/ 2118677 w 4918970"/>
                <a:gd name="connsiteY352" fmla="*/ 3776880 h 4941646"/>
                <a:gd name="connsiteX353" fmla="*/ 1963455 w 4918970"/>
                <a:gd name="connsiteY353" fmla="*/ 3501751 h 4941646"/>
                <a:gd name="connsiteX354" fmla="*/ 2129486 w 4918970"/>
                <a:gd name="connsiteY354" fmla="*/ 3233007 h 4941646"/>
                <a:gd name="connsiteX355" fmla="*/ 2207762 w 4918970"/>
                <a:gd name="connsiteY355" fmla="*/ 3204486 h 4941646"/>
                <a:gd name="connsiteX356" fmla="*/ 2247867 w 4918970"/>
                <a:gd name="connsiteY356" fmla="*/ 3201172 h 4941646"/>
                <a:gd name="connsiteX357" fmla="*/ 2232236 w 4918970"/>
                <a:gd name="connsiteY357" fmla="*/ 3168950 h 4941646"/>
                <a:gd name="connsiteX358" fmla="*/ 2229363 w 4918970"/>
                <a:gd name="connsiteY358" fmla="*/ 3025925 h 4941646"/>
                <a:gd name="connsiteX359" fmla="*/ 2338456 w 4918970"/>
                <a:gd name="connsiteY359" fmla="*/ 2879719 h 4941646"/>
                <a:gd name="connsiteX360" fmla="*/ 2354880 w 4918970"/>
                <a:gd name="connsiteY360" fmla="*/ 2873445 h 4941646"/>
                <a:gd name="connsiteX361" fmla="*/ 2365964 w 4918970"/>
                <a:gd name="connsiteY361" fmla="*/ 2887090 h 4941646"/>
                <a:gd name="connsiteX362" fmla="*/ 2387340 w 4918970"/>
                <a:gd name="connsiteY362" fmla="*/ 3068255 h 4941646"/>
                <a:gd name="connsiteX363" fmla="*/ 2313339 w 4918970"/>
                <a:gd name="connsiteY363" fmla="*/ 3190681 h 4941646"/>
                <a:gd name="connsiteX364" fmla="*/ 2300031 w 4918970"/>
                <a:gd name="connsiteY364" fmla="*/ 3199699 h 4941646"/>
                <a:gd name="connsiteX365" fmla="*/ 2369931 w 4918970"/>
                <a:gd name="connsiteY365" fmla="*/ 3212550 h 4941646"/>
                <a:gd name="connsiteX366" fmla="*/ 2428272 w 4918970"/>
                <a:gd name="connsiteY366" fmla="*/ 3240645 h 4941646"/>
                <a:gd name="connsiteX367" fmla="*/ 2429241 w 4918970"/>
                <a:gd name="connsiteY367" fmla="*/ 3238966 h 4941646"/>
                <a:gd name="connsiteX368" fmla="*/ 2436692 w 4918970"/>
                <a:gd name="connsiteY368" fmla="*/ 3244699 h 4941646"/>
                <a:gd name="connsiteX369" fmla="*/ 2444991 w 4918970"/>
                <a:gd name="connsiteY369" fmla="*/ 3248696 h 4941646"/>
                <a:gd name="connsiteX370" fmla="*/ 2443946 w 4918970"/>
                <a:gd name="connsiteY370" fmla="*/ 3250279 h 4941646"/>
                <a:gd name="connsiteX371" fmla="*/ 2522808 w 4918970"/>
                <a:gd name="connsiteY371" fmla="*/ 3310948 h 4941646"/>
                <a:gd name="connsiteX372" fmla="*/ 2653099 w 4918970"/>
                <a:gd name="connsiteY372" fmla="*/ 3627532 h 4941646"/>
                <a:gd name="connsiteX373" fmla="*/ 2592491 w 4918970"/>
                <a:gd name="connsiteY373" fmla="*/ 3851638 h 4941646"/>
                <a:gd name="connsiteX374" fmla="*/ 2549418 w 4918970"/>
                <a:gd name="connsiteY374" fmla="*/ 3907558 h 4941646"/>
                <a:gd name="connsiteX375" fmla="*/ 2562428 w 4918970"/>
                <a:gd name="connsiteY375" fmla="*/ 3908496 h 4941646"/>
                <a:gd name="connsiteX376" fmla="*/ 2687729 w 4918970"/>
                <a:gd name="connsiteY376" fmla="*/ 3977518 h 4941646"/>
                <a:gd name="connsiteX377" fmla="*/ 2759800 w 4918970"/>
                <a:gd name="connsiteY377" fmla="*/ 4145101 h 4941646"/>
                <a:gd name="connsiteX378" fmla="*/ 2757022 w 4918970"/>
                <a:gd name="connsiteY378" fmla="*/ 4162460 h 4941646"/>
                <a:gd name="connsiteX379" fmla="*/ 2739663 w 4918970"/>
                <a:gd name="connsiteY379" fmla="*/ 4165237 h 4941646"/>
                <a:gd name="connsiteX380" fmla="*/ 2572081 w 4918970"/>
                <a:gd name="connsiteY380" fmla="*/ 4093167 h 4941646"/>
                <a:gd name="connsiteX381" fmla="*/ 2503058 w 4918970"/>
                <a:gd name="connsiteY381" fmla="*/ 3967867 h 4941646"/>
                <a:gd name="connsiteX382" fmla="*/ 2502371 w 4918970"/>
                <a:gd name="connsiteY382" fmla="*/ 3958335 h 4941646"/>
                <a:gd name="connsiteX383" fmla="*/ 2427798 w 4918970"/>
                <a:gd name="connsiteY383" fmla="*/ 4015263 h 4941646"/>
                <a:gd name="connsiteX384" fmla="*/ 2232329 w 4918970"/>
                <a:gd name="connsiteY384" fmla="*/ 4073606 h 4941646"/>
                <a:gd name="connsiteX385" fmla="*/ 2218633 w 4918970"/>
                <a:gd name="connsiteY385" fmla="*/ 4072875 h 4941646"/>
                <a:gd name="connsiteX386" fmla="*/ 2272337 w 4918970"/>
                <a:gd name="connsiteY386" fmla="*/ 4158898 h 4941646"/>
                <a:gd name="connsiteX387" fmla="*/ 2364192 w 4918970"/>
                <a:gd name="connsiteY387" fmla="*/ 4533287 h 4941646"/>
                <a:gd name="connsiteX388" fmla="*/ 2359669 w 4918970"/>
                <a:gd name="connsiteY388" fmla="*/ 4559743 h 4941646"/>
                <a:gd name="connsiteX389" fmla="*/ 2379450 w 4918970"/>
                <a:gd name="connsiteY389" fmla="*/ 4550148 h 4941646"/>
                <a:gd name="connsiteX390" fmla="*/ 2522475 w 4918970"/>
                <a:gd name="connsiteY390" fmla="*/ 4547273 h 4941646"/>
                <a:gd name="connsiteX391" fmla="*/ 2668681 w 4918970"/>
                <a:gd name="connsiteY391" fmla="*/ 4656368 h 4941646"/>
                <a:gd name="connsiteX392" fmla="*/ 2674956 w 4918970"/>
                <a:gd name="connsiteY392" fmla="*/ 4672791 h 4941646"/>
                <a:gd name="connsiteX393" fmla="*/ 2661310 w 4918970"/>
                <a:gd name="connsiteY393" fmla="*/ 4683876 h 4941646"/>
                <a:gd name="connsiteX394" fmla="*/ 2480145 w 4918970"/>
                <a:gd name="connsiteY394" fmla="*/ 4705251 h 4941646"/>
                <a:gd name="connsiteX395" fmla="*/ 2357718 w 4918970"/>
                <a:gd name="connsiteY395" fmla="*/ 4631251 h 4941646"/>
                <a:gd name="connsiteX396" fmla="*/ 2347296 w 4918970"/>
                <a:gd name="connsiteY396" fmla="*/ 4615869 h 4941646"/>
                <a:gd name="connsiteX397" fmla="*/ 2331028 w 4918970"/>
                <a:gd name="connsiteY397" fmla="*/ 4662657 h 4941646"/>
                <a:gd name="connsiteX398" fmla="*/ 2298826 w 4918970"/>
                <a:gd name="connsiteY398" fmla="*/ 4720121 h 4941646"/>
                <a:gd name="connsiteX399" fmla="*/ 2192432 w 4918970"/>
                <a:gd name="connsiteY399" fmla="*/ 4647203 h 4941646"/>
                <a:gd name="connsiteX400" fmla="*/ 2077891 w 4918970"/>
                <a:gd name="connsiteY400" fmla="*/ 4093146 h 4941646"/>
                <a:gd name="connsiteX401" fmla="*/ 2030142 w 4918970"/>
                <a:gd name="connsiteY401" fmla="*/ 4038512 h 4941646"/>
                <a:gd name="connsiteX402" fmla="*/ 1990057 w 4918970"/>
                <a:gd name="connsiteY402" fmla="*/ 4018513 h 4941646"/>
                <a:gd name="connsiteX403" fmla="*/ 1989796 w 4918970"/>
                <a:gd name="connsiteY403" fmla="*/ 4018975 h 4941646"/>
                <a:gd name="connsiteX404" fmla="*/ 1986827 w 4918970"/>
                <a:gd name="connsiteY404" fmla="*/ 4016902 h 4941646"/>
                <a:gd name="connsiteX405" fmla="*/ 1979367 w 4918970"/>
                <a:gd name="connsiteY405" fmla="*/ 4013180 h 4941646"/>
                <a:gd name="connsiteX406" fmla="*/ 1979985 w 4918970"/>
                <a:gd name="connsiteY406" fmla="*/ 4012124 h 4941646"/>
                <a:gd name="connsiteX407" fmla="*/ 1905212 w 4918970"/>
                <a:gd name="connsiteY407" fmla="*/ 3959905 h 4941646"/>
                <a:gd name="connsiteX408" fmla="*/ 1713204 w 4918970"/>
                <a:gd name="connsiteY408" fmla="*/ 3510714 h 4941646"/>
                <a:gd name="connsiteX409" fmla="*/ 1712753 w 4918970"/>
                <a:gd name="connsiteY409" fmla="*/ 3467954 h 4941646"/>
                <a:gd name="connsiteX410" fmla="*/ 1658348 w 4918970"/>
                <a:gd name="connsiteY410" fmla="*/ 3501613 h 4941646"/>
                <a:gd name="connsiteX411" fmla="*/ 1362288 w 4918970"/>
                <a:gd name="connsiteY411" fmla="*/ 3601394 h 4941646"/>
                <a:gd name="connsiteX412" fmla="*/ 1338188 w 4918970"/>
                <a:gd name="connsiteY412" fmla="*/ 3602827 h 4941646"/>
                <a:gd name="connsiteX413" fmla="*/ 1338250 w 4918970"/>
                <a:gd name="connsiteY413" fmla="*/ 3602937 h 4941646"/>
                <a:gd name="connsiteX414" fmla="*/ 1333477 w 4918970"/>
                <a:gd name="connsiteY414" fmla="*/ 3603107 h 4941646"/>
                <a:gd name="connsiteX415" fmla="*/ 1292186 w 4918970"/>
                <a:gd name="connsiteY415" fmla="*/ 3605562 h 4941646"/>
                <a:gd name="connsiteX416" fmla="*/ 1282307 w 4918970"/>
                <a:gd name="connsiteY416" fmla="*/ 3604941 h 4941646"/>
                <a:gd name="connsiteX417" fmla="*/ 1259058 w 4918970"/>
                <a:gd name="connsiteY417" fmla="*/ 3605775 h 4941646"/>
                <a:gd name="connsiteX418" fmla="*/ 936958 w 4918970"/>
                <a:gd name="connsiteY418" fmla="*/ 3770778 h 4941646"/>
                <a:gd name="connsiteX419" fmla="*/ 918844 w 4918970"/>
                <a:gd name="connsiteY419" fmla="*/ 3810221 h 4941646"/>
                <a:gd name="connsiteX420" fmla="*/ 904767 w 4918970"/>
                <a:gd name="connsiteY420" fmla="*/ 3852730 h 4941646"/>
                <a:gd name="connsiteX421" fmla="*/ 942129 w 4918970"/>
                <a:gd name="connsiteY421" fmla="*/ 4032575 h 4941646"/>
                <a:gd name="connsiteX422" fmla="*/ 1158872 w 4918970"/>
                <a:gd name="connsiteY422" fmla="*/ 4137047 h 4941646"/>
                <a:gd name="connsiteX423" fmla="*/ 1322835 w 4918970"/>
                <a:gd name="connsiteY423" fmla="*/ 4054243 h 4941646"/>
                <a:gd name="connsiteX424" fmla="*/ 1356651 w 4918970"/>
                <a:gd name="connsiteY424" fmla="*/ 4002458 h 4941646"/>
                <a:gd name="connsiteX425" fmla="*/ 1366880 w 4918970"/>
                <a:gd name="connsiteY425" fmla="*/ 3976207 h 4941646"/>
                <a:gd name="connsiteX426" fmla="*/ 1350825 w 4918970"/>
                <a:gd name="connsiteY426" fmla="*/ 3878046 h 4941646"/>
                <a:gd name="connsiteX427" fmla="*/ 1235103 w 4918970"/>
                <a:gd name="connsiteY427" fmla="*/ 3818361 h 4941646"/>
                <a:gd name="connsiteX428" fmla="*/ 1201655 w 4918970"/>
                <a:gd name="connsiteY428" fmla="*/ 3824857 h 4941646"/>
                <a:gd name="connsiteX429" fmla="*/ 1220145 w 4918970"/>
                <a:gd name="connsiteY429" fmla="*/ 3857497 h 4941646"/>
                <a:gd name="connsiteX430" fmla="*/ 1214134 w 4918970"/>
                <a:gd name="connsiteY430" fmla="*/ 3949131 h 4941646"/>
                <a:gd name="connsiteX431" fmla="*/ 1056963 w 4918970"/>
                <a:gd name="connsiteY431" fmla="*/ 4007571 h 4941646"/>
                <a:gd name="connsiteX432" fmla="*/ 1003883 w 4918970"/>
                <a:gd name="connsiteY432" fmla="*/ 3848509 h 4941646"/>
                <a:gd name="connsiteX433" fmla="*/ 1012938 w 4918970"/>
                <a:gd name="connsiteY433" fmla="*/ 3836325 h 4941646"/>
                <a:gd name="connsiteX434" fmla="*/ 1012242 w 4918970"/>
                <a:gd name="connsiteY434" fmla="*/ 3835992 h 4941646"/>
                <a:gd name="connsiteX435" fmla="*/ 1227810 w 4918970"/>
                <a:gd name="connsiteY435" fmla="*/ 3691376 h 4941646"/>
                <a:gd name="connsiteX436" fmla="*/ 1458516 w 4918970"/>
                <a:gd name="connsiteY436" fmla="*/ 3810364 h 4941646"/>
                <a:gd name="connsiteX437" fmla="*/ 1497451 w 4918970"/>
                <a:gd name="connsiteY437" fmla="*/ 3955959 h 4941646"/>
                <a:gd name="connsiteX438" fmla="*/ 1496715 w 4918970"/>
                <a:gd name="connsiteY438" fmla="*/ 3961274 h 4941646"/>
                <a:gd name="connsiteX439" fmla="*/ 1513226 w 4918970"/>
                <a:gd name="connsiteY439" fmla="*/ 3951183 h 4941646"/>
                <a:gd name="connsiteX440" fmla="*/ 1561311 w 4918970"/>
                <a:gd name="connsiteY440" fmla="*/ 3933306 h 4941646"/>
                <a:gd name="connsiteX441" fmla="*/ 1742476 w 4918970"/>
                <a:gd name="connsiteY441" fmla="*/ 3954683 h 4941646"/>
                <a:gd name="connsiteX442" fmla="*/ 1756122 w 4918970"/>
                <a:gd name="connsiteY442" fmla="*/ 3965768 h 4941646"/>
                <a:gd name="connsiteX443" fmla="*/ 1749847 w 4918970"/>
                <a:gd name="connsiteY443" fmla="*/ 3982190 h 4941646"/>
                <a:gd name="connsiteX444" fmla="*/ 1603641 w 4918970"/>
                <a:gd name="connsiteY444" fmla="*/ 4091284 h 4941646"/>
                <a:gd name="connsiteX445" fmla="*/ 1460622 w 4918970"/>
                <a:gd name="connsiteY445" fmla="*/ 4088411 h 4941646"/>
                <a:gd name="connsiteX446" fmla="*/ 1453840 w 4918970"/>
                <a:gd name="connsiteY446" fmla="*/ 4085121 h 4941646"/>
                <a:gd name="connsiteX447" fmla="*/ 1419601 w 4918970"/>
                <a:gd name="connsiteY447" fmla="*/ 4137552 h 4941646"/>
                <a:gd name="connsiteX448" fmla="*/ 1168487 w 4918970"/>
                <a:gd name="connsiteY448" fmla="*/ 4264371 h 4941646"/>
                <a:gd name="connsiteX449" fmla="*/ 901176 w 4918970"/>
                <a:gd name="connsiteY449" fmla="*/ 4176705 h 4941646"/>
                <a:gd name="connsiteX450" fmla="*/ 847574 w 4918970"/>
                <a:gd name="connsiteY450" fmla="*/ 4116718 h 4941646"/>
                <a:gd name="connsiteX451" fmla="*/ 825259 w 4918970"/>
                <a:gd name="connsiteY451" fmla="*/ 4119417 h 4941646"/>
                <a:gd name="connsiteX452" fmla="*/ 458485 w 4918970"/>
                <a:gd name="connsiteY452" fmla="*/ 4327754 h 4941646"/>
                <a:gd name="connsiteX453" fmla="*/ 432251 w 4918970"/>
                <a:gd name="connsiteY453" fmla="*/ 4381186 h 4941646"/>
                <a:gd name="connsiteX454" fmla="*/ 413192 w 4918970"/>
                <a:gd name="connsiteY454" fmla="*/ 4449178 h 4941646"/>
                <a:gd name="connsiteX455" fmla="*/ 471614 w 4918970"/>
                <a:gd name="connsiteY455" fmla="*/ 4670017 h 4941646"/>
                <a:gd name="connsiteX456" fmla="*/ 749050 w 4918970"/>
                <a:gd name="connsiteY456" fmla="*/ 4781711 h 4941646"/>
                <a:gd name="connsiteX457" fmla="*/ 944190 w 4918970"/>
                <a:gd name="connsiteY457" fmla="*/ 4662952 h 4941646"/>
                <a:gd name="connsiteX458" fmla="*/ 980446 w 4918970"/>
                <a:gd name="connsiteY458" fmla="*/ 4595335 h 4941646"/>
                <a:gd name="connsiteX459" fmla="*/ 990196 w 4918970"/>
                <a:gd name="connsiteY459" fmla="*/ 4561858 h 4941646"/>
                <a:gd name="connsiteX460" fmla="*/ 959961 w 4918970"/>
                <a:gd name="connsiteY460" fmla="*/ 4443579 h 4941646"/>
                <a:gd name="connsiteX461" fmla="*/ 812026 w 4918970"/>
                <a:gd name="connsiteY461" fmla="*/ 4383114 h 4941646"/>
                <a:gd name="connsiteX462" fmla="*/ 771834 w 4918970"/>
                <a:gd name="connsiteY462" fmla="*/ 4394668 h 4941646"/>
                <a:gd name="connsiteX463" fmla="*/ 797967 w 4918970"/>
                <a:gd name="connsiteY463" fmla="*/ 4432577 h 4941646"/>
                <a:gd name="connsiteX464" fmla="*/ 800520 w 4918970"/>
                <a:gd name="connsiteY464" fmla="*/ 4545260 h 4941646"/>
                <a:gd name="connsiteX465" fmla="*/ 614674 w 4918970"/>
                <a:gd name="connsiteY465" fmla="*/ 4633695 h 4941646"/>
                <a:gd name="connsiteX466" fmla="*/ 532588 w 4918970"/>
                <a:gd name="connsiteY466" fmla="*/ 4444960 h 4941646"/>
                <a:gd name="connsiteX467" fmla="*/ 542341 w 4918970"/>
                <a:gd name="connsiteY467" fmla="*/ 4429085 h 4941646"/>
                <a:gd name="connsiteX468" fmla="*/ 541456 w 4918970"/>
                <a:gd name="connsiteY468" fmla="*/ 4428753 h 4941646"/>
                <a:gd name="connsiteX469" fmla="*/ 789387 w 4918970"/>
                <a:gd name="connsiteY469" fmla="*/ 4228646 h 4941646"/>
                <a:gd name="connsiteX470" fmla="*/ 873407 w 4918970"/>
                <a:gd name="connsiteY470" fmla="*/ 4227715 h 4941646"/>
                <a:gd name="connsiteX471" fmla="*/ 1084313 w 4918970"/>
                <a:gd name="connsiteY471" fmla="*/ 4349192 h 4941646"/>
                <a:gd name="connsiteX472" fmla="*/ 1144592 w 4918970"/>
                <a:gd name="connsiteY472" fmla="*/ 4584998 h 4941646"/>
                <a:gd name="connsiteX473" fmla="*/ 1133389 w 4918970"/>
                <a:gd name="connsiteY473" fmla="*/ 4623469 h 4941646"/>
                <a:gd name="connsiteX474" fmla="*/ 1165933 w 4918970"/>
                <a:gd name="connsiteY474" fmla="*/ 4617024 h 4941646"/>
                <a:gd name="connsiteX475" fmla="*/ 1336648 w 4918970"/>
                <a:gd name="connsiteY475" fmla="*/ 4658088 h 4941646"/>
                <a:gd name="connsiteX476" fmla="*/ 1476319 w 4918970"/>
                <a:gd name="connsiteY476" fmla="*/ 4833086 h 4941646"/>
                <a:gd name="connsiteX477" fmla="*/ 1478662 w 4918970"/>
                <a:gd name="connsiteY477" fmla="*/ 4854536 h 4941646"/>
                <a:gd name="connsiteX478" fmla="*/ 1459014 w 4918970"/>
                <a:gd name="connsiteY478" fmla="*/ 4863455 h 4941646"/>
                <a:gd name="connsiteX479" fmla="*/ 1237261 w 4918970"/>
                <a:gd name="connsiteY479" fmla="*/ 4832499 h 4941646"/>
                <a:gd name="connsiteX480" fmla="*/ 1114911 w 4918970"/>
                <a:gd name="connsiteY480" fmla="*/ 4706563 h 4941646"/>
                <a:gd name="connsiteX481" fmla="*/ 1107787 w 4918970"/>
                <a:gd name="connsiteY481" fmla="*/ 4686386 h 4941646"/>
                <a:gd name="connsiteX482" fmla="*/ 1071110 w 4918970"/>
                <a:gd name="connsiteY482" fmla="*/ 4754786 h 4941646"/>
                <a:gd name="connsiteX483" fmla="*/ 772312 w 4918970"/>
                <a:gd name="connsiteY483" fmla="*/ 4936631 h 4941646"/>
                <a:gd name="connsiteX484" fmla="*/ 347500 w 4918970"/>
                <a:gd name="connsiteY484" fmla="*/ 4765606 h 4941646"/>
                <a:gd name="connsiteX485" fmla="*/ 332275 w 4918970"/>
                <a:gd name="connsiteY485" fmla="*/ 4740143 h 4941646"/>
                <a:gd name="connsiteX486" fmla="*/ 325130 w 4918970"/>
                <a:gd name="connsiteY486" fmla="*/ 4762098 h 4941646"/>
                <a:gd name="connsiteX487" fmla="*/ 233543 w 4918970"/>
                <a:gd name="connsiteY487" fmla="*/ 4861170 h 4941646"/>
                <a:gd name="connsiteX488" fmla="*/ 63786 w 4918970"/>
                <a:gd name="connsiteY488" fmla="*/ 4889174 h 4941646"/>
                <a:gd name="connsiteX489" fmla="*/ 48522 w 4918970"/>
                <a:gd name="connsiteY489" fmla="*/ 4882697 h 4941646"/>
                <a:gd name="connsiteX490" fmla="*/ 49913 w 4918970"/>
                <a:gd name="connsiteY490" fmla="*/ 4866175 h 4941646"/>
                <a:gd name="connsiteX491" fmla="*/ 153873 w 4918970"/>
                <a:gd name="connsiteY491" fmla="*/ 4729084 h 4941646"/>
                <a:gd name="connsiteX492" fmla="*/ 284231 w 4918970"/>
                <a:gd name="connsiteY492" fmla="*/ 4694287 h 4941646"/>
                <a:gd name="connsiteX493" fmla="*/ 307227 w 4918970"/>
                <a:gd name="connsiteY493" fmla="*/ 4698253 h 4941646"/>
                <a:gd name="connsiteX494" fmla="*/ 293168 w 4918970"/>
                <a:gd name="connsiteY494" fmla="*/ 4674739 h 4941646"/>
                <a:gd name="connsiteX495" fmla="*/ 270323 w 4918970"/>
                <a:gd name="connsiteY495" fmla="*/ 4368629 h 4941646"/>
                <a:gd name="connsiteX496" fmla="*/ 284548 w 4918970"/>
                <a:gd name="connsiteY496" fmla="*/ 4328406 h 4941646"/>
                <a:gd name="connsiteX497" fmla="*/ 283726 w 4918970"/>
                <a:gd name="connsiteY497" fmla="*/ 4328098 h 4941646"/>
                <a:gd name="connsiteX498" fmla="*/ 287408 w 4918970"/>
                <a:gd name="connsiteY498" fmla="*/ 4320319 h 4941646"/>
                <a:gd name="connsiteX499" fmla="*/ 290630 w 4918970"/>
                <a:gd name="connsiteY499" fmla="*/ 4311206 h 4941646"/>
                <a:gd name="connsiteX500" fmla="*/ 291536 w 4918970"/>
                <a:gd name="connsiteY500" fmla="*/ 4311597 h 4941646"/>
                <a:gd name="connsiteX501" fmla="*/ 315794 w 4918970"/>
                <a:gd name="connsiteY501" fmla="*/ 4260335 h 4941646"/>
                <a:gd name="connsiteX502" fmla="*/ 719506 w 4918970"/>
                <a:gd name="connsiteY502" fmla="*/ 3985998 h 4941646"/>
                <a:gd name="connsiteX503" fmla="*/ 780948 w 4918970"/>
                <a:gd name="connsiteY503" fmla="*/ 3973295 h 4941646"/>
                <a:gd name="connsiteX504" fmla="*/ 780381 w 4918970"/>
                <a:gd name="connsiteY504" fmla="*/ 3971460 h 4941646"/>
                <a:gd name="connsiteX505" fmla="*/ 775378 w 4918970"/>
                <a:gd name="connsiteY505" fmla="*/ 3924003 h 4941646"/>
                <a:gd name="connsiteX506" fmla="*/ 752527 w 4918970"/>
                <a:gd name="connsiteY506" fmla="*/ 3939676 h 4941646"/>
                <a:gd name="connsiteX507" fmla="*/ 366592 w 4918970"/>
                <a:gd name="connsiteY507" fmla="*/ 4026020 h 4941646"/>
                <a:gd name="connsiteX508" fmla="*/ 302733 w 4918970"/>
                <a:gd name="connsiteY508" fmla="*/ 4008370 h 4941646"/>
                <a:gd name="connsiteX509" fmla="*/ 302616 w 4918970"/>
                <a:gd name="connsiteY509" fmla="*/ 4008711 h 4941646"/>
                <a:gd name="connsiteX510" fmla="*/ 299957 w 4918970"/>
                <a:gd name="connsiteY510" fmla="*/ 4007602 h 4941646"/>
                <a:gd name="connsiteX511" fmla="*/ 297629 w 4918970"/>
                <a:gd name="connsiteY511" fmla="*/ 4006959 h 4941646"/>
                <a:gd name="connsiteX512" fmla="*/ 297734 w 4918970"/>
                <a:gd name="connsiteY512" fmla="*/ 4006674 h 4941646"/>
                <a:gd name="connsiteX513" fmla="*/ 286645 w 4918970"/>
                <a:gd name="connsiteY513" fmla="*/ 4002049 h 4941646"/>
                <a:gd name="connsiteX514" fmla="*/ 287455 w 4918970"/>
                <a:gd name="connsiteY514" fmla="*/ 4013393 h 4941646"/>
                <a:gd name="connsiteX515" fmla="*/ 247552 w 4918970"/>
                <a:gd name="connsiteY515" fmla="*/ 4119307 h 4941646"/>
                <a:gd name="connsiteX516" fmla="*/ 124460 w 4918970"/>
                <a:gd name="connsiteY516" fmla="*/ 4194665 h 4941646"/>
                <a:gd name="connsiteX517" fmla="*/ 110552 w 4918970"/>
                <a:gd name="connsiteY517" fmla="*/ 4194450 h 4941646"/>
                <a:gd name="connsiteX518" fmla="*/ 106417 w 4918970"/>
                <a:gd name="connsiteY518" fmla="*/ 4181170 h 4941646"/>
                <a:gd name="connsiteX519" fmla="*/ 143933 w 4918970"/>
                <a:gd name="connsiteY519" fmla="*/ 4041803 h 4941646"/>
                <a:gd name="connsiteX520" fmla="*/ 201808 w 4918970"/>
                <a:gd name="connsiteY520" fmla="*/ 3988849 h 4941646"/>
                <a:gd name="connsiteX521" fmla="*/ 231767 w 4918970"/>
                <a:gd name="connsiteY521" fmla="*/ 3974775 h 4941646"/>
                <a:gd name="connsiteX522" fmla="*/ 189176 w 4918970"/>
                <a:gd name="connsiteY522" fmla="*/ 3948821 h 4941646"/>
                <a:gd name="connsiteX523" fmla="*/ 133166 w 4918970"/>
                <a:gd name="connsiteY523" fmla="*/ 3898689 h 4941646"/>
                <a:gd name="connsiteX524" fmla="*/ 41109 w 4918970"/>
                <a:gd name="connsiteY524" fmla="*/ 3727050 h 4941646"/>
                <a:gd name="connsiteX525" fmla="*/ 161388 w 4918970"/>
                <a:gd name="connsiteY525" fmla="*/ 3389507 h 4941646"/>
                <a:gd name="connsiteX526" fmla="*/ 365829 w 4918970"/>
                <a:gd name="connsiteY526" fmla="*/ 3312723 h 4941646"/>
                <a:gd name="connsiteX527" fmla="*/ 375070 w 4918970"/>
                <a:gd name="connsiteY527" fmla="*/ 3312901 h 4941646"/>
                <a:gd name="connsiteX528" fmla="*/ 374562 w 4918970"/>
                <a:gd name="connsiteY528" fmla="*/ 3312625 h 4941646"/>
                <a:gd name="connsiteX529" fmla="*/ 327092 w 4918970"/>
                <a:gd name="connsiteY529" fmla="*/ 3273063 h 4941646"/>
                <a:gd name="connsiteX530" fmla="*/ 250395 w 4918970"/>
                <a:gd name="connsiteY530" fmla="*/ 2971203 h 4941646"/>
                <a:gd name="connsiteX531" fmla="*/ 333621 w 4918970"/>
                <a:gd name="connsiteY531" fmla="*/ 2833033 h 4941646"/>
                <a:gd name="connsiteX532" fmla="*/ 435592 w 4918970"/>
                <a:gd name="connsiteY532" fmla="*/ 2767916 h 4941646"/>
                <a:gd name="connsiteX533" fmla="*/ 471059 w 4918970"/>
                <a:gd name="connsiteY533" fmla="*/ 2756771 h 4941646"/>
                <a:gd name="connsiteX534" fmla="*/ 470992 w 4918970"/>
                <a:gd name="connsiteY534" fmla="*/ 2756517 h 4941646"/>
                <a:gd name="connsiteX535" fmla="*/ 472886 w 4918970"/>
                <a:gd name="connsiteY535" fmla="*/ 2756198 h 4941646"/>
                <a:gd name="connsiteX536" fmla="*/ 475071 w 4918970"/>
                <a:gd name="connsiteY536" fmla="*/ 2755511 h 4941646"/>
                <a:gd name="connsiteX537" fmla="*/ 475144 w 4918970"/>
                <a:gd name="connsiteY537" fmla="*/ 2755816 h 4941646"/>
                <a:gd name="connsiteX538" fmla="*/ 527092 w 4918970"/>
                <a:gd name="connsiteY538" fmla="*/ 2747047 h 4941646"/>
                <a:gd name="connsiteX539" fmla="*/ 830038 w 4918970"/>
                <a:gd name="connsiteY539" fmla="*/ 2859786 h 4941646"/>
                <a:gd name="connsiteX540" fmla="*/ 891461 w 4918970"/>
                <a:gd name="connsiteY540" fmla="*/ 2920919 h 4941646"/>
                <a:gd name="connsiteX541" fmla="*/ 953876 w 4918970"/>
                <a:gd name="connsiteY541" fmla="*/ 2838945 h 4941646"/>
                <a:gd name="connsiteX542" fmla="*/ 1047311 w 4918970"/>
                <a:gd name="connsiteY542" fmla="*/ 2766790 h 4941646"/>
                <a:gd name="connsiteX543" fmla="*/ 1271471 w 4918970"/>
                <a:gd name="connsiteY543" fmla="*/ 2706391 h 4941646"/>
                <a:gd name="connsiteX544" fmla="*/ 1442318 w 4918970"/>
                <a:gd name="connsiteY544" fmla="*/ 2740090 h 4941646"/>
                <a:gd name="connsiteX545" fmla="*/ 1474465 w 4918970"/>
                <a:gd name="connsiteY545" fmla="*/ 2755904 h 4941646"/>
                <a:gd name="connsiteX546" fmla="*/ 1482100 w 4918970"/>
                <a:gd name="connsiteY546" fmla="*/ 2725130 h 4941646"/>
                <a:gd name="connsiteX547" fmla="*/ 1571467 w 4918970"/>
                <a:gd name="connsiteY547" fmla="*/ 2613425 h 4941646"/>
                <a:gd name="connsiteX548" fmla="*/ 1748880 w 4918970"/>
                <a:gd name="connsiteY548" fmla="*/ 2570968 h 4941646"/>
                <a:gd name="connsiteX549" fmla="*/ 1765513 w 4918970"/>
                <a:gd name="connsiteY549" fmla="*/ 2576663 h 4941646"/>
                <a:gd name="connsiteX550" fmla="*/ 1765291 w 4918970"/>
                <a:gd name="connsiteY550" fmla="*/ 2594242 h 4941646"/>
                <a:gd name="connsiteX551" fmla="*/ 1665714 w 4918970"/>
                <a:gd name="connsiteY551" fmla="*/ 2747090 h 4941646"/>
                <a:gd name="connsiteX552" fmla="*/ 1575449 w 4918970"/>
                <a:gd name="connsiteY552" fmla="*/ 2788114 h 4941646"/>
                <a:gd name="connsiteX553" fmla="*/ 1532152 w 4918970"/>
                <a:gd name="connsiteY553" fmla="*/ 2793541 h 4941646"/>
                <a:gd name="connsiteX554" fmla="*/ 1548269 w 4918970"/>
                <a:gd name="connsiteY554" fmla="*/ 2804530 h 4941646"/>
                <a:gd name="connsiteX555" fmla="*/ 1650776 w 4918970"/>
                <a:gd name="connsiteY555" fmla="*/ 3022990 h 4941646"/>
                <a:gd name="connsiteX556" fmla="*/ 1501052 w 4918970"/>
                <a:gd name="connsiteY556" fmla="*/ 3301149 h 4941646"/>
                <a:gd name="connsiteX557" fmla="*/ 1185181 w 4918970"/>
                <a:gd name="connsiteY557" fmla="*/ 3304288 h 4941646"/>
                <a:gd name="connsiteX558" fmla="*/ 1185650 w 4918970"/>
                <a:gd name="connsiteY558" fmla="*/ 3303475 h 4941646"/>
                <a:gd name="connsiteX559" fmla="*/ 1168179 w 4918970"/>
                <a:gd name="connsiteY559" fmla="*/ 3297475 h 4941646"/>
                <a:gd name="connsiteX560" fmla="*/ 1112032 w 4918970"/>
                <a:gd name="connsiteY560" fmla="*/ 3101290 h 4941646"/>
                <a:gd name="connsiteX561" fmla="*/ 1310004 w 4918970"/>
                <a:gd name="connsiteY561" fmla="*/ 3051824 h 4941646"/>
                <a:gd name="connsiteX562" fmla="*/ 1379081 w 4918970"/>
                <a:gd name="connsiteY562" fmla="*/ 3139671 h 4941646"/>
                <a:gd name="connsiteX563" fmla="*/ 1382976 w 4918970"/>
                <a:gd name="connsiteY563" fmla="*/ 3185155 h 4941646"/>
                <a:gd name="connsiteX564" fmla="*/ 1421019 w 4918970"/>
                <a:gd name="connsiteY564" fmla="*/ 3168665 h 4941646"/>
                <a:gd name="connsiteX565" fmla="*/ 1496112 w 4918970"/>
                <a:gd name="connsiteY565" fmla="*/ 3029140 h 4941646"/>
                <a:gd name="connsiteX566" fmla="*/ 1444703 w 4918970"/>
                <a:gd name="connsiteY566" fmla="*/ 2919561 h 4941646"/>
                <a:gd name="connsiteX567" fmla="*/ 1416382 w 4918970"/>
                <a:gd name="connsiteY567" fmla="*/ 2900250 h 4941646"/>
                <a:gd name="connsiteX568" fmla="*/ 1346804 w 4918970"/>
                <a:gd name="connsiteY568" fmla="*/ 2871532 h 4941646"/>
                <a:gd name="connsiteX569" fmla="*/ 1125252 w 4918970"/>
                <a:gd name="connsiteY569" fmla="*/ 2901212 h 4941646"/>
                <a:gd name="connsiteX570" fmla="*/ 979558 w 4918970"/>
                <a:gd name="connsiteY570" fmla="*/ 3155193 h 4941646"/>
                <a:gd name="connsiteX571" fmla="*/ 1065781 w 4918970"/>
                <a:gd name="connsiteY571" fmla="*/ 3361426 h 4941646"/>
                <a:gd name="connsiteX572" fmla="*/ 1112129 w 4918970"/>
                <a:gd name="connsiteY572" fmla="*/ 3396670 h 4941646"/>
                <a:gd name="connsiteX573" fmla="*/ 1167119 w 4918970"/>
                <a:gd name="connsiteY573" fmla="*/ 3426954 h 4941646"/>
                <a:gd name="connsiteX574" fmla="*/ 1642841 w 4918970"/>
                <a:gd name="connsiteY574" fmla="*/ 3334132 h 4941646"/>
                <a:gd name="connsiteX575" fmla="*/ 1723066 w 4918970"/>
                <a:gd name="connsiteY575" fmla="*/ 3275705 h 4941646"/>
                <a:gd name="connsiteX576" fmla="*/ 1723871 w 4918970"/>
                <a:gd name="connsiteY576" fmla="*/ 3267252 h 4941646"/>
                <a:gd name="connsiteX577" fmla="*/ 1749278 w 4918970"/>
                <a:gd name="connsiteY577" fmla="*/ 3136731 h 4941646"/>
                <a:gd name="connsiteX578" fmla="*/ 1885391 w 4918970"/>
                <a:gd name="connsiteY578" fmla="*/ 2774066 h 4941646"/>
                <a:gd name="connsiteX579" fmla="*/ 1892863 w 4918970"/>
                <a:gd name="connsiteY579" fmla="*/ 2760730 h 4941646"/>
                <a:gd name="connsiteX580" fmla="*/ 1883647 w 4918970"/>
                <a:gd name="connsiteY580" fmla="*/ 2755317 h 4941646"/>
                <a:gd name="connsiteX581" fmla="*/ 1800233 w 4918970"/>
                <a:gd name="connsiteY581" fmla="*/ 2593083 h 4941646"/>
                <a:gd name="connsiteX582" fmla="*/ 1851273 w 4918970"/>
                <a:gd name="connsiteY582" fmla="*/ 2417948 h 4941646"/>
                <a:gd name="connsiteX583" fmla="*/ 1864461 w 4918970"/>
                <a:gd name="connsiteY583" fmla="*/ 2406324 h 4941646"/>
                <a:gd name="connsiteX584" fmla="*/ 1879621 w 4918970"/>
                <a:gd name="connsiteY584" fmla="*/ 2415227 h 4941646"/>
                <a:gd name="connsiteX585" fmla="*/ 1963035 w 4918970"/>
                <a:gd name="connsiteY585" fmla="*/ 2577461 h 4941646"/>
                <a:gd name="connsiteX586" fmla="*/ 1963114 w 4918970"/>
                <a:gd name="connsiteY586" fmla="*/ 2628761 h 4941646"/>
                <a:gd name="connsiteX587" fmla="*/ 1960205 w 4918970"/>
                <a:gd name="connsiteY587" fmla="*/ 2643795 h 4941646"/>
                <a:gd name="connsiteX588" fmla="*/ 2025217 w 4918970"/>
                <a:gd name="connsiteY588" fmla="*/ 2548400 h 4941646"/>
                <a:gd name="connsiteX589" fmla="*/ 2024468 w 4918970"/>
                <a:gd name="connsiteY589" fmla="*/ 2547577 h 4941646"/>
                <a:gd name="connsiteX590" fmla="*/ 2265586 w 4918970"/>
                <a:gd name="connsiteY590" fmla="*/ 2063542 h 4941646"/>
                <a:gd name="connsiteX591" fmla="*/ 2124212 w 4918970"/>
                <a:gd name="connsiteY591" fmla="*/ 1299884 h 4941646"/>
                <a:gd name="connsiteX592" fmla="*/ 2124792 w 4918970"/>
                <a:gd name="connsiteY592" fmla="*/ 1298877 h 4941646"/>
                <a:gd name="connsiteX593" fmla="*/ 2058300 w 4918970"/>
                <a:gd name="connsiteY593" fmla="*/ 1269084 h 4941646"/>
                <a:gd name="connsiteX594" fmla="*/ 1833426 w 4918970"/>
                <a:gd name="connsiteY594" fmla="*/ 1293197 h 4941646"/>
                <a:gd name="connsiteX595" fmla="*/ 1680840 w 4918970"/>
                <a:gd name="connsiteY595" fmla="*/ 1547045 h 4941646"/>
                <a:gd name="connsiteX596" fmla="*/ 1765051 w 4918970"/>
                <a:gd name="connsiteY596" fmla="*/ 1756945 h 4941646"/>
                <a:gd name="connsiteX597" fmla="*/ 1820301 w 4918970"/>
                <a:gd name="connsiteY597" fmla="*/ 1799930 h 4941646"/>
                <a:gd name="connsiteX598" fmla="*/ 1820419 w 4918970"/>
                <a:gd name="connsiteY598" fmla="*/ 1799752 h 4941646"/>
                <a:gd name="connsiteX599" fmla="*/ 1978676 w 4918970"/>
                <a:gd name="connsiteY599" fmla="*/ 1807621 h 4941646"/>
                <a:gd name="connsiteX600" fmla="*/ 2061957 w 4918970"/>
                <a:gd name="connsiteY600" fmla="*/ 1672820 h 4941646"/>
                <a:gd name="connsiteX601" fmla="*/ 2057217 w 4918970"/>
                <a:gd name="connsiteY601" fmla="*/ 1631628 h 4941646"/>
                <a:gd name="connsiteX602" fmla="*/ 2015879 w 4918970"/>
                <a:gd name="connsiteY602" fmla="*/ 1650997 h 4941646"/>
                <a:gd name="connsiteX603" fmla="*/ 1905264 w 4918970"/>
                <a:gd name="connsiteY603" fmla="*/ 1635099 h 4941646"/>
                <a:gd name="connsiteX604" fmla="*/ 1849116 w 4918970"/>
                <a:gd name="connsiteY604" fmla="*/ 1438916 h 4941646"/>
                <a:gd name="connsiteX605" fmla="*/ 2047090 w 4918970"/>
                <a:gd name="connsiteY605" fmla="*/ 1389450 h 4941646"/>
                <a:gd name="connsiteX606" fmla="*/ 2061022 w 4918970"/>
                <a:gd name="connsiteY606" fmla="*/ 1401579 h 4941646"/>
                <a:gd name="connsiteX607" fmla="*/ 2061491 w 4918970"/>
                <a:gd name="connsiteY607" fmla="*/ 1400767 h 4941646"/>
                <a:gd name="connsiteX608" fmla="*/ 2216713 w 4918970"/>
                <a:gd name="connsiteY608" fmla="*/ 1675895 h 4941646"/>
                <a:gd name="connsiteX609" fmla="*/ 2050681 w 4918970"/>
                <a:gd name="connsiteY609" fmla="*/ 1944630 h 4941646"/>
                <a:gd name="connsiteX610" fmla="*/ 1992462 w 4918970"/>
                <a:gd name="connsiteY610" fmla="*/ 1968071 h 4941646"/>
                <a:gd name="connsiteX611" fmla="*/ 1933487 w 4918970"/>
                <a:gd name="connsiteY611" fmla="*/ 1978911 h 4941646"/>
                <a:gd name="connsiteX612" fmla="*/ 1947932 w 4918970"/>
                <a:gd name="connsiteY612" fmla="*/ 2008688 h 4941646"/>
                <a:gd name="connsiteX613" fmla="*/ 1950805 w 4918970"/>
                <a:gd name="connsiteY613" fmla="*/ 2151713 h 4941646"/>
                <a:gd name="connsiteX614" fmla="*/ 1841712 w 4918970"/>
                <a:gd name="connsiteY614" fmla="*/ 2297919 h 4941646"/>
                <a:gd name="connsiteX615" fmla="*/ 1825288 w 4918970"/>
                <a:gd name="connsiteY615" fmla="*/ 2304193 h 4941646"/>
                <a:gd name="connsiteX616" fmla="*/ 1814204 w 4918970"/>
                <a:gd name="connsiteY616" fmla="*/ 2290548 h 4941646"/>
                <a:gd name="connsiteX617" fmla="*/ 1792828 w 4918970"/>
                <a:gd name="connsiteY617" fmla="*/ 2109383 h 4941646"/>
                <a:gd name="connsiteX618" fmla="*/ 1866829 w 4918970"/>
                <a:gd name="connsiteY618" fmla="*/ 1986956 h 4941646"/>
                <a:gd name="connsiteX619" fmla="*/ 1879518 w 4918970"/>
                <a:gd name="connsiteY619" fmla="*/ 1978359 h 4941646"/>
                <a:gd name="connsiteX620" fmla="*/ 1870375 w 4918970"/>
                <a:gd name="connsiteY620" fmla="*/ 1978207 h 4941646"/>
                <a:gd name="connsiteX621" fmla="*/ 1810237 w 4918970"/>
                <a:gd name="connsiteY621" fmla="*/ 1965088 h 4941646"/>
                <a:gd name="connsiteX622" fmla="*/ 1750045 w 4918970"/>
                <a:gd name="connsiteY622" fmla="*/ 1936101 h 4941646"/>
                <a:gd name="connsiteX623" fmla="*/ 1749147 w 4918970"/>
                <a:gd name="connsiteY623" fmla="*/ 1937640 h 4941646"/>
                <a:gd name="connsiteX624" fmla="*/ 1742500 w 4918970"/>
                <a:gd name="connsiteY624" fmla="*/ 1932468 h 4941646"/>
                <a:gd name="connsiteX625" fmla="*/ 1735176 w 4918970"/>
                <a:gd name="connsiteY625" fmla="*/ 1928942 h 4941646"/>
                <a:gd name="connsiteX626" fmla="*/ 1736124 w 4918970"/>
                <a:gd name="connsiteY626" fmla="*/ 1927507 h 4941646"/>
                <a:gd name="connsiteX627" fmla="*/ 1655361 w 4918970"/>
                <a:gd name="connsiteY627" fmla="*/ 1864680 h 4941646"/>
                <a:gd name="connsiteX628" fmla="*/ 1559676 w 4918970"/>
                <a:gd name="connsiteY628" fmla="*/ 1718695 h 4941646"/>
                <a:gd name="connsiteX629" fmla="*/ 1551680 w 4918970"/>
                <a:gd name="connsiteY629" fmla="*/ 1691464 h 4941646"/>
                <a:gd name="connsiteX630" fmla="*/ 1548839 w 4918970"/>
                <a:gd name="connsiteY630" fmla="*/ 1699861 h 4941646"/>
                <a:gd name="connsiteX631" fmla="*/ 1406967 w 4918970"/>
                <a:gd name="connsiteY631" fmla="*/ 1814530 h 4941646"/>
                <a:gd name="connsiteX632" fmla="*/ 1225111 w 4918970"/>
                <a:gd name="connsiteY632" fmla="*/ 1800177 h 4941646"/>
                <a:gd name="connsiteX633" fmla="*/ 1211047 w 4918970"/>
                <a:gd name="connsiteY633" fmla="*/ 1789629 h 4941646"/>
                <a:gd name="connsiteX634" fmla="*/ 1216682 w 4918970"/>
                <a:gd name="connsiteY634" fmla="*/ 1772975 h 4941646"/>
                <a:gd name="connsiteX635" fmla="*/ 1358558 w 4918970"/>
                <a:gd name="connsiteY635" fmla="*/ 1658308 h 4941646"/>
                <a:gd name="connsiteX636" fmla="*/ 1540410 w 4918970"/>
                <a:gd name="connsiteY636" fmla="*/ 1672659 h 4941646"/>
                <a:gd name="connsiteX637" fmla="*/ 1547783 w 4918970"/>
                <a:gd name="connsiteY637" fmla="*/ 1678190 h 4941646"/>
                <a:gd name="connsiteX638" fmla="*/ 1534861 w 4918970"/>
                <a:gd name="connsiteY638" fmla="*/ 1634179 h 4941646"/>
                <a:gd name="connsiteX639" fmla="*/ 1527107 w 4918970"/>
                <a:gd name="connsiteY639" fmla="*/ 1545003 h 4941646"/>
                <a:gd name="connsiteX640" fmla="*/ 1759495 w 4918970"/>
                <a:gd name="connsiteY640" fmla="*/ 1158392 h 4941646"/>
                <a:gd name="connsiteX641" fmla="*/ 1870340 w 4918970"/>
                <a:gd name="connsiteY641" fmla="*/ 1115575 h 4941646"/>
                <a:gd name="connsiteX642" fmla="*/ 1962100 w 4918970"/>
                <a:gd name="connsiteY642" fmla="*/ 1105952 h 4941646"/>
                <a:gd name="connsiteX643" fmla="*/ 1904225 w 4918970"/>
                <a:gd name="connsiteY643" fmla="*/ 1012071 h 4941646"/>
                <a:gd name="connsiteX644" fmla="*/ 1847799 w 4918970"/>
                <a:gd name="connsiteY644" fmla="*/ 517974 h 4941646"/>
                <a:gd name="connsiteX645" fmla="*/ 1883586 w 4918970"/>
                <a:gd name="connsiteY645" fmla="*/ 457675 h 4941646"/>
                <a:gd name="connsiteX646" fmla="*/ 1881986 w 4918970"/>
                <a:gd name="connsiteY646" fmla="*/ 456591 h 4941646"/>
                <a:gd name="connsiteX647" fmla="*/ 1888714 w 4918970"/>
                <a:gd name="connsiteY647" fmla="*/ 449036 h 4941646"/>
                <a:gd name="connsiteX648" fmla="*/ 1893876 w 4918970"/>
                <a:gd name="connsiteY648" fmla="*/ 440336 h 4941646"/>
                <a:gd name="connsiteX649" fmla="*/ 1895449 w 4918970"/>
                <a:gd name="connsiteY649" fmla="*/ 441470 h 4941646"/>
                <a:gd name="connsiteX650" fmla="*/ 1946490 w 4918970"/>
                <a:gd name="connsiteY650" fmla="*/ 384136 h 4941646"/>
                <a:gd name="connsiteX651" fmla="*/ 1968652 w 4918970"/>
                <a:gd name="connsiteY651" fmla="*/ 368534 h 4941646"/>
                <a:gd name="connsiteX652" fmla="*/ 1909373 w 4918970"/>
                <a:gd name="connsiteY652" fmla="*/ 358232 h 4941646"/>
                <a:gd name="connsiteX653" fmla="*/ 1826558 w 4918970"/>
                <a:gd name="connsiteY653" fmla="*/ 303712 h 4941646"/>
                <a:gd name="connsiteX654" fmla="*/ 1751877 w 4918970"/>
                <a:gd name="connsiteY654" fmla="*/ 137278 h 4941646"/>
                <a:gd name="connsiteX655" fmla="*/ 1754383 w 4918970"/>
                <a:gd name="connsiteY655" fmla="*/ 119877 h 4941646"/>
                <a:gd name="connsiteX656" fmla="*/ 4511458 w 4918970"/>
                <a:gd name="connsiteY656" fmla="*/ 4639 h 4941646"/>
                <a:gd name="connsiteX657" fmla="*/ 4799030 w 4918970"/>
                <a:gd name="connsiteY657" fmla="*/ 177844 h 4941646"/>
                <a:gd name="connsiteX658" fmla="*/ 4826415 w 4918970"/>
                <a:gd name="connsiteY658" fmla="*/ 432711 h 4941646"/>
                <a:gd name="connsiteX659" fmla="*/ 4795970 w 4918970"/>
                <a:gd name="connsiteY659" fmla="*/ 500816 h 4941646"/>
                <a:gd name="connsiteX660" fmla="*/ 4797223 w 4918970"/>
                <a:gd name="connsiteY660" fmla="*/ 501491 h 4941646"/>
                <a:gd name="connsiteX661" fmla="*/ 4793180 w 4918970"/>
                <a:gd name="connsiteY661" fmla="*/ 507059 h 4941646"/>
                <a:gd name="connsiteX662" fmla="*/ 4790329 w 4918970"/>
                <a:gd name="connsiteY662" fmla="*/ 513436 h 4941646"/>
                <a:gd name="connsiteX663" fmla="*/ 4789101 w 4918970"/>
                <a:gd name="connsiteY663" fmla="*/ 512678 h 4941646"/>
                <a:gd name="connsiteX664" fmla="*/ 4760754 w 4918970"/>
                <a:gd name="connsiteY664" fmla="*/ 551715 h 4941646"/>
                <a:gd name="connsiteX665" fmla="*/ 4595801 w 4918970"/>
                <a:gd name="connsiteY665" fmla="*/ 623232 h 4941646"/>
                <a:gd name="connsiteX666" fmla="*/ 4391957 w 4918970"/>
                <a:gd name="connsiteY666" fmla="*/ 505591 h 4941646"/>
                <a:gd name="connsiteX667" fmla="*/ 4396591 w 4918970"/>
                <a:gd name="connsiteY667" fmla="*/ 270283 h 4941646"/>
                <a:gd name="connsiteX668" fmla="*/ 4397185 w 4918970"/>
                <a:gd name="connsiteY668" fmla="*/ 270650 h 4941646"/>
                <a:gd name="connsiteX669" fmla="*/ 4402039 w 4918970"/>
                <a:gd name="connsiteY669" fmla="*/ 257772 h 4941646"/>
                <a:gd name="connsiteX670" fmla="*/ 4549379 w 4918970"/>
                <a:gd name="connsiteY670" fmla="*/ 220288 h 4941646"/>
                <a:gd name="connsiteX671" fmla="*/ 4581849 w 4918970"/>
                <a:gd name="connsiteY671" fmla="*/ 368813 h 4941646"/>
                <a:gd name="connsiteX672" fmla="*/ 4514904 w 4918970"/>
                <a:gd name="connsiteY672" fmla="*/ 418316 h 4941646"/>
                <a:gd name="connsiteX673" fmla="*/ 4480945 w 4918970"/>
                <a:gd name="connsiteY673" fmla="*/ 420212 h 4941646"/>
                <a:gd name="connsiteX674" fmla="*/ 4492386 w 4918970"/>
                <a:gd name="connsiteY674" fmla="*/ 448907 h 4941646"/>
                <a:gd name="connsiteX675" fmla="*/ 4594635 w 4918970"/>
                <a:gd name="connsiteY675" fmla="*/ 507915 h 4941646"/>
                <a:gd name="connsiteX676" fmla="*/ 4695668 w 4918970"/>
                <a:gd name="connsiteY676" fmla="*/ 446851 h 4941646"/>
                <a:gd name="connsiteX677" fmla="*/ 4698368 w 4918970"/>
                <a:gd name="connsiteY677" fmla="*/ 448304 h 4941646"/>
                <a:gd name="connsiteX678" fmla="*/ 4719468 w 4918970"/>
                <a:gd name="connsiteY678" fmla="*/ 401104 h 4941646"/>
                <a:gd name="connsiteX679" fmla="*/ 4701238 w 4918970"/>
                <a:gd name="connsiteY679" fmla="*/ 231444 h 4941646"/>
                <a:gd name="connsiteX680" fmla="*/ 4509807 w 4918970"/>
                <a:gd name="connsiteY680" fmla="*/ 116144 h 4941646"/>
                <a:gd name="connsiteX681" fmla="*/ 4351314 w 4918970"/>
                <a:gd name="connsiteY681" fmla="*/ 179365 h 4941646"/>
                <a:gd name="connsiteX682" fmla="*/ 4316316 w 4918970"/>
                <a:gd name="connsiteY682" fmla="*/ 224102 h 4941646"/>
                <a:gd name="connsiteX683" fmla="*/ 4320229 w 4918970"/>
                <a:gd name="connsiteY683" fmla="*/ 226520 h 4941646"/>
                <a:gd name="connsiteX684" fmla="*/ 4366449 w 4918970"/>
                <a:gd name="connsiteY684" fmla="*/ 614005 h 4941646"/>
                <a:gd name="connsiteX685" fmla="*/ 4402394 w 4918970"/>
                <a:gd name="connsiteY685" fmla="*/ 666270 h 4941646"/>
                <a:gd name="connsiteX686" fmla="*/ 4407067 w 4918970"/>
                <a:gd name="connsiteY686" fmla="*/ 672547 h 4941646"/>
                <a:gd name="connsiteX687" fmla="*/ 4407686 w 4918970"/>
                <a:gd name="connsiteY687" fmla="*/ 673963 h 4941646"/>
                <a:gd name="connsiteX688" fmla="*/ 4409518 w 4918970"/>
                <a:gd name="connsiteY688" fmla="*/ 676628 h 4941646"/>
                <a:gd name="connsiteX689" fmla="*/ 4408889 w 4918970"/>
                <a:gd name="connsiteY689" fmla="*/ 676719 h 4941646"/>
                <a:gd name="connsiteX690" fmla="*/ 4445081 w 4918970"/>
                <a:gd name="connsiteY690" fmla="*/ 759651 h 4941646"/>
                <a:gd name="connsiteX691" fmla="*/ 4459298 w 4918970"/>
                <a:gd name="connsiteY691" fmla="*/ 855235 h 4941646"/>
                <a:gd name="connsiteX692" fmla="*/ 4355512 w 4918970"/>
                <a:gd name="connsiteY692" fmla="*/ 1115441 h 4941646"/>
                <a:gd name="connsiteX693" fmla="*/ 4349161 w 4918970"/>
                <a:gd name="connsiteY693" fmla="*/ 1120410 h 4941646"/>
                <a:gd name="connsiteX694" fmla="*/ 4356461 w 4918970"/>
                <a:gd name="connsiteY694" fmla="*/ 1121858 h 4941646"/>
                <a:gd name="connsiteX695" fmla="*/ 4233195 w 4918970"/>
                <a:gd name="connsiteY695" fmla="*/ 1607970 h 4941646"/>
                <a:gd name="connsiteX696" fmla="*/ 4228785 w 4918970"/>
                <a:gd name="connsiteY696" fmla="*/ 1610383 h 4941646"/>
                <a:gd name="connsiteX697" fmla="*/ 4264415 w 4918970"/>
                <a:gd name="connsiteY697" fmla="*/ 1661217 h 4941646"/>
                <a:gd name="connsiteX698" fmla="*/ 4433762 w 4918970"/>
                <a:gd name="connsiteY698" fmla="*/ 1739304 h 4941646"/>
                <a:gd name="connsiteX699" fmla="*/ 4649298 w 4918970"/>
                <a:gd name="connsiteY699" fmla="*/ 1624450 h 4941646"/>
                <a:gd name="connsiteX700" fmla="*/ 4678925 w 4918970"/>
                <a:gd name="connsiteY700" fmla="*/ 1440335 h 4941646"/>
                <a:gd name="connsiteX701" fmla="*/ 4658605 w 4918970"/>
                <a:gd name="connsiteY701" fmla="*/ 1387613 h 4941646"/>
                <a:gd name="connsiteX702" fmla="*/ 4655574 w 4918970"/>
                <a:gd name="connsiteY702" fmla="*/ 1389044 h 4941646"/>
                <a:gd name="connsiteX703" fmla="*/ 4548812 w 4918970"/>
                <a:gd name="connsiteY703" fmla="*/ 1316605 h 4941646"/>
                <a:gd name="connsiteX704" fmla="*/ 4433837 w 4918970"/>
                <a:gd name="connsiteY704" fmla="*/ 1375139 h 4941646"/>
                <a:gd name="connsiteX705" fmla="*/ 4419705 w 4918970"/>
                <a:gd name="connsiteY705" fmla="*/ 1405799 h 4941646"/>
                <a:gd name="connsiteX706" fmla="*/ 4456658 w 4918970"/>
                <a:gd name="connsiteY706" fmla="*/ 1409817 h 4941646"/>
                <a:gd name="connsiteX707" fmla="*/ 4526879 w 4918970"/>
                <a:gd name="connsiteY707" fmla="*/ 1467682 h 4941646"/>
                <a:gd name="connsiteX708" fmla="*/ 4482924 w 4918970"/>
                <a:gd name="connsiteY708" fmla="*/ 1627916 h 4941646"/>
                <a:gd name="connsiteX709" fmla="*/ 4324272 w 4918970"/>
                <a:gd name="connsiteY709" fmla="*/ 1578555 h 4941646"/>
                <a:gd name="connsiteX710" fmla="*/ 4319713 w 4918970"/>
                <a:gd name="connsiteY710" fmla="*/ 1564222 h 4941646"/>
                <a:gd name="connsiteX711" fmla="*/ 4319043 w 4918970"/>
                <a:gd name="connsiteY711" fmla="*/ 1564589 h 4941646"/>
                <a:gd name="connsiteX712" fmla="*/ 4327483 w 4918970"/>
                <a:gd name="connsiteY712" fmla="*/ 1307515 h 4941646"/>
                <a:gd name="connsiteX713" fmla="*/ 4556701 w 4918970"/>
                <a:gd name="connsiteY713" fmla="*/ 1190819 h 4941646"/>
                <a:gd name="connsiteX714" fmla="*/ 4601450 w 4918970"/>
                <a:gd name="connsiteY714" fmla="*/ 1198211 h 4941646"/>
                <a:gd name="connsiteX715" fmla="*/ 4599262 w 4918970"/>
                <a:gd name="connsiteY715" fmla="*/ 1194560 h 4941646"/>
                <a:gd name="connsiteX716" fmla="*/ 4603780 w 4918970"/>
                <a:gd name="connsiteY716" fmla="*/ 1013286 h 4941646"/>
                <a:gd name="connsiteX717" fmla="*/ 4731746 w 4918970"/>
                <a:gd name="connsiteY717" fmla="*/ 884812 h 4941646"/>
                <a:gd name="connsiteX718" fmla="*/ 4748789 w 4918970"/>
                <a:gd name="connsiteY718" fmla="*/ 880953 h 4941646"/>
                <a:gd name="connsiteX719" fmla="*/ 4757773 w 4918970"/>
                <a:gd name="connsiteY719" fmla="*/ 895944 h 4941646"/>
                <a:gd name="connsiteX720" fmla="*/ 4753254 w 4918970"/>
                <a:gd name="connsiteY720" fmla="*/ 1077218 h 4941646"/>
                <a:gd name="connsiteX721" fmla="*/ 4625289 w 4918970"/>
                <a:gd name="connsiteY721" fmla="*/ 1205693 h 4941646"/>
                <a:gd name="connsiteX722" fmla="*/ 4624645 w 4918970"/>
                <a:gd name="connsiteY722" fmla="*/ 1205839 h 4941646"/>
                <a:gd name="connsiteX723" fmla="*/ 4654085 w 4918970"/>
                <a:gd name="connsiteY723" fmla="*/ 1217079 h 4941646"/>
                <a:gd name="connsiteX724" fmla="*/ 4732622 w 4918970"/>
                <a:gd name="connsiteY724" fmla="*/ 1278332 h 4941646"/>
                <a:gd name="connsiteX725" fmla="*/ 4761319 w 4918970"/>
                <a:gd name="connsiteY725" fmla="*/ 1322562 h 4941646"/>
                <a:gd name="connsiteX726" fmla="*/ 4762703 w 4918970"/>
                <a:gd name="connsiteY726" fmla="*/ 1321804 h 4941646"/>
                <a:gd name="connsiteX727" fmla="*/ 4765449 w 4918970"/>
                <a:gd name="connsiteY727" fmla="*/ 1328927 h 4941646"/>
                <a:gd name="connsiteX728" fmla="*/ 4769542 w 4918970"/>
                <a:gd name="connsiteY728" fmla="*/ 1335237 h 4941646"/>
                <a:gd name="connsiteX729" fmla="*/ 4768136 w 4918970"/>
                <a:gd name="connsiteY729" fmla="*/ 1335901 h 4941646"/>
                <a:gd name="connsiteX730" fmla="*/ 4797456 w 4918970"/>
                <a:gd name="connsiteY730" fmla="*/ 1411974 h 4941646"/>
                <a:gd name="connsiteX731" fmla="*/ 4752950 w 4918970"/>
                <a:gd name="connsiteY731" fmla="*/ 1688557 h 4941646"/>
                <a:gd name="connsiteX732" fmla="*/ 4525367 w 4918970"/>
                <a:gd name="connsiteY732" fmla="*/ 1851912 h 4941646"/>
                <a:gd name="connsiteX733" fmla="*/ 4463072 w 4918970"/>
                <a:gd name="connsiteY733" fmla="*/ 1857857 h 4941646"/>
                <a:gd name="connsiteX734" fmla="*/ 4493298 w 4918970"/>
                <a:gd name="connsiteY734" fmla="*/ 1859926 h 4941646"/>
                <a:gd name="connsiteX735" fmla="*/ 4547877 w 4918970"/>
                <a:gd name="connsiteY735" fmla="*/ 1874748 h 4941646"/>
                <a:gd name="connsiteX736" fmla="*/ 4669981 w 4918970"/>
                <a:gd name="connsiteY736" fmla="*/ 1963149 h 4941646"/>
                <a:gd name="connsiteX737" fmla="*/ 4714395 w 4918970"/>
                <a:gd name="connsiteY737" fmla="*/ 2250817 h 4941646"/>
                <a:gd name="connsiteX738" fmla="*/ 4559918 w 4918970"/>
                <a:gd name="connsiteY738" fmla="*/ 2410616 h 4941646"/>
                <a:gd name="connsiteX739" fmla="*/ 4497665 w 4918970"/>
                <a:gd name="connsiteY739" fmla="*/ 2428174 h 4941646"/>
                <a:gd name="connsiteX740" fmla="*/ 4497912 w 4918970"/>
                <a:gd name="connsiteY740" fmla="*/ 2429383 h 4941646"/>
                <a:gd name="connsiteX741" fmla="*/ 4491958 w 4918970"/>
                <a:gd name="connsiteY741" fmla="*/ 2429783 h 4941646"/>
                <a:gd name="connsiteX742" fmla="*/ 4486128 w 4918970"/>
                <a:gd name="connsiteY742" fmla="*/ 2431428 h 4941646"/>
                <a:gd name="connsiteX743" fmla="*/ 4485951 w 4918970"/>
                <a:gd name="connsiteY743" fmla="*/ 2430189 h 4941646"/>
                <a:gd name="connsiteX744" fmla="*/ 4444216 w 4918970"/>
                <a:gd name="connsiteY744" fmla="*/ 2433000 h 4941646"/>
                <a:gd name="connsiteX745" fmla="*/ 4304979 w 4918970"/>
                <a:gd name="connsiteY745" fmla="*/ 2362900 h 4941646"/>
                <a:gd name="connsiteX746" fmla="*/ 4298913 w 4918970"/>
                <a:gd name="connsiteY746" fmla="*/ 2353458 h 4941646"/>
                <a:gd name="connsiteX747" fmla="*/ 4306437 w 4918970"/>
                <a:gd name="connsiteY747" fmla="*/ 2389244 h 4941646"/>
                <a:gd name="connsiteX748" fmla="*/ 4310875 w 4918970"/>
                <a:gd name="connsiteY748" fmla="*/ 2448946 h 4941646"/>
                <a:gd name="connsiteX749" fmla="*/ 4181044 w 4918970"/>
                <a:gd name="connsiteY749" fmla="*/ 2767565 h 4941646"/>
                <a:gd name="connsiteX750" fmla="*/ 4101726 w 4918970"/>
                <a:gd name="connsiteY750" fmla="*/ 2828674 h 4941646"/>
                <a:gd name="connsiteX751" fmla="*/ 4102777 w 4918970"/>
                <a:gd name="connsiteY751" fmla="*/ 2830268 h 4941646"/>
                <a:gd name="connsiteX752" fmla="*/ 4094455 w 4918970"/>
                <a:gd name="connsiteY752" fmla="*/ 2834276 h 4941646"/>
                <a:gd name="connsiteX753" fmla="*/ 4087028 w 4918970"/>
                <a:gd name="connsiteY753" fmla="*/ 2839998 h 4941646"/>
                <a:gd name="connsiteX754" fmla="*/ 4086059 w 4918970"/>
                <a:gd name="connsiteY754" fmla="*/ 2838318 h 4941646"/>
                <a:gd name="connsiteX755" fmla="*/ 4027718 w 4918970"/>
                <a:gd name="connsiteY755" fmla="*/ 2866413 h 4941646"/>
                <a:gd name="connsiteX756" fmla="*/ 3787273 w 4918970"/>
                <a:gd name="connsiteY756" fmla="*/ 2845955 h 4941646"/>
                <a:gd name="connsiteX757" fmla="*/ 3621242 w 4918970"/>
                <a:gd name="connsiteY757" fmla="*/ 2577213 h 4941646"/>
                <a:gd name="connsiteX758" fmla="*/ 3776463 w 4918970"/>
                <a:gd name="connsiteY758" fmla="*/ 2302084 h 4941646"/>
                <a:gd name="connsiteX759" fmla="*/ 3776933 w 4918970"/>
                <a:gd name="connsiteY759" fmla="*/ 2302895 h 4941646"/>
                <a:gd name="connsiteX760" fmla="*/ 3790865 w 4918970"/>
                <a:gd name="connsiteY760" fmla="*/ 2290766 h 4941646"/>
                <a:gd name="connsiteX761" fmla="*/ 3988838 w 4918970"/>
                <a:gd name="connsiteY761" fmla="*/ 2340233 h 4941646"/>
                <a:gd name="connsiteX762" fmla="*/ 3932691 w 4918970"/>
                <a:gd name="connsiteY762" fmla="*/ 2536416 h 4941646"/>
                <a:gd name="connsiteX763" fmla="*/ 3822075 w 4918970"/>
                <a:gd name="connsiteY763" fmla="*/ 2552314 h 4941646"/>
                <a:gd name="connsiteX764" fmla="*/ 3780737 w 4918970"/>
                <a:gd name="connsiteY764" fmla="*/ 2532945 h 4941646"/>
                <a:gd name="connsiteX765" fmla="*/ 3775997 w 4918970"/>
                <a:gd name="connsiteY765" fmla="*/ 2574137 h 4941646"/>
                <a:gd name="connsiteX766" fmla="*/ 3859279 w 4918970"/>
                <a:gd name="connsiteY766" fmla="*/ 2708938 h 4941646"/>
                <a:gd name="connsiteX767" fmla="*/ 4017535 w 4918970"/>
                <a:gd name="connsiteY767" fmla="*/ 2701069 h 4941646"/>
                <a:gd name="connsiteX768" fmla="*/ 4019802 w 4918970"/>
                <a:gd name="connsiteY768" fmla="*/ 2704504 h 4941646"/>
                <a:gd name="connsiteX769" fmla="*/ 4074773 w 4918970"/>
                <a:gd name="connsiteY769" fmla="*/ 2662154 h 4941646"/>
                <a:gd name="connsiteX770" fmla="*/ 4161198 w 4918970"/>
                <a:gd name="connsiteY770" fmla="*/ 2450056 h 4941646"/>
                <a:gd name="connsiteX771" fmla="*/ 4008347 w 4918970"/>
                <a:gd name="connsiteY771" fmla="*/ 2191978 h 4941646"/>
                <a:gd name="connsiteX772" fmla="*/ 3780815 w 4918970"/>
                <a:gd name="connsiteY772" fmla="*/ 2165827 h 4941646"/>
                <a:gd name="connsiteX773" fmla="*/ 3710985 w 4918970"/>
                <a:gd name="connsiteY773" fmla="*/ 2196425 h 4941646"/>
                <a:gd name="connsiteX774" fmla="*/ 3714072 w 4918970"/>
                <a:gd name="connsiteY774" fmla="*/ 2201772 h 4941646"/>
                <a:gd name="connsiteX775" fmla="*/ 3522106 w 4918970"/>
                <a:gd name="connsiteY775" fmla="*/ 2689097 h 4941646"/>
                <a:gd name="connsiteX776" fmla="*/ 3532307 w 4918970"/>
                <a:gd name="connsiteY776" fmla="*/ 2782745 h 4941646"/>
                <a:gd name="connsiteX777" fmla="*/ 3562072 w 4918970"/>
                <a:gd name="connsiteY777" fmla="*/ 2805592 h 4941646"/>
                <a:gd name="connsiteX778" fmla="*/ 3634829 w 4918970"/>
                <a:gd name="connsiteY778" fmla="*/ 2869938 h 4941646"/>
                <a:gd name="connsiteX779" fmla="*/ 3724413 w 4918970"/>
                <a:gd name="connsiteY779" fmla="*/ 2962086 h 4941646"/>
                <a:gd name="connsiteX780" fmla="*/ 3797434 w 4918970"/>
                <a:gd name="connsiteY780" fmla="*/ 3050432 h 4941646"/>
                <a:gd name="connsiteX781" fmla="*/ 3816294 w 4918970"/>
                <a:gd name="connsiteY781" fmla="*/ 3019338 h 4941646"/>
                <a:gd name="connsiteX782" fmla="*/ 3934847 w 4918970"/>
                <a:gd name="connsiteY782" fmla="*/ 2939277 h 4941646"/>
                <a:gd name="connsiteX783" fmla="*/ 4116857 w 4918970"/>
                <a:gd name="connsiteY783" fmla="*/ 2951520 h 4941646"/>
                <a:gd name="connsiteX784" fmla="*/ 4131042 w 4918970"/>
                <a:gd name="connsiteY784" fmla="*/ 2961904 h 4941646"/>
                <a:gd name="connsiteX785" fmla="*/ 4125601 w 4918970"/>
                <a:gd name="connsiteY785" fmla="*/ 2978622 h 4941646"/>
                <a:gd name="connsiteX786" fmla="*/ 3985064 w 4918970"/>
                <a:gd name="connsiteY786" fmla="*/ 3094927 h 4941646"/>
                <a:gd name="connsiteX787" fmla="*/ 3842075 w 4918970"/>
                <a:gd name="connsiteY787" fmla="*/ 3099246 h 4941646"/>
                <a:gd name="connsiteX788" fmla="*/ 3829598 w 4918970"/>
                <a:gd name="connsiteY788" fmla="*/ 3093950 h 4941646"/>
                <a:gd name="connsiteX789" fmla="*/ 3883909 w 4918970"/>
                <a:gd name="connsiteY789" fmla="*/ 3171086 h 4941646"/>
                <a:gd name="connsiteX790" fmla="*/ 3952198 w 4918970"/>
                <a:gd name="connsiteY790" fmla="*/ 3285565 h 4941646"/>
                <a:gd name="connsiteX791" fmla="*/ 3978288 w 4918970"/>
                <a:gd name="connsiteY791" fmla="*/ 3339647 h 4941646"/>
                <a:gd name="connsiteX792" fmla="*/ 3979775 w 4918970"/>
                <a:gd name="connsiteY792" fmla="*/ 3337792 h 4941646"/>
                <a:gd name="connsiteX793" fmla="*/ 4003845 w 4918970"/>
                <a:gd name="connsiteY793" fmla="*/ 3392625 h 4941646"/>
                <a:gd name="connsiteX794" fmla="*/ 4025450 w 4918970"/>
                <a:gd name="connsiteY794" fmla="*/ 3437411 h 4941646"/>
                <a:gd name="connsiteX795" fmla="*/ 4058529 w 4918970"/>
                <a:gd name="connsiteY795" fmla="*/ 3496224 h 4941646"/>
                <a:gd name="connsiteX796" fmla="*/ 4389625 w 4918970"/>
                <a:gd name="connsiteY796" fmla="*/ 3722024 h 4941646"/>
                <a:gd name="connsiteX797" fmla="*/ 4389615 w 4918970"/>
                <a:gd name="connsiteY797" fmla="*/ 3722221 h 4941646"/>
                <a:gd name="connsiteX798" fmla="*/ 4462143 w 4918970"/>
                <a:gd name="connsiteY798" fmla="*/ 3717792 h 4941646"/>
                <a:gd name="connsiteX799" fmla="*/ 4650029 w 4918970"/>
                <a:gd name="connsiteY799" fmla="*/ 3593182 h 4941646"/>
                <a:gd name="connsiteX800" fmla="*/ 4670204 w 4918970"/>
                <a:gd name="connsiteY800" fmla="*/ 3298554 h 4941646"/>
                <a:gd name="connsiteX801" fmla="*/ 4501059 w 4918970"/>
                <a:gd name="connsiteY801" fmla="*/ 3149494 h 4941646"/>
                <a:gd name="connsiteX802" fmla="*/ 4426620 w 4918970"/>
                <a:gd name="connsiteY802" fmla="*/ 3134582 h 4941646"/>
                <a:gd name="connsiteX803" fmla="*/ 4392049 w 4918970"/>
                <a:gd name="connsiteY803" fmla="*/ 3134901 h 4941646"/>
                <a:gd name="connsiteX804" fmla="*/ 4287518 w 4918970"/>
                <a:gd name="connsiteY804" fmla="*/ 3197970 h 4941646"/>
                <a:gd name="connsiteX805" fmla="*/ 4272296 w 4918970"/>
                <a:gd name="connsiteY805" fmla="*/ 3357058 h 4941646"/>
                <a:gd name="connsiteX806" fmla="*/ 4294955 w 4918970"/>
                <a:gd name="connsiteY806" fmla="*/ 3392208 h 4941646"/>
                <a:gd name="connsiteX807" fmla="*/ 4323712 w 4918970"/>
                <a:gd name="connsiteY807" fmla="*/ 3356251 h 4941646"/>
                <a:gd name="connsiteX808" fmla="*/ 4430869 w 4918970"/>
                <a:gd name="connsiteY808" fmla="*/ 3321301 h 4941646"/>
                <a:gd name="connsiteX809" fmla="*/ 4569156 w 4918970"/>
                <a:gd name="connsiteY809" fmla="*/ 3473737 h 4941646"/>
                <a:gd name="connsiteX810" fmla="*/ 4412121 w 4918970"/>
                <a:gd name="connsiteY810" fmla="*/ 3606776 h 4941646"/>
                <a:gd name="connsiteX811" fmla="*/ 4394107 w 4918970"/>
                <a:gd name="connsiteY811" fmla="*/ 3602017 h 4941646"/>
                <a:gd name="connsiteX812" fmla="*/ 4394045 w 4918970"/>
                <a:gd name="connsiteY812" fmla="*/ 3602961 h 4941646"/>
                <a:gd name="connsiteX813" fmla="*/ 4130926 w 4918970"/>
                <a:gd name="connsiteY813" fmla="*/ 3423292 h 4941646"/>
                <a:gd name="connsiteX814" fmla="*/ 4161274 w 4918970"/>
                <a:gd name="connsiteY814" fmla="*/ 3106130 h 4941646"/>
                <a:gd name="connsiteX815" fmla="*/ 4369668 w 4918970"/>
                <a:gd name="connsiteY815" fmla="*/ 2980392 h 4941646"/>
                <a:gd name="connsiteX816" fmla="*/ 4429834 w 4918970"/>
                <a:gd name="connsiteY816" fmla="*/ 2979836 h 4941646"/>
                <a:gd name="connsiteX817" fmla="*/ 4434981 w 4918970"/>
                <a:gd name="connsiteY817" fmla="*/ 2979670 h 4941646"/>
                <a:gd name="connsiteX818" fmla="*/ 4435102 w 4918970"/>
                <a:gd name="connsiteY818" fmla="*/ 2977839 h 4941646"/>
                <a:gd name="connsiteX819" fmla="*/ 4446169 w 4918970"/>
                <a:gd name="connsiteY819" fmla="*/ 2979309 h 4941646"/>
                <a:gd name="connsiteX820" fmla="*/ 4555338 w 4918970"/>
                <a:gd name="connsiteY820" fmla="*/ 2975780 h 4941646"/>
                <a:gd name="connsiteX821" fmla="*/ 4796000 w 4918970"/>
                <a:gd name="connsiteY821" fmla="*/ 2828189 h 4941646"/>
                <a:gd name="connsiteX822" fmla="*/ 4799625 w 4918970"/>
                <a:gd name="connsiteY822" fmla="*/ 2829853 h 4941646"/>
                <a:gd name="connsiteX823" fmla="*/ 4815114 w 4918970"/>
                <a:gd name="connsiteY823" fmla="*/ 2783102 h 4941646"/>
                <a:gd name="connsiteX824" fmla="*/ 4784639 w 4918970"/>
                <a:gd name="connsiteY824" fmla="*/ 2638323 h 4941646"/>
                <a:gd name="connsiteX825" fmla="*/ 4609469 w 4918970"/>
                <a:gd name="connsiteY825" fmla="*/ 2555498 h 4941646"/>
                <a:gd name="connsiteX826" fmla="*/ 4478235 w 4918970"/>
                <a:gd name="connsiteY826" fmla="*/ 2623814 h 4941646"/>
                <a:gd name="connsiteX827" fmla="*/ 4454293 w 4918970"/>
                <a:gd name="connsiteY827" fmla="*/ 2661714 h 4941646"/>
                <a:gd name="connsiteX828" fmla="*/ 4456640 w 4918970"/>
                <a:gd name="connsiteY828" fmla="*/ 2662966 h 4941646"/>
                <a:gd name="connsiteX829" fmla="*/ 4461076 w 4918970"/>
                <a:gd name="connsiteY829" fmla="*/ 2765229 h 4941646"/>
                <a:gd name="connsiteX830" fmla="*/ 4552778 w 4918970"/>
                <a:gd name="connsiteY830" fmla="*/ 2810706 h 4941646"/>
                <a:gd name="connsiteX831" fmla="*/ 4578988 w 4918970"/>
                <a:gd name="connsiteY831" fmla="*/ 2805185 h 4941646"/>
                <a:gd name="connsiteX832" fmla="*/ 4564050 w 4918970"/>
                <a:gd name="connsiteY832" fmla="*/ 2779758 h 4941646"/>
                <a:gd name="connsiteX833" fmla="*/ 4567636 w 4918970"/>
                <a:gd name="connsiteY833" fmla="*/ 2707657 h 4941646"/>
                <a:gd name="connsiteX834" fmla="*/ 4690452 w 4918970"/>
                <a:gd name="connsiteY834" fmla="*/ 2659769 h 4941646"/>
                <a:gd name="connsiteX835" fmla="*/ 4734149 w 4918970"/>
                <a:gd name="connsiteY835" fmla="*/ 2784137 h 4941646"/>
                <a:gd name="connsiteX836" fmla="*/ 4727184 w 4918970"/>
                <a:gd name="connsiteY836" fmla="*/ 2793826 h 4941646"/>
                <a:gd name="connsiteX837" fmla="*/ 4727735 w 4918970"/>
                <a:gd name="connsiteY837" fmla="*/ 2794079 h 4941646"/>
                <a:gd name="connsiteX838" fmla="*/ 4560088 w 4918970"/>
                <a:gd name="connsiteY838" fmla="*/ 2910429 h 4941646"/>
                <a:gd name="connsiteX839" fmla="*/ 4377268 w 4918970"/>
                <a:gd name="connsiteY839" fmla="*/ 2819766 h 4941646"/>
                <a:gd name="connsiteX840" fmla="*/ 4349678 w 4918970"/>
                <a:gd name="connsiteY840" fmla="*/ 2666339 h 4941646"/>
                <a:gd name="connsiteX841" fmla="*/ 4364247 w 4918970"/>
                <a:gd name="connsiteY841" fmla="*/ 2627128 h 4941646"/>
                <a:gd name="connsiteX842" fmla="*/ 4363110 w 4918970"/>
                <a:gd name="connsiteY842" fmla="*/ 2626606 h 4941646"/>
                <a:gd name="connsiteX843" fmla="*/ 4366345 w 4918970"/>
                <a:gd name="connsiteY843" fmla="*/ 2621485 h 4941646"/>
                <a:gd name="connsiteX844" fmla="*/ 4368423 w 4918970"/>
                <a:gd name="connsiteY844" fmla="*/ 2615892 h 4941646"/>
                <a:gd name="connsiteX845" fmla="*/ 4369511 w 4918970"/>
                <a:gd name="connsiteY845" fmla="*/ 2616473 h 4941646"/>
                <a:gd name="connsiteX846" fmla="*/ 4404056 w 4918970"/>
                <a:gd name="connsiteY846" fmla="*/ 2561787 h 4941646"/>
                <a:gd name="connsiteX847" fmla="*/ 4601201 w 4918970"/>
                <a:gd name="connsiteY847" fmla="*/ 2459159 h 4941646"/>
                <a:gd name="connsiteX848" fmla="*/ 4864344 w 4918970"/>
                <a:gd name="connsiteY848" fmla="*/ 2583582 h 4941646"/>
                <a:gd name="connsiteX849" fmla="*/ 4914355 w 4918970"/>
                <a:gd name="connsiteY849" fmla="*/ 2725790 h 4941646"/>
                <a:gd name="connsiteX850" fmla="*/ 4900573 w 4918970"/>
                <a:gd name="connsiteY850" fmla="*/ 2838021 h 4941646"/>
                <a:gd name="connsiteX851" fmla="*/ 4887492 w 4918970"/>
                <a:gd name="connsiteY851" fmla="*/ 2870210 h 4941646"/>
                <a:gd name="connsiteX852" fmla="*/ 4887715 w 4918970"/>
                <a:gd name="connsiteY852" fmla="*/ 2870313 h 4941646"/>
                <a:gd name="connsiteX853" fmla="*/ 4886818 w 4918970"/>
                <a:gd name="connsiteY853" fmla="*/ 2871868 h 4941646"/>
                <a:gd name="connsiteX854" fmla="*/ 4886011 w 4918970"/>
                <a:gd name="connsiteY854" fmla="*/ 2873850 h 4941646"/>
                <a:gd name="connsiteX855" fmla="*/ 4885748 w 4918970"/>
                <a:gd name="connsiteY855" fmla="*/ 2873722 h 4941646"/>
                <a:gd name="connsiteX856" fmla="*/ 4861144 w 4918970"/>
                <a:gd name="connsiteY856" fmla="*/ 2916370 h 4941646"/>
                <a:gd name="connsiteX857" fmla="*/ 4707094 w 4918970"/>
                <a:gd name="connsiteY857" fmla="*/ 3035317 h 4941646"/>
                <a:gd name="connsiteX858" fmla="*/ 4650554 w 4918970"/>
                <a:gd name="connsiteY858" fmla="*/ 3052260 h 4941646"/>
                <a:gd name="connsiteX859" fmla="*/ 4680574 w 4918970"/>
                <a:gd name="connsiteY859" fmla="*/ 3070314 h 4941646"/>
                <a:gd name="connsiteX860" fmla="*/ 4810900 w 4918970"/>
                <a:gd name="connsiteY860" fmla="*/ 3229518 h 4941646"/>
                <a:gd name="connsiteX861" fmla="*/ 4780000 w 4918970"/>
                <a:gd name="connsiteY861" fmla="*/ 3680752 h 4941646"/>
                <a:gd name="connsiteX862" fmla="*/ 4535097 w 4918970"/>
                <a:gd name="connsiteY862" fmla="*/ 3861008 h 4941646"/>
                <a:gd name="connsiteX863" fmla="*/ 4504921 w 4918970"/>
                <a:gd name="connsiteY863" fmla="*/ 3866391 h 4941646"/>
                <a:gd name="connsiteX864" fmla="*/ 4520290 w 4918970"/>
                <a:gd name="connsiteY864" fmla="*/ 3900658 h 4941646"/>
                <a:gd name="connsiteX865" fmla="*/ 4518984 w 4918970"/>
                <a:gd name="connsiteY865" fmla="*/ 4032086 h 4941646"/>
                <a:gd name="connsiteX866" fmla="*/ 4414762 w 4918970"/>
                <a:gd name="connsiteY866" fmla="*/ 4163346 h 4941646"/>
                <a:gd name="connsiteX867" fmla="*/ 4399507 w 4918970"/>
                <a:gd name="connsiteY867" fmla="*/ 4168655 h 4941646"/>
                <a:gd name="connsiteX868" fmla="*/ 4389704 w 4918970"/>
                <a:gd name="connsiteY868" fmla="*/ 4155818 h 4941646"/>
                <a:gd name="connsiteX869" fmla="*/ 4375070 w 4918970"/>
                <a:gd name="connsiteY869" fmla="*/ 3988853 h 4941646"/>
                <a:gd name="connsiteX870" fmla="*/ 4446408 w 4918970"/>
                <a:gd name="connsiteY870" fmla="*/ 3878463 h 4941646"/>
                <a:gd name="connsiteX871" fmla="*/ 4449993 w 4918970"/>
                <a:gd name="connsiteY871" fmla="*/ 3876189 h 4941646"/>
                <a:gd name="connsiteX872" fmla="*/ 4433455 w 4918970"/>
                <a:gd name="connsiteY872" fmla="*/ 3879138 h 4941646"/>
                <a:gd name="connsiteX873" fmla="*/ 4380512 w 4918970"/>
                <a:gd name="connsiteY873" fmla="*/ 3878887 h 4941646"/>
                <a:gd name="connsiteX874" fmla="*/ 4380490 w 4918970"/>
                <a:gd name="connsiteY874" fmla="*/ 3879245 h 4941646"/>
                <a:gd name="connsiteX875" fmla="*/ 4377689 w 4918970"/>
                <a:gd name="connsiteY875" fmla="*/ 3878874 h 4941646"/>
                <a:gd name="connsiteX876" fmla="*/ 4373401 w 4918970"/>
                <a:gd name="connsiteY876" fmla="*/ 3878853 h 4941646"/>
                <a:gd name="connsiteX877" fmla="*/ 4373439 w 4918970"/>
                <a:gd name="connsiteY877" fmla="*/ 3878311 h 4941646"/>
                <a:gd name="connsiteX878" fmla="*/ 4305148 w 4918970"/>
                <a:gd name="connsiteY878" fmla="*/ 3869271 h 4941646"/>
                <a:gd name="connsiteX879" fmla="*/ 4161728 w 4918970"/>
                <a:gd name="connsiteY879" fmla="*/ 3812118 h 4941646"/>
                <a:gd name="connsiteX880" fmla="*/ 4114852 w 4918970"/>
                <a:gd name="connsiteY880" fmla="*/ 3779717 h 4941646"/>
                <a:gd name="connsiteX881" fmla="*/ 4035414 w 4918970"/>
                <a:gd name="connsiteY881" fmla="*/ 3838239 h 4941646"/>
                <a:gd name="connsiteX882" fmla="*/ 3620350 w 4918970"/>
                <a:gd name="connsiteY882" fmla="*/ 3985330 h 4941646"/>
                <a:gd name="connsiteX883" fmla="*/ 3590871 w 4918970"/>
                <a:gd name="connsiteY883" fmla="*/ 3983905 h 4941646"/>
                <a:gd name="connsiteX884" fmla="*/ 3592641 w 4918970"/>
                <a:gd name="connsiteY884" fmla="*/ 4076359 h 4941646"/>
                <a:gd name="connsiteX885" fmla="*/ 3963464 w 4918970"/>
                <a:gd name="connsiteY885" fmla="*/ 4693449 h 4941646"/>
                <a:gd name="connsiteX886" fmla="*/ 4005538 w 4918970"/>
                <a:gd name="connsiteY886" fmla="*/ 4696181 h 4941646"/>
                <a:gd name="connsiteX887" fmla="*/ 4053396 w 4918970"/>
                <a:gd name="connsiteY887" fmla="*/ 4692671 h 4941646"/>
                <a:gd name="connsiteX888" fmla="*/ 4202813 w 4918970"/>
                <a:gd name="connsiteY888" fmla="*/ 4590915 h 4941646"/>
                <a:gd name="connsiteX889" fmla="*/ 4216094 w 4918970"/>
                <a:gd name="connsiteY889" fmla="*/ 4354492 h 4941646"/>
                <a:gd name="connsiteX890" fmla="*/ 4079013 w 4918970"/>
                <a:gd name="connsiteY890" fmla="*/ 4236641 h 4941646"/>
                <a:gd name="connsiteX891" fmla="*/ 4019186 w 4918970"/>
                <a:gd name="connsiteY891" fmla="*/ 4225417 h 4941646"/>
                <a:gd name="connsiteX892" fmla="*/ 3991467 w 4918970"/>
                <a:gd name="connsiteY892" fmla="*/ 4226012 h 4941646"/>
                <a:gd name="connsiteX893" fmla="*/ 3908278 w 4918970"/>
                <a:gd name="connsiteY893" fmla="*/ 4277608 h 4941646"/>
                <a:gd name="connsiteX894" fmla="*/ 3897637 w 4918970"/>
                <a:gd name="connsiteY894" fmla="*/ 4405309 h 4941646"/>
                <a:gd name="connsiteX895" fmla="*/ 3916150 w 4918970"/>
                <a:gd name="connsiteY895" fmla="*/ 4433270 h 4941646"/>
                <a:gd name="connsiteX896" fmla="*/ 3938854 w 4918970"/>
                <a:gd name="connsiteY896" fmla="*/ 4404158 h 4941646"/>
                <a:gd name="connsiteX897" fmla="*/ 4024425 w 4918970"/>
                <a:gd name="connsiteY897" fmla="*/ 4375083 h 4941646"/>
                <a:gd name="connsiteX898" fmla="*/ 4136797 w 4918970"/>
                <a:gd name="connsiteY898" fmla="*/ 4495942 h 4941646"/>
                <a:gd name="connsiteX899" fmla="*/ 4012198 w 4918970"/>
                <a:gd name="connsiteY899" fmla="*/ 4604153 h 4941646"/>
                <a:gd name="connsiteX900" fmla="*/ 3997708 w 4918970"/>
                <a:gd name="connsiteY900" fmla="*/ 4600513 h 4941646"/>
                <a:gd name="connsiteX901" fmla="*/ 3997668 w 4918970"/>
                <a:gd name="connsiteY901" fmla="*/ 4601271 h 4941646"/>
                <a:gd name="connsiteX902" fmla="*/ 3784940 w 4918970"/>
                <a:gd name="connsiteY902" fmla="*/ 4459803 h 4941646"/>
                <a:gd name="connsiteX903" fmla="*/ 3806155 w 4918970"/>
                <a:gd name="connsiteY903" fmla="*/ 4205214 h 4941646"/>
                <a:gd name="connsiteX904" fmla="*/ 3972004 w 4918970"/>
                <a:gd name="connsiteY904" fmla="*/ 4102352 h 4941646"/>
                <a:gd name="connsiteX905" fmla="*/ 4024359 w 4918970"/>
                <a:gd name="connsiteY905" fmla="*/ 4101227 h 4941646"/>
                <a:gd name="connsiteX906" fmla="*/ 4024443 w 4918970"/>
                <a:gd name="connsiteY906" fmla="*/ 4099661 h 4941646"/>
                <a:gd name="connsiteX907" fmla="*/ 4031923 w 4918970"/>
                <a:gd name="connsiteY907" fmla="*/ 4101065 h 4941646"/>
                <a:gd name="connsiteX908" fmla="*/ 4039361 w 4918970"/>
                <a:gd name="connsiteY908" fmla="*/ 4100905 h 4941646"/>
                <a:gd name="connsiteX909" fmla="*/ 4039189 w 4918970"/>
                <a:gd name="connsiteY909" fmla="*/ 4102428 h 4941646"/>
                <a:gd name="connsiteX910" fmla="*/ 4118277 w 4918970"/>
                <a:gd name="connsiteY910" fmla="*/ 4117267 h 4941646"/>
                <a:gd name="connsiteX911" fmla="*/ 4328221 w 4918970"/>
                <a:gd name="connsiteY911" fmla="*/ 4297758 h 4941646"/>
                <a:gd name="connsiteX912" fmla="*/ 4359724 w 4918970"/>
                <a:gd name="connsiteY912" fmla="*/ 4387882 h 4941646"/>
                <a:gd name="connsiteX913" fmla="*/ 4360584 w 4918970"/>
                <a:gd name="connsiteY913" fmla="*/ 4399515 h 4941646"/>
                <a:gd name="connsiteX914" fmla="*/ 4379487 w 4918970"/>
                <a:gd name="connsiteY914" fmla="*/ 4385054 h 4941646"/>
                <a:gd name="connsiteX915" fmla="*/ 4680947 w 4918970"/>
                <a:gd name="connsiteY915" fmla="*/ 4315655 h 4941646"/>
                <a:gd name="connsiteX916" fmla="*/ 4688875 w 4918970"/>
                <a:gd name="connsiteY916" fmla="*/ 4318084 h 4941646"/>
                <a:gd name="connsiteX917" fmla="*/ 4684979 w 4918970"/>
                <a:gd name="connsiteY917" fmla="*/ 4312981 h 4941646"/>
                <a:gd name="connsiteX918" fmla="*/ 4670346 w 4918970"/>
                <a:gd name="connsiteY918" fmla="*/ 4146016 h 4941646"/>
                <a:gd name="connsiteX919" fmla="*/ 4774568 w 4918970"/>
                <a:gd name="connsiteY919" fmla="*/ 4014756 h 4941646"/>
                <a:gd name="connsiteX920" fmla="*/ 4789822 w 4918970"/>
                <a:gd name="connsiteY920" fmla="*/ 4009447 h 4941646"/>
                <a:gd name="connsiteX921" fmla="*/ 4799626 w 4918970"/>
                <a:gd name="connsiteY921" fmla="*/ 4022284 h 4941646"/>
                <a:gd name="connsiteX922" fmla="*/ 4814259 w 4918970"/>
                <a:gd name="connsiteY922" fmla="*/ 4189249 h 4941646"/>
                <a:gd name="connsiteX923" fmla="*/ 4710037 w 4918970"/>
                <a:gd name="connsiteY923" fmla="*/ 4320509 h 4941646"/>
                <a:gd name="connsiteX924" fmla="*/ 4703839 w 4918970"/>
                <a:gd name="connsiteY924" fmla="*/ 4322666 h 4941646"/>
                <a:gd name="connsiteX925" fmla="*/ 4729154 w 4918970"/>
                <a:gd name="connsiteY925" fmla="*/ 4330420 h 4941646"/>
                <a:gd name="connsiteX926" fmla="*/ 4729261 w 4918970"/>
                <a:gd name="connsiteY926" fmla="*/ 4330140 h 4941646"/>
                <a:gd name="connsiteX927" fmla="*/ 4731250 w 4918970"/>
                <a:gd name="connsiteY927" fmla="*/ 4331063 h 4941646"/>
                <a:gd name="connsiteX928" fmla="*/ 4733007 w 4918970"/>
                <a:gd name="connsiteY928" fmla="*/ 4331600 h 4941646"/>
                <a:gd name="connsiteX929" fmla="*/ 4732911 w 4918970"/>
                <a:gd name="connsiteY929" fmla="*/ 4331834 h 4941646"/>
                <a:gd name="connsiteX930" fmla="*/ 4765184 w 4918970"/>
                <a:gd name="connsiteY930" fmla="*/ 4346810 h 4941646"/>
                <a:gd name="connsiteX931" fmla="*/ 4853870 w 4918970"/>
                <a:gd name="connsiteY931" fmla="*/ 4421251 h 4941646"/>
                <a:gd name="connsiteX932" fmla="*/ 4915705 w 4918970"/>
                <a:gd name="connsiteY932" fmla="*/ 4562689 h 4941646"/>
                <a:gd name="connsiteX933" fmla="*/ 4805478 w 4918970"/>
                <a:gd name="connsiteY933" fmla="*/ 4839618 h 4941646"/>
                <a:gd name="connsiteX934" fmla="*/ 4586153 w 4918970"/>
                <a:gd name="connsiteY934" fmla="*/ 4900398 h 4941646"/>
                <a:gd name="connsiteX935" fmla="*/ 4522095 w 4918970"/>
                <a:gd name="connsiteY935" fmla="*/ 4883556 h 4941646"/>
                <a:gd name="connsiteX936" fmla="*/ 4521685 w 4918970"/>
                <a:gd name="connsiteY936" fmla="*/ 4884752 h 4941646"/>
                <a:gd name="connsiteX937" fmla="*/ 4516223 w 4918970"/>
                <a:gd name="connsiteY937" fmla="*/ 4882013 h 4941646"/>
                <a:gd name="connsiteX938" fmla="*/ 4510225 w 4918970"/>
                <a:gd name="connsiteY938" fmla="*/ 4880436 h 4941646"/>
                <a:gd name="connsiteX939" fmla="*/ 4510713 w 4918970"/>
                <a:gd name="connsiteY939" fmla="*/ 4879251 h 4941646"/>
                <a:gd name="connsiteX940" fmla="*/ 4472422 w 4918970"/>
                <a:gd name="connsiteY940" fmla="*/ 4860053 h 4941646"/>
                <a:gd name="connsiteX941" fmla="*/ 4385960 w 4918970"/>
                <a:gd name="connsiteY941" fmla="*/ 4725867 h 4941646"/>
                <a:gd name="connsiteX942" fmla="*/ 4459594 w 4918970"/>
                <a:gd name="connsiteY942" fmla="*/ 4530310 h 4941646"/>
                <a:gd name="connsiteX943" fmla="*/ 4666406 w 4918970"/>
                <a:gd name="connsiteY943" fmla="*/ 4500403 h 4941646"/>
                <a:gd name="connsiteX944" fmla="*/ 4666171 w 4918970"/>
                <a:gd name="connsiteY944" fmla="*/ 4500978 h 4941646"/>
                <a:gd name="connsiteX945" fmla="*/ 4678153 w 4918970"/>
                <a:gd name="connsiteY945" fmla="*/ 4503371 h 4941646"/>
                <a:gd name="connsiteX946" fmla="*/ 4732258 w 4918970"/>
                <a:gd name="connsiteY946" fmla="*/ 4627038 h 4941646"/>
                <a:gd name="connsiteX947" fmla="*/ 4606829 w 4918970"/>
                <a:gd name="connsiteY947" fmla="*/ 4676922 h 4941646"/>
                <a:gd name="connsiteX948" fmla="*/ 4553800 w 4918970"/>
                <a:gd name="connsiteY948" fmla="*/ 4625420 h 4941646"/>
                <a:gd name="connsiteX949" fmla="*/ 4547237 w 4918970"/>
                <a:gd name="connsiteY949" fmla="*/ 4595943 h 4941646"/>
                <a:gd name="connsiteX950" fmla="*/ 4523749 w 4918970"/>
                <a:gd name="connsiteY950" fmla="*/ 4610109 h 4941646"/>
                <a:gd name="connsiteX951" fmla="*/ 4486815 w 4918970"/>
                <a:gd name="connsiteY951" fmla="*/ 4708201 h 4941646"/>
                <a:gd name="connsiteX952" fmla="*/ 4554894 w 4918970"/>
                <a:gd name="connsiteY952" fmla="*/ 4787897 h 4941646"/>
                <a:gd name="connsiteX953" fmla="*/ 4554011 w 4918970"/>
                <a:gd name="connsiteY953" fmla="*/ 4790472 h 4941646"/>
                <a:gd name="connsiteX954" fmla="*/ 4598406 w 4918970"/>
                <a:gd name="connsiteY954" fmla="*/ 4802144 h 4941646"/>
                <a:gd name="connsiteX955" fmla="*/ 4744405 w 4918970"/>
                <a:gd name="connsiteY955" fmla="*/ 4761685 h 4941646"/>
                <a:gd name="connsiteX956" fmla="*/ 4817781 w 4918970"/>
                <a:gd name="connsiteY956" fmla="*/ 4577338 h 4941646"/>
                <a:gd name="connsiteX957" fmla="*/ 4739520 w 4918970"/>
                <a:gd name="connsiteY957" fmla="*/ 4447615 h 4941646"/>
                <a:gd name="connsiteX958" fmla="*/ 4695275 w 4918970"/>
                <a:gd name="connsiteY958" fmla="*/ 4423413 h 4941646"/>
                <a:gd name="connsiteX959" fmla="*/ 4693723 w 4918970"/>
                <a:gd name="connsiteY959" fmla="*/ 4427190 h 4941646"/>
                <a:gd name="connsiteX960" fmla="*/ 4360937 w 4918970"/>
                <a:gd name="connsiteY960" fmla="*/ 4523612 h 4941646"/>
                <a:gd name="connsiteX961" fmla="*/ 4358243 w 4918970"/>
                <a:gd name="connsiteY961" fmla="*/ 4526202 h 4941646"/>
                <a:gd name="connsiteX962" fmla="*/ 4349279 w 4918970"/>
                <a:gd name="connsiteY962" fmla="*/ 4573821 h 4941646"/>
                <a:gd name="connsiteX963" fmla="*/ 4307881 w 4918970"/>
                <a:gd name="connsiteY963" fmla="*/ 4659849 h 4941646"/>
                <a:gd name="connsiteX964" fmla="*/ 4079043 w 4918970"/>
                <a:gd name="connsiteY964" fmla="*/ 4815692 h 4941646"/>
                <a:gd name="connsiteX965" fmla="*/ 4005620 w 4918970"/>
                <a:gd name="connsiteY965" fmla="*/ 4821079 h 4941646"/>
                <a:gd name="connsiteX966" fmla="*/ 4005563 w 4918970"/>
                <a:gd name="connsiteY966" fmla="*/ 4823110 h 4941646"/>
                <a:gd name="connsiteX967" fmla="*/ 3991451 w 4918970"/>
                <a:gd name="connsiteY967" fmla="*/ 4822118 h 4941646"/>
                <a:gd name="connsiteX968" fmla="*/ 3983828 w 4918970"/>
                <a:gd name="connsiteY968" fmla="*/ 4822678 h 4941646"/>
                <a:gd name="connsiteX969" fmla="*/ 3983892 w 4918970"/>
                <a:gd name="connsiteY969" fmla="*/ 4821587 h 4941646"/>
                <a:gd name="connsiteX970" fmla="*/ 3947102 w 4918970"/>
                <a:gd name="connsiteY970" fmla="*/ 4819001 h 4941646"/>
                <a:gd name="connsiteX971" fmla="*/ 3627707 w 4918970"/>
                <a:gd name="connsiteY971" fmla="*/ 4589600 h 4941646"/>
                <a:gd name="connsiteX972" fmla="*/ 3592283 w 4918970"/>
                <a:gd name="connsiteY972" fmla="*/ 4526580 h 4941646"/>
                <a:gd name="connsiteX973" fmla="*/ 3565383 w 4918970"/>
                <a:gd name="connsiteY973" fmla="*/ 4570845 h 4941646"/>
                <a:gd name="connsiteX974" fmla="*/ 3189438 w 4918970"/>
                <a:gd name="connsiteY974" fmla="*/ 4823795 h 4941646"/>
                <a:gd name="connsiteX975" fmla="*/ 3141752 w 4918970"/>
                <a:gd name="connsiteY975" fmla="*/ 4822834 h 4941646"/>
                <a:gd name="connsiteX976" fmla="*/ 3141684 w 4918970"/>
                <a:gd name="connsiteY976" fmla="*/ 4824272 h 4941646"/>
                <a:gd name="connsiteX977" fmla="*/ 3132775 w 4918970"/>
                <a:gd name="connsiteY977" fmla="*/ 4822652 h 4941646"/>
                <a:gd name="connsiteX978" fmla="*/ 3120088 w 4918970"/>
                <a:gd name="connsiteY978" fmla="*/ 4822397 h 4941646"/>
                <a:gd name="connsiteX979" fmla="*/ 3120247 w 4918970"/>
                <a:gd name="connsiteY979" fmla="*/ 4820375 h 4941646"/>
                <a:gd name="connsiteX980" fmla="*/ 3047753 w 4918970"/>
                <a:gd name="connsiteY980" fmla="*/ 4807191 h 4941646"/>
                <a:gd name="connsiteX981" fmla="*/ 2836804 w 4918970"/>
                <a:gd name="connsiteY981" fmla="*/ 4627873 h 4941646"/>
                <a:gd name="connsiteX982" fmla="*/ 2797349 w 4918970"/>
                <a:gd name="connsiteY982" fmla="*/ 4444315 h 4941646"/>
                <a:gd name="connsiteX983" fmla="*/ 2802541 w 4918970"/>
                <a:gd name="connsiteY983" fmla="*/ 4415864 h 4941646"/>
                <a:gd name="connsiteX984" fmla="*/ 2754657 w 4918970"/>
                <a:gd name="connsiteY984" fmla="*/ 4423760 h 4941646"/>
                <a:gd name="connsiteX985" fmla="*/ 2672563 w 4918970"/>
                <a:gd name="connsiteY985" fmla="*/ 4408525 h 4941646"/>
                <a:gd name="connsiteX986" fmla="*/ 2551796 w 4918970"/>
                <a:gd name="connsiteY986" fmla="*/ 4318402 h 4941646"/>
                <a:gd name="connsiteX987" fmla="*/ 2546688 w 4918970"/>
                <a:gd name="connsiteY987" fmla="*/ 4306454 h 4941646"/>
                <a:gd name="connsiteX988" fmla="*/ 2558094 w 4918970"/>
                <a:gd name="connsiteY988" fmla="*/ 4300230 h 4941646"/>
                <a:gd name="connsiteX989" fmla="*/ 2708730 w 4918970"/>
                <a:gd name="connsiteY989" fmla="*/ 4304163 h 4941646"/>
                <a:gd name="connsiteX990" fmla="*/ 2809965 w 4918970"/>
                <a:gd name="connsiteY990" fmla="*/ 4367688 h 4941646"/>
                <a:gd name="connsiteX991" fmla="*/ 2811061 w 4918970"/>
                <a:gd name="connsiteY991" fmla="*/ 4369180 h 4941646"/>
                <a:gd name="connsiteX992" fmla="*/ 2814207 w 4918970"/>
                <a:gd name="connsiteY992" fmla="*/ 4351934 h 4941646"/>
                <a:gd name="connsiteX993" fmla="*/ 2855126 w 4918970"/>
                <a:gd name="connsiteY993" fmla="*/ 4265676 h 4941646"/>
                <a:gd name="connsiteX994" fmla="*/ 3083092 w 4918970"/>
                <a:gd name="connsiteY994" fmla="*/ 4108559 h 4941646"/>
                <a:gd name="connsiteX995" fmla="*/ 3163309 w 4918970"/>
                <a:gd name="connsiteY995" fmla="*/ 4102224 h 4941646"/>
                <a:gd name="connsiteX996" fmla="*/ 3163299 w 4918970"/>
                <a:gd name="connsiteY996" fmla="*/ 4100690 h 4941646"/>
                <a:gd name="connsiteX997" fmla="*/ 3170683 w 4918970"/>
                <a:gd name="connsiteY997" fmla="*/ 4101642 h 4941646"/>
                <a:gd name="connsiteX998" fmla="*/ 3178267 w 4918970"/>
                <a:gd name="connsiteY998" fmla="*/ 4101042 h 4941646"/>
                <a:gd name="connsiteX999" fmla="*/ 3178183 w 4918970"/>
                <a:gd name="connsiteY999" fmla="*/ 4102607 h 4941646"/>
                <a:gd name="connsiteX1000" fmla="*/ 3230121 w 4918970"/>
                <a:gd name="connsiteY1000" fmla="*/ 4109300 h 4941646"/>
                <a:gd name="connsiteX1001" fmla="*/ 3384077 w 4918970"/>
                <a:gd name="connsiteY1001" fmla="*/ 4229231 h 4941646"/>
                <a:gd name="connsiteX1002" fmla="*/ 3378068 w 4918970"/>
                <a:gd name="connsiteY1002" fmla="*/ 4484632 h 4941646"/>
                <a:gd name="connsiteX1003" fmla="*/ 3151490 w 4918970"/>
                <a:gd name="connsiteY1003" fmla="*/ 4602651 h 4941646"/>
                <a:gd name="connsiteX1004" fmla="*/ 3151531 w 4918970"/>
                <a:gd name="connsiteY1004" fmla="*/ 4601893 h 4941646"/>
                <a:gd name="connsiteX1005" fmla="*/ 3136736 w 4918970"/>
                <a:gd name="connsiteY1005" fmla="*/ 4603968 h 4941646"/>
                <a:gd name="connsiteX1006" fmla="*/ 3024366 w 4918970"/>
                <a:gd name="connsiteY1006" fmla="*/ 4483109 h 4941646"/>
                <a:gd name="connsiteX1007" fmla="*/ 3148964 w 4918970"/>
                <a:gd name="connsiteY1007" fmla="*/ 4374899 h 4941646"/>
                <a:gd name="connsiteX1008" fmla="*/ 3230953 w 4918970"/>
                <a:gd name="connsiteY1008" fmla="*/ 4412917 h 4941646"/>
                <a:gd name="connsiteX1009" fmla="*/ 3250430 w 4918970"/>
                <a:gd name="connsiteY1009" fmla="*/ 4444282 h 4941646"/>
                <a:gd name="connsiteX1010" fmla="*/ 3271814 w 4918970"/>
                <a:gd name="connsiteY1010" fmla="*/ 4418452 h 4941646"/>
                <a:gd name="connsiteX1011" fmla="*/ 3274827 w 4918970"/>
                <a:gd name="connsiteY1011" fmla="*/ 4290343 h 4941646"/>
                <a:gd name="connsiteX1012" fmla="*/ 3197603 w 4918970"/>
                <a:gd name="connsiteY1012" fmla="*/ 4230185 h 4941646"/>
                <a:gd name="connsiteX1013" fmla="*/ 3170100 w 4918970"/>
                <a:gd name="connsiteY1013" fmla="*/ 4226641 h 4941646"/>
                <a:gd name="connsiteX1014" fmla="*/ 3109424 w 4918970"/>
                <a:gd name="connsiteY1014" fmla="*/ 4231432 h 4941646"/>
                <a:gd name="connsiteX1015" fmla="*/ 2960577 w 4918970"/>
                <a:gd name="connsiteY1015" fmla="*/ 4334021 h 4941646"/>
                <a:gd name="connsiteX1016" fmla="*/ 2948614 w 4918970"/>
                <a:gd name="connsiteY1016" fmla="*/ 4570515 h 4941646"/>
                <a:gd name="connsiteX1017" fmla="*/ 3086350 w 4918970"/>
                <a:gd name="connsiteY1017" fmla="*/ 4687599 h 4941646"/>
                <a:gd name="connsiteX1018" fmla="*/ 3135027 w 4918970"/>
                <a:gd name="connsiteY1018" fmla="*/ 4696450 h 4941646"/>
                <a:gd name="connsiteX1019" fmla="*/ 3186909 w 4918970"/>
                <a:gd name="connsiteY1019" fmla="*/ 4697395 h 4941646"/>
                <a:gd name="connsiteX1020" fmla="*/ 3492757 w 4918970"/>
                <a:gd name="connsiteY1020" fmla="*/ 4455786 h 4941646"/>
                <a:gd name="connsiteX1021" fmla="*/ 3529094 w 4918970"/>
                <a:gd name="connsiteY1021" fmla="*/ 4384360 h 4941646"/>
                <a:gd name="connsiteX1022" fmla="*/ 3523158 w 4918970"/>
                <a:gd name="connsiteY1022" fmla="*/ 4369461 h 4941646"/>
                <a:gd name="connsiteX1023" fmla="*/ 3468082 w 4918970"/>
                <a:gd name="connsiteY1023" fmla="*/ 4100240 h 4941646"/>
                <a:gd name="connsiteX1024" fmla="*/ 3464193 w 4918970"/>
                <a:gd name="connsiteY1024" fmla="*/ 3962584 h 4941646"/>
                <a:gd name="connsiteX1025" fmla="*/ 3409200 w 4918970"/>
                <a:gd name="connsiteY1025" fmla="*/ 3940291 h 4941646"/>
                <a:gd name="connsiteX1026" fmla="*/ 3359250 w 4918970"/>
                <a:gd name="connsiteY1026" fmla="*/ 3905871 h 4941646"/>
                <a:gd name="connsiteX1027" fmla="*/ 3357725 w 4918970"/>
                <a:gd name="connsiteY1027" fmla="*/ 3907940 h 4941646"/>
                <a:gd name="connsiteX1028" fmla="*/ 3346384 w 4918970"/>
                <a:gd name="connsiteY1028" fmla="*/ 3897005 h 4941646"/>
                <a:gd name="connsiteX1029" fmla="*/ 3333740 w 4918970"/>
                <a:gd name="connsiteY1029" fmla="*/ 3888292 h 4941646"/>
                <a:gd name="connsiteX1030" fmla="*/ 3335314 w 4918970"/>
                <a:gd name="connsiteY1030" fmla="*/ 3886330 h 4941646"/>
                <a:gd name="connsiteX1031" fmla="*/ 3287896 w 4918970"/>
                <a:gd name="connsiteY1031" fmla="*/ 3840601 h 4941646"/>
                <a:gd name="connsiteX1032" fmla="*/ 3248987 w 4918970"/>
                <a:gd name="connsiteY1032" fmla="*/ 3780366 h 4941646"/>
                <a:gd name="connsiteX1033" fmla="*/ 3242988 w 4918970"/>
                <a:gd name="connsiteY1033" fmla="*/ 3765293 h 4941646"/>
                <a:gd name="connsiteX1034" fmla="*/ 3232761 w 4918970"/>
                <a:gd name="connsiteY1034" fmla="*/ 3794848 h 4941646"/>
                <a:gd name="connsiteX1035" fmla="*/ 3133719 w 4918970"/>
                <a:gd name="connsiteY1035" fmla="*/ 3898073 h 4941646"/>
                <a:gd name="connsiteX1036" fmla="*/ 2953210 w 4918970"/>
                <a:gd name="connsiteY1036" fmla="*/ 3924419 h 4941646"/>
                <a:gd name="connsiteX1037" fmla="*/ 2937156 w 4918970"/>
                <a:gd name="connsiteY1037" fmla="*/ 3917253 h 4941646"/>
                <a:gd name="connsiteX1038" fmla="*/ 2938956 w 4918970"/>
                <a:gd name="connsiteY1038" fmla="*/ 3899765 h 4941646"/>
                <a:gd name="connsiteX1039" fmla="*/ 3051861 w 4918970"/>
                <a:gd name="connsiteY1039" fmla="*/ 3756481 h 4941646"/>
                <a:gd name="connsiteX1040" fmla="*/ 3145447 w 4918970"/>
                <a:gd name="connsiteY1040" fmla="*/ 3723732 h 4941646"/>
                <a:gd name="connsiteX1041" fmla="*/ 3228896 w 4918970"/>
                <a:gd name="connsiteY1041" fmla="*/ 3729878 h 4941646"/>
                <a:gd name="connsiteX1042" fmla="*/ 3222549 w 4918970"/>
                <a:gd name="connsiteY1042" fmla="*/ 3713929 h 4941646"/>
                <a:gd name="connsiteX1043" fmla="*/ 3210448 w 4918970"/>
                <a:gd name="connsiteY1043" fmla="*/ 3570152 h 4941646"/>
                <a:gd name="connsiteX1044" fmla="*/ 3429893 w 4918970"/>
                <a:gd name="connsiteY1044" fmla="*/ 3274120 h 4941646"/>
                <a:gd name="connsiteX1045" fmla="*/ 3711178 w 4918970"/>
                <a:gd name="connsiteY1045" fmla="*/ 3269596 h 4941646"/>
                <a:gd name="connsiteX1046" fmla="*/ 3782593 w 4918970"/>
                <a:gd name="connsiteY1046" fmla="*/ 3309407 h 4941646"/>
                <a:gd name="connsiteX1047" fmla="*/ 3783447 w 4918970"/>
                <a:gd name="connsiteY1047" fmla="*/ 3308105 h 4941646"/>
                <a:gd name="connsiteX1048" fmla="*/ 3785382 w 4918970"/>
                <a:gd name="connsiteY1048" fmla="*/ 3309787 h 4941646"/>
                <a:gd name="connsiteX1049" fmla="*/ 3740197 w 4918970"/>
                <a:gd name="connsiteY1049" fmla="*/ 3235481 h 4941646"/>
                <a:gd name="connsiteX1050" fmla="*/ 3570082 w 4918970"/>
                <a:gd name="connsiteY1050" fmla="*/ 3022141 h 4941646"/>
                <a:gd name="connsiteX1051" fmla="*/ 2897637 w 4918970"/>
                <a:gd name="connsiteY1051" fmla="*/ 2745027 h 4941646"/>
                <a:gd name="connsiteX1052" fmla="*/ 2831115 w 4918970"/>
                <a:gd name="connsiteY1052" fmla="*/ 2779004 h 4941646"/>
                <a:gd name="connsiteX1053" fmla="*/ 2781035 w 4918970"/>
                <a:gd name="connsiteY1053" fmla="*/ 2817087 h 4941646"/>
                <a:gd name="connsiteX1054" fmla="*/ 2694811 w 4918970"/>
                <a:gd name="connsiteY1054" fmla="*/ 3023320 h 4941646"/>
                <a:gd name="connsiteX1055" fmla="*/ 2840505 w 4918970"/>
                <a:gd name="connsiteY1055" fmla="*/ 3277301 h 4941646"/>
                <a:gd name="connsiteX1056" fmla="*/ 3062057 w 4918970"/>
                <a:gd name="connsiteY1056" fmla="*/ 3306983 h 4941646"/>
                <a:gd name="connsiteX1057" fmla="*/ 3131625 w 4918970"/>
                <a:gd name="connsiteY1057" fmla="*/ 3278268 h 4941646"/>
                <a:gd name="connsiteX1058" fmla="*/ 3159954 w 4918970"/>
                <a:gd name="connsiteY1058" fmla="*/ 3258952 h 4941646"/>
                <a:gd name="connsiteX1059" fmla="*/ 3211372 w 4918970"/>
                <a:gd name="connsiteY1059" fmla="*/ 3149373 h 4941646"/>
                <a:gd name="connsiteX1060" fmla="*/ 3136271 w 4918970"/>
                <a:gd name="connsiteY1060" fmla="*/ 3009848 h 4941646"/>
                <a:gd name="connsiteX1061" fmla="*/ 3097753 w 4918970"/>
                <a:gd name="connsiteY1061" fmla="*/ 2998910 h 4941646"/>
                <a:gd name="connsiteX1062" fmla="*/ 3094333 w 4918970"/>
                <a:gd name="connsiteY1062" fmla="*/ 3038842 h 4941646"/>
                <a:gd name="connsiteX1063" fmla="*/ 3025258 w 4918970"/>
                <a:gd name="connsiteY1063" fmla="*/ 3126689 h 4941646"/>
                <a:gd name="connsiteX1064" fmla="*/ 2827284 w 4918970"/>
                <a:gd name="connsiteY1064" fmla="*/ 3077222 h 4941646"/>
                <a:gd name="connsiteX1065" fmla="*/ 2883432 w 4918970"/>
                <a:gd name="connsiteY1065" fmla="*/ 2881039 h 4941646"/>
                <a:gd name="connsiteX1066" fmla="*/ 2900902 w 4918970"/>
                <a:gd name="connsiteY1066" fmla="*/ 2875038 h 4941646"/>
                <a:gd name="connsiteX1067" fmla="*/ 2900433 w 4918970"/>
                <a:gd name="connsiteY1067" fmla="*/ 2874225 h 4941646"/>
                <a:gd name="connsiteX1068" fmla="*/ 3216312 w 4918970"/>
                <a:gd name="connsiteY1068" fmla="*/ 2877364 h 4941646"/>
                <a:gd name="connsiteX1069" fmla="*/ 3366036 w 4918970"/>
                <a:gd name="connsiteY1069" fmla="*/ 3155523 h 4941646"/>
                <a:gd name="connsiteX1070" fmla="*/ 3263529 w 4918970"/>
                <a:gd name="connsiteY1070" fmla="*/ 3373983 h 4941646"/>
                <a:gd name="connsiteX1071" fmla="*/ 3210029 w 4918970"/>
                <a:gd name="connsiteY1071" fmla="*/ 3410460 h 4941646"/>
                <a:gd name="connsiteX1072" fmla="*/ 3210999 w 4918970"/>
                <a:gd name="connsiteY1072" fmla="*/ 3412140 h 4941646"/>
                <a:gd name="connsiteX1073" fmla="*/ 3202297 w 4918970"/>
                <a:gd name="connsiteY1073" fmla="*/ 3415732 h 4941646"/>
                <a:gd name="connsiteX1074" fmla="*/ 3194697 w 4918970"/>
                <a:gd name="connsiteY1074" fmla="*/ 3420914 h 4941646"/>
                <a:gd name="connsiteX1075" fmla="*/ 3193849 w 4918970"/>
                <a:gd name="connsiteY1075" fmla="*/ 3419219 h 4941646"/>
                <a:gd name="connsiteX1076" fmla="*/ 3101878 w 4918970"/>
                <a:gd name="connsiteY1076" fmla="*/ 3457182 h 4941646"/>
                <a:gd name="connsiteX1077" fmla="*/ 2762564 w 4918970"/>
                <a:gd name="connsiteY1077" fmla="*/ 3411724 h 4941646"/>
                <a:gd name="connsiteX1078" fmla="*/ 2539429 w 4918970"/>
                <a:gd name="connsiteY1078" fmla="*/ 3022743 h 4941646"/>
                <a:gd name="connsiteX1079" fmla="*/ 2671481 w 4918970"/>
                <a:gd name="connsiteY1079" fmla="*/ 2706889 h 4941646"/>
                <a:gd name="connsiteX1080" fmla="*/ 2742251 w 4918970"/>
                <a:gd name="connsiteY1080" fmla="*/ 2653071 h 4941646"/>
                <a:gd name="connsiteX1081" fmla="*/ 2740868 w 4918970"/>
                <a:gd name="connsiteY1081" fmla="*/ 2650820 h 4941646"/>
                <a:gd name="connsiteX1082" fmla="*/ 2754235 w 4918970"/>
                <a:gd name="connsiteY1082" fmla="*/ 2643959 h 4941646"/>
                <a:gd name="connsiteX1083" fmla="*/ 2765448 w 4918970"/>
                <a:gd name="connsiteY1083" fmla="*/ 2635431 h 4941646"/>
                <a:gd name="connsiteX1084" fmla="*/ 2766671 w 4918970"/>
                <a:gd name="connsiteY1084" fmla="*/ 2637576 h 4941646"/>
                <a:gd name="connsiteX1085" fmla="*/ 2834007 w 4918970"/>
                <a:gd name="connsiteY1085" fmla="*/ 2603014 h 4941646"/>
                <a:gd name="connsiteX1086" fmla="*/ 3045763 w 4918970"/>
                <a:gd name="connsiteY1086" fmla="*/ 2574191 h 4941646"/>
                <a:gd name="connsiteX1087" fmla="*/ 3338577 w 4918970"/>
                <a:gd name="connsiteY1087" fmla="*/ 2658575 h 4941646"/>
                <a:gd name="connsiteX1088" fmla="*/ 3370762 w 4918970"/>
                <a:gd name="connsiteY1088" fmla="*/ 2676288 h 4941646"/>
                <a:gd name="connsiteX1089" fmla="*/ 3368871 w 4918970"/>
                <a:gd name="connsiteY1089" fmla="*/ 2619088 h 4941646"/>
                <a:gd name="connsiteX1090" fmla="*/ 3568788 w 4918970"/>
                <a:gd name="connsiteY1090" fmla="*/ 2114047 h 4941646"/>
                <a:gd name="connsiteX1091" fmla="*/ 3630985 w 4918970"/>
                <a:gd name="connsiteY1091" fmla="*/ 2069991 h 4941646"/>
                <a:gd name="connsiteX1092" fmla="*/ 3630749 w 4918970"/>
                <a:gd name="connsiteY1092" fmla="*/ 2069603 h 4941646"/>
                <a:gd name="connsiteX1093" fmla="*/ 3633689 w 4918970"/>
                <a:gd name="connsiteY1093" fmla="*/ 2068076 h 4941646"/>
                <a:gd name="connsiteX1094" fmla="*/ 3635956 w 4918970"/>
                <a:gd name="connsiteY1094" fmla="*/ 2066470 h 4941646"/>
                <a:gd name="connsiteX1095" fmla="*/ 3636147 w 4918970"/>
                <a:gd name="connsiteY1095" fmla="*/ 2066799 h 4941646"/>
                <a:gd name="connsiteX1096" fmla="*/ 3676756 w 4918970"/>
                <a:gd name="connsiteY1096" fmla="*/ 2045706 h 4941646"/>
                <a:gd name="connsiteX1097" fmla="*/ 3674207 w 4918970"/>
                <a:gd name="connsiteY1097" fmla="*/ 2043574 h 4941646"/>
                <a:gd name="connsiteX1098" fmla="*/ 4015700 w 4918970"/>
                <a:gd name="connsiteY1098" fmla="*/ 1676316 h 4941646"/>
                <a:gd name="connsiteX1099" fmla="*/ 4020727 w 4918970"/>
                <a:gd name="connsiteY1099" fmla="*/ 1676316 h 4941646"/>
                <a:gd name="connsiteX1100" fmla="*/ 4013874 w 4918970"/>
                <a:gd name="connsiteY1100" fmla="*/ 1614618 h 4941646"/>
                <a:gd name="connsiteX1101" fmla="*/ 3902802 w 4918970"/>
                <a:gd name="connsiteY1101" fmla="*/ 1464821 h 4941646"/>
                <a:gd name="connsiteX1102" fmla="*/ 3658590 w 4918970"/>
                <a:gd name="connsiteY1102" fmla="*/ 1462107 h 4941646"/>
                <a:gd name="connsiteX1103" fmla="*/ 3544215 w 4918970"/>
                <a:gd name="connsiteY1103" fmla="*/ 1609398 h 4941646"/>
                <a:gd name="connsiteX1104" fmla="*/ 3536731 w 4918970"/>
                <a:gd name="connsiteY1104" fmla="*/ 1665403 h 4941646"/>
                <a:gd name="connsiteX1105" fmla="*/ 3540076 w 4918970"/>
                <a:gd name="connsiteY1105" fmla="*/ 1665602 h 4941646"/>
                <a:gd name="connsiteX1106" fmla="*/ 3598957 w 4918970"/>
                <a:gd name="connsiteY1106" fmla="*/ 1780400 h 4941646"/>
                <a:gd name="connsiteX1107" fmla="*/ 3727917 w 4918970"/>
                <a:gd name="connsiteY1107" fmla="*/ 1784246 h 4941646"/>
                <a:gd name="connsiteX1108" fmla="*/ 3755034 w 4918970"/>
                <a:gd name="connsiteY1108" fmla="*/ 1764133 h 4941646"/>
                <a:gd name="connsiteX1109" fmla="*/ 3724546 w 4918970"/>
                <a:gd name="connsiteY1109" fmla="*/ 1742870 h 4941646"/>
                <a:gd name="connsiteX1110" fmla="*/ 3690723 w 4918970"/>
                <a:gd name="connsiteY1110" fmla="*/ 1658398 h 4941646"/>
                <a:gd name="connsiteX1111" fmla="*/ 3806203 w 4918970"/>
                <a:gd name="connsiteY1111" fmla="*/ 1538936 h 4941646"/>
                <a:gd name="connsiteX1112" fmla="*/ 3921682 w 4918970"/>
                <a:gd name="connsiteY1112" fmla="*/ 1658398 h 4941646"/>
                <a:gd name="connsiteX1113" fmla="*/ 3918802 w 4918970"/>
                <a:gd name="connsiteY1113" fmla="*/ 1673160 h 4941646"/>
                <a:gd name="connsiteX1114" fmla="*/ 3919565 w 4918970"/>
                <a:gd name="connsiteY1114" fmla="*/ 1673160 h 4941646"/>
                <a:gd name="connsiteX1115" fmla="*/ 3788752 w 4918970"/>
                <a:gd name="connsiteY1115" fmla="*/ 1894621 h 4941646"/>
                <a:gd name="connsiteX1116" fmla="*/ 3531654 w 4918970"/>
                <a:gd name="connsiteY1116" fmla="*/ 1886958 h 4941646"/>
                <a:gd name="connsiteX1117" fmla="*/ 3419338 w 4918970"/>
                <a:gd name="connsiteY1117" fmla="*/ 1725736 h 4941646"/>
                <a:gd name="connsiteX1118" fmla="*/ 3415397 w 4918970"/>
                <a:gd name="connsiteY1118" fmla="*/ 1673160 h 4941646"/>
                <a:gd name="connsiteX1119" fmla="*/ 3413819 w 4918970"/>
                <a:gd name="connsiteY1119" fmla="*/ 1673160 h 4941646"/>
                <a:gd name="connsiteX1120" fmla="*/ 3414831 w 4918970"/>
                <a:gd name="connsiteY1120" fmla="*/ 1665593 h 4941646"/>
                <a:gd name="connsiteX1121" fmla="*/ 3414269 w 4918970"/>
                <a:gd name="connsiteY1121" fmla="*/ 1658093 h 4941646"/>
                <a:gd name="connsiteX1122" fmla="*/ 3415821 w 4918970"/>
                <a:gd name="connsiteY1122" fmla="*/ 1658186 h 4941646"/>
                <a:gd name="connsiteX1123" fmla="*/ 3426619 w 4918970"/>
                <a:gd name="connsiteY1123" fmla="*/ 1577375 h 4941646"/>
                <a:gd name="connsiteX1124" fmla="*/ 3598437 w 4918970"/>
                <a:gd name="connsiteY1124" fmla="*/ 1356111 h 4941646"/>
                <a:gd name="connsiteX1125" fmla="*/ 3782418 w 4918970"/>
                <a:gd name="connsiteY1125" fmla="*/ 1308636 h 4941646"/>
                <a:gd name="connsiteX1126" fmla="*/ 3965296 w 4918970"/>
                <a:gd name="connsiteY1126" fmla="*/ 1360189 h 4941646"/>
                <a:gd name="connsiteX1127" fmla="*/ 4040966 w 4918970"/>
                <a:gd name="connsiteY1127" fmla="*/ 1420294 h 4941646"/>
                <a:gd name="connsiteX1128" fmla="*/ 4076804 w 4918970"/>
                <a:gd name="connsiteY1128" fmla="*/ 1468863 h 4941646"/>
                <a:gd name="connsiteX1129" fmla="*/ 4078947 w 4918970"/>
                <a:gd name="connsiteY1129" fmla="*/ 1426895 h 4941646"/>
                <a:gd name="connsiteX1130" fmla="*/ 4138882 w 4918970"/>
                <a:gd name="connsiteY1130" fmla="*/ 1229283 h 4941646"/>
                <a:gd name="connsiteX1131" fmla="*/ 4142864 w 4918970"/>
                <a:gd name="connsiteY1131" fmla="*/ 1221936 h 4941646"/>
                <a:gd name="connsiteX1132" fmla="*/ 4072388 w 4918970"/>
                <a:gd name="connsiteY1132" fmla="*/ 1224496 h 4941646"/>
                <a:gd name="connsiteX1133" fmla="*/ 4001871 w 4918970"/>
                <a:gd name="connsiteY1133" fmla="*/ 1213151 h 4941646"/>
                <a:gd name="connsiteX1134" fmla="*/ 3926488 w 4918970"/>
                <a:gd name="connsiteY1134" fmla="*/ 1182098 h 4941646"/>
                <a:gd name="connsiteX1135" fmla="*/ 3925792 w 4918970"/>
                <a:gd name="connsiteY1135" fmla="*/ 1183487 h 4941646"/>
                <a:gd name="connsiteX1136" fmla="*/ 3919577 w 4918970"/>
                <a:gd name="connsiteY1136" fmla="*/ 1179251 h 4941646"/>
                <a:gd name="connsiteX1137" fmla="*/ 3912520 w 4918970"/>
                <a:gd name="connsiteY1137" fmla="*/ 1176343 h 4941646"/>
                <a:gd name="connsiteX1138" fmla="*/ 3913309 w 4918970"/>
                <a:gd name="connsiteY1138" fmla="*/ 1174977 h 4941646"/>
                <a:gd name="connsiteX1139" fmla="*/ 3869746 w 4918970"/>
                <a:gd name="connsiteY1139" fmla="*/ 1145275 h 4941646"/>
                <a:gd name="connsiteX1140" fmla="*/ 3786283 w 4918970"/>
                <a:gd name="connsiteY1140" fmla="*/ 967396 h 4941646"/>
                <a:gd name="connsiteX1141" fmla="*/ 3908192 w 4918970"/>
                <a:gd name="connsiteY1141" fmla="*/ 740909 h 4941646"/>
                <a:gd name="connsiteX1142" fmla="*/ 4165392 w 4918970"/>
                <a:gd name="connsiteY1142" fmla="*/ 738354 h 4941646"/>
                <a:gd name="connsiteX1143" fmla="*/ 4165010 w 4918970"/>
                <a:gd name="connsiteY1143" fmla="*/ 739015 h 4941646"/>
                <a:gd name="connsiteX1144" fmla="*/ 4179235 w 4918970"/>
                <a:gd name="connsiteY1144" fmla="*/ 743901 h 4941646"/>
                <a:gd name="connsiteX1145" fmla="*/ 4224952 w 4918970"/>
                <a:gd name="connsiteY1145" fmla="*/ 903641 h 4941646"/>
                <a:gd name="connsiteX1146" fmla="*/ 4063755 w 4918970"/>
                <a:gd name="connsiteY1146" fmla="*/ 943919 h 4941646"/>
                <a:gd name="connsiteX1147" fmla="*/ 4007512 w 4918970"/>
                <a:gd name="connsiteY1147" fmla="*/ 872390 h 4941646"/>
                <a:gd name="connsiteX1148" fmla="*/ 4004341 w 4918970"/>
                <a:gd name="connsiteY1148" fmla="*/ 835355 h 4941646"/>
                <a:gd name="connsiteX1149" fmla="*/ 3973364 w 4918970"/>
                <a:gd name="connsiteY1149" fmla="*/ 848783 h 4941646"/>
                <a:gd name="connsiteX1150" fmla="*/ 3912215 w 4918970"/>
                <a:gd name="connsiteY1150" fmla="*/ 962389 h 4941646"/>
                <a:gd name="connsiteX1151" fmla="*/ 3982192 w 4918970"/>
                <a:gd name="connsiteY1151" fmla="*/ 1070781 h 4941646"/>
                <a:gd name="connsiteX1152" fmla="*/ 3980693 w 4918970"/>
                <a:gd name="connsiteY1152" fmla="*/ 1073778 h 4941646"/>
                <a:gd name="connsiteX1153" fmla="*/ 4032936 w 4918970"/>
                <a:gd name="connsiteY1153" fmla="*/ 1095298 h 4941646"/>
                <a:gd name="connsiteX1154" fmla="*/ 4217681 w 4918970"/>
                <a:gd name="connsiteY1154" fmla="*/ 1069892 h 4941646"/>
                <a:gd name="connsiteX1155" fmla="*/ 4337436 w 4918970"/>
                <a:gd name="connsiteY1155" fmla="*/ 857041 h 4941646"/>
                <a:gd name="connsiteX1156" fmla="*/ 4263244 w 4918970"/>
                <a:gd name="connsiteY1156" fmla="*/ 685950 h 4941646"/>
                <a:gd name="connsiteX1157" fmla="*/ 4213240 w 4918970"/>
                <a:gd name="connsiteY1157" fmla="*/ 649166 h 4941646"/>
                <a:gd name="connsiteX1158" fmla="*/ 4210727 w 4918970"/>
                <a:gd name="connsiteY1158" fmla="*/ 653520 h 4941646"/>
                <a:gd name="connsiteX1159" fmla="*/ 3721921 w 4918970"/>
                <a:gd name="connsiteY1159" fmla="*/ 765631 h 4941646"/>
                <a:gd name="connsiteX1160" fmla="*/ 3720888 w 4918970"/>
                <a:gd name="connsiteY1160" fmla="*/ 759716 h 4941646"/>
                <a:gd name="connsiteX1161" fmla="*/ 3670419 w 4918970"/>
                <a:gd name="connsiteY1161" fmla="*/ 784012 h 4941646"/>
                <a:gd name="connsiteX1162" fmla="*/ 3218076 w 4918970"/>
                <a:gd name="connsiteY1162" fmla="*/ 802753 h 4941646"/>
                <a:gd name="connsiteX1163" fmla="*/ 3165008 w 4918970"/>
                <a:gd name="connsiteY1163" fmla="*/ 770579 h 4941646"/>
                <a:gd name="connsiteX1164" fmla="*/ 3164794 w 4918970"/>
                <a:gd name="connsiteY1164" fmla="*/ 770882 h 4941646"/>
                <a:gd name="connsiteX1165" fmla="*/ 3162700 w 4918970"/>
                <a:gd name="connsiteY1165" fmla="*/ 769180 h 4941646"/>
                <a:gd name="connsiteX1166" fmla="*/ 3160766 w 4918970"/>
                <a:gd name="connsiteY1166" fmla="*/ 768008 h 4941646"/>
                <a:gd name="connsiteX1167" fmla="*/ 3160950 w 4918970"/>
                <a:gd name="connsiteY1167" fmla="*/ 767758 h 4941646"/>
                <a:gd name="connsiteX1168" fmla="*/ 3126960 w 4918970"/>
                <a:gd name="connsiteY1168" fmla="*/ 740145 h 4941646"/>
                <a:gd name="connsiteX1169" fmla="*/ 3043604 w 4918970"/>
                <a:gd name="connsiteY1169" fmla="*/ 624540 h 4941646"/>
                <a:gd name="connsiteX1170" fmla="*/ 3012515 w 4918970"/>
                <a:gd name="connsiteY1170" fmla="*/ 437093 h 4941646"/>
                <a:gd name="connsiteX1171" fmla="*/ 3015501 w 4918970"/>
                <a:gd name="connsiteY1171" fmla="*/ 424463 h 4941646"/>
                <a:gd name="connsiteX1172" fmla="*/ 3007456 w 4918970"/>
                <a:gd name="connsiteY1172" fmla="*/ 431695 h 4941646"/>
                <a:gd name="connsiteX1173" fmla="*/ 2815007 w 4918970"/>
                <a:gd name="connsiteY1173" fmla="*/ 193551 h 4941646"/>
                <a:gd name="connsiteX1174" fmla="*/ 2815442 w 4918970"/>
                <a:gd name="connsiteY1174" fmla="*/ 190512 h 4941646"/>
                <a:gd name="connsiteX1175" fmla="*/ 2777560 w 4918970"/>
                <a:gd name="connsiteY1175" fmla="*/ 189321 h 4941646"/>
                <a:gd name="connsiteX1176" fmla="*/ 2677422 w 4918970"/>
                <a:gd name="connsiteY1176" fmla="*/ 243503 h 4941646"/>
                <a:gd name="connsiteX1177" fmla="*/ 2654669 w 4918970"/>
                <a:gd name="connsiteY1177" fmla="*/ 390867 h 4941646"/>
                <a:gd name="connsiteX1178" fmla="*/ 2733804 w 4918970"/>
                <a:gd name="connsiteY1178" fmla="*/ 472727 h 4941646"/>
                <a:gd name="connsiteX1179" fmla="*/ 2767006 w 4918970"/>
                <a:gd name="connsiteY1179" fmla="*/ 482093 h 4941646"/>
                <a:gd name="connsiteX1180" fmla="*/ 2767416 w 4918970"/>
                <a:gd name="connsiteY1180" fmla="*/ 480087 h 4941646"/>
                <a:gd name="connsiteX1181" fmla="*/ 2841889 w 4918970"/>
                <a:gd name="connsiteY1181" fmla="*/ 454424 h 4941646"/>
                <a:gd name="connsiteX1182" fmla="*/ 2855361 w 4918970"/>
                <a:gd name="connsiteY1182" fmla="*/ 376815 h 4941646"/>
                <a:gd name="connsiteX1183" fmla="*/ 2845550 w 4918970"/>
                <a:gd name="connsiteY1183" fmla="*/ 358687 h 4941646"/>
                <a:gd name="connsiteX1184" fmla="*/ 2830063 w 4918970"/>
                <a:gd name="connsiteY1184" fmla="*/ 375275 h 4941646"/>
                <a:gd name="connsiteX1185" fmla="*/ 2776084 w 4918970"/>
                <a:gd name="connsiteY1185" fmla="*/ 388415 h 4941646"/>
                <a:gd name="connsiteX1186" fmla="*/ 2713866 w 4918970"/>
                <a:gd name="connsiteY1186" fmla="*/ 308293 h 4941646"/>
                <a:gd name="connsiteX1187" fmla="*/ 2796050 w 4918970"/>
                <a:gd name="connsiteY1187" fmla="*/ 248825 h 4941646"/>
                <a:gd name="connsiteX1188" fmla="*/ 2804723 w 4918970"/>
                <a:gd name="connsiteY1188" fmla="*/ 251843 h 4941646"/>
                <a:gd name="connsiteX1189" fmla="*/ 2804789 w 4918970"/>
                <a:gd name="connsiteY1189" fmla="*/ 251381 h 4941646"/>
                <a:gd name="connsiteX1190" fmla="*/ 2927332 w 4918970"/>
                <a:gd name="connsiteY1190" fmla="*/ 349588 h 4941646"/>
                <a:gd name="connsiteX1191" fmla="*/ 2900473 w 4918970"/>
                <a:gd name="connsiteY1191" fmla="*/ 504313 h 4941646"/>
                <a:gd name="connsiteX1192" fmla="*/ 2793323 w 4918970"/>
                <a:gd name="connsiteY1192" fmla="*/ 558258 h 4941646"/>
                <a:gd name="connsiteX1193" fmla="*/ 2761206 w 4918970"/>
                <a:gd name="connsiteY1193" fmla="*/ 556095 h 4941646"/>
                <a:gd name="connsiteX1194" fmla="*/ 2761069 w 4918970"/>
                <a:gd name="connsiteY1194" fmla="*/ 557050 h 4941646"/>
                <a:gd name="connsiteX1195" fmla="*/ 2756583 w 4918970"/>
                <a:gd name="connsiteY1195" fmla="*/ 555784 h 4941646"/>
                <a:gd name="connsiteX1196" fmla="*/ 2752002 w 4918970"/>
                <a:gd name="connsiteY1196" fmla="*/ 555475 h 4941646"/>
                <a:gd name="connsiteX1197" fmla="*/ 2752192 w 4918970"/>
                <a:gd name="connsiteY1197" fmla="*/ 554545 h 4941646"/>
                <a:gd name="connsiteX1198" fmla="*/ 2704285 w 4918970"/>
                <a:gd name="connsiteY1198" fmla="*/ 541033 h 4941646"/>
                <a:gd name="connsiteX1199" fmla="*/ 2585408 w 4918970"/>
                <a:gd name="connsiteY1199" fmla="*/ 418061 h 4941646"/>
                <a:gd name="connsiteX1200" fmla="*/ 2619585 w 4918970"/>
                <a:gd name="connsiteY1200" fmla="*/ 196686 h 4941646"/>
                <a:gd name="connsiteX1201" fmla="*/ 2713551 w 4918970"/>
                <a:gd name="connsiteY1201" fmla="*/ 128654 h 4941646"/>
                <a:gd name="connsiteX1202" fmla="*/ 2799366 w 4918970"/>
                <a:gd name="connsiteY1202" fmla="*/ 114250 h 4941646"/>
                <a:gd name="connsiteX1203" fmla="*/ 2825976 w 4918970"/>
                <a:gd name="connsiteY1203" fmla="*/ 116853 h 4941646"/>
                <a:gd name="connsiteX1204" fmla="*/ 2826004 w 4918970"/>
                <a:gd name="connsiteY1204" fmla="*/ 116666 h 4941646"/>
                <a:gd name="connsiteX1205" fmla="*/ 2827347 w 4918970"/>
                <a:gd name="connsiteY1205" fmla="*/ 116987 h 4941646"/>
                <a:gd name="connsiteX1206" fmla="*/ 2828987 w 4918970"/>
                <a:gd name="connsiteY1206" fmla="*/ 117147 h 4941646"/>
                <a:gd name="connsiteX1207" fmla="*/ 2828949 w 4918970"/>
                <a:gd name="connsiteY1207" fmla="*/ 117370 h 4941646"/>
                <a:gd name="connsiteX1208" fmla="*/ 2865800 w 4918970"/>
                <a:gd name="connsiteY1208" fmla="*/ 126184 h 4941646"/>
                <a:gd name="connsiteX1209" fmla="*/ 3034586 w 4918970"/>
                <a:gd name="connsiteY1209" fmla="*/ 286050 h 4941646"/>
                <a:gd name="connsiteX1210" fmla="*/ 3047879 w 4918970"/>
                <a:gd name="connsiteY1210" fmla="*/ 318780 h 4941646"/>
                <a:gd name="connsiteX1211" fmla="*/ 3079973 w 4918970"/>
                <a:gd name="connsiteY1211" fmla="*/ 259464 h 4941646"/>
                <a:gd name="connsiteX1212" fmla="*/ 3227652 w 4918970"/>
                <a:gd name="connsiteY1212" fmla="*/ 139909 h 4941646"/>
                <a:gd name="connsiteX1213" fmla="*/ 3367954 w 4918970"/>
                <a:gd name="connsiteY1213" fmla="*/ 108756 h 4941646"/>
                <a:gd name="connsiteX1214" fmla="*/ 3507723 w 4918970"/>
                <a:gd name="connsiteY1214" fmla="*/ 133592 h 4941646"/>
                <a:gd name="connsiteX1215" fmla="*/ 3579079 w 4918970"/>
                <a:gd name="connsiteY1215" fmla="*/ 173027 h 4941646"/>
                <a:gd name="connsiteX1216" fmla="*/ 3579929 w 4918970"/>
                <a:gd name="connsiteY1216" fmla="*/ 171725 h 4941646"/>
                <a:gd name="connsiteX1217" fmla="*/ 3585620 w 4918970"/>
                <a:gd name="connsiteY1217" fmla="*/ 176642 h 4941646"/>
                <a:gd name="connsiteX1218" fmla="*/ 3592302 w 4918970"/>
                <a:gd name="connsiteY1218" fmla="*/ 180335 h 4941646"/>
                <a:gd name="connsiteX1219" fmla="*/ 3591363 w 4918970"/>
                <a:gd name="connsiteY1219" fmla="*/ 181602 h 4941646"/>
                <a:gd name="connsiteX1220" fmla="*/ 3631260 w 4918970"/>
                <a:gd name="connsiteY1220" fmla="*/ 216070 h 4941646"/>
                <a:gd name="connsiteX1221" fmla="*/ 3657117 w 4918970"/>
                <a:gd name="connsiteY1221" fmla="*/ 251964 h 4941646"/>
                <a:gd name="connsiteX1222" fmla="*/ 3675180 w 4918970"/>
                <a:gd name="connsiteY1222" fmla="*/ 216821 h 4941646"/>
                <a:gd name="connsiteX1223" fmla="*/ 3787801 w 4918970"/>
                <a:gd name="connsiteY1223" fmla="*/ 128612 h 4941646"/>
                <a:gd name="connsiteX1224" fmla="*/ 3970223 w 4918970"/>
                <a:gd name="connsiteY1224" fmla="*/ 128010 h 4941646"/>
                <a:gd name="connsiteX1225" fmla="*/ 3985104 w 4918970"/>
                <a:gd name="connsiteY1225" fmla="*/ 137370 h 4941646"/>
                <a:gd name="connsiteX1226" fmla="*/ 3980853 w 4918970"/>
                <a:gd name="connsiteY1226" fmla="*/ 154430 h 4941646"/>
                <a:gd name="connsiteX1227" fmla="*/ 3848852 w 4918970"/>
                <a:gd name="connsiteY1227" fmla="*/ 280340 h 4941646"/>
                <a:gd name="connsiteX1228" fmla="*/ 3706522 w 4918970"/>
                <a:gd name="connsiteY1228" fmla="*/ 294716 h 4941646"/>
                <a:gd name="connsiteX1229" fmla="*/ 3672488 w 4918970"/>
                <a:gd name="connsiteY1229" fmla="*/ 283024 h 4941646"/>
                <a:gd name="connsiteX1230" fmla="*/ 3681211 w 4918970"/>
                <a:gd name="connsiteY1230" fmla="*/ 302237 h 4941646"/>
                <a:gd name="connsiteX1231" fmla="*/ 3693925 w 4918970"/>
                <a:gd name="connsiteY1231" fmla="*/ 402295 h 4941646"/>
                <a:gd name="connsiteX1232" fmla="*/ 3547019 w 4918970"/>
                <a:gd name="connsiteY1232" fmla="*/ 613427 h 4941646"/>
                <a:gd name="connsiteX1233" fmla="*/ 3291201 w 4918970"/>
                <a:gd name="connsiteY1233" fmla="*/ 586680 h 4941646"/>
                <a:gd name="connsiteX1234" fmla="*/ 3291655 w 4918970"/>
                <a:gd name="connsiteY1234" fmla="*/ 586066 h 4941646"/>
                <a:gd name="connsiteX1235" fmla="*/ 3278079 w 4918970"/>
                <a:gd name="connsiteY1235" fmla="*/ 579592 h 4941646"/>
                <a:gd name="connsiteX1236" fmla="*/ 3250849 w 4918970"/>
                <a:gd name="connsiteY1236" fmla="*/ 415686 h 4941646"/>
                <a:gd name="connsiteX1237" fmla="*/ 3415584 w 4918970"/>
                <a:gd name="connsiteY1237" fmla="*/ 394026 h 4941646"/>
                <a:gd name="connsiteX1238" fmla="*/ 3463316 w 4918970"/>
                <a:gd name="connsiteY1238" fmla="*/ 471492 h 4941646"/>
                <a:gd name="connsiteX1239" fmla="*/ 3462250 w 4918970"/>
                <a:gd name="connsiteY1239" fmla="*/ 508647 h 4941646"/>
                <a:gd name="connsiteX1240" fmla="*/ 3494554 w 4918970"/>
                <a:gd name="connsiteY1240" fmla="*/ 498835 h 4941646"/>
                <a:gd name="connsiteX1241" fmla="*/ 3568241 w 4918970"/>
                <a:gd name="connsiteY1241" fmla="*/ 392931 h 4941646"/>
                <a:gd name="connsiteX1242" fmla="*/ 3511060 w 4918970"/>
                <a:gd name="connsiteY1242" fmla="*/ 277277 h 4941646"/>
                <a:gd name="connsiteX1243" fmla="*/ 3512892 w 4918970"/>
                <a:gd name="connsiteY1243" fmla="*/ 274470 h 4941646"/>
                <a:gd name="connsiteX1244" fmla="*/ 3463439 w 4918970"/>
                <a:gd name="connsiteY1244" fmla="*/ 247140 h 4941646"/>
                <a:gd name="connsiteX1245" fmla="*/ 3277003 w 4918970"/>
                <a:gd name="connsiteY1245" fmla="*/ 251345 h 4941646"/>
                <a:gd name="connsiteX1246" fmla="*/ 3133789 w 4918970"/>
                <a:gd name="connsiteY1246" fmla="*/ 449175 h 4941646"/>
                <a:gd name="connsiteX1247" fmla="*/ 3188018 w 4918970"/>
                <a:gd name="connsiteY1247" fmla="*/ 627600 h 4941646"/>
                <a:gd name="connsiteX1248" fmla="*/ 3233509 w 4918970"/>
                <a:gd name="connsiteY1248" fmla="*/ 669838 h 4941646"/>
                <a:gd name="connsiteX1249" fmla="*/ 3236501 w 4918970"/>
                <a:gd name="connsiteY1249" fmla="*/ 665799 h 4941646"/>
                <a:gd name="connsiteX1250" fmla="*/ 3662727 w 4918970"/>
                <a:gd name="connsiteY1250" fmla="*/ 651203 h 4941646"/>
                <a:gd name="connsiteX1251" fmla="*/ 3698389 w 4918970"/>
                <a:gd name="connsiteY1251" fmla="*/ 630880 h 4941646"/>
                <a:gd name="connsiteX1252" fmla="*/ 3697975 w 4918970"/>
                <a:gd name="connsiteY1252" fmla="*/ 628504 h 4941646"/>
                <a:gd name="connsiteX1253" fmla="*/ 4156285 w 4918970"/>
                <a:gd name="connsiteY1253" fmla="*/ 500107 h 4941646"/>
                <a:gd name="connsiteX1254" fmla="*/ 4195024 w 4918970"/>
                <a:gd name="connsiteY1254" fmla="*/ 510446 h 4941646"/>
                <a:gd name="connsiteX1255" fmla="*/ 4193237 w 4918970"/>
                <a:gd name="connsiteY1255" fmla="*/ 505509 h 4941646"/>
                <a:gd name="connsiteX1256" fmla="*/ 4193939 w 4918970"/>
                <a:gd name="connsiteY1256" fmla="*/ 220295 h 4941646"/>
                <a:gd name="connsiteX1257" fmla="*/ 4219175 w 4918970"/>
                <a:gd name="connsiteY1257" fmla="*/ 169424 h 4941646"/>
                <a:gd name="connsiteX1258" fmla="*/ 4218883 w 4918970"/>
                <a:gd name="connsiteY1258" fmla="*/ 169254 h 4941646"/>
                <a:gd name="connsiteX1259" fmla="*/ 4220273 w 4918970"/>
                <a:gd name="connsiteY1259" fmla="*/ 167213 h 4941646"/>
                <a:gd name="connsiteX1260" fmla="*/ 4221192 w 4918970"/>
                <a:gd name="connsiteY1260" fmla="*/ 165359 h 4941646"/>
                <a:gd name="connsiteX1261" fmla="*/ 4221434 w 4918970"/>
                <a:gd name="connsiteY1261" fmla="*/ 165507 h 4941646"/>
                <a:gd name="connsiteX1262" fmla="*/ 4243986 w 4918970"/>
                <a:gd name="connsiteY1262" fmla="*/ 132385 h 4941646"/>
                <a:gd name="connsiteX1263" fmla="*/ 4342954 w 4918970"/>
                <a:gd name="connsiteY1263" fmla="*/ 47457 h 4941646"/>
                <a:gd name="connsiteX1264" fmla="*/ 4511458 w 4918970"/>
                <a:gd name="connsiteY1264" fmla="*/ 4639 h 4941646"/>
                <a:gd name="connsiteX1265" fmla="*/ 660663 w 4918970"/>
                <a:gd name="connsiteY1265" fmla="*/ 1998 h 4941646"/>
                <a:gd name="connsiteX1266" fmla="*/ 903970 w 4918970"/>
                <a:gd name="connsiteY1266" fmla="*/ 134116 h 4941646"/>
                <a:gd name="connsiteX1267" fmla="*/ 983228 w 4918970"/>
                <a:gd name="connsiteY1267" fmla="*/ 328943 h 4941646"/>
                <a:gd name="connsiteX1268" fmla="*/ 982983 w 4918970"/>
                <a:gd name="connsiteY1268" fmla="*/ 370766 h 4941646"/>
                <a:gd name="connsiteX1269" fmla="*/ 998600 w 4918970"/>
                <a:gd name="connsiteY1269" fmla="*/ 415354 h 4941646"/>
                <a:gd name="connsiteX1270" fmla="*/ 1185896 w 4918970"/>
                <a:gd name="connsiteY1270" fmla="*/ 578343 h 4941646"/>
                <a:gd name="connsiteX1271" fmla="*/ 1185455 w 4918970"/>
                <a:gd name="connsiteY1271" fmla="*/ 581823 h 4941646"/>
                <a:gd name="connsiteX1272" fmla="*/ 1228764 w 4918970"/>
                <a:gd name="connsiteY1272" fmla="*/ 582488 h 4941646"/>
                <a:gd name="connsiteX1273" fmla="*/ 1342194 w 4918970"/>
                <a:gd name="connsiteY1273" fmla="*/ 518737 h 4941646"/>
                <a:gd name="connsiteX1274" fmla="*/ 1365486 w 4918970"/>
                <a:gd name="connsiteY1274" fmla="*/ 349929 h 4941646"/>
                <a:gd name="connsiteX1275" fmla="*/ 1273558 w 4918970"/>
                <a:gd name="connsiteY1275" fmla="*/ 257843 h 4941646"/>
                <a:gd name="connsiteX1276" fmla="*/ 1235447 w 4918970"/>
                <a:gd name="connsiteY1276" fmla="*/ 247752 h 4941646"/>
                <a:gd name="connsiteX1277" fmla="*/ 1235016 w 4918970"/>
                <a:gd name="connsiteY1277" fmla="*/ 250050 h 4941646"/>
                <a:gd name="connsiteX1278" fmla="*/ 1150389 w 4918970"/>
                <a:gd name="connsiteY1278" fmla="*/ 280742 h 4941646"/>
                <a:gd name="connsiteX1279" fmla="*/ 1136419 w 4918970"/>
                <a:gd name="connsiteY1279" fmla="*/ 369672 h 4941646"/>
                <a:gd name="connsiteX1280" fmla="*/ 1147964 w 4918970"/>
                <a:gd name="connsiteY1280" fmla="*/ 390206 h 4941646"/>
                <a:gd name="connsiteX1281" fmla="*/ 1165356 w 4918970"/>
                <a:gd name="connsiteY1281" fmla="*/ 370966 h 4941646"/>
                <a:gd name="connsiteX1282" fmla="*/ 1226794 w 4918970"/>
                <a:gd name="connsiteY1282" fmla="*/ 354961 h 4941646"/>
                <a:gd name="connsiteX1283" fmla="*/ 1299361 w 4918970"/>
                <a:gd name="connsiteY1283" fmla="*/ 445372 h 4941646"/>
                <a:gd name="connsiteX1284" fmla="*/ 1206543 w 4918970"/>
                <a:gd name="connsiteY1284" fmla="*/ 514834 h 4941646"/>
                <a:gd name="connsiteX1285" fmla="*/ 1196577 w 4918970"/>
                <a:gd name="connsiteY1285" fmla="*/ 511545 h 4941646"/>
                <a:gd name="connsiteX1286" fmla="*/ 1196510 w 4918970"/>
                <a:gd name="connsiteY1286" fmla="*/ 512073 h 4941646"/>
                <a:gd name="connsiteX1287" fmla="*/ 1054680 w 4918970"/>
                <a:gd name="connsiteY1287" fmla="*/ 402104 h 4941646"/>
                <a:gd name="connsiteX1288" fmla="*/ 1082530 w 4918970"/>
                <a:gd name="connsiteY1288" fmla="*/ 224810 h 4941646"/>
                <a:gd name="connsiteX1289" fmla="*/ 1203977 w 4918970"/>
                <a:gd name="connsiteY1289" fmla="*/ 161201 h 4941646"/>
                <a:gd name="connsiteX1290" fmla="*/ 1240717 w 4918970"/>
                <a:gd name="connsiteY1290" fmla="*/ 163083 h 4941646"/>
                <a:gd name="connsiteX1291" fmla="*/ 1240855 w 4918970"/>
                <a:gd name="connsiteY1291" fmla="*/ 161990 h 4941646"/>
                <a:gd name="connsiteX1292" fmla="*/ 1246004 w 4918970"/>
                <a:gd name="connsiteY1292" fmla="*/ 163354 h 4941646"/>
                <a:gd name="connsiteX1293" fmla="*/ 1251244 w 4918970"/>
                <a:gd name="connsiteY1293" fmla="*/ 163623 h 4941646"/>
                <a:gd name="connsiteX1294" fmla="*/ 1251045 w 4918970"/>
                <a:gd name="connsiteY1294" fmla="*/ 164689 h 4941646"/>
                <a:gd name="connsiteX1295" fmla="*/ 1306036 w 4918970"/>
                <a:gd name="connsiteY1295" fmla="*/ 179249 h 4941646"/>
                <a:gd name="connsiteX1296" fmla="*/ 1444132 w 4918970"/>
                <a:gd name="connsiteY1296" fmla="*/ 317584 h 4941646"/>
                <a:gd name="connsiteX1297" fmla="*/ 1409142 w 4918970"/>
                <a:gd name="connsiteY1297" fmla="*/ 571171 h 4941646"/>
                <a:gd name="connsiteX1298" fmla="*/ 1303020 w 4918970"/>
                <a:gd name="connsiteY1298" fmla="*/ 650635 h 4941646"/>
                <a:gd name="connsiteX1299" fmla="*/ 1205225 w 4918970"/>
                <a:gd name="connsiteY1299" fmla="*/ 668671 h 4941646"/>
                <a:gd name="connsiteX1300" fmla="*/ 1174770 w 4918970"/>
                <a:gd name="connsiteY1300" fmla="*/ 666184 h 4941646"/>
                <a:gd name="connsiteX1301" fmla="*/ 1174742 w 4918970"/>
                <a:gd name="connsiteY1301" fmla="*/ 666399 h 4941646"/>
                <a:gd name="connsiteX1302" fmla="*/ 1173202 w 4918970"/>
                <a:gd name="connsiteY1302" fmla="*/ 666056 h 4941646"/>
                <a:gd name="connsiteX1303" fmla="*/ 1171325 w 4918970"/>
                <a:gd name="connsiteY1303" fmla="*/ 665903 h 4941646"/>
                <a:gd name="connsiteX1304" fmla="*/ 1171363 w 4918970"/>
                <a:gd name="connsiteY1304" fmla="*/ 665648 h 4941646"/>
                <a:gd name="connsiteX1305" fmla="*/ 1129093 w 4918970"/>
                <a:gd name="connsiteY1305" fmla="*/ 656253 h 4941646"/>
                <a:gd name="connsiteX1306" fmla="*/ 988672 w 4918970"/>
                <a:gd name="connsiteY1306" fmla="*/ 558376 h 4941646"/>
                <a:gd name="connsiteX1307" fmla="*/ 952656 w 4918970"/>
                <a:gd name="connsiteY1307" fmla="*/ 505247 h 4941646"/>
                <a:gd name="connsiteX1308" fmla="*/ 936604 w 4918970"/>
                <a:gd name="connsiteY1308" fmla="*/ 539096 h 4941646"/>
                <a:gd name="connsiteX1309" fmla="*/ 774911 w 4918970"/>
                <a:gd name="connsiteY1309" fmla="*/ 648372 h 4941646"/>
                <a:gd name="connsiteX1310" fmla="*/ 533911 w 4918970"/>
                <a:gd name="connsiteY1310" fmla="*/ 563611 h 4941646"/>
                <a:gd name="connsiteX1311" fmla="*/ 491813 w 4918970"/>
                <a:gd name="connsiteY1311" fmla="*/ 311632 h 4941646"/>
                <a:gd name="connsiteX1312" fmla="*/ 492522 w 4918970"/>
                <a:gd name="connsiteY1312" fmla="*/ 311905 h 4941646"/>
                <a:gd name="connsiteX1313" fmla="*/ 495127 w 4918970"/>
                <a:gd name="connsiteY1313" fmla="*/ 297195 h 4941646"/>
                <a:gd name="connsiteX1314" fmla="*/ 644832 w 4918970"/>
                <a:gd name="connsiteY1314" fmla="*/ 227749 h 4941646"/>
                <a:gd name="connsiteX1315" fmla="*/ 709165 w 4918970"/>
                <a:gd name="connsiteY1315" fmla="*/ 379721 h 4941646"/>
                <a:gd name="connsiteX1316" fmla="*/ 647636 w 4918970"/>
                <a:gd name="connsiteY1316" fmla="*/ 445917 h 4941646"/>
                <a:gd name="connsiteX1317" fmla="*/ 611784 w 4918970"/>
                <a:gd name="connsiteY1317" fmla="*/ 454730 h 4941646"/>
                <a:gd name="connsiteX1318" fmla="*/ 629728 w 4918970"/>
                <a:gd name="connsiteY1318" fmla="*/ 483058 h 4941646"/>
                <a:gd name="connsiteX1319" fmla="*/ 750613 w 4918970"/>
                <a:gd name="connsiteY1319" fmla="*/ 525574 h 4941646"/>
                <a:gd name="connsiteX1320" fmla="*/ 831719 w 4918970"/>
                <a:gd name="connsiteY1320" fmla="*/ 470761 h 4941646"/>
                <a:gd name="connsiteX1321" fmla="*/ 843603 w 4918970"/>
                <a:gd name="connsiteY1321" fmla="*/ 445703 h 4941646"/>
                <a:gd name="connsiteX1322" fmla="*/ 857824 w 4918970"/>
                <a:gd name="connsiteY1322" fmla="*/ 386526 h 4941646"/>
                <a:gd name="connsiteX1323" fmla="*/ 806344 w 4918970"/>
                <a:gd name="connsiteY1323" fmla="*/ 213235 h 4941646"/>
                <a:gd name="connsiteX1324" fmla="*/ 585164 w 4918970"/>
                <a:gd name="connsiteY1324" fmla="*/ 128664 h 4941646"/>
                <a:gd name="connsiteX1325" fmla="*/ 431198 w 4918970"/>
                <a:gd name="connsiteY1325" fmla="*/ 223399 h 4941646"/>
                <a:gd name="connsiteX1326" fmla="*/ 406778 w 4918970"/>
                <a:gd name="connsiteY1326" fmla="*/ 268683 h 4941646"/>
                <a:gd name="connsiteX1327" fmla="*/ 390123 w 4918970"/>
                <a:gd name="connsiteY1327" fmla="*/ 318901 h 4941646"/>
                <a:gd name="connsiteX1328" fmla="*/ 526281 w 4918970"/>
                <a:gd name="connsiteY1328" fmla="*/ 682080 h 4941646"/>
                <a:gd name="connsiteX1329" fmla="*/ 582331 w 4918970"/>
                <a:gd name="connsiteY1329" fmla="*/ 738077 h 4941646"/>
                <a:gd name="connsiteX1330" fmla="*/ 693689 w 4918970"/>
                <a:gd name="connsiteY1330" fmla="*/ 741107 h 4941646"/>
                <a:gd name="connsiteX1331" fmla="*/ 1102644 w 4918970"/>
                <a:gd name="connsiteY1331" fmla="*/ 841470 h 4941646"/>
                <a:gd name="connsiteX1332" fmla="*/ 1159798 w 4918970"/>
                <a:gd name="connsiteY1332" fmla="*/ 868542 h 4941646"/>
                <a:gd name="connsiteX1333" fmla="*/ 1177985 w 4918970"/>
                <a:gd name="connsiteY1333" fmla="*/ 804044 h 4941646"/>
                <a:gd name="connsiteX1334" fmla="*/ 1219927 w 4918970"/>
                <a:gd name="connsiteY1334" fmla="*/ 731316 h 4941646"/>
                <a:gd name="connsiteX1335" fmla="*/ 1254015 w 4918970"/>
                <a:gd name="connsiteY1335" fmla="*/ 694750 h 4941646"/>
                <a:gd name="connsiteX1336" fmla="*/ 1253813 w 4918970"/>
                <a:gd name="connsiteY1336" fmla="*/ 694532 h 4941646"/>
                <a:gd name="connsiteX1337" fmla="*/ 1255498 w 4918970"/>
                <a:gd name="connsiteY1337" fmla="*/ 693161 h 4941646"/>
                <a:gd name="connsiteX1338" fmla="*/ 1256740 w 4918970"/>
                <a:gd name="connsiteY1338" fmla="*/ 691828 h 4941646"/>
                <a:gd name="connsiteX1339" fmla="*/ 1256907 w 4918970"/>
                <a:gd name="connsiteY1339" fmla="*/ 692013 h 4941646"/>
                <a:gd name="connsiteX1340" fmla="*/ 1284267 w 4918970"/>
                <a:gd name="connsiteY1340" fmla="*/ 669745 h 4941646"/>
                <a:gd name="connsiteX1341" fmla="*/ 1389124 w 4918970"/>
                <a:gd name="connsiteY1341" fmla="*/ 622997 h 4941646"/>
                <a:gd name="connsiteX1342" fmla="*/ 1542048 w 4918970"/>
                <a:gd name="connsiteY1342" fmla="*/ 629268 h 4941646"/>
                <a:gd name="connsiteX1343" fmla="*/ 1741072 w 4918970"/>
                <a:gd name="connsiteY1343" fmla="*/ 847742 h 4941646"/>
                <a:gd name="connsiteX1344" fmla="*/ 1742596 w 4918970"/>
                <a:gd name="connsiteY1344" fmla="*/ 963501 h 4941646"/>
                <a:gd name="connsiteX1345" fmla="*/ 1700052 w 4918970"/>
                <a:gd name="connsiteY1345" fmla="*/ 1069643 h 4941646"/>
                <a:gd name="connsiteX1346" fmla="*/ 1657234 w 4918970"/>
                <a:gd name="connsiteY1346" fmla="*/ 1119439 h 4941646"/>
                <a:gd name="connsiteX1347" fmla="*/ 1658121 w 4918970"/>
                <a:gd name="connsiteY1347" fmla="*/ 1120322 h 4941646"/>
                <a:gd name="connsiteX1348" fmla="*/ 1653309 w 4918970"/>
                <a:gd name="connsiteY1348" fmla="*/ 1124003 h 4941646"/>
                <a:gd name="connsiteX1349" fmla="*/ 1649299 w 4918970"/>
                <a:gd name="connsiteY1349" fmla="*/ 1128666 h 4941646"/>
                <a:gd name="connsiteX1350" fmla="*/ 1648453 w 4918970"/>
                <a:gd name="connsiteY1350" fmla="*/ 1127717 h 4941646"/>
                <a:gd name="connsiteX1351" fmla="*/ 1614719 w 4918970"/>
                <a:gd name="connsiteY1351" fmla="*/ 1153518 h 4941646"/>
                <a:gd name="connsiteX1352" fmla="*/ 1457572 w 4918970"/>
                <a:gd name="connsiteY1352" fmla="*/ 1172349 h 4941646"/>
                <a:gd name="connsiteX1353" fmla="*/ 1315202 w 4918970"/>
                <a:gd name="connsiteY1353" fmla="*/ 1021819 h 4941646"/>
                <a:gd name="connsiteX1354" fmla="*/ 1378312 w 4918970"/>
                <a:gd name="connsiteY1354" fmla="*/ 824473 h 4941646"/>
                <a:gd name="connsiteX1355" fmla="*/ 1378721 w 4918970"/>
                <a:gd name="connsiteY1355" fmla="*/ 824932 h 4941646"/>
                <a:gd name="connsiteX1356" fmla="*/ 1386057 w 4918970"/>
                <a:gd name="connsiteY1356" fmla="*/ 815289 h 4941646"/>
                <a:gd name="connsiteX1357" fmla="*/ 1519783 w 4918970"/>
                <a:gd name="connsiteY1357" fmla="*/ 820737 h 4941646"/>
                <a:gd name="connsiteX1358" fmla="*/ 1509807 w 4918970"/>
                <a:gd name="connsiteY1358" fmla="*/ 954207 h 4941646"/>
                <a:gd name="connsiteX1359" fmla="*/ 1440879 w 4918970"/>
                <a:gd name="connsiteY1359" fmla="*/ 979124 h 4941646"/>
                <a:gd name="connsiteX1360" fmla="*/ 1411754 w 4918970"/>
                <a:gd name="connsiteY1360" fmla="*/ 972180 h 4941646"/>
                <a:gd name="connsiteX1361" fmla="*/ 1414186 w 4918970"/>
                <a:gd name="connsiteY1361" fmla="*/ 999267 h 4941646"/>
                <a:gd name="connsiteX1362" fmla="*/ 1485597 w 4918970"/>
                <a:gd name="connsiteY1362" fmla="*/ 1074772 h 4941646"/>
                <a:gd name="connsiteX1363" fmla="*/ 1586194 w 4918970"/>
                <a:gd name="connsiteY1363" fmla="*/ 1048675 h 4941646"/>
                <a:gd name="connsiteX1364" fmla="*/ 1588106 w 4918970"/>
                <a:gd name="connsiteY1364" fmla="*/ 1050582 h 4941646"/>
                <a:gd name="connsiteX1365" fmla="*/ 1617781 w 4918970"/>
                <a:gd name="connsiteY1365" fmla="*/ 1016071 h 4941646"/>
                <a:gd name="connsiteX1366" fmla="*/ 1645088 w 4918970"/>
                <a:gd name="connsiteY1366" fmla="*/ 868356 h 4941646"/>
                <a:gd name="connsiteX1367" fmla="*/ 1512600 w 4918970"/>
                <a:gd name="connsiteY1367" fmla="*/ 722923 h 4941646"/>
                <a:gd name="connsiteX1368" fmla="*/ 1362990 w 4918970"/>
                <a:gd name="connsiteY1368" fmla="*/ 736381 h 4941646"/>
                <a:gd name="connsiteX1369" fmla="*/ 1322209 w 4918970"/>
                <a:gd name="connsiteY1369" fmla="*/ 765317 h 4941646"/>
                <a:gd name="connsiteX1370" fmla="*/ 1324903 w 4918970"/>
                <a:gd name="connsiteY1370" fmla="*/ 768341 h 4941646"/>
                <a:gd name="connsiteX1371" fmla="*/ 1266406 w 4918970"/>
                <a:gd name="connsiteY1371" fmla="*/ 1106862 h 4941646"/>
                <a:gd name="connsiteX1372" fmla="*/ 1276575 w 4918970"/>
                <a:gd name="connsiteY1372" fmla="*/ 1138325 h 4941646"/>
                <a:gd name="connsiteX1373" fmla="*/ 1278517 w 4918970"/>
                <a:gd name="connsiteY1373" fmla="*/ 1138387 h 4941646"/>
                <a:gd name="connsiteX1374" fmla="*/ 1283079 w 4918970"/>
                <a:gd name="connsiteY1374" fmla="*/ 1563468 h 4941646"/>
                <a:gd name="connsiteX1375" fmla="*/ 1253376 w 4918970"/>
                <a:gd name="connsiteY1375" fmla="*/ 1603678 h 4941646"/>
                <a:gd name="connsiteX1376" fmla="*/ 1253602 w 4918970"/>
                <a:gd name="connsiteY1376" fmla="*/ 1603871 h 4941646"/>
                <a:gd name="connsiteX1377" fmla="*/ 1252083 w 4918970"/>
                <a:gd name="connsiteY1377" fmla="*/ 1605425 h 4941646"/>
                <a:gd name="connsiteX1378" fmla="*/ 1251001 w 4918970"/>
                <a:gd name="connsiteY1378" fmla="*/ 1606892 h 4941646"/>
                <a:gd name="connsiteX1379" fmla="*/ 1250815 w 4918970"/>
                <a:gd name="connsiteY1379" fmla="*/ 1606725 h 4941646"/>
                <a:gd name="connsiteX1380" fmla="*/ 1226169 w 4918970"/>
                <a:gd name="connsiteY1380" fmla="*/ 1631965 h 4941646"/>
                <a:gd name="connsiteX1381" fmla="*/ 1127317 w 4918970"/>
                <a:gd name="connsiteY1381" fmla="*/ 1690348 h 4941646"/>
                <a:gd name="connsiteX1382" fmla="*/ 974671 w 4918970"/>
                <a:gd name="connsiteY1382" fmla="*/ 1701531 h 4941646"/>
                <a:gd name="connsiteX1383" fmla="*/ 900862 w 4918970"/>
                <a:gd name="connsiteY1383" fmla="*/ 1676795 h 4941646"/>
                <a:gd name="connsiteX1384" fmla="*/ 870384 w 4918970"/>
                <a:gd name="connsiteY1384" fmla="*/ 1656512 h 4941646"/>
                <a:gd name="connsiteX1385" fmla="*/ 866179 w 4918970"/>
                <a:gd name="connsiteY1385" fmla="*/ 1693280 h 4941646"/>
                <a:gd name="connsiteX1386" fmla="*/ 883890 w 4918970"/>
                <a:gd name="connsiteY1386" fmla="*/ 2025531 h 4941646"/>
                <a:gd name="connsiteX1387" fmla="*/ 1217005 w 4918970"/>
                <a:gd name="connsiteY1387" fmla="*/ 2510068 h 4941646"/>
                <a:gd name="connsiteX1388" fmla="*/ 1277242 w 4918970"/>
                <a:gd name="connsiteY1388" fmla="*/ 2516524 h 4941646"/>
                <a:gd name="connsiteX1389" fmla="*/ 1328310 w 4918970"/>
                <a:gd name="connsiteY1389" fmla="*/ 2512778 h 4941646"/>
                <a:gd name="connsiteX1390" fmla="*/ 1477727 w 4918970"/>
                <a:gd name="connsiteY1390" fmla="*/ 2411022 h 4941646"/>
                <a:gd name="connsiteX1391" fmla="*/ 1491001 w 4918970"/>
                <a:gd name="connsiteY1391" fmla="*/ 2174599 h 4941646"/>
                <a:gd name="connsiteX1392" fmla="*/ 1353927 w 4918970"/>
                <a:gd name="connsiteY1392" fmla="*/ 2056748 h 4941646"/>
                <a:gd name="connsiteX1393" fmla="*/ 1294099 w 4918970"/>
                <a:gd name="connsiteY1393" fmla="*/ 2045523 h 4941646"/>
                <a:gd name="connsiteX1394" fmla="*/ 1266381 w 4918970"/>
                <a:gd name="connsiteY1394" fmla="*/ 2046119 h 4941646"/>
                <a:gd name="connsiteX1395" fmla="*/ 1183192 w 4918970"/>
                <a:gd name="connsiteY1395" fmla="*/ 2097715 h 4941646"/>
                <a:gd name="connsiteX1396" fmla="*/ 1172551 w 4918970"/>
                <a:gd name="connsiteY1396" fmla="*/ 2225416 h 4941646"/>
                <a:gd name="connsiteX1397" fmla="*/ 1191064 w 4918970"/>
                <a:gd name="connsiteY1397" fmla="*/ 2253377 h 4941646"/>
                <a:gd name="connsiteX1398" fmla="*/ 1213768 w 4918970"/>
                <a:gd name="connsiteY1398" fmla="*/ 2224264 h 4941646"/>
                <a:gd name="connsiteX1399" fmla="*/ 1299339 w 4918970"/>
                <a:gd name="connsiteY1399" fmla="*/ 2195190 h 4941646"/>
                <a:gd name="connsiteX1400" fmla="*/ 1411710 w 4918970"/>
                <a:gd name="connsiteY1400" fmla="*/ 2316049 h 4941646"/>
                <a:gd name="connsiteX1401" fmla="*/ 1287112 w 4918970"/>
                <a:gd name="connsiteY1401" fmla="*/ 2424260 h 4941646"/>
                <a:gd name="connsiteX1402" fmla="*/ 1272623 w 4918970"/>
                <a:gd name="connsiteY1402" fmla="*/ 2420621 h 4941646"/>
                <a:gd name="connsiteX1403" fmla="*/ 1272582 w 4918970"/>
                <a:gd name="connsiteY1403" fmla="*/ 2421377 h 4941646"/>
                <a:gd name="connsiteX1404" fmla="*/ 1059855 w 4918970"/>
                <a:gd name="connsiteY1404" fmla="*/ 2279910 h 4941646"/>
                <a:gd name="connsiteX1405" fmla="*/ 1081070 w 4918970"/>
                <a:gd name="connsiteY1405" fmla="*/ 2025321 h 4941646"/>
                <a:gd name="connsiteX1406" fmla="*/ 1246917 w 4918970"/>
                <a:gd name="connsiteY1406" fmla="*/ 1922460 h 4941646"/>
                <a:gd name="connsiteX1407" fmla="*/ 1299273 w 4918970"/>
                <a:gd name="connsiteY1407" fmla="*/ 1921334 h 4941646"/>
                <a:gd name="connsiteX1408" fmla="*/ 1299358 w 4918970"/>
                <a:gd name="connsiteY1408" fmla="*/ 1919769 h 4941646"/>
                <a:gd name="connsiteX1409" fmla="*/ 1306836 w 4918970"/>
                <a:gd name="connsiteY1409" fmla="*/ 1921172 h 4941646"/>
                <a:gd name="connsiteX1410" fmla="*/ 1314275 w 4918970"/>
                <a:gd name="connsiteY1410" fmla="*/ 1921012 h 4941646"/>
                <a:gd name="connsiteX1411" fmla="*/ 1314103 w 4918970"/>
                <a:gd name="connsiteY1411" fmla="*/ 1922536 h 4941646"/>
                <a:gd name="connsiteX1412" fmla="*/ 1393191 w 4918970"/>
                <a:gd name="connsiteY1412" fmla="*/ 1937374 h 4941646"/>
                <a:gd name="connsiteX1413" fmla="*/ 1603128 w 4918970"/>
                <a:gd name="connsiteY1413" fmla="*/ 2117866 h 4941646"/>
                <a:gd name="connsiteX1414" fmla="*/ 1582788 w 4918970"/>
                <a:gd name="connsiteY1414" fmla="*/ 2479956 h 4941646"/>
                <a:gd name="connsiteX1415" fmla="*/ 1353957 w 4918970"/>
                <a:gd name="connsiteY1415" fmla="*/ 2635799 h 4941646"/>
                <a:gd name="connsiteX1416" fmla="*/ 1281612 w 4918970"/>
                <a:gd name="connsiteY1416" fmla="*/ 2641107 h 4941646"/>
                <a:gd name="connsiteX1417" fmla="*/ 1281556 w 4918970"/>
                <a:gd name="connsiteY1417" fmla="*/ 2643205 h 4941646"/>
                <a:gd name="connsiteX1418" fmla="*/ 1269805 w 4918970"/>
                <a:gd name="connsiteY1418" fmla="*/ 2641973 h 4941646"/>
                <a:gd name="connsiteX1419" fmla="*/ 1258742 w 4918970"/>
                <a:gd name="connsiteY1419" fmla="*/ 2642785 h 4941646"/>
                <a:gd name="connsiteX1420" fmla="*/ 1258857 w 4918970"/>
                <a:gd name="connsiteY1420" fmla="*/ 2640826 h 4941646"/>
                <a:gd name="connsiteX1421" fmla="*/ 1197407 w 4918970"/>
                <a:gd name="connsiteY1421" fmla="*/ 2634387 h 4941646"/>
                <a:gd name="connsiteX1422" fmla="*/ 887183 w 4918970"/>
                <a:gd name="connsiteY1422" fmla="*/ 2385472 h 4941646"/>
                <a:gd name="connsiteX1423" fmla="*/ 866803 w 4918970"/>
                <a:gd name="connsiteY1423" fmla="*/ 2347287 h 4941646"/>
                <a:gd name="connsiteX1424" fmla="*/ 839741 w 4918970"/>
                <a:gd name="connsiteY1424" fmla="*/ 2391765 h 4941646"/>
                <a:gd name="connsiteX1425" fmla="*/ 459400 w 4918970"/>
                <a:gd name="connsiteY1425" fmla="*/ 2644248 h 4941646"/>
                <a:gd name="connsiteX1426" fmla="*/ 416674 w 4918970"/>
                <a:gd name="connsiteY1426" fmla="*/ 2642751 h 4941646"/>
                <a:gd name="connsiteX1427" fmla="*/ 416596 w 4918970"/>
                <a:gd name="connsiteY1427" fmla="*/ 2644380 h 4941646"/>
                <a:gd name="connsiteX1428" fmla="*/ 405502 w 4918970"/>
                <a:gd name="connsiteY1428" fmla="*/ 2642360 h 4941646"/>
                <a:gd name="connsiteX1429" fmla="*/ 389359 w 4918970"/>
                <a:gd name="connsiteY1429" fmla="*/ 2641794 h 4941646"/>
                <a:gd name="connsiteX1430" fmla="*/ 389558 w 4918970"/>
                <a:gd name="connsiteY1430" fmla="*/ 2639456 h 4941646"/>
                <a:gd name="connsiteX1431" fmla="*/ 322459 w 4918970"/>
                <a:gd name="connsiteY1431" fmla="*/ 2627232 h 4941646"/>
                <a:gd name="connsiteX1432" fmla="*/ 266334 w 4918970"/>
                <a:gd name="connsiteY1432" fmla="*/ 2602792 h 4941646"/>
                <a:gd name="connsiteX1433" fmla="*/ 268603 w 4918970"/>
                <a:gd name="connsiteY1433" fmla="*/ 2634566 h 4941646"/>
                <a:gd name="connsiteX1434" fmla="*/ 228699 w 4918970"/>
                <a:gd name="connsiteY1434" fmla="*/ 2740480 h 4941646"/>
                <a:gd name="connsiteX1435" fmla="*/ 105606 w 4918970"/>
                <a:gd name="connsiteY1435" fmla="*/ 2815838 h 4941646"/>
                <a:gd name="connsiteX1436" fmla="*/ 91700 w 4918970"/>
                <a:gd name="connsiteY1436" fmla="*/ 2815623 h 4941646"/>
                <a:gd name="connsiteX1437" fmla="*/ 87564 w 4918970"/>
                <a:gd name="connsiteY1437" fmla="*/ 2802343 h 4941646"/>
                <a:gd name="connsiteX1438" fmla="*/ 125080 w 4918970"/>
                <a:gd name="connsiteY1438" fmla="*/ 2662975 h 4941646"/>
                <a:gd name="connsiteX1439" fmla="*/ 215407 w 4918970"/>
                <a:gd name="connsiteY1439" fmla="*/ 2594777 h 4941646"/>
                <a:gd name="connsiteX1440" fmla="*/ 242869 w 4918970"/>
                <a:gd name="connsiteY1440" fmla="*/ 2588777 h 4941646"/>
                <a:gd name="connsiteX1441" fmla="*/ 199646 w 4918970"/>
                <a:gd name="connsiteY1441" fmla="*/ 2558829 h 4941646"/>
                <a:gd name="connsiteX1442" fmla="*/ 111333 w 4918970"/>
                <a:gd name="connsiteY1442" fmla="*/ 2447233 h 4941646"/>
                <a:gd name="connsiteX1443" fmla="*/ 130955 w 4918970"/>
                <a:gd name="connsiteY1443" fmla="*/ 2084374 h 4941646"/>
                <a:gd name="connsiteX1444" fmla="*/ 360260 w 4918970"/>
                <a:gd name="connsiteY1444" fmla="*/ 1928190 h 4941646"/>
                <a:gd name="connsiteX1445" fmla="*/ 438223 w 4918970"/>
                <a:gd name="connsiteY1445" fmla="*/ 1922556 h 4941646"/>
                <a:gd name="connsiteX1446" fmla="*/ 438213 w 4918970"/>
                <a:gd name="connsiteY1446" fmla="*/ 1920797 h 4941646"/>
                <a:gd name="connsiteX1447" fmla="*/ 446960 w 4918970"/>
                <a:gd name="connsiteY1447" fmla="*/ 1921925 h 4941646"/>
                <a:gd name="connsiteX1448" fmla="*/ 455697 w 4918970"/>
                <a:gd name="connsiteY1448" fmla="*/ 1921293 h 4941646"/>
                <a:gd name="connsiteX1449" fmla="*/ 455591 w 4918970"/>
                <a:gd name="connsiteY1449" fmla="*/ 1923036 h 4941646"/>
                <a:gd name="connsiteX1450" fmla="*/ 505034 w 4918970"/>
                <a:gd name="connsiteY1450" fmla="*/ 1929407 h 4941646"/>
                <a:gd name="connsiteX1451" fmla="*/ 658991 w 4918970"/>
                <a:gd name="connsiteY1451" fmla="*/ 2049338 h 4941646"/>
                <a:gd name="connsiteX1452" fmla="*/ 652983 w 4918970"/>
                <a:gd name="connsiteY1452" fmla="*/ 2304740 h 4941646"/>
                <a:gd name="connsiteX1453" fmla="*/ 426403 w 4918970"/>
                <a:gd name="connsiteY1453" fmla="*/ 2422758 h 4941646"/>
                <a:gd name="connsiteX1454" fmla="*/ 426444 w 4918970"/>
                <a:gd name="connsiteY1454" fmla="*/ 2422000 h 4941646"/>
                <a:gd name="connsiteX1455" fmla="*/ 411649 w 4918970"/>
                <a:gd name="connsiteY1455" fmla="*/ 2424075 h 4941646"/>
                <a:gd name="connsiteX1456" fmla="*/ 299278 w 4918970"/>
                <a:gd name="connsiteY1456" fmla="*/ 2303216 h 4941646"/>
                <a:gd name="connsiteX1457" fmla="*/ 423876 w 4918970"/>
                <a:gd name="connsiteY1457" fmla="*/ 2195005 h 4941646"/>
                <a:gd name="connsiteX1458" fmla="*/ 505867 w 4918970"/>
                <a:gd name="connsiteY1458" fmla="*/ 2233025 h 4941646"/>
                <a:gd name="connsiteX1459" fmla="*/ 525344 w 4918970"/>
                <a:gd name="connsiteY1459" fmla="*/ 2264389 h 4941646"/>
                <a:gd name="connsiteX1460" fmla="*/ 546728 w 4918970"/>
                <a:gd name="connsiteY1460" fmla="*/ 2238559 h 4941646"/>
                <a:gd name="connsiteX1461" fmla="*/ 549741 w 4918970"/>
                <a:gd name="connsiteY1461" fmla="*/ 2110450 h 4941646"/>
                <a:gd name="connsiteX1462" fmla="*/ 472517 w 4918970"/>
                <a:gd name="connsiteY1462" fmla="*/ 2050292 h 4941646"/>
                <a:gd name="connsiteX1463" fmla="*/ 446025 w 4918970"/>
                <a:gd name="connsiteY1463" fmla="*/ 2046879 h 4941646"/>
                <a:gd name="connsiteX1464" fmla="*/ 385810 w 4918970"/>
                <a:gd name="connsiteY1464" fmla="*/ 2051230 h 4941646"/>
                <a:gd name="connsiteX1465" fmla="*/ 236087 w 4918970"/>
                <a:gd name="connsiteY1465" fmla="*/ 2153208 h 4941646"/>
                <a:gd name="connsiteX1466" fmla="*/ 223276 w 4918970"/>
                <a:gd name="connsiteY1466" fmla="*/ 2390134 h 4941646"/>
                <a:gd name="connsiteX1467" fmla="*/ 361129 w 4918970"/>
                <a:gd name="connsiteY1467" fmla="*/ 2507662 h 4941646"/>
                <a:gd name="connsiteX1468" fmla="*/ 407084 w 4918970"/>
                <a:gd name="connsiteY1468" fmla="*/ 2516033 h 4941646"/>
                <a:gd name="connsiteX1469" fmla="*/ 457565 w 4918970"/>
                <a:gd name="connsiteY1469" fmla="*/ 2517871 h 4941646"/>
                <a:gd name="connsiteX1470" fmla="*/ 767205 w 4918970"/>
                <a:gd name="connsiteY1470" fmla="*/ 2276704 h 4941646"/>
                <a:gd name="connsiteX1471" fmla="*/ 803536 w 4918970"/>
                <a:gd name="connsiteY1471" fmla="*/ 2205386 h 4941646"/>
                <a:gd name="connsiteX1472" fmla="*/ 803280 w 4918970"/>
                <a:gd name="connsiteY1472" fmla="*/ 2204749 h 4941646"/>
                <a:gd name="connsiteX1473" fmla="*/ 772843 w 4918970"/>
                <a:gd name="connsiteY1473" fmla="*/ 2100094 h 4941646"/>
                <a:gd name="connsiteX1474" fmla="*/ 747903 w 4918970"/>
                <a:gd name="connsiteY1474" fmla="*/ 1963434 h 4941646"/>
                <a:gd name="connsiteX1475" fmla="*/ 739655 w 4918970"/>
                <a:gd name="connsiteY1475" fmla="*/ 1853328 h 4941646"/>
                <a:gd name="connsiteX1476" fmla="*/ 729500 w 4918970"/>
                <a:gd name="connsiteY1476" fmla="*/ 1856848 h 4941646"/>
                <a:gd name="connsiteX1477" fmla="*/ 589009 w 4918970"/>
                <a:gd name="connsiteY1477" fmla="*/ 1823791 h 4941646"/>
                <a:gd name="connsiteX1478" fmla="*/ 509768 w 4918970"/>
                <a:gd name="connsiteY1478" fmla="*/ 1703160 h 4941646"/>
                <a:gd name="connsiteX1479" fmla="*/ 509540 w 4918970"/>
                <a:gd name="connsiteY1479" fmla="*/ 1689254 h 4941646"/>
                <a:gd name="connsiteX1480" fmla="*/ 522682 w 4918970"/>
                <a:gd name="connsiteY1480" fmla="*/ 1684697 h 4941646"/>
                <a:gd name="connsiteX1481" fmla="*/ 663173 w 4918970"/>
                <a:gd name="connsiteY1481" fmla="*/ 1717755 h 4941646"/>
                <a:gd name="connsiteX1482" fmla="*/ 734214 w 4918970"/>
                <a:gd name="connsiteY1482" fmla="*/ 1805864 h 4941646"/>
                <a:gd name="connsiteX1483" fmla="*/ 737401 w 4918970"/>
                <a:gd name="connsiteY1483" fmla="*/ 1818503 h 4941646"/>
                <a:gd name="connsiteX1484" fmla="*/ 741125 w 4918970"/>
                <a:gd name="connsiteY1484" fmla="*/ 1678550 h 4941646"/>
                <a:gd name="connsiteX1485" fmla="*/ 759416 w 4918970"/>
                <a:gd name="connsiteY1485" fmla="*/ 1535829 h 4941646"/>
                <a:gd name="connsiteX1486" fmla="*/ 767783 w 4918970"/>
                <a:gd name="connsiteY1486" fmla="*/ 1538991 h 4941646"/>
                <a:gd name="connsiteX1487" fmla="*/ 752063 w 4918970"/>
                <a:gd name="connsiteY1487" fmla="*/ 1507143 h 4941646"/>
                <a:gd name="connsiteX1488" fmla="*/ 767549 w 4918970"/>
                <a:gd name="connsiteY1488" fmla="*/ 1282013 h 4941646"/>
                <a:gd name="connsiteX1489" fmla="*/ 804419 w 4918970"/>
                <a:gd name="connsiteY1489" fmla="*/ 1227667 h 4941646"/>
                <a:gd name="connsiteX1490" fmla="*/ 803437 w 4918970"/>
                <a:gd name="connsiteY1490" fmla="*/ 1226890 h 4941646"/>
                <a:gd name="connsiteX1491" fmla="*/ 807798 w 4918970"/>
                <a:gd name="connsiteY1491" fmla="*/ 1222686 h 4941646"/>
                <a:gd name="connsiteX1492" fmla="*/ 811250 w 4918970"/>
                <a:gd name="connsiteY1492" fmla="*/ 1217597 h 4941646"/>
                <a:gd name="connsiteX1493" fmla="*/ 812200 w 4918970"/>
                <a:gd name="connsiteY1493" fmla="*/ 1218443 h 4941646"/>
                <a:gd name="connsiteX1494" fmla="*/ 842776 w 4918970"/>
                <a:gd name="connsiteY1494" fmla="*/ 1188968 h 4941646"/>
                <a:gd name="connsiteX1495" fmla="*/ 996762 w 4918970"/>
                <a:gd name="connsiteY1495" fmla="*/ 1152364 h 4941646"/>
                <a:gd name="connsiteX1496" fmla="*/ 1155346 w 4918970"/>
                <a:gd name="connsiteY1496" fmla="*/ 1285704 h 4941646"/>
                <a:gd name="connsiteX1497" fmla="*/ 1115117 w 4918970"/>
                <a:gd name="connsiteY1497" fmla="*/ 1488953 h 4941646"/>
                <a:gd name="connsiteX1498" fmla="*/ 1114658 w 4918970"/>
                <a:gd name="connsiteY1498" fmla="*/ 1488544 h 4941646"/>
                <a:gd name="connsiteX1499" fmla="*/ 1108468 w 4918970"/>
                <a:gd name="connsiteY1499" fmla="*/ 1498958 h 4941646"/>
                <a:gd name="connsiteX1500" fmla="*/ 974988 w 4918970"/>
                <a:gd name="connsiteY1500" fmla="*/ 1508773 h 4941646"/>
                <a:gd name="connsiteX1501" fmla="*/ 969701 w 4918970"/>
                <a:gd name="connsiteY1501" fmla="*/ 1375038 h 4941646"/>
                <a:gd name="connsiteX1502" fmla="*/ 1035347 w 4918970"/>
                <a:gd name="connsiteY1502" fmla="*/ 1342433 h 4941646"/>
                <a:gd name="connsiteX1503" fmla="*/ 1065073 w 4918970"/>
                <a:gd name="connsiteY1503" fmla="*/ 1346015 h 4941646"/>
                <a:gd name="connsiteX1504" fmla="*/ 1059572 w 4918970"/>
                <a:gd name="connsiteY1504" fmla="*/ 1319381 h 4941646"/>
                <a:gd name="connsiteX1505" fmla="*/ 980026 w 4918970"/>
                <a:gd name="connsiteY1505" fmla="*/ 1252499 h 4941646"/>
                <a:gd name="connsiteX1506" fmla="*/ 883055 w 4918970"/>
                <a:gd name="connsiteY1506" fmla="*/ 1289880 h 4941646"/>
                <a:gd name="connsiteX1507" fmla="*/ 880938 w 4918970"/>
                <a:gd name="connsiteY1507" fmla="*/ 1288205 h 4941646"/>
                <a:gd name="connsiteX1508" fmla="*/ 855386 w 4918970"/>
                <a:gd name="connsiteY1508" fmla="*/ 1325870 h 4941646"/>
                <a:gd name="connsiteX1509" fmla="*/ 845076 w 4918970"/>
                <a:gd name="connsiteY1509" fmla="*/ 1475733 h 4941646"/>
                <a:gd name="connsiteX1510" fmla="*/ 993261 w 4918970"/>
                <a:gd name="connsiteY1510" fmla="*/ 1605133 h 4941646"/>
                <a:gd name="connsiteX1511" fmla="*/ 1140370 w 4918970"/>
                <a:gd name="connsiteY1511" fmla="*/ 1574727 h 4941646"/>
                <a:gd name="connsiteX1512" fmla="*/ 1177591 w 4918970"/>
                <a:gd name="connsiteY1512" fmla="*/ 1541335 h 4941646"/>
                <a:gd name="connsiteX1513" fmla="*/ 1174570 w 4918970"/>
                <a:gd name="connsiteY1513" fmla="*/ 1538637 h 4941646"/>
                <a:gd name="connsiteX1514" fmla="*/ 1166445 w 4918970"/>
                <a:gd name="connsiteY1514" fmla="*/ 1134749 h 4941646"/>
                <a:gd name="connsiteX1515" fmla="*/ 1171279 w 4918970"/>
                <a:gd name="connsiteY1515" fmla="*/ 1134905 h 4941646"/>
                <a:gd name="connsiteX1516" fmla="*/ 1160409 w 4918970"/>
                <a:gd name="connsiteY1516" fmla="*/ 1091114 h 4941646"/>
                <a:gd name="connsiteX1517" fmla="*/ 1149681 w 4918970"/>
                <a:gd name="connsiteY1517" fmla="*/ 1001423 h 4941646"/>
                <a:gd name="connsiteX1518" fmla="*/ 1049821 w 4918970"/>
                <a:gd name="connsiteY1518" fmla="*/ 955778 h 4941646"/>
                <a:gd name="connsiteX1519" fmla="*/ 729772 w 4918970"/>
                <a:gd name="connsiteY1519" fmla="*/ 869837 h 4941646"/>
                <a:gd name="connsiteX1520" fmla="*/ 166614 w 4918970"/>
                <a:gd name="connsiteY1520" fmla="*/ 1032422 h 4941646"/>
                <a:gd name="connsiteX1521" fmla="*/ 140030 w 4918970"/>
                <a:gd name="connsiteY1521" fmla="*/ 1088753 h 4941646"/>
                <a:gd name="connsiteX1522" fmla="*/ 127068 w 4918970"/>
                <a:gd name="connsiteY1522" fmla="*/ 1141393 h 4941646"/>
                <a:gd name="connsiteX1523" fmla="*/ 177582 w 4918970"/>
                <a:gd name="connsiteY1523" fmla="*/ 1314967 h 4941646"/>
                <a:gd name="connsiteX1524" fmla="*/ 398287 w 4918970"/>
                <a:gd name="connsiteY1524" fmla="*/ 1400769 h 4941646"/>
                <a:gd name="connsiteX1525" fmla="*/ 552778 w 4918970"/>
                <a:gd name="connsiteY1525" fmla="*/ 1306895 h 4941646"/>
                <a:gd name="connsiteX1526" fmla="*/ 581970 w 4918970"/>
                <a:gd name="connsiteY1526" fmla="*/ 1253479 h 4941646"/>
                <a:gd name="connsiteX1527" fmla="*/ 589982 w 4918970"/>
                <a:gd name="connsiteY1527" fmla="*/ 1226939 h 4941646"/>
                <a:gd name="connsiteX1528" fmla="*/ 566667 w 4918970"/>
                <a:gd name="connsiteY1528" fmla="*/ 1131865 h 4941646"/>
                <a:gd name="connsiteX1529" fmla="*/ 448529 w 4918970"/>
                <a:gd name="connsiteY1529" fmla="*/ 1082222 h 4941646"/>
                <a:gd name="connsiteX1530" fmla="*/ 416211 w 4918970"/>
                <a:gd name="connsiteY1530" fmla="*/ 1091171 h 4941646"/>
                <a:gd name="connsiteX1531" fmla="*/ 436867 w 4918970"/>
                <a:gd name="connsiteY1531" fmla="*/ 1121771 h 4941646"/>
                <a:gd name="connsiteX1532" fmla="*/ 438029 w 4918970"/>
                <a:gd name="connsiteY1532" fmla="*/ 1212140 h 4941646"/>
                <a:gd name="connsiteX1533" fmla="*/ 288325 w 4918970"/>
                <a:gd name="connsiteY1533" fmla="*/ 1281587 h 4941646"/>
                <a:gd name="connsiteX1534" fmla="*/ 223991 w 4918970"/>
                <a:gd name="connsiteY1534" fmla="*/ 1129614 h 4941646"/>
                <a:gd name="connsiteX1535" fmla="*/ 231936 w 4918970"/>
                <a:gd name="connsiteY1535" fmla="*/ 1116963 h 4941646"/>
                <a:gd name="connsiteX1536" fmla="*/ 231228 w 4918970"/>
                <a:gd name="connsiteY1536" fmla="*/ 1116689 h 4941646"/>
                <a:gd name="connsiteX1537" fmla="*/ 431590 w 4918970"/>
                <a:gd name="connsiteY1537" fmla="*/ 958193 h 4941646"/>
                <a:gd name="connsiteX1538" fmla="*/ 498965 w 4918970"/>
                <a:gd name="connsiteY1538" fmla="*/ 958106 h 4941646"/>
                <a:gd name="connsiteX1539" fmla="*/ 667113 w 4918970"/>
                <a:gd name="connsiteY1539" fmla="*/ 1057163 h 4941646"/>
                <a:gd name="connsiteX1540" fmla="*/ 713593 w 4918970"/>
                <a:gd name="connsiteY1540" fmla="*/ 1246704 h 4941646"/>
                <a:gd name="connsiteX1541" fmla="*/ 698460 w 4918970"/>
                <a:gd name="connsiteY1541" fmla="*/ 1296836 h 4941646"/>
                <a:gd name="connsiteX1542" fmla="*/ 699921 w 4918970"/>
                <a:gd name="connsiteY1542" fmla="*/ 1297401 h 4941646"/>
                <a:gd name="connsiteX1543" fmla="*/ 696274 w 4918970"/>
                <a:gd name="connsiteY1543" fmla="*/ 1304076 h 4941646"/>
                <a:gd name="connsiteX1544" fmla="*/ 694123 w 4918970"/>
                <a:gd name="connsiteY1544" fmla="*/ 1311204 h 4941646"/>
                <a:gd name="connsiteX1545" fmla="*/ 692726 w 4918970"/>
                <a:gd name="connsiteY1545" fmla="*/ 1310566 h 4941646"/>
                <a:gd name="connsiteX1546" fmla="*/ 654140 w 4918970"/>
                <a:gd name="connsiteY1546" fmla="*/ 1381178 h 4941646"/>
                <a:gd name="connsiteX1547" fmla="*/ 417530 w 4918970"/>
                <a:gd name="connsiteY1547" fmla="*/ 1524950 h 4941646"/>
                <a:gd name="connsiteX1548" fmla="*/ 79514 w 4918970"/>
                <a:gd name="connsiteY1548" fmla="*/ 1393540 h 4941646"/>
                <a:gd name="connsiteX1549" fmla="*/ 2149 w 4918970"/>
                <a:gd name="connsiteY1549" fmla="*/ 1127705 h 4941646"/>
                <a:gd name="connsiteX1550" fmla="*/ 20939 w 4918970"/>
                <a:gd name="connsiteY1550" fmla="*/ 1051400 h 4941646"/>
                <a:gd name="connsiteX1551" fmla="*/ 19352 w 4918970"/>
                <a:gd name="connsiteY1551" fmla="*/ 1050824 h 4941646"/>
                <a:gd name="connsiteX1552" fmla="*/ 23027 w 4918970"/>
                <a:gd name="connsiteY1552" fmla="*/ 1042920 h 4941646"/>
                <a:gd name="connsiteX1553" fmla="*/ 24976 w 4918970"/>
                <a:gd name="connsiteY1553" fmla="*/ 1035002 h 4941646"/>
                <a:gd name="connsiteX1554" fmla="*/ 26440 w 4918970"/>
                <a:gd name="connsiteY1554" fmla="*/ 1035576 h 4941646"/>
                <a:gd name="connsiteX1555" fmla="*/ 54783 w 4918970"/>
                <a:gd name="connsiteY1555" fmla="*/ 974593 h 4941646"/>
                <a:gd name="connsiteX1556" fmla="*/ 401577 w 4918970"/>
                <a:gd name="connsiteY1556" fmla="*/ 757494 h 4941646"/>
                <a:gd name="connsiteX1557" fmla="*/ 427789 w 4918970"/>
                <a:gd name="connsiteY1557" fmla="*/ 754430 h 4941646"/>
                <a:gd name="connsiteX1558" fmla="*/ 394375 w 4918970"/>
                <a:gd name="connsiteY1558" fmla="*/ 715590 h 4941646"/>
                <a:gd name="connsiteX1559" fmla="*/ 268982 w 4918970"/>
                <a:gd name="connsiteY1559" fmla="*/ 282640 h 4941646"/>
                <a:gd name="connsiteX1560" fmla="*/ 282524 w 4918970"/>
                <a:gd name="connsiteY1560" fmla="*/ 242379 h 4941646"/>
                <a:gd name="connsiteX1561" fmla="*/ 279048 w 4918970"/>
                <a:gd name="connsiteY1561" fmla="*/ 245238 h 4941646"/>
                <a:gd name="connsiteX1562" fmla="*/ 135819 w 4918970"/>
                <a:gd name="connsiteY1562" fmla="*/ 263024 h 4941646"/>
                <a:gd name="connsiteX1563" fmla="*/ 19621 w 4918970"/>
                <a:gd name="connsiteY1563" fmla="*/ 177417 h 4941646"/>
                <a:gd name="connsiteX1564" fmla="*/ 14577 w 4918970"/>
                <a:gd name="connsiteY1564" fmla="*/ 164455 h 4941646"/>
                <a:gd name="connsiteX1565" fmla="*/ 25319 w 4918970"/>
                <a:gd name="connsiteY1565" fmla="*/ 155619 h 4941646"/>
                <a:gd name="connsiteX1566" fmla="*/ 128488 w 4918970"/>
                <a:gd name="connsiteY1566" fmla="*/ 131305 h 4941646"/>
                <a:gd name="connsiteX1567" fmla="*/ 168547 w 4918970"/>
                <a:gd name="connsiteY1567" fmla="*/ 137833 h 4941646"/>
                <a:gd name="connsiteX1568" fmla="*/ 284747 w 4918970"/>
                <a:gd name="connsiteY1568" fmla="*/ 223440 h 4941646"/>
                <a:gd name="connsiteX1569" fmla="*/ 286802 w 4918970"/>
                <a:gd name="connsiteY1569" fmla="*/ 228721 h 4941646"/>
                <a:gd name="connsiteX1570" fmla="*/ 287644 w 4918970"/>
                <a:gd name="connsiteY1570" fmla="*/ 227158 h 4941646"/>
                <a:gd name="connsiteX1571" fmla="*/ 290938 w 4918970"/>
                <a:gd name="connsiteY1571" fmla="*/ 217365 h 4941646"/>
                <a:gd name="connsiteX1572" fmla="*/ 292565 w 4918970"/>
                <a:gd name="connsiteY1572" fmla="*/ 218032 h 4941646"/>
                <a:gd name="connsiteX1573" fmla="*/ 329423 w 4918970"/>
                <a:gd name="connsiteY1573" fmla="*/ 149682 h 4941646"/>
                <a:gd name="connsiteX1574" fmla="*/ 565227 w 4918970"/>
                <a:gd name="connsiteY1574" fmla="*/ 4592 h 4941646"/>
                <a:gd name="connsiteX1575" fmla="*/ 660663 w 4918970"/>
                <a:gd name="connsiteY1575" fmla="*/ 1998 h 4941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</a:cxnLst>
              <a:rect l="l" t="t" r="r" b="b"/>
              <a:pathLst>
                <a:path w="4918970" h="4941646">
                  <a:moveTo>
                    <a:pt x="2851408" y="4729883"/>
                  </a:moveTo>
                  <a:cubicBezTo>
                    <a:pt x="2882587" y="4732212"/>
                    <a:pt x="2911306" y="4740688"/>
                    <a:pt x="2935036" y="4754440"/>
                  </a:cubicBezTo>
                  <a:lnTo>
                    <a:pt x="2949221" y="4764825"/>
                  </a:lnTo>
                  <a:lnTo>
                    <a:pt x="2943781" y="4781542"/>
                  </a:lnTo>
                  <a:cubicBezTo>
                    <a:pt x="2921341" y="4831596"/>
                    <a:pt x="2870377" y="4876189"/>
                    <a:pt x="2803244" y="4897848"/>
                  </a:cubicBezTo>
                  <a:cubicBezTo>
                    <a:pt x="2736110" y="4919506"/>
                    <a:pt x="2668696" y="4913107"/>
                    <a:pt x="2621233" y="4885605"/>
                  </a:cubicBezTo>
                  <a:lnTo>
                    <a:pt x="2607049" y="4875219"/>
                  </a:lnTo>
                  <a:lnTo>
                    <a:pt x="2612489" y="4858502"/>
                  </a:lnTo>
                  <a:cubicBezTo>
                    <a:pt x="2634930" y="4808448"/>
                    <a:pt x="2685893" y="4763856"/>
                    <a:pt x="2753026" y="4742197"/>
                  </a:cubicBezTo>
                  <a:cubicBezTo>
                    <a:pt x="2786593" y="4731367"/>
                    <a:pt x="2820230" y="4727552"/>
                    <a:pt x="2851408" y="4729883"/>
                  </a:cubicBezTo>
                  <a:close/>
                  <a:moveTo>
                    <a:pt x="1910154" y="4196020"/>
                  </a:moveTo>
                  <a:cubicBezTo>
                    <a:pt x="2003078" y="4199506"/>
                    <a:pt x="2086753" y="4253258"/>
                    <a:pt x="2128554" y="4336324"/>
                  </a:cubicBezTo>
                  <a:cubicBezTo>
                    <a:pt x="2170355" y="4419388"/>
                    <a:pt x="2163667" y="4518615"/>
                    <a:pt x="2111097" y="4595319"/>
                  </a:cubicBezTo>
                  <a:lnTo>
                    <a:pt x="2110461" y="4594884"/>
                  </a:lnTo>
                  <a:lnTo>
                    <a:pt x="2104436" y="4608817"/>
                  </a:lnTo>
                  <a:cubicBezTo>
                    <a:pt x="2066794" y="4663742"/>
                    <a:pt x="1993237" y="4678767"/>
                    <a:pt x="1940145" y="4642379"/>
                  </a:cubicBezTo>
                  <a:cubicBezTo>
                    <a:pt x="1887053" y="4605992"/>
                    <a:pt x="1874528" y="4531970"/>
                    <a:pt x="1912170" y="4477045"/>
                  </a:cubicBezTo>
                  <a:cubicBezTo>
                    <a:pt x="1930992" y="4449584"/>
                    <a:pt x="1958792" y="4432097"/>
                    <a:pt x="1988522" y="4426024"/>
                  </a:cubicBezTo>
                  <a:lnTo>
                    <a:pt x="2026034" y="4425715"/>
                  </a:lnTo>
                  <a:lnTo>
                    <a:pt x="2014935" y="4393500"/>
                  </a:lnTo>
                  <a:cubicBezTo>
                    <a:pt x="1993967" y="4351836"/>
                    <a:pt x="1951996" y="4324873"/>
                    <a:pt x="1905386" y="4323125"/>
                  </a:cubicBezTo>
                  <a:cubicBezTo>
                    <a:pt x="1870428" y="4321813"/>
                    <a:pt x="1837010" y="4334840"/>
                    <a:pt x="1812349" y="4358302"/>
                  </a:cubicBezTo>
                  <a:lnTo>
                    <a:pt x="1794731" y="4380282"/>
                  </a:lnTo>
                  <a:lnTo>
                    <a:pt x="1766791" y="4435464"/>
                  </a:lnTo>
                  <a:cubicBezTo>
                    <a:pt x="1746063" y="4494750"/>
                    <a:pt x="1749116" y="4560744"/>
                    <a:pt x="1777061" y="4618861"/>
                  </a:cubicBezTo>
                  <a:cubicBezTo>
                    <a:pt x="1814323" y="4696351"/>
                    <a:pt x="1890159" y="4748016"/>
                    <a:pt x="1975909" y="4754331"/>
                  </a:cubicBezTo>
                  <a:cubicBezTo>
                    <a:pt x="2061659" y="4760646"/>
                    <a:pt x="2144245" y="4720649"/>
                    <a:pt x="2192458" y="4649455"/>
                  </a:cubicBezTo>
                  <a:lnTo>
                    <a:pt x="2298181" y="4721053"/>
                  </a:lnTo>
                  <a:cubicBezTo>
                    <a:pt x="2224342" y="4830089"/>
                    <a:pt x="2097858" y="4891345"/>
                    <a:pt x="1966529" y="4881672"/>
                  </a:cubicBezTo>
                  <a:cubicBezTo>
                    <a:pt x="1835201" y="4871999"/>
                    <a:pt x="1719055" y="4792873"/>
                    <a:pt x="1661989" y="4674197"/>
                  </a:cubicBezTo>
                  <a:cubicBezTo>
                    <a:pt x="1619189" y="4585188"/>
                    <a:pt x="1614514" y="4484115"/>
                    <a:pt x="1646259" y="4393316"/>
                  </a:cubicBezTo>
                  <a:lnTo>
                    <a:pt x="1683193" y="4320372"/>
                  </a:lnTo>
                  <a:lnTo>
                    <a:pt x="1681858" y="4319569"/>
                  </a:lnTo>
                  <a:lnTo>
                    <a:pt x="1686586" y="4313670"/>
                  </a:lnTo>
                  <a:lnTo>
                    <a:pt x="1690080" y="4306769"/>
                  </a:lnTo>
                  <a:lnTo>
                    <a:pt x="1691395" y="4307670"/>
                  </a:lnTo>
                  <a:lnTo>
                    <a:pt x="1724672" y="4266152"/>
                  </a:lnTo>
                  <a:cubicBezTo>
                    <a:pt x="1773838" y="4219378"/>
                    <a:pt x="1840460" y="4193405"/>
                    <a:pt x="1910154" y="4196020"/>
                  </a:cubicBezTo>
                  <a:close/>
                  <a:moveTo>
                    <a:pt x="3572719" y="3371574"/>
                  </a:moveTo>
                  <a:cubicBezTo>
                    <a:pt x="3541503" y="3371996"/>
                    <a:pt x="3510192" y="3378503"/>
                    <a:pt x="3480599" y="3391307"/>
                  </a:cubicBezTo>
                  <a:cubicBezTo>
                    <a:pt x="3401687" y="3425451"/>
                    <a:pt x="3347042" y="3499168"/>
                    <a:pt x="3337314" y="3584598"/>
                  </a:cubicBezTo>
                  <a:cubicBezTo>
                    <a:pt x="3330020" y="3648671"/>
                    <a:pt x="3348825" y="3712003"/>
                    <a:pt x="3387884" y="3761186"/>
                  </a:cubicBezTo>
                  <a:lnTo>
                    <a:pt x="3416975" y="3789240"/>
                  </a:lnTo>
                  <a:lnTo>
                    <a:pt x="3474957" y="3829358"/>
                  </a:lnTo>
                  <a:cubicBezTo>
                    <a:pt x="3609274" y="3896268"/>
                    <a:pt x="3806818" y="3850824"/>
                    <a:pt x="4001005" y="3707667"/>
                  </a:cubicBezTo>
                  <a:lnTo>
                    <a:pt x="4018757" y="3693244"/>
                  </a:lnTo>
                  <a:lnTo>
                    <a:pt x="3973082" y="3640028"/>
                  </a:lnTo>
                  <a:cubicBezTo>
                    <a:pt x="3954350" y="3615518"/>
                    <a:pt x="3936454" y="3589286"/>
                    <a:pt x="3919485" y="3561407"/>
                  </a:cubicBezTo>
                  <a:lnTo>
                    <a:pt x="3896543" y="3519130"/>
                  </a:lnTo>
                  <a:lnTo>
                    <a:pt x="3897801" y="3541143"/>
                  </a:lnTo>
                  <a:cubicBezTo>
                    <a:pt x="3890616" y="3633855"/>
                    <a:pt x="3833572" y="3715321"/>
                    <a:pt x="3748907" y="3753779"/>
                  </a:cubicBezTo>
                  <a:cubicBezTo>
                    <a:pt x="3664242" y="3792238"/>
                    <a:pt x="3565361" y="3781600"/>
                    <a:pt x="3490812" y="3726016"/>
                  </a:cubicBezTo>
                  <a:lnTo>
                    <a:pt x="3491273" y="3725398"/>
                  </a:lnTo>
                  <a:lnTo>
                    <a:pt x="3477591" y="3718822"/>
                  </a:lnTo>
                  <a:cubicBezTo>
                    <a:pt x="3424211" y="3679021"/>
                    <a:pt x="3412127" y="3604925"/>
                    <a:pt x="3450601" y="3553325"/>
                  </a:cubicBezTo>
                  <a:cubicBezTo>
                    <a:pt x="3489076" y="3501725"/>
                    <a:pt x="3563539" y="3492160"/>
                    <a:pt x="3616919" y="3531961"/>
                  </a:cubicBezTo>
                  <a:cubicBezTo>
                    <a:pt x="3643609" y="3551861"/>
                    <a:pt x="3659975" y="3580336"/>
                    <a:pt x="3664859" y="3610284"/>
                  </a:cubicBezTo>
                  <a:lnTo>
                    <a:pt x="3663816" y="3643202"/>
                  </a:lnTo>
                  <a:lnTo>
                    <a:pt x="3696302" y="3637973"/>
                  </a:lnTo>
                  <a:cubicBezTo>
                    <a:pt x="3738770" y="3618682"/>
                    <a:pt x="3767384" y="3577818"/>
                    <a:pt x="3770988" y="3531315"/>
                  </a:cubicBezTo>
                  <a:cubicBezTo>
                    <a:pt x="3773691" y="3496437"/>
                    <a:pt x="3762006" y="3462526"/>
                    <a:pt x="3739547" y="3436950"/>
                  </a:cubicBezTo>
                  <a:lnTo>
                    <a:pt x="3718283" y="3418468"/>
                  </a:lnTo>
                  <a:lnTo>
                    <a:pt x="3664260" y="3388353"/>
                  </a:lnTo>
                  <a:cubicBezTo>
                    <a:pt x="3635054" y="3376816"/>
                    <a:pt x="3603936" y="3371152"/>
                    <a:pt x="3572719" y="3371574"/>
                  </a:cubicBezTo>
                  <a:close/>
                  <a:moveTo>
                    <a:pt x="538989" y="2854160"/>
                  </a:moveTo>
                  <a:cubicBezTo>
                    <a:pt x="525375" y="2855141"/>
                    <a:pt x="511940" y="2857371"/>
                    <a:pt x="498748" y="2860880"/>
                  </a:cubicBezTo>
                  <a:lnTo>
                    <a:pt x="497651" y="2856756"/>
                  </a:lnTo>
                  <a:lnTo>
                    <a:pt x="448530" y="2875839"/>
                  </a:lnTo>
                  <a:cubicBezTo>
                    <a:pt x="401108" y="2901968"/>
                    <a:pt x="365157" y="2946179"/>
                    <a:pt x="349870" y="2999645"/>
                  </a:cubicBezTo>
                  <a:cubicBezTo>
                    <a:pt x="329487" y="3070933"/>
                    <a:pt x="348986" y="3147675"/>
                    <a:pt x="400925" y="3200587"/>
                  </a:cubicBezTo>
                  <a:cubicBezTo>
                    <a:pt x="439880" y="3240272"/>
                    <a:pt x="492575" y="3261960"/>
                    <a:pt x="546717" y="3262283"/>
                  </a:cubicBezTo>
                  <a:lnTo>
                    <a:pt x="594296" y="3256204"/>
                  </a:lnTo>
                  <a:lnTo>
                    <a:pt x="593730" y="3253417"/>
                  </a:lnTo>
                  <a:cubicBezTo>
                    <a:pt x="632180" y="3245610"/>
                    <a:pt x="663341" y="3217507"/>
                    <a:pt x="675063" y="3180064"/>
                  </a:cubicBezTo>
                  <a:cubicBezTo>
                    <a:pt x="686786" y="3142622"/>
                    <a:pt x="677214" y="3101767"/>
                    <a:pt x="650082" y="3073428"/>
                  </a:cubicBezTo>
                  <a:lnTo>
                    <a:pt x="627666" y="3055569"/>
                  </a:lnTo>
                  <a:lnTo>
                    <a:pt x="616872" y="3085220"/>
                  </a:lnTo>
                  <a:cubicBezTo>
                    <a:pt x="603696" y="3107081"/>
                    <a:pt x="582014" y="3124201"/>
                    <a:pt x="554951" y="3131399"/>
                  </a:cubicBezTo>
                  <a:cubicBezTo>
                    <a:pt x="500824" y="3145794"/>
                    <a:pt x="445664" y="3115047"/>
                    <a:pt x="431749" y="3062724"/>
                  </a:cubicBezTo>
                  <a:cubicBezTo>
                    <a:pt x="417835" y="3010401"/>
                    <a:pt x="450432" y="2956316"/>
                    <a:pt x="504559" y="2941921"/>
                  </a:cubicBezTo>
                  <a:lnTo>
                    <a:pt x="517299" y="2941063"/>
                  </a:lnTo>
                  <a:lnTo>
                    <a:pt x="517133" y="2940437"/>
                  </a:lnTo>
                  <a:cubicBezTo>
                    <a:pt x="592724" y="2920333"/>
                    <a:pt x="673268" y="2942937"/>
                    <a:pt x="727362" y="2999437"/>
                  </a:cubicBezTo>
                  <a:cubicBezTo>
                    <a:pt x="781455" y="3055935"/>
                    <a:pt x="800537" y="3137385"/>
                    <a:pt x="777167" y="3212031"/>
                  </a:cubicBezTo>
                  <a:cubicBezTo>
                    <a:pt x="759638" y="3268016"/>
                    <a:pt x="720313" y="3313527"/>
                    <a:pt x="669407" y="3339349"/>
                  </a:cubicBezTo>
                  <a:lnTo>
                    <a:pt x="627133" y="3354054"/>
                  </a:lnTo>
                  <a:lnTo>
                    <a:pt x="627477" y="3355348"/>
                  </a:lnTo>
                  <a:lnTo>
                    <a:pt x="621049" y="3356169"/>
                  </a:lnTo>
                  <a:lnTo>
                    <a:pt x="615019" y="3358266"/>
                  </a:lnTo>
                  <a:lnTo>
                    <a:pt x="614756" y="3356973"/>
                  </a:lnTo>
                  <a:lnTo>
                    <a:pt x="587773" y="3360421"/>
                  </a:lnTo>
                  <a:lnTo>
                    <a:pt x="592433" y="3362518"/>
                  </a:lnTo>
                  <a:cubicBezTo>
                    <a:pt x="653587" y="3399716"/>
                    <a:pt x="698720" y="3457975"/>
                    <a:pt x="715887" y="3525177"/>
                  </a:cubicBezTo>
                  <a:cubicBezTo>
                    <a:pt x="738777" y="3614777"/>
                    <a:pt x="708329" y="3706089"/>
                    <a:pt x="636412" y="3763512"/>
                  </a:cubicBezTo>
                  <a:cubicBezTo>
                    <a:pt x="564496" y="3820935"/>
                    <a:pt x="462498" y="3835379"/>
                    <a:pt x="370180" y="3801213"/>
                  </a:cubicBezTo>
                  <a:lnTo>
                    <a:pt x="370439" y="3800512"/>
                  </a:lnTo>
                  <a:lnTo>
                    <a:pt x="354672" y="3797677"/>
                  </a:lnTo>
                  <a:cubicBezTo>
                    <a:pt x="288569" y="3773213"/>
                    <a:pt x="252509" y="3706023"/>
                    <a:pt x="274129" y="3647606"/>
                  </a:cubicBezTo>
                  <a:cubicBezTo>
                    <a:pt x="295750" y="3589188"/>
                    <a:pt x="366863" y="3561662"/>
                    <a:pt x="432967" y="3586127"/>
                  </a:cubicBezTo>
                  <a:cubicBezTo>
                    <a:pt x="466019" y="3598360"/>
                    <a:pt x="491558" y="3621273"/>
                    <a:pt x="506135" y="3648431"/>
                  </a:cubicBezTo>
                  <a:lnTo>
                    <a:pt x="517104" y="3684240"/>
                  </a:lnTo>
                  <a:lnTo>
                    <a:pt x="546446" y="3666861"/>
                  </a:lnTo>
                  <a:cubicBezTo>
                    <a:pt x="582519" y="3638057"/>
                    <a:pt x="597793" y="3592256"/>
                    <a:pt x="586311" y="3547312"/>
                  </a:cubicBezTo>
                  <a:cubicBezTo>
                    <a:pt x="574829" y="3502369"/>
                    <a:pt x="538411" y="3465397"/>
                    <a:pt x="491254" y="3450811"/>
                  </a:cubicBezTo>
                  <a:lnTo>
                    <a:pt x="492188" y="3447673"/>
                  </a:lnTo>
                  <a:lnTo>
                    <a:pt x="433539" y="3433762"/>
                  </a:lnTo>
                  <a:cubicBezTo>
                    <a:pt x="366202" y="3426296"/>
                    <a:pt x="298900" y="3443715"/>
                    <a:pt x="247194" y="3483909"/>
                  </a:cubicBezTo>
                  <a:cubicBezTo>
                    <a:pt x="178254" y="3537502"/>
                    <a:pt x="147674" y="3623316"/>
                    <a:pt x="167127" y="3708605"/>
                  </a:cubicBezTo>
                  <a:cubicBezTo>
                    <a:pt x="181717" y="3772572"/>
                    <a:pt x="222761" y="3828842"/>
                    <a:pt x="279557" y="3865888"/>
                  </a:cubicBezTo>
                  <a:lnTo>
                    <a:pt x="339049" y="3895044"/>
                  </a:lnTo>
                  <a:lnTo>
                    <a:pt x="340753" y="3890439"/>
                  </a:lnTo>
                  <a:cubicBezTo>
                    <a:pt x="469656" y="3938145"/>
                    <a:pt x="624437" y="3893479"/>
                    <a:pt x="765152" y="3771025"/>
                  </a:cubicBezTo>
                  <a:lnTo>
                    <a:pt x="820295" y="3717861"/>
                  </a:lnTo>
                  <a:lnTo>
                    <a:pt x="824050" y="3709820"/>
                  </a:lnTo>
                  <a:cubicBezTo>
                    <a:pt x="867932" y="3634434"/>
                    <a:pt x="938768" y="3574910"/>
                    <a:pt x="1030361" y="3535038"/>
                  </a:cubicBezTo>
                  <a:lnTo>
                    <a:pt x="1035982" y="3533010"/>
                  </a:lnTo>
                  <a:lnTo>
                    <a:pt x="1022668" y="3525691"/>
                  </a:lnTo>
                  <a:lnTo>
                    <a:pt x="1024158" y="3523282"/>
                  </a:lnTo>
                  <a:lnTo>
                    <a:pt x="956228" y="3471624"/>
                  </a:lnTo>
                  <a:cubicBezTo>
                    <a:pt x="873221" y="3389093"/>
                    <a:pt x="824622" y="3275958"/>
                    <a:pt x="824176" y="3155772"/>
                  </a:cubicBezTo>
                  <a:cubicBezTo>
                    <a:pt x="824027" y="3115709"/>
                    <a:pt x="829234" y="3076391"/>
                    <a:pt x="839294" y="3038691"/>
                  </a:cubicBezTo>
                  <a:lnTo>
                    <a:pt x="845233" y="3024279"/>
                  </a:lnTo>
                  <a:lnTo>
                    <a:pt x="830489" y="3005860"/>
                  </a:lnTo>
                  <a:cubicBezTo>
                    <a:pt x="738380" y="2901544"/>
                    <a:pt x="634283" y="2847289"/>
                    <a:pt x="538989" y="2854160"/>
                  </a:cubicBezTo>
                  <a:close/>
                  <a:moveTo>
                    <a:pt x="4464700" y="1953579"/>
                  </a:moveTo>
                  <a:lnTo>
                    <a:pt x="4415474" y="1955127"/>
                  </a:lnTo>
                  <a:lnTo>
                    <a:pt x="4416039" y="1959075"/>
                  </a:lnTo>
                  <a:cubicBezTo>
                    <a:pt x="4329428" y="1971463"/>
                    <a:pt x="4255105" y="2039736"/>
                    <a:pt x="4206076" y="2147801"/>
                  </a:cubicBezTo>
                  <a:lnTo>
                    <a:pt x="4200851" y="2163525"/>
                  </a:lnTo>
                  <a:lnTo>
                    <a:pt x="4248391" y="2224110"/>
                  </a:lnTo>
                  <a:lnTo>
                    <a:pt x="4259365" y="2249771"/>
                  </a:lnTo>
                  <a:lnTo>
                    <a:pt x="4257954" y="2214274"/>
                  </a:lnTo>
                  <a:cubicBezTo>
                    <a:pt x="4259597" y="2196568"/>
                    <a:pt x="4263611" y="2178934"/>
                    <a:pt x="4270077" y="2161840"/>
                  </a:cubicBezTo>
                  <a:cubicBezTo>
                    <a:pt x="4295943" y="2093466"/>
                    <a:pt x="4356951" y="2044574"/>
                    <a:pt x="4429316" y="2034224"/>
                  </a:cubicBezTo>
                  <a:lnTo>
                    <a:pt x="4429403" y="2034823"/>
                  </a:lnTo>
                  <a:lnTo>
                    <a:pt x="4440672" y="2030903"/>
                  </a:lnTo>
                  <a:cubicBezTo>
                    <a:pt x="4492490" y="2023491"/>
                    <a:pt x="4540304" y="2058089"/>
                    <a:pt x="4547468" y="2108179"/>
                  </a:cubicBezTo>
                  <a:cubicBezTo>
                    <a:pt x="4554633" y="2158269"/>
                    <a:pt x="4518435" y="2204883"/>
                    <a:pt x="4466617" y="2212294"/>
                  </a:cubicBezTo>
                  <a:cubicBezTo>
                    <a:pt x="4440708" y="2216000"/>
                    <a:pt x="4415800" y="2209204"/>
                    <a:pt x="4396474" y="2195219"/>
                  </a:cubicBezTo>
                  <a:lnTo>
                    <a:pt x="4376350" y="2173664"/>
                  </a:lnTo>
                  <a:lnTo>
                    <a:pt x="4363600" y="2197220"/>
                  </a:lnTo>
                  <a:cubicBezTo>
                    <a:pt x="4350626" y="2231516"/>
                    <a:pt x="4357333" y="2270154"/>
                    <a:pt x="4381107" y="2298071"/>
                  </a:cubicBezTo>
                  <a:cubicBezTo>
                    <a:pt x="4404880" y="2325988"/>
                    <a:pt x="4441957" y="2338764"/>
                    <a:pt x="4477882" y="2331419"/>
                  </a:cubicBezTo>
                  <a:lnTo>
                    <a:pt x="4478415" y="2334025"/>
                  </a:lnTo>
                  <a:lnTo>
                    <a:pt x="4521558" y="2321855"/>
                  </a:lnTo>
                  <a:cubicBezTo>
                    <a:pt x="4568007" y="2301779"/>
                    <a:pt x="4605397" y="2263856"/>
                    <a:pt x="4624391" y="2215481"/>
                  </a:cubicBezTo>
                  <a:cubicBezTo>
                    <a:pt x="4649714" y="2150980"/>
                    <a:pt x="4638423" y="2077846"/>
                    <a:pt x="4594825" y="2023986"/>
                  </a:cubicBezTo>
                  <a:cubicBezTo>
                    <a:pt x="4562126" y="1983591"/>
                    <a:pt x="4515040" y="1958712"/>
                    <a:pt x="4464700" y="1953579"/>
                  </a:cubicBezTo>
                  <a:close/>
                  <a:moveTo>
                    <a:pt x="4140713" y="1699948"/>
                  </a:moveTo>
                  <a:lnTo>
                    <a:pt x="4136706" y="1743047"/>
                  </a:lnTo>
                  <a:cubicBezTo>
                    <a:pt x="4118724" y="1839365"/>
                    <a:pt x="4062158" y="1930662"/>
                    <a:pt x="3973581" y="2008654"/>
                  </a:cubicBezTo>
                  <a:lnTo>
                    <a:pt x="3963790" y="2016415"/>
                  </a:lnTo>
                  <a:lnTo>
                    <a:pt x="3970864" y="2017682"/>
                  </a:lnTo>
                  <a:cubicBezTo>
                    <a:pt x="4008935" y="2027115"/>
                    <a:pt x="4046076" y="2041633"/>
                    <a:pt x="4081258" y="2061255"/>
                  </a:cubicBezTo>
                  <a:lnTo>
                    <a:pt x="4124808" y="2093790"/>
                  </a:lnTo>
                  <a:lnTo>
                    <a:pt x="4130703" y="2079275"/>
                  </a:lnTo>
                  <a:cubicBezTo>
                    <a:pt x="4185247" y="1974223"/>
                    <a:pt x="4261684" y="1901467"/>
                    <a:pt x="4350035" y="1871538"/>
                  </a:cubicBezTo>
                  <a:lnTo>
                    <a:pt x="4397921" y="1860084"/>
                  </a:lnTo>
                  <a:lnTo>
                    <a:pt x="4397873" y="1859794"/>
                  </a:lnTo>
                  <a:lnTo>
                    <a:pt x="4400004" y="1859587"/>
                  </a:lnTo>
                  <a:lnTo>
                    <a:pt x="4401749" y="1859168"/>
                  </a:lnTo>
                  <a:lnTo>
                    <a:pt x="4401783" y="1859412"/>
                  </a:lnTo>
                  <a:lnTo>
                    <a:pt x="4413025" y="1858313"/>
                  </a:lnTo>
                  <a:lnTo>
                    <a:pt x="4333935" y="1844691"/>
                  </a:lnTo>
                  <a:cubicBezTo>
                    <a:pt x="4303459" y="1835142"/>
                    <a:pt x="4274487" y="1821661"/>
                    <a:pt x="4247725" y="1804695"/>
                  </a:cubicBezTo>
                  <a:cubicBezTo>
                    <a:pt x="4207580" y="1779246"/>
                    <a:pt x="4172407" y="1745955"/>
                    <a:pt x="4144586" y="1706333"/>
                  </a:cubicBezTo>
                  <a:close/>
                  <a:moveTo>
                    <a:pt x="377948" y="1526130"/>
                  </a:moveTo>
                  <a:lnTo>
                    <a:pt x="383689" y="1538799"/>
                  </a:lnTo>
                  <a:cubicBezTo>
                    <a:pt x="397288" y="1580013"/>
                    <a:pt x="391309" y="1633255"/>
                    <a:pt x="363647" y="1681729"/>
                  </a:cubicBezTo>
                  <a:cubicBezTo>
                    <a:pt x="335985" y="1730202"/>
                    <a:pt x="293188" y="1762434"/>
                    <a:pt x="250787" y="1771692"/>
                  </a:cubicBezTo>
                  <a:lnTo>
                    <a:pt x="236960" y="1773193"/>
                  </a:lnTo>
                  <a:lnTo>
                    <a:pt x="231218" y="1760524"/>
                  </a:lnTo>
                  <a:cubicBezTo>
                    <a:pt x="217619" y="1719310"/>
                    <a:pt x="223599" y="1666068"/>
                    <a:pt x="251260" y="1617594"/>
                  </a:cubicBezTo>
                  <a:cubicBezTo>
                    <a:pt x="278921" y="1569122"/>
                    <a:pt x="321719" y="1536889"/>
                    <a:pt x="364120" y="1527631"/>
                  </a:cubicBezTo>
                  <a:close/>
                  <a:moveTo>
                    <a:pt x="1771697" y="116828"/>
                  </a:moveTo>
                  <a:cubicBezTo>
                    <a:pt x="1826426" y="113129"/>
                    <a:pt x="1889730" y="137177"/>
                    <a:pt x="1940384" y="186271"/>
                  </a:cubicBezTo>
                  <a:cubicBezTo>
                    <a:pt x="1978374" y="223092"/>
                    <a:pt x="2002506" y="267466"/>
                    <a:pt x="2011358" y="310478"/>
                  </a:cubicBezTo>
                  <a:lnTo>
                    <a:pt x="2013859" y="338973"/>
                  </a:lnTo>
                  <a:lnTo>
                    <a:pt x="2070458" y="313793"/>
                  </a:lnTo>
                  <a:cubicBezTo>
                    <a:pt x="2115823" y="298692"/>
                    <a:pt x="2164390" y="292346"/>
                    <a:pt x="2213639" y="295973"/>
                  </a:cubicBezTo>
                  <a:cubicBezTo>
                    <a:pt x="2344968" y="305646"/>
                    <a:pt x="2461112" y="384772"/>
                    <a:pt x="2518180" y="503449"/>
                  </a:cubicBezTo>
                  <a:cubicBezTo>
                    <a:pt x="2539580" y="547953"/>
                    <a:pt x="2551447" y="595473"/>
                    <a:pt x="2553998" y="643217"/>
                  </a:cubicBezTo>
                  <a:lnTo>
                    <a:pt x="2552098" y="686511"/>
                  </a:lnTo>
                  <a:lnTo>
                    <a:pt x="2582965" y="671537"/>
                  </a:lnTo>
                  <a:cubicBezTo>
                    <a:pt x="2624420" y="657048"/>
                    <a:pt x="2674888" y="654970"/>
                    <a:pt x="2725991" y="668663"/>
                  </a:cubicBezTo>
                  <a:cubicBezTo>
                    <a:pt x="2794129" y="686921"/>
                    <a:pt x="2847269" y="728894"/>
                    <a:pt x="2872197" y="777758"/>
                  </a:cubicBezTo>
                  <a:lnTo>
                    <a:pt x="2878472" y="794180"/>
                  </a:lnTo>
                  <a:lnTo>
                    <a:pt x="2864827" y="805265"/>
                  </a:lnTo>
                  <a:cubicBezTo>
                    <a:pt x="2818807" y="835119"/>
                    <a:pt x="2751799" y="844899"/>
                    <a:pt x="2683661" y="826641"/>
                  </a:cubicBezTo>
                  <a:cubicBezTo>
                    <a:pt x="2632558" y="812948"/>
                    <a:pt x="2589890" y="785914"/>
                    <a:pt x="2561235" y="752639"/>
                  </a:cubicBezTo>
                  <a:lnTo>
                    <a:pt x="2546802" y="731340"/>
                  </a:lnTo>
                  <a:lnTo>
                    <a:pt x="2533909" y="784330"/>
                  </a:lnTo>
                  <a:lnTo>
                    <a:pt x="2496975" y="857275"/>
                  </a:lnTo>
                  <a:lnTo>
                    <a:pt x="2498309" y="858077"/>
                  </a:lnTo>
                  <a:lnTo>
                    <a:pt x="2493583" y="863973"/>
                  </a:lnTo>
                  <a:lnTo>
                    <a:pt x="2490088" y="870878"/>
                  </a:lnTo>
                  <a:lnTo>
                    <a:pt x="2488773" y="869975"/>
                  </a:lnTo>
                  <a:lnTo>
                    <a:pt x="2455495" y="911496"/>
                  </a:lnTo>
                  <a:cubicBezTo>
                    <a:pt x="2406330" y="958269"/>
                    <a:pt x="2339707" y="984241"/>
                    <a:pt x="2270013" y="981627"/>
                  </a:cubicBezTo>
                  <a:cubicBezTo>
                    <a:pt x="2177089" y="978142"/>
                    <a:pt x="2093415" y="924388"/>
                    <a:pt x="2051613" y="841323"/>
                  </a:cubicBezTo>
                  <a:cubicBezTo>
                    <a:pt x="2009811" y="758258"/>
                    <a:pt x="2016499" y="659030"/>
                    <a:pt x="2069070" y="582325"/>
                  </a:cubicBezTo>
                  <a:lnTo>
                    <a:pt x="2069706" y="582762"/>
                  </a:lnTo>
                  <a:lnTo>
                    <a:pt x="2075731" y="568828"/>
                  </a:lnTo>
                  <a:cubicBezTo>
                    <a:pt x="2113373" y="513905"/>
                    <a:pt x="2186929" y="498879"/>
                    <a:pt x="2240022" y="535266"/>
                  </a:cubicBezTo>
                  <a:cubicBezTo>
                    <a:pt x="2293114" y="571654"/>
                    <a:pt x="2305639" y="645677"/>
                    <a:pt x="2267997" y="700600"/>
                  </a:cubicBezTo>
                  <a:cubicBezTo>
                    <a:pt x="2249176" y="728063"/>
                    <a:pt x="2221376" y="745550"/>
                    <a:pt x="2191645" y="751624"/>
                  </a:cubicBezTo>
                  <a:lnTo>
                    <a:pt x="2154132" y="751931"/>
                  </a:lnTo>
                  <a:lnTo>
                    <a:pt x="2165232" y="784146"/>
                  </a:lnTo>
                  <a:cubicBezTo>
                    <a:pt x="2186200" y="825811"/>
                    <a:pt x="2228170" y="852774"/>
                    <a:pt x="2274781" y="854522"/>
                  </a:cubicBezTo>
                  <a:cubicBezTo>
                    <a:pt x="2298087" y="855397"/>
                    <a:pt x="2320707" y="849898"/>
                    <a:pt x="2340505" y="839183"/>
                  </a:cubicBezTo>
                  <a:lnTo>
                    <a:pt x="2386542" y="795180"/>
                  </a:lnTo>
                  <a:lnTo>
                    <a:pt x="2413377" y="742182"/>
                  </a:lnTo>
                  <a:cubicBezTo>
                    <a:pt x="2434104" y="682896"/>
                    <a:pt x="2431053" y="616901"/>
                    <a:pt x="2403106" y="558783"/>
                  </a:cubicBezTo>
                  <a:cubicBezTo>
                    <a:pt x="2365845" y="481294"/>
                    <a:pt x="2290009" y="429629"/>
                    <a:pt x="2204259" y="423315"/>
                  </a:cubicBezTo>
                  <a:cubicBezTo>
                    <a:pt x="2139947" y="418579"/>
                    <a:pt x="2077414" y="439892"/>
                    <a:pt x="2029827" y="480880"/>
                  </a:cubicBezTo>
                  <a:lnTo>
                    <a:pt x="1998238" y="516363"/>
                  </a:lnTo>
                  <a:lnTo>
                    <a:pt x="1961948" y="578121"/>
                  </a:lnTo>
                  <a:cubicBezTo>
                    <a:pt x="1906582" y="712311"/>
                    <a:pt x="1957959" y="899815"/>
                    <a:pt x="2099857" y="1081422"/>
                  </a:cubicBezTo>
                  <a:lnTo>
                    <a:pt x="2155983" y="1145867"/>
                  </a:lnTo>
                  <a:lnTo>
                    <a:pt x="2201387" y="1166209"/>
                  </a:lnTo>
                  <a:lnTo>
                    <a:pt x="2201998" y="1165152"/>
                  </a:lnTo>
                  <a:lnTo>
                    <a:pt x="2206531" y="1168516"/>
                  </a:lnTo>
                  <a:lnTo>
                    <a:pt x="2210419" y="1170257"/>
                  </a:lnTo>
                  <a:lnTo>
                    <a:pt x="2209934" y="1171039"/>
                  </a:lnTo>
                  <a:lnTo>
                    <a:pt x="2283952" y="1225933"/>
                  </a:lnTo>
                  <a:cubicBezTo>
                    <a:pt x="2393104" y="1327851"/>
                    <a:pt x="2456419" y="1485997"/>
                    <a:pt x="2467511" y="1675670"/>
                  </a:cubicBezTo>
                  <a:lnTo>
                    <a:pt x="2467608" y="1709553"/>
                  </a:lnTo>
                  <a:lnTo>
                    <a:pt x="2521215" y="1676365"/>
                  </a:lnTo>
                  <a:lnTo>
                    <a:pt x="2620398" y="1632390"/>
                  </a:lnTo>
                  <a:lnTo>
                    <a:pt x="2608266" y="1625263"/>
                  </a:lnTo>
                  <a:cubicBezTo>
                    <a:pt x="2564197" y="1592599"/>
                    <a:pt x="2531589" y="1533249"/>
                    <a:pt x="2524851" y="1463030"/>
                  </a:cubicBezTo>
                  <a:cubicBezTo>
                    <a:pt x="2518112" y="1392812"/>
                    <a:pt x="2538839" y="1328343"/>
                    <a:pt x="2575891" y="1287895"/>
                  </a:cubicBezTo>
                  <a:lnTo>
                    <a:pt x="2589080" y="1276271"/>
                  </a:lnTo>
                  <a:lnTo>
                    <a:pt x="2604239" y="1285174"/>
                  </a:lnTo>
                  <a:cubicBezTo>
                    <a:pt x="2648307" y="1317839"/>
                    <a:pt x="2680916" y="1377190"/>
                    <a:pt x="2687653" y="1447408"/>
                  </a:cubicBezTo>
                  <a:cubicBezTo>
                    <a:pt x="2694392" y="1517626"/>
                    <a:pt x="2673665" y="1582094"/>
                    <a:pt x="2636614" y="1622543"/>
                  </a:cubicBezTo>
                  <a:lnTo>
                    <a:pt x="2630546" y="1627891"/>
                  </a:lnTo>
                  <a:lnTo>
                    <a:pt x="2670619" y="1610122"/>
                  </a:lnTo>
                  <a:cubicBezTo>
                    <a:pt x="2719889" y="1593458"/>
                    <a:pt x="2768434" y="1582232"/>
                    <a:pt x="2815660" y="1576518"/>
                  </a:cubicBezTo>
                  <a:lnTo>
                    <a:pt x="2842885" y="1576411"/>
                  </a:lnTo>
                  <a:lnTo>
                    <a:pt x="2841924" y="1574712"/>
                  </a:lnTo>
                  <a:cubicBezTo>
                    <a:pt x="3028417" y="1577067"/>
                    <a:pt x="3171035" y="1518684"/>
                    <a:pt x="3238062" y="1415167"/>
                  </a:cubicBezTo>
                  <a:lnTo>
                    <a:pt x="3259346" y="1373419"/>
                  </a:lnTo>
                  <a:lnTo>
                    <a:pt x="3275408" y="1324918"/>
                  </a:lnTo>
                  <a:cubicBezTo>
                    <a:pt x="3287111" y="1263212"/>
                    <a:pt x="3274304" y="1198402"/>
                    <a:pt x="3238045" y="1145073"/>
                  </a:cubicBezTo>
                  <a:cubicBezTo>
                    <a:pt x="3189702" y="1073969"/>
                    <a:pt x="3107041" y="1034125"/>
                    <a:pt x="3021302" y="1040601"/>
                  </a:cubicBezTo>
                  <a:cubicBezTo>
                    <a:pt x="2956998" y="1045457"/>
                    <a:pt x="2898319" y="1075812"/>
                    <a:pt x="2857340" y="1123405"/>
                  </a:cubicBezTo>
                  <a:lnTo>
                    <a:pt x="2823524" y="1175189"/>
                  </a:lnTo>
                  <a:lnTo>
                    <a:pt x="2813295" y="1201440"/>
                  </a:lnTo>
                  <a:cubicBezTo>
                    <a:pt x="2805308" y="1234529"/>
                    <a:pt x="2810734" y="1269983"/>
                    <a:pt x="2829349" y="1299602"/>
                  </a:cubicBezTo>
                  <a:cubicBezTo>
                    <a:pt x="2854168" y="1339093"/>
                    <a:pt x="2898504" y="1361961"/>
                    <a:pt x="2945071" y="1359287"/>
                  </a:cubicBezTo>
                  <a:lnTo>
                    <a:pt x="2976262" y="1348807"/>
                  </a:lnTo>
                  <a:lnTo>
                    <a:pt x="2960029" y="1320152"/>
                  </a:lnTo>
                  <a:cubicBezTo>
                    <a:pt x="2950423" y="1291367"/>
                    <a:pt x="2951668" y="1258548"/>
                    <a:pt x="2966040" y="1228518"/>
                  </a:cubicBezTo>
                  <a:cubicBezTo>
                    <a:pt x="2994784" y="1168456"/>
                    <a:pt x="3065153" y="1142292"/>
                    <a:pt x="3123211" y="1170078"/>
                  </a:cubicBezTo>
                  <a:cubicBezTo>
                    <a:pt x="3181270" y="1197864"/>
                    <a:pt x="3205035" y="1269077"/>
                    <a:pt x="3176291" y="1329139"/>
                  </a:cubicBezTo>
                  <a:lnTo>
                    <a:pt x="3167237" y="1341323"/>
                  </a:lnTo>
                  <a:lnTo>
                    <a:pt x="3167933" y="1341656"/>
                  </a:lnTo>
                  <a:cubicBezTo>
                    <a:pt x="3127790" y="1425535"/>
                    <a:pt x="3045201" y="1480940"/>
                    <a:pt x="2952363" y="1486271"/>
                  </a:cubicBezTo>
                  <a:cubicBezTo>
                    <a:pt x="2859527" y="1491603"/>
                    <a:pt x="2771138" y="1446015"/>
                    <a:pt x="2721658" y="1367283"/>
                  </a:cubicBezTo>
                  <a:cubicBezTo>
                    <a:pt x="2684547" y="1308234"/>
                    <a:pt x="2673728" y="1237551"/>
                    <a:pt x="2689652" y="1171586"/>
                  </a:cubicBezTo>
                  <a:lnTo>
                    <a:pt x="2708970" y="1122007"/>
                  </a:lnTo>
                  <a:lnTo>
                    <a:pt x="2707532" y="1121319"/>
                  </a:lnTo>
                  <a:lnTo>
                    <a:pt x="2711763" y="1114839"/>
                  </a:lnTo>
                  <a:lnTo>
                    <a:pt x="2714507" y="1107798"/>
                  </a:lnTo>
                  <a:lnTo>
                    <a:pt x="2715868" y="1108553"/>
                  </a:lnTo>
                  <a:lnTo>
                    <a:pt x="2760573" y="1040095"/>
                  </a:lnTo>
                  <a:cubicBezTo>
                    <a:pt x="2823334" y="967203"/>
                    <a:pt x="2913204" y="920713"/>
                    <a:pt x="3011687" y="913277"/>
                  </a:cubicBezTo>
                  <a:cubicBezTo>
                    <a:pt x="3142997" y="903359"/>
                    <a:pt x="3269595" y="964381"/>
                    <a:pt x="3343636" y="1073280"/>
                  </a:cubicBezTo>
                  <a:cubicBezTo>
                    <a:pt x="3357519" y="1093698"/>
                    <a:pt x="3369157" y="1115215"/>
                    <a:pt x="3378525" y="1137483"/>
                  </a:cubicBezTo>
                  <a:lnTo>
                    <a:pt x="3396553" y="1195718"/>
                  </a:lnTo>
                  <a:lnTo>
                    <a:pt x="3410253" y="1175498"/>
                  </a:lnTo>
                  <a:cubicBezTo>
                    <a:pt x="3438910" y="1142223"/>
                    <a:pt x="3481577" y="1115189"/>
                    <a:pt x="3532680" y="1101496"/>
                  </a:cubicBezTo>
                  <a:cubicBezTo>
                    <a:pt x="3600818" y="1083239"/>
                    <a:pt x="3667826" y="1093018"/>
                    <a:pt x="3713846" y="1122872"/>
                  </a:cubicBezTo>
                  <a:lnTo>
                    <a:pt x="3727491" y="1133957"/>
                  </a:lnTo>
                  <a:lnTo>
                    <a:pt x="3721216" y="1150379"/>
                  </a:lnTo>
                  <a:cubicBezTo>
                    <a:pt x="3696288" y="1199243"/>
                    <a:pt x="3643148" y="1241217"/>
                    <a:pt x="3575010" y="1259474"/>
                  </a:cubicBezTo>
                  <a:cubicBezTo>
                    <a:pt x="3523907" y="1273167"/>
                    <a:pt x="3473439" y="1271090"/>
                    <a:pt x="3431985" y="1256600"/>
                  </a:cubicBezTo>
                  <a:lnTo>
                    <a:pt x="3403660" y="1242859"/>
                  </a:lnTo>
                  <a:lnTo>
                    <a:pt x="3407289" y="1277298"/>
                  </a:lnTo>
                  <a:cubicBezTo>
                    <a:pt x="3407476" y="1301169"/>
                    <a:pt x="3405341" y="1325093"/>
                    <a:pt x="3400860" y="1348718"/>
                  </a:cubicBezTo>
                  <a:lnTo>
                    <a:pt x="3377352" y="1419703"/>
                  </a:lnTo>
                  <a:lnTo>
                    <a:pt x="3379240" y="1420547"/>
                  </a:lnTo>
                  <a:lnTo>
                    <a:pt x="3373022" y="1432777"/>
                  </a:lnTo>
                  <a:lnTo>
                    <a:pt x="3370362" y="1440807"/>
                  </a:lnTo>
                  <a:lnTo>
                    <a:pt x="3369221" y="1440252"/>
                  </a:lnTo>
                  <a:lnTo>
                    <a:pt x="3350258" y="1477552"/>
                  </a:lnTo>
                  <a:cubicBezTo>
                    <a:pt x="3316423" y="1531738"/>
                    <a:pt x="3268305" y="1577301"/>
                    <a:pt x="3208358" y="1612788"/>
                  </a:cubicBezTo>
                  <a:lnTo>
                    <a:pt x="3144889" y="1644698"/>
                  </a:lnTo>
                  <a:lnTo>
                    <a:pt x="3154217" y="1649724"/>
                  </a:lnTo>
                  <a:lnTo>
                    <a:pt x="3152848" y="1651953"/>
                  </a:lnTo>
                  <a:lnTo>
                    <a:pt x="3223949" y="1706023"/>
                  </a:lnTo>
                  <a:cubicBezTo>
                    <a:pt x="3306956" y="1788553"/>
                    <a:pt x="3355554" y="1901679"/>
                    <a:pt x="3356001" y="2021867"/>
                  </a:cubicBezTo>
                  <a:cubicBezTo>
                    <a:pt x="3356596" y="2182117"/>
                    <a:pt x="3271498" y="2330465"/>
                    <a:pt x="3132866" y="2410848"/>
                  </a:cubicBezTo>
                  <a:cubicBezTo>
                    <a:pt x="3011564" y="2481183"/>
                    <a:pt x="2865462" y="2490097"/>
                    <a:pt x="2737858" y="2437548"/>
                  </a:cubicBezTo>
                  <a:lnTo>
                    <a:pt x="2701034" y="2419433"/>
                  </a:lnTo>
                  <a:lnTo>
                    <a:pt x="2700731" y="2420039"/>
                  </a:lnTo>
                  <a:lnTo>
                    <a:pt x="2696754" y="2417327"/>
                  </a:lnTo>
                  <a:lnTo>
                    <a:pt x="2684430" y="2411265"/>
                  </a:lnTo>
                  <a:lnTo>
                    <a:pt x="2685400" y="2409585"/>
                  </a:lnTo>
                  <a:lnTo>
                    <a:pt x="2631899" y="2373108"/>
                  </a:lnTo>
                  <a:cubicBezTo>
                    <a:pt x="2570532" y="2317847"/>
                    <a:pt x="2532764" y="2239452"/>
                    <a:pt x="2529392" y="2154648"/>
                  </a:cubicBezTo>
                  <a:cubicBezTo>
                    <a:pt x="2524896" y="2041576"/>
                    <a:pt x="2582259" y="1935007"/>
                    <a:pt x="2679116" y="1876497"/>
                  </a:cubicBezTo>
                  <a:cubicBezTo>
                    <a:pt x="2775974" y="1817980"/>
                    <a:pt x="2896993" y="1816778"/>
                    <a:pt x="2994995" y="1873358"/>
                  </a:cubicBezTo>
                  <a:lnTo>
                    <a:pt x="2994526" y="1874172"/>
                  </a:lnTo>
                  <a:lnTo>
                    <a:pt x="3011997" y="1880172"/>
                  </a:lnTo>
                  <a:cubicBezTo>
                    <a:pt x="3082171" y="1920679"/>
                    <a:pt x="3107309" y="2008514"/>
                    <a:pt x="3068145" y="2076348"/>
                  </a:cubicBezTo>
                  <a:cubicBezTo>
                    <a:pt x="3028981" y="2144182"/>
                    <a:pt x="2940345" y="2166329"/>
                    <a:pt x="2870171" y="2125814"/>
                  </a:cubicBezTo>
                  <a:cubicBezTo>
                    <a:pt x="2835084" y="2105557"/>
                    <a:pt x="2811256" y="2073469"/>
                    <a:pt x="2801095" y="2037967"/>
                  </a:cubicBezTo>
                  <a:lnTo>
                    <a:pt x="2797201" y="1992482"/>
                  </a:lnTo>
                  <a:lnTo>
                    <a:pt x="2759157" y="2008973"/>
                  </a:lnTo>
                  <a:cubicBezTo>
                    <a:pt x="2710574" y="2038326"/>
                    <a:pt x="2681801" y="2091780"/>
                    <a:pt x="2684056" y="2148498"/>
                  </a:cubicBezTo>
                  <a:cubicBezTo>
                    <a:pt x="2685748" y="2191036"/>
                    <a:pt x="2704692" y="2230359"/>
                    <a:pt x="2735473" y="2258077"/>
                  </a:cubicBezTo>
                  <a:lnTo>
                    <a:pt x="2763794" y="2277388"/>
                  </a:lnTo>
                  <a:lnTo>
                    <a:pt x="2833373" y="2306107"/>
                  </a:lnTo>
                  <a:cubicBezTo>
                    <a:pt x="2907250" y="2325689"/>
                    <a:pt x="2987036" y="2315790"/>
                    <a:pt x="3054924" y="2276426"/>
                  </a:cubicBezTo>
                  <a:cubicBezTo>
                    <a:pt x="3145443" y="2223941"/>
                    <a:pt x="3201007" y="2127079"/>
                    <a:pt x="3200618" y="2022445"/>
                  </a:cubicBezTo>
                  <a:cubicBezTo>
                    <a:pt x="3200326" y="1943970"/>
                    <a:pt x="3168594" y="1870108"/>
                    <a:pt x="3114395" y="1816222"/>
                  </a:cubicBezTo>
                  <a:lnTo>
                    <a:pt x="3066418" y="1779737"/>
                  </a:lnTo>
                  <a:lnTo>
                    <a:pt x="3010286" y="1749573"/>
                  </a:lnTo>
                  <a:cubicBezTo>
                    <a:pt x="2879214" y="1697206"/>
                    <a:pt x="2709476" y="1731011"/>
                    <a:pt x="2536778" y="1843873"/>
                  </a:cubicBezTo>
                  <a:lnTo>
                    <a:pt x="2456830" y="1902128"/>
                  </a:lnTo>
                  <a:lnTo>
                    <a:pt x="2455345" y="1916822"/>
                  </a:lnTo>
                  <a:cubicBezTo>
                    <a:pt x="2449004" y="1959011"/>
                    <a:pt x="2440470" y="2002066"/>
                    <a:pt x="2429696" y="2045788"/>
                  </a:cubicBezTo>
                  <a:cubicBezTo>
                    <a:pt x="2389687" y="2208132"/>
                    <a:pt x="2320858" y="2370544"/>
                    <a:pt x="2229545" y="2519902"/>
                  </a:cubicBezTo>
                  <a:lnTo>
                    <a:pt x="2197254" y="2567245"/>
                  </a:lnTo>
                  <a:lnTo>
                    <a:pt x="2210207" y="2560344"/>
                  </a:lnTo>
                  <a:cubicBezTo>
                    <a:pt x="2238991" y="2548624"/>
                    <a:pt x="2271976" y="2541966"/>
                    <a:pt x="2307035" y="2541967"/>
                  </a:cubicBezTo>
                  <a:cubicBezTo>
                    <a:pt x="2377154" y="2541966"/>
                    <a:pt x="2438976" y="2568596"/>
                    <a:pt x="2475482" y="2609099"/>
                  </a:cubicBezTo>
                  <a:lnTo>
                    <a:pt x="2485730" y="2623253"/>
                  </a:lnTo>
                  <a:lnTo>
                    <a:pt x="2475481" y="2637407"/>
                  </a:lnTo>
                  <a:cubicBezTo>
                    <a:pt x="2438976" y="2677910"/>
                    <a:pt x="2377155" y="2704539"/>
                    <a:pt x="2307035" y="2704540"/>
                  </a:cubicBezTo>
                  <a:cubicBezTo>
                    <a:pt x="2254445" y="2704540"/>
                    <a:pt x="2206524" y="2689560"/>
                    <a:pt x="2170449" y="2664984"/>
                  </a:cubicBezTo>
                  <a:lnTo>
                    <a:pt x="2146378" y="2644149"/>
                  </a:lnTo>
                  <a:lnTo>
                    <a:pt x="2079343" y="2745459"/>
                  </a:lnTo>
                  <a:cubicBezTo>
                    <a:pt x="2007768" y="2864019"/>
                    <a:pt x="1951018" y="2991101"/>
                    <a:pt x="1913424" y="3117982"/>
                  </a:cubicBezTo>
                  <a:cubicBezTo>
                    <a:pt x="1820805" y="3430575"/>
                    <a:pt x="1855518" y="3701872"/>
                    <a:pt x="1998251" y="3834996"/>
                  </a:cubicBezTo>
                  <a:lnTo>
                    <a:pt x="2063140" y="3881282"/>
                  </a:lnTo>
                  <a:lnTo>
                    <a:pt x="2128893" y="3908853"/>
                  </a:lnTo>
                  <a:cubicBezTo>
                    <a:pt x="2202661" y="3928847"/>
                    <a:pt x="2282500" y="3919392"/>
                    <a:pt x="2350607" y="3880408"/>
                  </a:cubicBezTo>
                  <a:cubicBezTo>
                    <a:pt x="2441418" y="3828428"/>
                    <a:pt x="2497520" y="3731877"/>
                    <a:pt x="2497715" y="3627243"/>
                  </a:cubicBezTo>
                  <a:cubicBezTo>
                    <a:pt x="2497860" y="3548767"/>
                    <a:pt x="2466541" y="3474722"/>
                    <a:pt x="2412642" y="3420533"/>
                  </a:cubicBezTo>
                  <a:lnTo>
                    <a:pt x="2352977" y="3374633"/>
                  </a:lnTo>
                  <a:lnTo>
                    <a:pt x="2322100" y="3359763"/>
                  </a:lnTo>
                  <a:cubicBezTo>
                    <a:pt x="2282703" y="3346966"/>
                    <a:pt x="2239178" y="3350221"/>
                    <a:pt x="2201492" y="3370025"/>
                  </a:cubicBezTo>
                  <a:cubicBezTo>
                    <a:pt x="2151246" y="3396431"/>
                    <a:pt x="2119340" y="3448076"/>
                    <a:pt x="2118211" y="3504827"/>
                  </a:cubicBezTo>
                  <a:lnTo>
                    <a:pt x="2122951" y="3546019"/>
                  </a:lnTo>
                  <a:lnTo>
                    <a:pt x="2164289" y="3526650"/>
                  </a:lnTo>
                  <a:cubicBezTo>
                    <a:pt x="2200115" y="3517698"/>
                    <a:pt x="2239817" y="3522291"/>
                    <a:pt x="2274904" y="3542548"/>
                  </a:cubicBezTo>
                  <a:cubicBezTo>
                    <a:pt x="2345078" y="3583063"/>
                    <a:pt x="2370216" y="3670897"/>
                    <a:pt x="2331052" y="3738732"/>
                  </a:cubicBezTo>
                  <a:cubicBezTo>
                    <a:pt x="2291888" y="3806566"/>
                    <a:pt x="2203252" y="3828713"/>
                    <a:pt x="2133078" y="3788198"/>
                  </a:cubicBezTo>
                  <a:lnTo>
                    <a:pt x="2119146" y="3776068"/>
                  </a:lnTo>
                  <a:lnTo>
                    <a:pt x="2118677" y="3776880"/>
                  </a:lnTo>
                  <a:cubicBezTo>
                    <a:pt x="2020675" y="3720299"/>
                    <a:pt x="1961207" y="3614892"/>
                    <a:pt x="1963455" y="3501751"/>
                  </a:cubicBezTo>
                  <a:cubicBezTo>
                    <a:pt x="1965704" y="3388612"/>
                    <a:pt x="2029315" y="3285649"/>
                    <a:pt x="2129486" y="3233007"/>
                  </a:cubicBezTo>
                  <a:cubicBezTo>
                    <a:pt x="2154530" y="3219847"/>
                    <a:pt x="2180867" y="3210352"/>
                    <a:pt x="2207762" y="3204486"/>
                  </a:cubicBezTo>
                  <a:lnTo>
                    <a:pt x="2247867" y="3201172"/>
                  </a:lnTo>
                  <a:lnTo>
                    <a:pt x="2232236" y="3168950"/>
                  </a:lnTo>
                  <a:cubicBezTo>
                    <a:pt x="2217747" y="3127496"/>
                    <a:pt x="2215669" y="3077028"/>
                    <a:pt x="2229363" y="3025925"/>
                  </a:cubicBezTo>
                  <a:cubicBezTo>
                    <a:pt x="2247619" y="2957787"/>
                    <a:pt x="2289593" y="2904647"/>
                    <a:pt x="2338456" y="2879719"/>
                  </a:cubicBezTo>
                  <a:lnTo>
                    <a:pt x="2354880" y="2873445"/>
                  </a:lnTo>
                  <a:lnTo>
                    <a:pt x="2365964" y="2887090"/>
                  </a:lnTo>
                  <a:cubicBezTo>
                    <a:pt x="2395818" y="2933110"/>
                    <a:pt x="2405598" y="3000118"/>
                    <a:pt x="2387340" y="3068255"/>
                  </a:cubicBezTo>
                  <a:cubicBezTo>
                    <a:pt x="2373647" y="3119358"/>
                    <a:pt x="2346614" y="3162025"/>
                    <a:pt x="2313339" y="3190681"/>
                  </a:cubicBezTo>
                  <a:lnTo>
                    <a:pt x="2300031" y="3199699"/>
                  </a:lnTo>
                  <a:lnTo>
                    <a:pt x="2369931" y="3212550"/>
                  </a:lnTo>
                  <a:lnTo>
                    <a:pt x="2428272" y="3240645"/>
                  </a:lnTo>
                  <a:lnTo>
                    <a:pt x="2429241" y="3238966"/>
                  </a:lnTo>
                  <a:lnTo>
                    <a:pt x="2436692" y="3244699"/>
                  </a:lnTo>
                  <a:lnTo>
                    <a:pt x="2444991" y="3248696"/>
                  </a:lnTo>
                  <a:lnTo>
                    <a:pt x="2443946" y="3250279"/>
                  </a:lnTo>
                  <a:lnTo>
                    <a:pt x="2522808" y="3310948"/>
                  </a:lnTo>
                  <a:cubicBezTo>
                    <a:pt x="2605355" y="3393941"/>
                    <a:pt x="2653322" y="3507344"/>
                    <a:pt x="2653099" y="3627532"/>
                  </a:cubicBezTo>
                  <a:cubicBezTo>
                    <a:pt x="2652949" y="3707657"/>
                    <a:pt x="2631394" y="3784688"/>
                    <a:pt x="2592491" y="3851638"/>
                  </a:cubicBezTo>
                  <a:lnTo>
                    <a:pt x="2549418" y="3907558"/>
                  </a:lnTo>
                  <a:lnTo>
                    <a:pt x="2562428" y="3908496"/>
                  </a:lnTo>
                  <a:cubicBezTo>
                    <a:pt x="2605574" y="3916675"/>
                    <a:pt x="2650319" y="3940109"/>
                    <a:pt x="2687729" y="3977518"/>
                  </a:cubicBezTo>
                  <a:cubicBezTo>
                    <a:pt x="2737609" y="4027400"/>
                    <a:pt x="2762643" y="4090319"/>
                    <a:pt x="2759800" y="4145101"/>
                  </a:cubicBezTo>
                  <a:lnTo>
                    <a:pt x="2757022" y="4162460"/>
                  </a:lnTo>
                  <a:lnTo>
                    <a:pt x="2739663" y="4165237"/>
                  </a:lnTo>
                  <a:cubicBezTo>
                    <a:pt x="2684881" y="4168081"/>
                    <a:pt x="2621961" y="4143047"/>
                    <a:pt x="2572081" y="4093167"/>
                  </a:cubicBezTo>
                  <a:cubicBezTo>
                    <a:pt x="2534671" y="4055757"/>
                    <a:pt x="2511237" y="4011012"/>
                    <a:pt x="2503058" y="3967867"/>
                  </a:cubicBezTo>
                  <a:lnTo>
                    <a:pt x="2502371" y="3958335"/>
                  </a:lnTo>
                  <a:lnTo>
                    <a:pt x="2427798" y="4015263"/>
                  </a:lnTo>
                  <a:cubicBezTo>
                    <a:pt x="2366952" y="4050092"/>
                    <a:pt x="2299991" y="4069531"/>
                    <a:pt x="2232329" y="4073606"/>
                  </a:cubicBezTo>
                  <a:lnTo>
                    <a:pt x="2218633" y="4072875"/>
                  </a:lnTo>
                  <a:lnTo>
                    <a:pt x="2272337" y="4158898"/>
                  </a:lnTo>
                  <a:cubicBezTo>
                    <a:pt x="2343008" y="4288895"/>
                    <a:pt x="2374739" y="4418644"/>
                    <a:pt x="2364192" y="4533287"/>
                  </a:cubicBezTo>
                  <a:lnTo>
                    <a:pt x="2359669" y="4559743"/>
                  </a:lnTo>
                  <a:lnTo>
                    <a:pt x="2379450" y="4550148"/>
                  </a:lnTo>
                  <a:cubicBezTo>
                    <a:pt x="2420904" y="4535659"/>
                    <a:pt x="2471372" y="4533581"/>
                    <a:pt x="2522475" y="4547273"/>
                  </a:cubicBezTo>
                  <a:cubicBezTo>
                    <a:pt x="2590613" y="4565531"/>
                    <a:pt x="2643753" y="4607505"/>
                    <a:pt x="2668681" y="4656368"/>
                  </a:cubicBezTo>
                  <a:lnTo>
                    <a:pt x="2674956" y="4672791"/>
                  </a:lnTo>
                  <a:lnTo>
                    <a:pt x="2661310" y="4683876"/>
                  </a:lnTo>
                  <a:cubicBezTo>
                    <a:pt x="2615291" y="4713729"/>
                    <a:pt x="2548283" y="4723509"/>
                    <a:pt x="2480145" y="4705251"/>
                  </a:cubicBezTo>
                  <a:cubicBezTo>
                    <a:pt x="2429042" y="4691558"/>
                    <a:pt x="2386375" y="4664525"/>
                    <a:pt x="2357718" y="4631251"/>
                  </a:cubicBezTo>
                  <a:lnTo>
                    <a:pt x="2347296" y="4615869"/>
                  </a:lnTo>
                  <a:lnTo>
                    <a:pt x="2331028" y="4662657"/>
                  </a:lnTo>
                  <a:cubicBezTo>
                    <a:pt x="2322048" y="4682693"/>
                    <a:pt x="2311321" y="4701888"/>
                    <a:pt x="2298826" y="4720121"/>
                  </a:cubicBezTo>
                  <a:lnTo>
                    <a:pt x="2192432" y="4647203"/>
                  </a:lnTo>
                  <a:cubicBezTo>
                    <a:pt x="2285709" y="4511104"/>
                    <a:pt x="2239037" y="4297853"/>
                    <a:pt x="2077891" y="4093146"/>
                  </a:cubicBezTo>
                  <a:lnTo>
                    <a:pt x="2030142" y="4038512"/>
                  </a:lnTo>
                  <a:lnTo>
                    <a:pt x="1990057" y="4018513"/>
                  </a:lnTo>
                  <a:lnTo>
                    <a:pt x="1989796" y="4018975"/>
                  </a:lnTo>
                  <a:lnTo>
                    <a:pt x="1986827" y="4016902"/>
                  </a:lnTo>
                  <a:lnTo>
                    <a:pt x="1979367" y="4013180"/>
                  </a:lnTo>
                  <a:lnTo>
                    <a:pt x="1979985" y="4012124"/>
                  </a:lnTo>
                  <a:lnTo>
                    <a:pt x="1905212" y="3959905"/>
                  </a:lnTo>
                  <a:cubicBezTo>
                    <a:pt x="1792375" y="3859997"/>
                    <a:pt x="1726063" y="3701798"/>
                    <a:pt x="1713204" y="3510714"/>
                  </a:cubicBezTo>
                  <a:lnTo>
                    <a:pt x="1712753" y="3467954"/>
                  </a:lnTo>
                  <a:lnTo>
                    <a:pt x="1658348" y="3501613"/>
                  </a:lnTo>
                  <a:cubicBezTo>
                    <a:pt x="1557480" y="3556801"/>
                    <a:pt x="1457200" y="3590249"/>
                    <a:pt x="1362288" y="3601394"/>
                  </a:cubicBezTo>
                  <a:lnTo>
                    <a:pt x="1338188" y="3602827"/>
                  </a:lnTo>
                  <a:lnTo>
                    <a:pt x="1338250" y="3602937"/>
                  </a:lnTo>
                  <a:lnTo>
                    <a:pt x="1333477" y="3603107"/>
                  </a:lnTo>
                  <a:lnTo>
                    <a:pt x="1292186" y="3605562"/>
                  </a:lnTo>
                  <a:lnTo>
                    <a:pt x="1282307" y="3604941"/>
                  </a:lnTo>
                  <a:lnTo>
                    <a:pt x="1259058" y="3605775"/>
                  </a:lnTo>
                  <a:cubicBezTo>
                    <a:pt x="1106781" y="3619106"/>
                    <a:pt x="992318" y="3677743"/>
                    <a:pt x="936958" y="3770778"/>
                  </a:cubicBezTo>
                  <a:lnTo>
                    <a:pt x="918844" y="3810221"/>
                  </a:lnTo>
                  <a:lnTo>
                    <a:pt x="904767" y="3852730"/>
                  </a:lnTo>
                  <a:cubicBezTo>
                    <a:pt x="893063" y="3914435"/>
                    <a:pt x="905872" y="3979247"/>
                    <a:pt x="942129" y="4032575"/>
                  </a:cubicBezTo>
                  <a:cubicBezTo>
                    <a:pt x="990473" y="4103679"/>
                    <a:pt x="1073134" y="4143523"/>
                    <a:pt x="1158872" y="4137047"/>
                  </a:cubicBezTo>
                  <a:cubicBezTo>
                    <a:pt x="1223176" y="4132191"/>
                    <a:pt x="1281855" y="4101836"/>
                    <a:pt x="1322835" y="4054243"/>
                  </a:cubicBezTo>
                  <a:lnTo>
                    <a:pt x="1356651" y="4002458"/>
                  </a:lnTo>
                  <a:lnTo>
                    <a:pt x="1366880" y="3976207"/>
                  </a:lnTo>
                  <a:cubicBezTo>
                    <a:pt x="1374865" y="3943119"/>
                    <a:pt x="1369440" y="3907664"/>
                    <a:pt x="1350825" y="3878046"/>
                  </a:cubicBezTo>
                  <a:cubicBezTo>
                    <a:pt x="1326005" y="3838554"/>
                    <a:pt x="1281669" y="3815687"/>
                    <a:pt x="1235103" y="3818361"/>
                  </a:cubicBezTo>
                  <a:lnTo>
                    <a:pt x="1201655" y="3824857"/>
                  </a:lnTo>
                  <a:lnTo>
                    <a:pt x="1220145" y="3857497"/>
                  </a:lnTo>
                  <a:cubicBezTo>
                    <a:pt x="1229751" y="3886281"/>
                    <a:pt x="1228506" y="3919099"/>
                    <a:pt x="1214134" y="3949131"/>
                  </a:cubicBezTo>
                  <a:cubicBezTo>
                    <a:pt x="1185389" y="4009191"/>
                    <a:pt x="1115022" y="4035356"/>
                    <a:pt x="1056963" y="4007571"/>
                  </a:cubicBezTo>
                  <a:cubicBezTo>
                    <a:pt x="998904" y="3979785"/>
                    <a:pt x="975140" y="3908570"/>
                    <a:pt x="1003883" y="3848509"/>
                  </a:cubicBezTo>
                  <a:lnTo>
                    <a:pt x="1012938" y="3836325"/>
                  </a:lnTo>
                  <a:lnTo>
                    <a:pt x="1012242" y="3835992"/>
                  </a:lnTo>
                  <a:cubicBezTo>
                    <a:pt x="1052385" y="3752113"/>
                    <a:pt x="1134973" y="3696707"/>
                    <a:pt x="1227810" y="3691376"/>
                  </a:cubicBezTo>
                  <a:cubicBezTo>
                    <a:pt x="1320648" y="3686045"/>
                    <a:pt x="1409036" y="3731633"/>
                    <a:pt x="1458516" y="3810364"/>
                  </a:cubicBezTo>
                  <a:cubicBezTo>
                    <a:pt x="1486342" y="3854651"/>
                    <a:pt x="1499386" y="3905482"/>
                    <a:pt x="1497451" y="3955959"/>
                  </a:cubicBezTo>
                  <a:lnTo>
                    <a:pt x="1496715" y="3961274"/>
                  </a:lnTo>
                  <a:lnTo>
                    <a:pt x="1513226" y="3951183"/>
                  </a:lnTo>
                  <a:cubicBezTo>
                    <a:pt x="1528179" y="3943917"/>
                    <a:pt x="1544276" y="3937870"/>
                    <a:pt x="1561311" y="3933306"/>
                  </a:cubicBezTo>
                  <a:cubicBezTo>
                    <a:pt x="1629448" y="3915049"/>
                    <a:pt x="1696456" y="3924829"/>
                    <a:pt x="1742476" y="3954683"/>
                  </a:cubicBezTo>
                  <a:lnTo>
                    <a:pt x="1756122" y="3965768"/>
                  </a:lnTo>
                  <a:lnTo>
                    <a:pt x="1749847" y="3982190"/>
                  </a:lnTo>
                  <a:cubicBezTo>
                    <a:pt x="1724919" y="4031054"/>
                    <a:pt x="1671778" y="4073027"/>
                    <a:pt x="1603641" y="4091284"/>
                  </a:cubicBezTo>
                  <a:cubicBezTo>
                    <a:pt x="1552538" y="4104977"/>
                    <a:pt x="1502070" y="4102900"/>
                    <a:pt x="1460622" y="4088411"/>
                  </a:cubicBezTo>
                  <a:lnTo>
                    <a:pt x="1453840" y="4085121"/>
                  </a:lnTo>
                  <a:lnTo>
                    <a:pt x="1419601" y="4137552"/>
                  </a:lnTo>
                  <a:cubicBezTo>
                    <a:pt x="1356839" y="4210444"/>
                    <a:pt x="1266970" y="4256933"/>
                    <a:pt x="1168487" y="4264371"/>
                  </a:cubicBezTo>
                  <a:cubicBezTo>
                    <a:pt x="1070005" y="4271808"/>
                    <a:pt x="974174" y="4239343"/>
                    <a:pt x="901176" y="4176705"/>
                  </a:cubicBezTo>
                  <a:lnTo>
                    <a:pt x="847574" y="4116718"/>
                  </a:lnTo>
                  <a:lnTo>
                    <a:pt x="825259" y="4119417"/>
                  </a:lnTo>
                  <a:cubicBezTo>
                    <a:pt x="653048" y="4148564"/>
                    <a:pt x="523865" y="4221943"/>
                    <a:pt x="458485" y="4327754"/>
                  </a:cubicBezTo>
                  <a:lnTo>
                    <a:pt x="432251" y="4381186"/>
                  </a:lnTo>
                  <a:lnTo>
                    <a:pt x="413192" y="4449178"/>
                  </a:lnTo>
                  <a:cubicBezTo>
                    <a:pt x="402360" y="4526585"/>
                    <a:pt x="422608" y="4606388"/>
                    <a:pt x="471614" y="4670017"/>
                  </a:cubicBezTo>
                  <a:cubicBezTo>
                    <a:pt x="536954" y="4754858"/>
                    <a:pt x="643151" y="4797611"/>
                    <a:pt x="749050" y="4781711"/>
                  </a:cubicBezTo>
                  <a:cubicBezTo>
                    <a:pt x="828474" y="4769786"/>
                    <a:pt x="898368" y="4726272"/>
                    <a:pt x="944190" y="4662952"/>
                  </a:cubicBezTo>
                  <a:lnTo>
                    <a:pt x="980446" y="4595335"/>
                  </a:lnTo>
                  <a:lnTo>
                    <a:pt x="990196" y="4561858"/>
                  </a:lnTo>
                  <a:cubicBezTo>
                    <a:pt x="996386" y="4520541"/>
                    <a:pt x="985919" y="4477780"/>
                    <a:pt x="959961" y="4443579"/>
                  </a:cubicBezTo>
                  <a:cubicBezTo>
                    <a:pt x="925348" y="4397977"/>
                    <a:pt x="868671" y="4374812"/>
                    <a:pt x="812026" y="4383114"/>
                  </a:cubicBezTo>
                  <a:lnTo>
                    <a:pt x="771834" y="4394668"/>
                  </a:lnTo>
                  <a:lnTo>
                    <a:pt x="797967" y="4432577"/>
                  </a:lnTo>
                  <a:cubicBezTo>
                    <a:pt x="812822" y="4466731"/>
                    <a:pt x="814846" y="4506991"/>
                    <a:pt x="800520" y="4545260"/>
                  </a:cubicBezTo>
                  <a:cubicBezTo>
                    <a:pt x="771867" y="4621799"/>
                    <a:pt x="688662" y="4661393"/>
                    <a:pt x="614674" y="4633695"/>
                  </a:cubicBezTo>
                  <a:cubicBezTo>
                    <a:pt x="540686" y="4605998"/>
                    <a:pt x="503935" y="4521498"/>
                    <a:pt x="532588" y="4444960"/>
                  </a:cubicBezTo>
                  <a:lnTo>
                    <a:pt x="542341" y="4429085"/>
                  </a:lnTo>
                  <a:lnTo>
                    <a:pt x="541456" y="4428753"/>
                  </a:lnTo>
                  <a:cubicBezTo>
                    <a:pt x="581470" y="4321862"/>
                    <a:pt x="676458" y="4245197"/>
                    <a:pt x="789387" y="4228646"/>
                  </a:cubicBezTo>
                  <a:cubicBezTo>
                    <a:pt x="817619" y="4224509"/>
                    <a:pt x="845855" y="4224292"/>
                    <a:pt x="873407" y="4227715"/>
                  </a:cubicBezTo>
                  <a:cubicBezTo>
                    <a:pt x="956063" y="4237983"/>
                    <a:pt x="1032560" y="4281008"/>
                    <a:pt x="1084313" y="4349192"/>
                  </a:cubicBezTo>
                  <a:cubicBezTo>
                    <a:pt x="1136066" y="4417377"/>
                    <a:pt x="1156932" y="4502626"/>
                    <a:pt x="1144592" y="4584998"/>
                  </a:cubicBezTo>
                  <a:lnTo>
                    <a:pt x="1133389" y="4623469"/>
                  </a:lnTo>
                  <a:lnTo>
                    <a:pt x="1165933" y="4617024"/>
                  </a:lnTo>
                  <a:cubicBezTo>
                    <a:pt x="1219660" y="4612712"/>
                    <a:pt x="1280229" y="4625938"/>
                    <a:pt x="1336648" y="4658088"/>
                  </a:cubicBezTo>
                  <a:cubicBezTo>
                    <a:pt x="1411873" y="4700955"/>
                    <a:pt x="1461916" y="4767316"/>
                    <a:pt x="1476319" y="4833086"/>
                  </a:cubicBezTo>
                  <a:lnTo>
                    <a:pt x="1478662" y="4854536"/>
                  </a:lnTo>
                  <a:lnTo>
                    <a:pt x="1459014" y="4863455"/>
                  </a:lnTo>
                  <a:cubicBezTo>
                    <a:pt x="1395089" y="4884590"/>
                    <a:pt x="1312486" y="4875366"/>
                    <a:pt x="1237261" y="4832499"/>
                  </a:cubicBezTo>
                  <a:cubicBezTo>
                    <a:pt x="1180842" y="4800350"/>
                    <a:pt x="1138588" y="4754984"/>
                    <a:pt x="1114911" y="4706563"/>
                  </a:cubicBezTo>
                  <a:lnTo>
                    <a:pt x="1107787" y="4686386"/>
                  </a:lnTo>
                  <a:lnTo>
                    <a:pt x="1071110" y="4754786"/>
                  </a:lnTo>
                  <a:cubicBezTo>
                    <a:pt x="1000948" y="4851743"/>
                    <a:pt x="893926" y="4918370"/>
                    <a:pt x="772312" y="4936631"/>
                  </a:cubicBezTo>
                  <a:cubicBezTo>
                    <a:pt x="610159" y="4960979"/>
                    <a:pt x="447550" y="4895513"/>
                    <a:pt x="347500" y="4765606"/>
                  </a:cubicBezTo>
                  <a:lnTo>
                    <a:pt x="332275" y="4740143"/>
                  </a:lnTo>
                  <a:lnTo>
                    <a:pt x="325130" y="4762098"/>
                  </a:lnTo>
                  <a:cubicBezTo>
                    <a:pt x="307865" y="4799745"/>
                    <a:pt x="276270" y="4835399"/>
                    <a:pt x="233543" y="4861170"/>
                  </a:cubicBezTo>
                  <a:cubicBezTo>
                    <a:pt x="176572" y="4895532"/>
                    <a:pt x="113295" y="4904192"/>
                    <a:pt x="63786" y="4889174"/>
                  </a:cubicBezTo>
                  <a:lnTo>
                    <a:pt x="48522" y="4882697"/>
                  </a:lnTo>
                  <a:lnTo>
                    <a:pt x="49913" y="4866175"/>
                  </a:lnTo>
                  <a:cubicBezTo>
                    <a:pt x="59725" y="4815377"/>
                    <a:pt x="96903" y="4763446"/>
                    <a:pt x="153873" y="4729084"/>
                  </a:cubicBezTo>
                  <a:cubicBezTo>
                    <a:pt x="196601" y="4703313"/>
                    <a:pt x="242877" y="4691999"/>
                    <a:pt x="284231" y="4694287"/>
                  </a:cubicBezTo>
                  <a:lnTo>
                    <a:pt x="307227" y="4698253"/>
                  </a:lnTo>
                  <a:lnTo>
                    <a:pt x="293168" y="4674739"/>
                  </a:lnTo>
                  <a:cubicBezTo>
                    <a:pt x="250250" y="4578963"/>
                    <a:pt x="241840" y="4470576"/>
                    <a:pt x="270323" y="4368629"/>
                  </a:cubicBezTo>
                  <a:lnTo>
                    <a:pt x="284548" y="4328406"/>
                  </a:lnTo>
                  <a:lnTo>
                    <a:pt x="283726" y="4328098"/>
                  </a:lnTo>
                  <a:lnTo>
                    <a:pt x="287408" y="4320319"/>
                  </a:lnTo>
                  <a:lnTo>
                    <a:pt x="290630" y="4311206"/>
                  </a:lnTo>
                  <a:lnTo>
                    <a:pt x="291536" y="4311597"/>
                  </a:lnTo>
                  <a:lnTo>
                    <a:pt x="315794" y="4260335"/>
                  </a:lnTo>
                  <a:cubicBezTo>
                    <a:pt x="391122" y="4130339"/>
                    <a:pt x="532467" y="4034290"/>
                    <a:pt x="719506" y="3985998"/>
                  </a:cubicBezTo>
                  <a:lnTo>
                    <a:pt x="780948" y="3973295"/>
                  </a:lnTo>
                  <a:lnTo>
                    <a:pt x="780381" y="3971460"/>
                  </a:lnTo>
                  <a:lnTo>
                    <a:pt x="775378" y="3924003"/>
                  </a:lnTo>
                  <a:lnTo>
                    <a:pt x="752527" y="3939676"/>
                  </a:lnTo>
                  <a:cubicBezTo>
                    <a:pt x="624422" y="4018635"/>
                    <a:pt x="489708" y="4049112"/>
                    <a:pt x="366592" y="4026020"/>
                  </a:cubicBezTo>
                  <a:lnTo>
                    <a:pt x="302733" y="4008370"/>
                  </a:lnTo>
                  <a:lnTo>
                    <a:pt x="302616" y="4008711"/>
                  </a:lnTo>
                  <a:lnTo>
                    <a:pt x="299957" y="4007602"/>
                  </a:lnTo>
                  <a:lnTo>
                    <a:pt x="297629" y="4006959"/>
                  </a:lnTo>
                  <a:lnTo>
                    <a:pt x="297734" y="4006674"/>
                  </a:lnTo>
                  <a:lnTo>
                    <a:pt x="286645" y="4002049"/>
                  </a:lnTo>
                  <a:lnTo>
                    <a:pt x="287455" y="4013393"/>
                  </a:lnTo>
                  <a:cubicBezTo>
                    <a:pt x="285921" y="4048103"/>
                    <a:pt x="272623" y="4085788"/>
                    <a:pt x="247552" y="4119307"/>
                  </a:cubicBezTo>
                  <a:cubicBezTo>
                    <a:pt x="214125" y="4163999"/>
                    <a:pt x="167679" y="4190707"/>
                    <a:pt x="124460" y="4194665"/>
                  </a:cubicBezTo>
                  <a:lnTo>
                    <a:pt x="110552" y="4194450"/>
                  </a:lnTo>
                  <a:lnTo>
                    <a:pt x="106417" y="4181170"/>
                  </a:lnTo>
                  <a:cubicBezTo>
                    <a:pt x="98005" y="4138594"/>
                    <a:pt x="110504" y="4086495"/>
                    <a:pt x="143933" y="4041803"/>
                  </a:cubicBezTo>
                  <a:cubicBezTo>
                    <a:pt x="160647" y="4019457"/>
                    <a:pt x="180615" y="4001607"/>
                    <a:pt x="201808" y="3988849"/>
                  </a:cubicBezTo>
                  <a:lnTo>
                    <a:pt x="231767" y="3974775"/>
                  </a:lnTo>
                  <a:lnTo>
                    <a:pt x="189176" y="3948821"/>
                  </a:lnTo>
                  <a:cubicBezTo>
                    <a:pt x="168860" y="3933735"/>
                    <a:pt x="150107" y="3916933"/>
                    <a:pt x="133166" y="3898689"/>
                  </a:cubicBezTo>
                  <a:cubicBezTo>
                    <a:pt x="87995" y="3850035"/>
                    <a:pt x="55720" y="3791111"/>
                    <a:pt x="41109" y="3727050"/>
                  </a:cubicBezTo>
                  <a:cubicBezTo>
                    <a:pt x="11887" y="3598927"/>
                    <a:pt x="57824" y="3470016"/>
                    <a:pt x="161388" y="3389507"/>
                  </a:cubicBezTo>
                  <a:cubicBezTo>
                    <a:pt x="219644" y="3344223"/>
                    <a:pt x="291078" y="3318182"/>
                    <a:pt x="365829" y="3312723"/>
                  </a:cubicBezTo>
                  <a:lnTo>
                    <a:pt x="375070" y="3312901"/>
                  </a:lnTo>
                  <a:lnTo>
                    <a:pt x="374562" y="3312625"/>
                  </a:lnTo>
                  <a:cubicBezTo>
                    <a:pt x="357641" y="3301180"/>
                    <a:pt x="341722" y="3287966"/>
                    <a:pt x="327092" y="3273063"/>
                  </a:cubicBezTo>
                  <a:cubicBezTo>
                    <a:pt x="249067" y="3193576"/>
                    <a:pt x="219776" y="3078293"/>
                    <a:pt x="250395" y="2971203"/>
                  </a:cubicBezTo>
                  <a:cubicBezTo>
                    <a:pt x="265704" y="2917659"/>
                    <a:pt x="294811" y="2870292"/>
                    <a:pt x="333621" y="2833033"/>
                  </a:cubicBezTo>
                  <a:cubicBezTo>
                    <a:pt x="362729" y="2805090"/>
                    <a:pt x="397295" y="2782832"/>
                    <a:pt x="435592" y="2767916"/>
                  </a:cubicBezTo>
                  <a:lnTo>
                    <a:pt x="471059" y="2756771"/>
                  </a:lnTo>
                  <a:lnTo>
                    <a:pt x="470992" y="2756517"/>
                  </a:lnTo>
                  <a:lnTo>
                    <a:pt x="472886" y="2756198"/>
                  </a:lnTo>
                  <a:lnTo>
                    <a:pt x="475071" y="2755511"/>
                  </a:lnTo>
                  <a:lnTo>
                    <a:pt x="475144" y="2755816"/>
                  </a:lnTo>
                  <a:lnTo>
                    <a:pt x="527092" y="2747047"/>
                  </a:lnTo>
                  <a:cubicBezTo>
                    <a:pt x="626622" y="2739532"/>
                    <a:pt x="732349" y="2779177"/>
                    <a:pt x="830038" y="2859786"/>
                  </a:cubicBezTo>
                  <a:lnTo>
                    <a:pt x="891461" y="2920919"/>
                  </a:lnTo>
                  <a:lnTo>
                    <a:pt x="953876" y="2838945"/>
                  </a:lnTo>
                  <a:cubicBezTo>
                    <a:pt x="981341" y="2811229"/>
                    <a:pt x="1012652" y="2786885"/>
                    <a:pt x="1047311" y="2766790"/>
                  </a:cubicBezTo>
                  <a:cubicBezTo>
                    <a:pt x="1116625" y="2726598"/>
                    <a:pt x="1194039" y="2706463"/>
                    <a:pt x="1271471" y="2706391"/>
                  </a:cubicBezTo>
                  <a:cubicBezTo>
                    <a:pt x="1329546" y="2706337"/>
                    <a:pt x="1387631" y="2717569"/>
                    <a:pt x="1442318" y="2740090"/>
                  </a:cubicBezTo>
                  <a:lnTo>
                    <a:pt x="1474465" y="2755904"/>
                  </a:lnTo>
                  <a:lnTo>
                    <a:pt x="1482100" y="2725130"/>
                  </a:lnTo>
                  <a:cubicBezTo>
                    <a:pt x="1497512" y="2684009"/>
                    <a:pt x="1528229" y="2643912"/>
                    <a:pt x="1571467" y="2613425"/>
                  </a:cubicBezTo>
                  <a:cubicBezTo>
                    <a:pt x="1629119" y="2572775"/>
                    <a:pt x="1695385" y="2558830"/>
                    <a:pt x="1748880" y="2570968"/>
                  </a:cubicBezTo>
                  <a:lnTo>
                    <a:pt x="1765513" y="2576663"/>
                  </a:lnTo>
                  <a:lnTo>
                    <a:pt x="1765291" y="2594242"/>
                  </a:lnTo>
                  <a:cubicBezTo>
                    <a:pt x="1758757" y="2648707"/>
                    <a:pt x="1723366" y="2706441"/>
                    <a:pt x="1665714" y="2747090"/>
                  </a:cubicBezTo>
                  <a:cubicBezTo>
                    <a:pt x="1636889" y="2767415"/>
                    <a:pt x="1605909" y="2781063"/>
                    <a:pt x="1575449" y="2788114"/>
                  </a:cubicBezTo>
                  <a:lnTo>
                    <a:pt x="1532152" y="2793541"/>
                  </a:lnTo>
                  <a:lnTo>
                    <a:pt x="1548269" y="2804530"/>
                  </a:lnTo>
                  <a:cubicBezTo>
                    <a:pt x="1609636" y="2859791"/>
                    <a:pt x="1647404" y="2938186"/>
                    <a:pt x="1650776" y="3022990"/>
                  </a:cubicBezTo>
                  <a:cubicBezTo>
                    <a:pt x="1655272" y="3136062"/>
                    <a:pt x="1597909" y="3242631"/>
                    <a:pt x="1501052" y="3301149"/>
                  </a:cubicBezTo>
                  <a:cubicBezTo>
                    <a:pt x="1404202" y="3359667"/>
                    <a:pt x="1283182" y="3360869"/>
                    <a:pt x="1185181" y="3304288"/>
                  </a:cubicBezTo>
                  <a:lnTo>
                    <a:pt x="1185650" y="3303475"/>
                  </a:lnTo>
                  <a:lnTo>
                    <a:pt x="1168179" y="3297475"/>
                  </a:lnTo>
                  <a:cubicBezTo>
                    <a:pt x="1098005" y="3256959"/>
                    <a:pt x="1072868" y="3169125"/>
                    <a:pt x="1112032" y="3101290"/>
                  </a:cubicBezTo>
                  <a:cubicBezTo>
                    <a:pt x="1151196" y="3033456"/>
                    <a:pt x="1239831" y="3011309"/>
                    <a:pt x="1310004" y="3051824"/>
                  </a:cubicBezTo>
                  <a:cubicBezTo>
                    <a:pt x="1345092" y="3072082"/>
                    <a:pt x="1368920" y="3104169"/>
                    <a:pt x="1379081" y="3139671"/>
                  </a:cubicBezTo>
                  <a:lnTo>
                    <a:pt x="1382976" y="3185155"/>
                  </a:lnTo>
                  <a:lnTo>
                    <a:pt x="1421019" y="3168665"/>
                  </a:lnTo>
                  <a:cubicBezTo>
                    <a:pt x="1469602" y="3139312"/>
                    <a:pt x="1498367" y="3085858"/>
                    <a:pt x="1496112" y="3029140"/>
                  </a:cubicBezTo>
                  <a:cubicBezTo>
                    <a:pt x="1494420" y="2986602"/>
                    <a:pt x="1475485" y="2947279"/>
                    <a:pt x="1444703" y="2919561"/>
                  </a:cubicBezTo>
                  <a:lnTo>
                    <a:pt x="1416382" y="2900250"/>
                  </a:lnTo>
                  <a:lnTo>
                    <a:pt x="1346804" y="2871532"/>
                  </a:lnTo>
                  <a:cubicBezTo>
                    <a:pt x="1272926" y="2851949"/>
                    <a:pt x="1193141" y="2861848"/>
                    <a:pt x="1125252" y="2901212"/>
                  </a:cubicBezTo>
                  <a:cubicBezTo>
                    <a:pt x="1034733" y="2953697"/>
                    <a:pt x="979169" y="3050559"/>
                    <a:pt x="979558" y="3155193"/>
                  </a:cubicBezTo>
                  <a:cubicBezTo>
                    <a:pt x="979851" y="3233668"/>
                    <a:pt x="1011582" y="3307538"/>
                    <a:pt x="1065781" y="3361426"/>
                  </a:cubicBezTo>
                  <a:lnTo>
                    <a:pt x="1112129" y="3396670"/>
                  </a:lnTo>
                  <a:lnTo>
                    <a:pt x="1167119" y="3426954"/>
                  </a:lnTo>
                  <a:cubicBezTo>
                    <a:pt x="1298387" y="3480840"/>
                    <a:pt x="1469073" y="3447537"/>
                    <a:pt x="1642841" y="3334132"/>
                  </a:cubicBezTo>
                  <a:lnTo>
                    <a:pt x="1723066" y="3275705"/>
                  </a:lnTo>
                  <a:lnTo>
                    <a:pt x="1723871" y="3267252"/>
                  </a:lnTo>
                  <a:cubicBezTo>
                    <a:pt x="1730072" y="3224586"/>
                    <a:pt x="1738523" y="3181011"/>
                    <a:pt x="1749278" y="3136731"/>
                  </a:cubicBezTo>
                  <a:cubicBezTo>
                    <a:pt x="1779067" y="3014084"/>
                    <a:pt x="1825347" y="2891307"/>
                    <a:pt x="1885391" y="2774066"/>
                  </a:cubicBezTo>
                  <a:lnTo>
                    <a:pt x="1892863" y="2760730"/>
                  </a:lnTo>
                  <a:lnTo>
                    <a:pt x="1883647" y="2755317"/>
                  </a:lnTo>
                  <a:cubicBezTo>
                    <a:pt x="1839579" y="2722652"/>
                    <a:pt x="1806971" y="2663302"/>
                    <a:pt x="1800233" y="2593083"/>
                  </a:cubicBezTo>
                  <a:cubicBezTo>
                    <a:pt x="1793494" y="2522865"/>
                    <a:pt x="1814221" y="2458397"/>
                    <a:pt x="1851273" y="2417948"/>
                  </a:cubicBezTo>
                  <a:lnTo>
                    <a:pt x="1864461" y="2406324"/>
                  </a:lnTo>
                  <a:lnTo>
                    <a:pt x="1879621" y="2415227"/>
                  </a:lnTo>
                  <a:cubicBezTo>
                    <a:pt x="1923689" y="2447892"/>
                    <a:pt x="1956297" y="2507242"/>
                    <a:pt x="1963035" y="2577461"/>
                  </a:cubicBezTo>
                  <a:cubicBezTo>
                    <a:pt x="1964720" y="2595015"/>
                    <a:pt x="1964688" y="2612210"/>
                    <a:pt x="1963114" y="2628761"/>
                  </a:cubicBezTo>
                  <a:lnTo>
                    <a:pt x="1960205" y="2643795"/>
                  </a:lnTo>
                  <a:lnTo>
                    <a:pt x="2025217" y="2548400"/>
                  </a:lnTo>
                  <a:lnTo>
                    <a:pt x="2024468" y="2547577"/>
                  </a:lnTo>
                  <a:cubicBezTo>
                    <a:pt x="2131595" y="2399528"/>
                    <a:pt x="2215320" y="2231453"/>
                    <a:pt x="2265586" y="2063542"/>
                  </a:cubicBezTo>
                  <a:cubicBezTo>
                    <a:pt x="2371002" y="1711423"/>
                    <a:pt x="2315232" y="1410168"/>
                    <a:pt x="2124212" y="1299884"/>
                  </a:cubicBezTo>
                  <a:lnTo>
                    <a:pt x="2124792" y="1298877"/>
                  </a:lnTo>
                  <a:lnTo>
                    <a:pt x="2058300" y="1269084"/>
                  </a:lnTo>
                  <a:cubicBezTo>
                    <a:pt x="1984131" y="1247115"/>
                    <a:pt x="1903090" y="1254991"/>
                    <a:pt x="1833426" y="1293197"/>
                  </a:cubicBezTo>
                  <a:cubicBezTo>
                    <a:pt x="1740539" y="1344139"/>
                    <a:pt x="1682247" y="1441117"/>
                    <a:pt x="1680840" y="1547045"/>
                  </a:cubicBezTo>
                  <a:cubicBezTo>
                    <a:pt x="1679785" y="1626491"/>
                    <a:pt x="1710850" y="1701755"/>
                    <a:pt x="1765051" y="1756945"/>
                  </a:cubicBezTo>
                  <a:lnTo>
                    <a:pt x="1820301" y="1799930"/>
                  </a:lnTo>
                  <a:lnTo>
                    <a:pt x="1820419" y="1799752"/>
                  </a:lnTo>
                  <a:cubicBezTo>
                    <a:pt x="1867797" y="1831011"/>
                    <a:pt x="1928429" y="1834026"/>
                    <a:pt x="1978676" y="1807621"/>
                  </a:cubicBezTo>
                  <a:cubicBezTo>
                    <a:pt x="2028922" y="1781215"/>
                    <a:pt x="2060829" y="1729570"/>
                    <a:pt x="2061957" y="1672820"/>
                  </a:cubicBezTo>
                  <a:lnTo>
                    <a:pt x="2057217" y="1631628"/>
                  </a:lnTo>
                  <a:lnTo>
                    <a:pt x="2015879" y="1650997"/>
                  </a:lnTo>
                  <a:cubicBezTo>
                    <a:pt x="1980053" y="1659948"/>
                    <a:pt x="1940351" y="1655357"/>
                    <a:pt x="1905264" y="1635099"/>
                  </a:cubicBezTo>
                  <a:cubicBezTo>
                    <a:pt x="1835090" y="1594584"/>
                    <a:pt x="1809952" y="1506751"/>
                    <a:pt x="1849116" y="1438916"/>
                  </a:cubicBezTo>
                  <a:cubicBezTo>
                    <a:pt x="1888280" y="1371082"/>
                    <a:pt x="1976916" y="1348935"/>
                    <a:pt x="2047090" y="1389450"/>
                  </a:cubicBezTo>
                  <a:lnTo>
                    <a:pt x="2061022" y="1401579"/>
                  </a:lnTo>
                  <a:lnTo>
                    <a:pt x="2061491" y="1400767"/>
                  </a:lnTo>
                  <a:cubicBezTo>
                    <a:pt x="2159492" y="1457347"/>
                    <a:pt x="2218961" y="1562755"/>
                    <a:pt x="2216713" y="1675895"/>
                  </a:cubicBezTo>
                  <a:cubicBezTo>
                    <a:pt x="2214464" y="1789035"/>
                    <a:pt x="2150853" y="1891987"/>
                    <a:pt x="2050681" y="1944630"/>
                  </a:cubicBezTo>
                  <a:cubicBezTo>
                    <a:pt x="2031899" y="1954501"/>
                    <a:pt x="2012389" y="1962309"/>
                    <a:pt x="1992462" y="1968071"/>
                  </a:cubicBezTo>
                  <a:lnTo>
                    <a:pt x="1933487" y="1978911"/>
                  </a:lnTo>
                  <a:lnTo>
                    <a:pt x="1947932" y="2008688"/>
                  </a:lnTo>
                  <a:cubicBezTo>
                    <a:pt x="1962421" y="2050142"/>
                    <a:pt x="1964499" y="2100609"/>
                    <a:pt x="1950805" y="2151713"/>
                  </a:cubicBezTo>
                  <a:cubicBezTo>
                    <a:pt x="1932549" y="2219851"/>
                    <a:pt x="1890575" y="2272991"/>
                    <a:pt x="1841712" y="2297919"/>
                  </a:cubicBezTo>
                  <a:lnTo>
                    <a:pt x="1825288" y="2304193"/>
                  </a:lnTo>
                  <a:lnTo>
                    <a:pt x="1814204" y="2290548"/>
                  </a:lnTo>
                  <a:cubicBezTo>
                    <a:pt x="1784350" y="2244528"/>
                    <a:pt x="1774570" y="2177520"/>
                    <a:pt x="1792828" y="2109383"/>
                  </a:cubicBezTo>
                  <a:cubicBezTo>
                    <a:pt x="1806521" y="2058280"/>
                    <a:pt x="1833554" y="2015613"/>
                    <a:pt x="1866829" y="1986956"/>
                  </a:cubicBezTo>
                  <a:lnTo>
                    <a:pt x="1879518" y="1978359"/>
                  </a:lnTo>
                  <a:lnTo>
                    <a:pt x="1870375" y="1978207"/>
                  </a:lnTo>
                  <a:cubicBezTo>
                    <a:pt x="1850021" y="1975844"/>
                    <a:pt x="1829871" y="1971466"/>
                    <a:pt x="1810237" y="1965088"/>
                  </a:cubicBezTo>
                  <a:lnTo>
                    <a:pt x="1750045" y="1936101"/>
                  </a:lnTo>
                  <a:lnTo>
                    <a:pt x="1749147" y="1937640"/>
                  </a:lnTo>
                  <a:lnTo>
                    <a:pt x="1742500" y="1932468"/>
                  </a:lnTo>
                  <a:lnTo>
                    <a:pt x="1735176" y="1928942"/>
                  </a:lnTo>
                  <a:lnTo>
                    <a:pt x="1736124" y="1927507"/>
                  </a:lnTo>
                  <a:lnTo>
                    <a:pt x="1655361" y="1864680"/>
                  </a:lnTo>
                  <a:cubicBezTo>
                    <a:pt x="1614088" y="1822653"/>
                    <a:pt x="1581622" y="1772983"/>
                    <a:pt x="1559676" y="1718695"/>
                  </a:cubicBezTo>
                  <a:lnTo>
                    <a:pt x="1551680" y="1691464"/>
                  </a:lnTo>
                  <a:lnTo>
                    <a:pt x="1548839" y="1699861"/>
                  </a:lnTo>
                  <a:cubicBezTo>
                    <a:pt x="1525820" y="1749653"/>
                    <a:pt x="1474347" y="1793651"/>
                    <a:pt x="1406967" y="1814530"/>
                  </a:cubicBezTo>
                  <a:cubicBezTo>
                    <a:pt x="1339587" y="1835409"/>
                    <a:pt x="1272251" y="1828228"/>
                    <a:pt x="1225111" y="1800177"/>
                  </a:cubicBezTo>
                  <a:lnTo>
                    <a:pt x="1211047" y="1789629"/>
                  </a:lnTo>
                  <a:lnTo>
                    <a:pt x="1216682" y="1772975"/>
                  </a:lnTo>
                  <a:cubicBezTo>
                    <a:pt x="1239700" y="1723185"/>
                    <a:pt x="1291177" y="1679187"/>
                    <a:pt x="1358558" y="1658308"/>
                  </a:cubicBezTo>
                  <a:cubicBezTo>
                    <a:pt x="1425937" y="1637428"/>
                    <a:pt x="1493271" y="1644609"/>
                    <a:pt x="1540410" y="1672659"/>
                  </a:cubicBezTo>
                  <a:lnTo>
                    <a:pt x="1547783" y="1678190"/>
                  </a:lnTo>
                  <a:lnTo>
                    <a:pt x="1534861" y="1634179"/>
                  </a:lnTo>
                  <a:cubicBezTo>
                    <a:pt x="1529362" y="1605104"/>
                    <a:pt x="1526705" y="1575252"/>
                    <a:pt x="1527107" y="1545003"/>
                  </a:cubicBezTo>
                  <a:cubicBezTo>
                    <a:pt x="1529250" y="1383675"/>
                    <a:pt x="1618030" y="1235976"/>
                    <a:pt x="1759495" y="1158392"/>
                  </a:cubicBezTo>
                  <a:cubicBezTo>
                    <a:pt x="1794861" y="1138997"/>
                    <a:pt x="1832152" y="1124732"/>
                    <a:pt x="1870340" y="1115575"/>
                  </a:cubicBezTo>
                  <a:lnTo>
                    <a:pt x="1962100" y="1105952"/>
                  </a:lnTo>
                  <a:lnTo>
                    <a:pt x="1904225" y="1012071"/>
                  </a:lnTo>
                  <a:cubicBezTo>
                    <a:pt x="1808877" y="833324"/>
                    <a:pt x="1787459" y="655817"/>
                    <a:pt x="1847799" y="517974"/>
                  </a:cubicBezTo>
                  <a:lnTo>
                    <a:pt x="1883586" y="457675"/>
                  </a:lnTo>
                  <a:lnTo>
                    <a:pt x="1881986" y="456591"/>
                  </a:lnTo>
                  <a:lnTo>
                    <a:pt x="1888714" y="449036"/>
                  </a:lnTo>
                  <a:lnTo>
                    <a:pt x="1893876" y="440336"/>
                  </a:lnTo>
                  <a:lnTo>
                    <a:pt x="1895449" y="441470"/>
                  </a:lnTo>
                  <a:lnTo>
                    <a:pt x="1946490" y="384136"/>
                  </a:lnTo>
                  <a:lnTo>
                    <a:pt x="1968652" y="368534"/>
                  </a:lnTo>
                  <a:lnTo>
                    <a:pt x="1909373" y="358232"/>
                  </a:lnTo>
                  <a:cubicBezTo>
                    <a:pt x="1880374" y="346546"/>
                    <a:pt x="1851884" y="328260"/>
                    <a:pt x="1826558" y="303712"/>
                  </a:cubicBezTo>
                  <a:cubicBezTo>
                    <a:pt x="1775904" y="254618"/>
                    <a:pt x="1749889" y="192096"/>
                    <a:pt x="1751877" y="137278"/>
                  </a:cubicBezTo>
                  <a:lnTo>
                    <a:pt x="1754383" y="119877"/>
                  </a:lnTo>
                  <a:close/>
                  <a:moveTo>
                    <a:pt x="4511458" y="4639"/>
                  </a:moveTo>
                  <a:cubicBezTo>
                    <a:pt x="4631500" y="6416"/>
                    <a:pt x="4741327" y="72565"/>
                    <a:pt x="4799030" y="177844"/>
                  </a:cubicBezTo>
                  <a:cubicBezTo>
                    <a:pt x="4842308" y="256803"/>
                    <a:pt x="4851257" y="348636"/>
                    <a:pt x="4826415" y="432711"/>
                  </a:cubicBezTo>
                  <a:lnTo>
                    <a:pt x="4795970" y="500816"/>
                  </a:lnTo>
                  <a:lnTo>
                    <a:pt x="4797223" y="501491"/>
                  </a:lnTo>
                  <a:lnTo>
                    <a:pt x="4793180" y="507059"/>
                  </a:lnTo>
                  <a:lnTo>
                    <a:pt x="4790329" y="513436"/>
                  </a:lnTo>
                  <a:lnTo>
                    <a:pt x="4789101" y="512678"/>
                  </a:lnTo>
                  <a:lnTo>
                    <a:pt x="4760754" y="551715"/>
                  </a:lnTo>
                  <a:cubicBezTo>
                    <a:pt x="4718246" y="596196"/>
                    <a:pt x="4659031" y="622592"/>
                    <a:pt x="4595801" y="623232"/>
                  </a:cubicBezTo>
                  <a:cubicBezTo>
                    <a:pt x="4511496" y="624085"/>
                    <a:pt x="4433398" y="579013"/>
                    <a:pt x="4391957" y="505591"/>
                  </a:cubicBezTo>
                  <a:cubicBezTo>
                    <a:pt x="4350516" y="432168"/>
                    <a:pt x="4352291" y="342016"/>
                    <a:pt x="4396591" y="270283"/>
                  </a:cubicBezTo>
                  <a:lnTo>
                    <a:pt x="4397185" y="270650"/>
                  </a:lnTo>
                  <a:lnTo>
                    <a:pt x="4402039" y="257772"/>
                  </a:lnTo>
                  <a:cubicBezTo>
                    <a:pt x="4433761" y="206407"/>
                    <a:pt x="4499727" y="189625"/>
                    <a:pt x="4549379" y="220288"/>
                  </a:cubicBezTo>
                  <a:cubicBezTo>
                    <a:pt x="4599032" y="250950"/>
                    <a:pt x="4613569" y="317448"/>
                    <a:pt x="4581849" y="368813"/>
                  </a:cubicBezTo>
                  <a:cubicBezTo>
                    <a:pt x="4565988" y="394496"/>
                    <a:pt x="4541566" y="411532"/>
                    <a:pt x="4514904" y="418316"/>
                  </a:cubicBezTo>
                  <a:lnTo>
                    <a:pt x="4480945" y="420212"/>
                  </a:lnTo>
                  <a:lnTo>
                    <a:pt x="4492386" y="448907"/>
                  </a:lnTo>
                  <a:cubicBezTo>
                    <a:pt x="4513173" y="485736"/>
                    <a:pt x="4552347" y="508344"/>
                    <a:pt x="4594635" y="507915"/>
                  </a:cubicBezTo>
                  <a:cubicBezTo>
                    <a:pt x="4636923" y="507487"/>
                    <a:pt x="4675631" y="484092"/>
                    <a:pt x="4695668" y="446851"/>
                  </a:cubicBezTo>
                  <a:lnTo>
                    <a:pt x="4698368" y="448304"/>
                  </a:lnTo>
                  <a:lnTo>
                    <a:pt x="4719468" y="401104"/>
                  </a:lnTo>
                  <a:cubicBezTo>
                    <a:pt x="4736005" y="345136"/>
                    <a:pt x="4730047" y="284006"/>
                    <a:pt x="4701238" y="231444"/>
                  </a:cubicBezTo>
                  <a:cubicBezTo>
                    <a:pt x="4662826" y="161362"/>
                    <a:pt x="4589717" y="117328"/>
                    <a:pt x="4509807" y="116144"/>
                  </a:cubicBezTo>
                  <a:cubicBezTo>
                    <a:pt x="4449875" y="115257"/>
                    <a:pt x="4393052" y="138576"/>
                    <a:pt x="4351314" y="179365"/>
                  </a:cubicBezTo>
                  <a:lnTo>
                    <a:pt x="4316316" y="224102"/>
                  </a:lnTo>
                  <a:lnTo>
                    <a:pt x="4320229" y="226520"/>
                  </a:lnTo>
                  <a:cubicBezTo>
                    <a:pt x="4258372" y="326683"/>
                    <a:pt x="4276237" y="468234"/>
                    <a:pt x="4366449" y="614005"/>
                  </a:cubicBezTo>
                  <a:lnTo>
                    <a:pt x="4402394" y="666270"/>
                  </a:lnTo>
                  <a:lnTo>
                    <a:pt x="4407067" y="672547"/>
                  </a:lnTo>
                  <a:lnTo>
                    <a:pt x="4407686" y="673963"/>
                  </a:lnTo>
                  <a:lnTo>
                    <a:pt x="4409518" y="676628"/>
                  </a:lnTo>
                  <a:lnTo>
                    <a:pt x="4408889" y="676719"/>
                  </a:lnTo>
                  <a:lnTo>
                    <a:pt x="4445081" y="759651"/>
                  </a:lnTo>
                  <a:cubicBezTo>
                    <a:pt x="4453930" y="790337"/>
                    <a:pt x="4458812" y="822437"/>
                    <a:pt x="4459298" y="855235"/>
                  </a:cubicBezTo>
                  <a:cubicBezTo>
                    <a:pt x="4460757" y="953628"/>
                    <a:pt x="4422474" y="1046917"/>
                    <a:pt x="4355512" y="1115441"/>
                  </a:cubicBezTo>
                  <a:lnTo>
                    <a:pt x="4349161" y="1120410"/>
                  </a:lnTo>
                  <a:lnTo>
                    <a:pt x="4356461" y="1121858"/>
                  </a:lnTo>
                  <a:cubicBezTo>
                    <a:pt x="4208763" y="1296973"/>
                    <a:pt x="4162609" y="1478983"/>
                    <a:pt x="4233195" y="1607970"/>
                  </a:cubicBezTo>
                  <a:lnTo>
                    <a:pt x="4228785" y="1610383"/>
                  </a:lnTo>
                  <a:lnTo>
                    <a:pt x="4264415" y="1661217"/>
                  </a:lnTo>
                  <a:cubicBezTo>
                    <a:pt x="4307627" y="1708125"/>
                    <a:pt x="4368303" y="1736834"/>
                    <a:pt x="4433762" y="1739304"/>
                  </a:cubicBezTo>
                  <a:cubicBezTo>
                    <a:pt x="4521041" y="1742597"/>
                    <a:pt x="4603357" y="1698733"/>
                    <a:pt x="4649298" y="1624450"/>
                  </a:cubicBezTo>
                  <a:cubicBezTo>
                    <a:pt x="4683753" y="1568739"/>
                    <a:pt x="4693761" y="1502365"/>
                    <a:pt x="4678925" y="1440335"/>
                  </a:cubicBezTo>
                  <a:lnTo>
                    <a:pt x="4658605" y="1387613"/>
                  </a:lnTo>
                  <a:lnTo>
                    <a:pt x="4655574" y="1389044"/>
                  </a:lnTo>
                  <a:cubicBezTo>
                    <a:pt x="4635842" y="1347251"/>
                    <a:pt x="4594940" y="1319497"/>
                    <a:pt x="4548812" y="1316605"/>
                  </a:cubicBezTo>
                  <a:cubicBezTo>
                    <a:pt x="4502685" y="1313712"/>
                    <a:pt x="4458636" y="1336138"/>
                    <a:pt x="4433837" y="1375139"/>
                  </a:cubicBezTo>
                  <a:lnTo>
                    <a:pt x="4419705" y="1405799"/>
                  </a:lnTo>
                  <a:lnTo>
                    <a:pt x="4456658" y="1409817"/>
                  </a:lnTo>
                  <a:cubicBezTo>
                    <a:pt x="4485367" y="1418749"/>
                    <a:pt x="4511043" y="1438743"/>
                    <a:pt x="4526879" y="1467682"/>
                  </a:cubicBezTo>
                  <a:cubicBezTo>
                    <a:pt x="4558552" y="1525561"/>
                    <a:pt x="4538872" y="1597299"/>
                    <a:pt x="4482924" y="1627916"/>
                  </a:cubicBezTo>
                  <a:cubicBezTo>
                    <a:pt x="4426977" y="1658532"/>
                    <a:pt x="4355945" y="1636434"/>
                    <a:pt x="4324272" y="1578555"/>
                  </a:cubicBezTo>
                  <a:lnTo>
                    <a:pt x="4319713" y="1564222"/>
                  </a:lnTo>
                  <a:lnTo>
                    <a:pt x="4319043" y="1564589"/>
                  </a:lnTo>
                  <a:cubicBezTo>
                    <a:pt x="4274812" y="1483759"/>
                    <a:pt x="4278045" y="1385270"/>
                    <a:pt x="4327483" y="1307515"/>
                  </a:cubicBezTo>
                  <a:cubicBezTo>
                    <a:pt x="4376922" y="1229761"/>
                    <a:pt x="4464741" y="1185053"/>
                    <a:pt x="4556701" y="1190819"/>
                  </a:cubicBezTo>
                  <a:lnTo>
                    <a:pt x="4601450" y="1198211"/>
                  </a:lnTo>
                  <a:lnTo>
                    <a:pt x="4599262" y="1194560"/>
                  </a:lnTo>
                  <a:cubicBezTo>
                    <a:pt x="4576378" y="1145069"/>
                    <a:pt x="4576205" y="1077756"/>
                    <a:pt x="4603780" y="1013286"/>
                  </a:cubicBezTo>
                  <a:cubicBezTo>
                    <a:pt x="4631354" y="948815"/>
                    <a:pt x="4680150" y="902447"/>
                    <a:pt x="4731746" y="884812"/>
                  </a:cubicBezTo>
                  <a:lnTo>
                    <a:pt x="4748789" y="880953"/>
                  </a:lnTo>
                  <a:lnTo>
                    <a:pt x="4757773" y="895944"/>
                  </a:lnTo>
                  <a:cubicBezTo>
                    <a:pt x="4780657" y="945436"/>
                    <a:pt x="4780829" y="1012749"/>
                    <a:pt x="4753254" y="1077218"/>
                  </a:cubicBezTo>
                  <a:cubicBezTo>
                    <a:pt x="4725680" y="1141688"/>
                    <a:pt x="4676885" y="1188056"/>
                    <a:pt x="4625289" y="1205693"/>
                  </a:cubicBezTo>
                  <a:lnTo>
                    <a:pt x="4624645" y="1205839"/>
                  </a:lnTo>
                  <a:lnTo>
                    <a:pt x="4654085" y="1217079"/>
                  </a:lnTo>
                  <a:cubicBezTo>
                    <a:pt x="4683964" y="1232043"/>
                    <a:pt x="4710702" y="1252840"/>
                    <a:pt x="4732622" y="1278332"/>
                  </a:cubicBezTo>
                  <a:lnTo>
                    <a:pt x="4761319" y="1322562"/>
                  </a:lnTo>
                  <a:lnTo>
                    <a:pt x="4762703" y="1321804"/>
                  </a:lnTo>
                  <a:lnTo>
                    <a:pt x="4765449" y="1328927"/>
                  </a:lnTo>
                  <a:lnTo>
                    <a:pt x="4769542" y="1335237"/>
                  </a:lnTo>
                  <a:lnTo>
                    <a:pt x="4768136" y="1335901"/>
                  </a:lnTo>
                  <a:lnTo>
                    <a:pt x="4797456" y="1411974"/>
                  </a:lnTo>
                  <a:cubicBezTo>
                    <a:pt x="4819746" y="1505156"/>
                    <a:pt x="4804710" y="1604866"/>
                    <a:pt x="4752950" y="1688557"/>
                  </a:cubicBezTo>
                  <a:cubicBezTo>
                    <a:pt x="4701189" y="1772248"/>
                    <a:pt x="4618693" y="1830236"/>
                    <a:pt x="4525367" y="1851912"/>
                  </a:cubicBezTo>
                  <a:lnTo>
                    <a:pt x="4463072" y="1857857"/>
                  </a:lnTo>
                  <a:lnTo>
                    <a:pt x="4493298" y="1859926"/>
                  </a:lnTo>
                  <a:cubicBezTo>
                    <a:pt x="4511970" y="1863079"/>
                    <a:pt x="4530251" y="1868053"/>
                    <a:pt x="4547877" y="1874748"/>
                  </a:cubicBezTo>
                  <a:cubicBezTo>
                    <a:pt x="4594881" y="1892599"/>
                    <a:pt x="4637235" y="1922695"/>
                    <a:pt x="4669981" y="1963149"/>
                  </a:cubicBezTo>
                  <a:cubicBezTo>
                    <a:pt x="4735475" y="2044059"/>
                    <a:pt x="4752437" y="2153923"/>
                    <a:pt x="4714395" y="2250817"/>
                  </a:cubicBezTo>
                  <a:cubicBezTo>
                    <a:pt x="4685862" y="2323489"/>
                    <a:pt x="4629693" y="2380455"/>
                    <a:pt x="4559918" y="2410616"/>
                  </a:cubicBezTo>
                  <a:lnTo>
                    <a:pt x="4497665" y="2428174"/>
                  </a:lnTo>
                  <a:lnTo>
                    <a:pt x="4497912" y="2429383"/>
                  </a:lnTo>
                  <a:lnTo>
                    <a:pt x="4491958" y="2429783"/>
                  </a:lnTo>
                  <a:lnTo>
                    <a:pt x="4486128" y="2431428"/>
                  </a:lnTo>
                  <a:lnTo>
                    <a:pt x="4485951" y="2430189"/>
                  </a:lnTo>
                  <a:lnTo>
                    <a:pt x="4444216" y="2433000"/>
                  </a:lnTo>
                  <a:cubicBezTo>
                    <a:pt x="4390990" y="2429405"/>
                    <a:pt x="4340525" y="2404642"/>
                    <a:pt x="4304979" y="2362900"/>
                  </a:cubicBezTo>
                  <a:lnTo>
                    <a:pt x="4298913" y="2353458"/>
                  </a:lnTo>
                  <a:lnTo>
                    <a:pt x="4306437" y="2389244"/>
                  </a:lnTo>
                  <a:cubicBezTo>
                    <a:pt x="4309224" y="2408867"/>
                    <a:pt x="4310724" y="2428805"/>
                    <a:pt x="4310875" y="2448946"/>
                  </a:cubicBezTo>
                  <a:cubicBezTo>
                    <a:pt x="4311770" y="2569798"/>
                    <a:pt x="4263905" y="2684018"/>
                    <a:pt x="4181044" y="2767565"/>
                  </a:cubicBezTo>
                  <a:lnTo>
                    <a:pt x="4101726" y="2828674"/>
                  </a:lnTo>
                  <a:lnTo>
                    <a:pt x="4102777" y="2830268"/>
                  </a:lnTo>
                  <a:lnTo>
                    <a:pt x="4094455" y="2834276"/>
                  </a:lnTo>
                  <a:lnTo>
                    <a:pt x="4087028" y="2839998"/>
                  </a:lnTo>
                  <a:lnTo>
                    <a:pt x="4086059" y="2838318"/>
                  </a:lnTo>
                  <a:lnTo>
                    <a:pt x="4027718" y="2866413"/>
                  </a:lnTo>
                  <a:cubicBezTo>
                    <a:pt x="3949177" y="2891927"/>
                    <a:pt x="3862402" y="2885438"/>
                    <a:pt x="3787273" y="2845955"/>
                  </a:cubicBezTo>
                  <a:cubicBezTo>
                    <a:pt x="3687101" y="2793314"/>
                    <a:pt x="3623491" y="2690352"/>
                    <a:pt x="3621242" y="2577213"/>
                  </a:cubicBezTo>
                  <a:cubicBezTo>
                    <a:pt x="3618993" y="2464072"/>
                    <a:pt x="3678462" y="2358665"/>
                    <a:pt x="3776463" y="2302084"/>
                  </a:cubicBezTo>
                  <a:lnTo>
                    <a:pt x="3776933" y="2302895"/>
                  </a:lnTo>
                  <a:lnTo>
                    <a:pt x="3790865" y="2290766"/>
                  </a:lnTo>
                  <a:cubicBezTo>
                    <a:pt x="3861039" y="2250251"/>
                    <a:pt x="3949674" y="2272399"/>
                    <a:pt x="3988838" y="2340233"/>
                  </a:cubicBezTo>
                  <a:cubicBezTo>
                    <a:pt x="4028001" y="2408067"/>
                    <a:pt x="4002865" y="2495901"/>
                    <a:pt x="3932691" y="2536416"/>
                  </a:cubicBezTo>
                  <a:cubicBezTo>
                    <a:pt x="3897603" y="2556673"/>
                    <a:pt x="3857901" y="2561265"/>
                    <a:pt x="3822075" y="2552314"/>
                  </a:cubicBezTo>
                  <a:lnTo>
                    <a:pt x="3780737" y="2532945"/>
                  </a:lnTo>
                  <a:lnTo>
                    <a:pt x="3775997" y="2574137"/>
                  </a:lnTo>
                  <a:cubicBezTo>
                    <a:pt x="3777126" y="2630888"/>
                    <a:pt x="3809032" y="2682533"/>
                    <a:pt x="3859279" y="2708938"/>
                  </a:cubicBezTo>
                  <a:cubicBezTo>
                    <a:pt x="3909525" y="2735344"/>
                    <a:pt x="3970157" y="2732329"/>
                    <a:pt x="4017535" y="2701069"/>
                  </a:cubicBezTo>
                  <a:lnTo>
                    <a:pt x="4019802" y="2704504"/>
                  </a:lnTo>
                  <a:lnTo>
                    <a:pt x="4074773" y="2662154"/>
                  </a:lnTo>
                  <a:cubicBezTo>
                    <a:pt x="4129932" y="2606538"/>
                    <a:pt x="4161794" y="2530505"/>
                    <a:pt x="4161198" y="2450056"/>
                  </a:cubicBezTo>
                  <a:cubicBezTo>
                    <a:pt x="4160404" y="2342792"/>
                    <a:pt x="4102029" y="2244228"/>
                    <a:pt x="4008347" y="2191978"/>
                  </a:cubicBezTo>
                  <a:cubicBezTo>
                    <a:pt x="3938085" y="2152790"/>
                    <a:pt x="3856096" y="2144187"/>
                    <a:pt x="3780815" y="2165827"/>
                  </a:cubicBezTo>
                  <a:lnTo>
                    <a:pt x="3710985" y="2196425"/>
                  </a:lnTo>
                  <a:lnTo>
                    <a:pt x="3714072" y="2201772"/>
                  </a:lnTo>
                  <a:cubicBezTo>
                    <a:pt x="3577231" y="2280777"/>
                    <a:pt x="3508263" y="2459423"/>
                    <a:pt x="3522106" y="2689097"/>
                  </a:cubicBezTo>
                  <a:lnTo>
                    <a:pt x="3532307" y="2782745"/>
                  </a:lnTo>
                  <a:lnTo>
                    <a:pt x="3562072" y="2805592"/>
                  </a:lnTo>
                  <a:cubicBezTo>
                    <a:pt x="3586548" y="2825781"/>
                    <a:pt x="3610826" y="2847236"/>
                    <a:pt x="3634829" y="2869938"/>
                  </a:cubicBezTo>
                  <a:cubicBezTo>
                    <a:pt x="3665647" y="2899083"/>
                    <a:pt x="3695553" y="2929866"/>
                    <a:pt x="3724413" y="2962086"/>
                  </a:cubicBezTo>
                  <a:lnTo>
                    <a:pt x="3797434" y="3050432"/>
                  </a:lnTo>
                  <a:lnTo>
                    <a:pt x="3816294" y="3019338"/>
                  </a:lnTo>
                  <a:cubicBezTo>
                    <a:pt x="3843242" y="2984664"/>
                    <a:pt x="3884496" y="2955521"/>
                    <a:pt x="3934847" y="2939277"/>
                  </a:cubicBezTo>
                  <a:cubicBezTo>
                    <a:pt x="4001980" y="2917618"/>
                    <a:pt x="4069395" y="2924017"/>
                    <a:pt x="4116857" y="2951520"/>
                  </a:cubicBezTo>
                  <a:lnTo>
                    <a:pt x="4131042" y="2961904"/>
                  </a:lnTo>
                  <a:lnTo>
                    <a:pt x="4125601" y="2978622"/>
                  </a:lnTo>
                  <a:cubicBezTo>
                    <a:pt x="4103161" y="3028677"/>
                    <a:pt x="4052198" y="3073268"/>
                    <a:pt x="3985064" y="3094927"/>
                  </a:cubicBezTo>
                  <a:cubicBezTo>
                    <a:pt x="3934714" y="3111172"/>
                    <a:pt x="3884205" y="3111633"/>
                    <a:pt x="3842075" y="3099246"/>
                  </a:cubicBezTo>
                  <a:lnTo>
                    <a:pt x="3829598" y="3093950"/>
                  </a:lnTo>
                  <a:lnTo>
                    <a:pt x="3883909" y="3171086"/>
                  </a:lnTo>
                  <a:cubicBezTo>
                    <a:pt x="3908036" y="3208269"/>
                    <a:pt x="3930844" y="3246494"/>
                    <a:pt x="3952198" y="3285565"/>
                  </a:cubicBezTo>
                  <a:lnTo>
                    <a:pt x="3978288" y="3339647"/>
                  </a:lnTo>
                  <a:lnTo>
                    <a:pt x="3979775" y="3337792"/>
                  </a:lnTo>
                  <a:lnTo>
                    <a:pt x="4003845" y="3392625"/>
                  </a:lnTo>
                  <a:lnTo>
                    <a:pt x="4025450" y="3437411"/>
                  </a:lnTo>
                  <a:lnTo>
                    <a:pt x="4058529" y="3496224"/>
                  </a:lnTo>
                  <a:cubicBezTo>
                    <a:pt x="4147203" y="3635754"/>
                    <a:pt x="4263619" y="3716695"/>
                    <a:pt x="4389625" y="3722024"/>
                  </a:cubicBezTo>
                  <a:lnTo>
                    <a:pt x="4389615" y="3722221"/>
                  </a:lnTo>
                  <a:lnTo>
                    <a:pt x="4462143" y="3717792"/>
                  </a:lnTo>
                  <a:cubicBezTo>
                    <a:pt x="4537793" y="3702982"/>
                    <a:pt x="4605802" y="3658823"/>
                    <a:pt x="4650029" y="3593182"/>
                  </a:cubicBezTo>
                  <a:cubicBezTo>
                    <a:pt x="4708998" y="3505661"/>
                    <a:pt x="4716692" y="3393297"/>
                    <a:pt x="4670204" y="3298554"/>
                  </a:cubicBezTo>
                  <a:cubicBezTo>
                    <a:pt x="4635339" y="3227496"/>
                    <a:pt x="4573983" y="3174479"/>
                    <a:pt x="4501059" y="3149494"/>
                  </a:cubicBezTo>
                  <a:lnTo>
                    <a:pt x="4426620" y="3134582"/>
                  </a:lnTo>
                  <a:lnTo>
                    <a:pt x="4392049" y="3134901"/>
                  </a:lnTo>
                  <a:cubicBezTo>
                    <a:pt x="4350702" y="3140892"/>
                    <a:pt x="4312778" y="3163248"/>
                    <a:pt x="4287518" y="3197970"/>
                  </a:cubicBezTo>
                  <a:cubicBezTo>
                    <a:pt x="4253840" y="3244265"/>
                    <a:pt x="4248008" y="3305215"/>
                    <a:pt x="4272296" y="3357058"/>
                  </a:cubicBezTo>
                  <a:lnTo>
                    <a:pt x="4294955" y="3392208"/>
                  </a:lnTo>
                  <a:lnTo>
                    <a:pt x="4323712" y="3356251"/>
                  </a:lnTo>
                  <a:cubicBezTo>
                    <a:pt x="4352130" y="3332175"/>
                    <a:pt x="4390095" y="3318623"/>
                    <a:pt x="4430869" y="3321301"/>
                  </a:cubicBezTo>
                  <a:cubicBezTo>
                    <a:pt x="4512420" y="3326657"/>
                    <a:pt x="4574333" y="3394905"/>
                    <a:pt x="4569156" y="3473737"/>
                  </a:cubicBezTo>
                  <a:cubicBezTo>
                    <a:pt x="4563978" y="3552569"/>
                    <a:pt x="4493670" y="3612133"/>
                    <a:pt x="4412121" y="3606776"/>
                  </a:cubicBezTo>
                  <a:lnTo>
                    <a:pt x="4394107" y="3602017"/>
                  </a:lnTo>
                  <a:lnTo>
                    <a:pt x="4394045" y="3602961"/>
                  </a:lnTo>
                  <a:cubicBezTo>
                    <a:pt x="4280156" y="3595481"/>
                    <a:pt x="4179349" y="3526646"/>
                    <a:pt x="4130926" y="3423292"/>
                  </a:cubicBezTo>
                  <a:cubicBezTo>
                    <a:pt x="4082504" y="3319938"/>
                    <a:pt x="4094131" y="3198426"/>
                    <a:pt x="4161274" y="3106130"/>
                  </a:cubicBezTo>
                  <a:cubicBezTo>
                    <a:pt x="4211631" y="3036907"/>
                    <a:pt x="4287237" y="2992338"/>
                    <a:pt x="4369668" y="2980392"/>
                  </a:cubicBezTo>
                  <a:lnTo>
                    <a:pt x="4429834" y="2979836"/>
                  </a:lnTo>
                  <a:lnTo>
                    <a:pt x="4434981" y="2979670"/>
                  </a:lnTo>
                  <a:lnTo>
                    <a:pt x="4435102" y="2977839"/>
                  </a:lnTo>
                  <a:lnTo>
                    <a:pt x="4446169" y="2979309"/>
                  </a:lnTo>
                  <a:lnTo>
                    <a:pt x="4555338" y="2975780"/>
                  </a:lnTo>
                  <a:cubicBezTo>
                    <a:pt x="4672886" y="2959522"/>
                    <a:pt x="4759482" y="2907695"/>
                    <a:pt x="4796000" y="2828189"/>
                  </a:cubicBezTo>
                  <a:lnTo>
                    <a:pt x="4799625" y="2829853"/>
                  </a:lnTo>
                  <a:lnTo>
                    <a:pt x="4815114" y="2783102"/>
                  </a:lnTo>
                  <a:cubicBezTo>
                    <a:pt x="4824516" y="2733382"/>
                    <a:pt x="4814062" y="2681163"/>
                    <a:pt x="4784639" y="2638323"/>
                  </a:cubicBezTo>
                  <a:cubicBezTo>
                    <a:pt x="4745409" y="2581203"/>
                    <a:pt x="4678510" y="2549571"/>
                    <a:pt x="4609469" y="2555498"/>
                  </a:cubicBezTo>
                  <a:cubicBezTo>
                    <a:pt x="4557689" y="2559942"/>
                    <a:pt x="4510696" y="2584999"/>
                    <a:pt x="4478235" y="2623814"/>
                  </a:cubicBezTo>
                  <a:lnTo>
                    <a:pt x="4454293" y="2661714"/>
                  </a:lnTo>
                  <a:lnTo>
                    <a:pt x="4456640" y="2662966"/>
                  </a:lnTo>
                  <a:cubicBezTo>
                    <a:pt x="4439377" y="2695316"/>
                    <a:pt x="4441076" y="2734495"/>
                    <a:pt x="4461076" y="2765229"/>
                  </a:cubicBezTo>
                  <a:cubicBezTo>
                    <a:pt x="4481075" y="2795963"/>
                    <a:pt x="4516208" y="2813386"/>
                    <a:pt x="4552778" y="2810706"/>
                  </a:cubicBezTo>
                  <a:lnTo>
                    <a:pt x="4578988" y="2805185"/>
                  </a:lnTo>
                  <a:lnTo>
                    <a:pt x="4564050" y="2779758"/>
                  </a:lnTo>
                  <a:cubicBezTo>
                    <a:pt x="4556142" y="2757253"/>
                    <a:pt x="4556713" y="2731440"/>
                    <a:pt x="4567636" y="2707657"/>
                  </a:cubicBezTo>
                  <a:cubicBezTo>
                    <a:pt x="4589483" y="2660090"/>
                    <a:pt x="4644470" y="2638650"/>
                    <a:pt x="4690452" y="2659769"/>
                  </a:cubicBezTo>
                  <a:cubicBezTo>
                    <a:pt x="4736433" y="2680888"/>
                    <a:pt x="4755998" y="2736569"/>
                    <a:pt x="4734149" y="2784137"/>
                  </a:cubicBezTo>
                  <a:lnTo>
                    <a:pt x="4727184" y="2793826"/>
                  </a:lnTo>
                  <a:lnTo>
                    <a:pt x="4727735" y="2794079"/>
                  </a:lnTo>
                  <a:cubicBezTo>
                    <a:pt x="4697224" y="2860509"/>
                    <a:pt x="4632995" y="2905086"/>
                    <a:pt x="4560088" y="2910429"/>
                  </a:cubicBezTo>
                  <a:cubicBezTo>
                    <a:pt x="4487181" y="2915772"/>
                    <a:pt x="4417139" y="2881038"/>
                    <a:pt x="4377268" y="2819766"/>
                  </a:cubicBezTo>
                  <a:cubicBezTo>
                    <a:pt x="4347364" y="2773813"/>
                    <a:pt x="4337981" y="2718388"/>
                    <a:pt x="4349678" y="2666339"/>
                  </a:cubicBezTo>
                  <a:lnTo>
                    <a:pt x="4364247" y="2627128"/>
                  </a:lnTo>
                  <a:lnTo>
                    <a:pt x="4363110" y="2626606"/>
                  </a:lnTo>
                  <a:lnTo>
                    <a:pt x="4366345" y="2621485"/>
                  </a:lnTo>
                  <a:lnTo>
                    <a:pt x="4368423" y="2615892"/>
                  </a:lnTo>
                  <a:lnTo>
                    <a:pt x="4369511" y="2616473"/>
                  </a:lnTo>
                  <a:lnTo>
                    <a:pt x="4404056" y="2561787"/>
                  </a:lnTo>
                  <a:cubicBezTo>
                    <a:pt x="4452821" y="2503477"/>
                    <a:pt x="4523415" y="2465836"/>
                    <a:pt x="4601201" y="2459159"/>
                  </a:cubicBezTo>
                  <a:cubicBezTo>
                    <a:pt x="4704914" y="2450256"/>
                    <a:pt x="4805412" y="2497775"/>
                    <a:pt x="4864344" y="2583582"/>
                  </a:cubicBezTo>
                  <a:cubicBezTo>
                    <a:pt x="4893809" y="2626484"/>
                    <a:pt x="4910611" y="2675650"/>
                    <a:pt x="4914355" y="2725790"/>
                  </a:cubicBezTo>
                  <a:cubicBezTo>
                    <a:pt x="4917161" y="2763397"/>
                    <a:pt x="4912623" y="2801551"/>
                    <a:pt x="4900573" y="2838021"/>
                  </a:cubicBezTo>
                  <a:lnTo>
                    <a:pt x="4887492" y="2870210"/>
                  </a:lnTo>
                  <a:lnTo>
                    <a:pt x="4887715" y="2870313"/>
                  </a:lnTo>
                  <a:lnTo>
                    <a:pt x="4886818" y="2871868"/>
                  </a:lnTo>
                  <a:lnTo>
                    <a:pt x="4886011" y="2873850"/>
                  </a:lnTo>
                  <a:lnTo>
                    <a:pt x="4885748" y="2873722"/>
                  </a:lnTo>
                  <a:lnTo>
                    <a:pt x="4861144" y="2916370"/>
                  </a:lnTo>
                  <a:cubicBezTo>
                    <a:pt x="4825257" y="2967160"/>
                    <a:pt x="4772628" y="3007457"/>
                    <a:pt x="4707094" y="3035317"/>
                  </a:cubicBezTo>
                  <a:lnTo>
                    <a:pt x="4650554" y="3052260"/>
                  </a:lnTo>
                  <a:lnTo>
                    <a:pt x="4680574" y="3070314"/>
                  </a:lnTo>
                  <a:cubicBezTo>
                    <a:pt x="4734797" y="3111955"/>
                    <a:pt x="4779751" y="3166035"/>
                    <a:pt x="4810900" y="3229518"/>
                  </a:cubicBezTo>
                  <a:cubicBezTo>
                    <a:pt x="4882097" y="3374619"/>
                    <a:pt x="4870313" y="3546709"/>
                    <a:pt x="4780000" y="3680752"/>
                  </a:cubicBezTo>
                  <a:cubicBezTo>
                    <a:pt x="4720732" y="3768717"/>
                    <a:pt x="4633577" y="3831491"/>
                    <a:pt x="4535097" y="3861008"/>
                  </a:cubicBezTo>
                  <a:lnTo>
                    <a:pt x="4504921" y="3866391"/>
                  </a:lnTo>
                  <a:lnTo>
                    <a:pt x="4520290" y="3900658"/>
                  </a:lnTo>
                  <a:cubicBezTo>
                    <a:pt x="4532453" y="3939127"/>
                    <a:pt x="4532970" y="3985532"/>
                    <a:pt x="4518984" y="4032086"/>
                  </a:cubicBezTo>
                  <a:cubicBezTo>
                    <a:pt x="4500337" y="4094157"/>
                    <a:pt x="4460324" y="4141802"/>
                    <a:pt x="4414762" y="4163346"/>
                  </a:cubicBezTo>
                  <a:lnTo>
                    <a:pt x="4399507" y="4168655"/>
                  </a:lnTo>
                  <a:lnTo>
                    <a:pt x="4389704" y="4155818"/>
                  </a:lnTo>
                  <a:cubicBezTo>
                    <a:pt x="4363557" y="4112732"/>
                    <a:pt x="4356424" y="4050925"/>
                    <a:pt x="4375070" y="3988853"/>
                  </a:cubicBezTo>
                  <a:cubicBezTo>
                    <a:pt x="4389056" y="3942300"/>
                    <a:pt x="4415059" y="3903861"/>
                    <a:pt x="4446408" y="3878463"/>
                  </a:cubicBezTo>
                  <a:lnTo>
                    <a:pt x="4449993" y="3876189"/>
                  </a:lnTo>
                  <a:lnTo>
                    <a:pt x="4433455" y="3879138"/>
                  </a:lnTo>
                  <a:lnTo>
                    <a:pt x="4380512" y="3878887"/>
                  </a:lnTo>
                  <a:lnTo>
                    <a:pt x="4380490" y="3879245"/>
                  </a:lnTo>
                  <a:lnTo>
                    <a:pt x="4377689" y="3878874"/>
                  </a:lnTo>
                  <a:lnTo>
                    <a:pt x="4373401" y="3878853"/>
                  </a:lnTo>
                  <a:lnTo>
                    <a:pt x="4373439" y="3878311"/>
                  </a:lnTo>
                  <a:lnTo>
                    <a:pt x="4305148" y="3869271"/>
                  </a:lnTo>
                  <a:cubicBezTo>
                    <a:pt x="4255604" y="3858390"/>
                    <a:pt x="4207550" y="3839142"/>
                    <a:pt x="4161728" y="3812118"/>
                  </a:cubicBezTo>
                  <a:lnTo>
                    <a:pt x="4114852" y="3779717"/>
                  </a:lnTo>
                  <a:lnTo>
                    <a:pt x="4035414" y="3838239"/>
                  </a:lnTo>
                  <a:cubicBezTo>
                    <a:pt x="3893575" y="3932083"/>
                    <a:pt x="3749176" y="3982031"/>
                    <a:pt x="3620350" y="3985330"/>
                  </a:cubicBezTo>
                  <a:lnTo>
                    <a:pt x="3590871" y="3983905"/>
                  </a:lnTo>
                  <a:lnTo>
                    <a:pt x="3592641" y="4076359"/>
                  </a:lnTo>
                  <a:cubicBezTo>
                    <a:pt x="3618878" y="4408298"/>
                    <a:pt x="3768932" y="4663056"/>
                    <a:pt x="3963464" y="4693449"/>
                  </a:cubicBezTo>
                  <a:lnTo>
                    <a:pt x="4005538" y="4696181"/>
                  </a:lnTo>
                  <a:lnTo>
                    <a:pt x="4053396" y="4692671"/>
                  </a:lnTo>
                  <a:cubicBezTo>
                    <a:pt x="4113905" y="4680052"/>
                    <a:pt x="4167998" y="4643978"/>
                    <a:pt x="4202813" y="4590915"/>
                  </a:cubicBezTo>
                  <a:cubicBezTo>
                    <a:pt x="4249232" y="4520163"/>
                    <a:pt x="4254296" y="4429997"/>
                    <a:pt x="4216094" y="4354492"/>
                  </a:cubicBezTo>
                  <a:cubicBezTo>
                    <a:pt x="4187441" y="4297862"/>
                    <a:pt x="4137727" y="4255957"/>
                    <a:pt x="4079013" y="4236641"/>
                  </a:cubicBezTo>
                  <a:lnTo>
                    <a:pt x="4019186" y="4225417"/>
                  </a:lnTo>
                  <a:lnTo>
                    <a:pt x="3991467" y="4226012"/>
                  </a:lnTo>
                  <a:cubicBezTo>
                    <a:pt x="3958376" y="4231223"/>
                    <a:pt x="3928188" y="4249520"/>
                    <a:pt x="3908278" y="4277608"/>
                  </a:cubicBezTo>
                  <a:cubicBezTo>
                    <a:pt x="3881730" y="4315057"/>
                    <a:pt x="3877653" y="4363983"/>
                    <a:pt x="3897637" y="4405309"/>
                  </a:cubicBezTo>
                  <a:lnTo>
                    <a:pt x="3916150" y="4433270"/>
                  </a:lnTo>
                  <a:lnTo>
                    <a:pt x="3938854" y="4404158"/>
                  </a:lnTo>
                  <a:cubicBezTo>
                    <a:pt x="3961402" y="4384575"/>
                    <a:pt x="3991707" y="4373336"/>
                    <a:pt x="4024425" y="4375083"/>
                  </a:cubicBezTo>
                  <a:cubicBezTo>
                    <a:pt x="4089862" y="4378575"/>
                    <a:pt x="4140173" y="4432686"/>
                    <a:pt x="4136797" y="4495942"/>
                  </a:cubicBezTo>
                  <a:cubicBezTo>
                    <a:pt x="4133419" y="4559198"/>
                    <a:pt x="4077635" y="4607645"/>
                    <a:pt x="4012198" y="4604153"/>
                  </a:cubicBezTo>
                  <a:lnTo>
                    <a:pt x="3997708" y="4600513"/>
                  </a:lnTo>
                  <a:lnTo>
                    <a:pt x="3997668" y="4601271"/>
                  </a:lnTo>
                  <a:cubicBezTo>
                    <a:pt x="3906281" y="4596393"/>
                    <a:pt x="3824781" y="4542193"/>
                    <a:pt x="3784940" y="4459803"/>
                  </a:cubicBezTo>
                  <a:cubicBezTo>
                    <a:pt x="3745101" y="4377412"/>
                    <a:pt x="3753229" y="4279875"/>
                    <a:pt x="3806155" y="4205214"/>
                  </a:cubicBezTo>
                  <a:cubicBezTo>
                    <a:pt x="3845850" y="4149218"/>
                    <a:pt x="3906031" y="4112741"/>
                    <a:pt x="3972004" y="4102352"/>
                  </a:cubicBezTo>
                  <a:lnTo>
                    <a:pt x="4024359" y="4101227"/>
                  </a:lnTo>
                  <a:lnTo>
                    <a:pt x="4024443" y="4099661"/>
                  </a:lnTo>
                  <a:lnTo>
                    <a:pt x="4031923" y="4101065"/>
                  </a:lnTo>
                  <a:lnTo>
                    <a:pt x="4039361" y="4100905"/>
                  </a:lnTo>
                  <a:lnTo>
                    <a:pt x="4039189" y="4102428"/>
                  </a:lnTo>
                  <a:lnTo>
                    <a:pt x="4118277" y="4117267"/>
                  </a:lnTo>
                  <a:cubicBezTo>
                    <a:pt x="4208200" y="4146850"/>
                    <a:pt x="4284338" y="4211029"/>
                    <a:pt x="4328221" y="4297758"/>
                  </a:cubicBezTo>
                  <a:cubicBezTo>
                    <a:pt x="4342848" y="4326668"/>
                    <a:pt x="4353334" y="4356981"/>
                    <a:pt x="4359724" y="4387882"/>
                  </a:cubicBezTo>
                  <a:lnTo>
                    <a:pt x="4360584" y="4399515"/>
                  </a:lnTo>
                  <a:lnTo>
                    <a:pt x="4379487" y="4385054"/>
                  </a:lnTo>
                  <a:cubicBezTo>
                    <a:pt x="4482188" y="4320680"/>
                    <a:pt x="4587432" y="4296177"/>
                    <a:pt x="4680947" y="4315655"/>
                  </a:cubicBezTo>
                  <a:lnTo>
                    <a:pt x="4688875" y="4318084"/>
                  </a:lnTo>
                  <a:lnTo>
                    <a:pt x="4684979" y="4312981"/>
                  </a:lnTo>
                  <a:cubicBezTo>
                    <a:pt x="4658832" y="4269895"/>
                    <a:pt x="4651699" y="4208088"/>
                    <a:pt x="4670346" y="4146016"/>
                  </a:cubicBezTo>
                  <a:cubicBezTo>
                    <a:pt x="4688992" y="4083946"/>
                    <a:pt x="4729005" y="4036301"/>
                    <a:pt x="4774568" y="4014756"/>
                  </a:cubicBezTo>
                  <a:lnTo>
                    <a:pt x="4789822" y="4009447"/>
                  </a:lnTo>
                  <a:lnTo>
                    <a:pt x="4799626" y="4022284"/>
                  </a:lnTo>
                  <a:cubicBezTo>
                    <a:pt x="4825773" y="4065370"/>
                    <a:pt x="4832906" y="4127177"/>
                    <a:pt x="4814259" y="4189249"/>
                  </a:cubicBezTo>
                  <a:cubicBezTo>
                    <a:pt x="4795612" y="4251321"/>
                    <a:pt x="4755600" y="4298964"/>
                    <a:pt x="4710037" y="4320509"/>
                  </a:cubicBezTo>
                  <a:lnTo>
                    <a:pt x="4703839" y="4322666"/>
                  </a:lnTo>
                  <a:lnTo>
                    <a:pt x="4729154" y="4330420"/>
                  </a:lnTo>
                  <a:lnTo>
                    <a:pt x="4729261" y="4330140"/>
                  </a:lnTo>
                  <a:lnTo>
                    <a:pt x="4731250" y="4331063"/>
                  </a:lnTo>
                  <a:lnTo>
                    <a:pt x="4733007" y="4331600"/>
                  </a:lnTo>
                  <a:lnTo>
                    <a:pt x="4732911" y="4331834"/>
                  </a:lnTo>
                  <a:lnTo>
                    <a:pt x="4765184" y="4346810"/>
                  </a:lnTo>
                  <a:cubicBezTo>
                    <a:pt x="4799676" y="4365714"/>
                    <a:pt x="4829716" y="4391123"/>
                    <a:pt x="4853870" y="4421251"/>
                  </a:cubicBezTo>
                  <a:cubicBezTo>
                    <a:pt x="4886075" y="4461421"/>
                    <a:pt x="4907820" y="4509980"/>
                    <a:pt x="4915705" y="4562689"/>
                  </a:cubicBezTo>
                  <a:cubicBezTo>
                    <a:pt x="4931475" y="4668109"/>
                    <a:pt x="4889378" y="4773871"/>
                    <a:pt x="4805478" y="4839618"/>
                  </a:cubicBezTo>
                  <a:cubicBezTo>
                    <a:pt x="4742551" y="4888928"/>
                    <a:pt x="4663393" y="4910025"/>
                    <a:pt x="4586153" y="4900398"/>
                  </a:cubicBezTo>
                  <a:lnTo>
                    <a:pt x="4522095" y="4883556"/>
                  </a:lnTo>
                  <a:lnTo>
                    <a:pt x="4521685" y="4884752"/>
                  </a:lnTo>
                  <a:lnTo>
                    <a:pt x="4516223" y="4882013"/>
                  </a:lnTo>
                  <a:lnTo>
                    <a:pt x="4510225" y="4880436"/>
                  </a:lnTo>
                  <a:lnTo>
                    <a:pt x="4510713" y="4879251"/>
                  </a:lnTo>
                  <a:lnTo>
                    <a:pt x="4472422" y="4860053"/>
                  </a:lnTo>
                  <a:cubicBezTo>
                    <a:pt x="4427318" y="4829234"/>
                    <a:pt x="4395647" y="4781169"/>
                    <a:pt x="4385960" y="4725867"/>
                  </a:cubicBezTo>
                  <a:cubicBezTo>
                    <a:pt x="4373043" y="4652136"/>
                    <a:pt x="4401254" y="4577212"/>
                    <a:pt x="4459594" y="4530310"/>
                  </a:cubicBezTo>
                  <a:cubicBezTo>
                    <a:pt x="4517935" y="4483407"/>
                    <a:pt x="4597170" y="4471949"/>
                    <a:pt x="4666406" y="4500403"/>
                  </a:cubicBezTo>
                  <a:lnTo>
                    <a:pt x="4666171" y="4500978"/>
                  </a:lnTo>
                  <a:lnTo>
                    <a:pt x="4678153" y="4503371"/>
                  </a:lnTo>
                  <a:cubicBezTo>
                    <a:pt x="4727730" y="4523746"/>
                    <a:pt x="4751954" y="4579113"/>
                    <a:pt x="4732258" y="4627038"/>
                  </a:cubicBezTo>
                  <a:cubicBezTo>
                    <a:pt x="4712564" y="4674963"/>
                    <a:pt x="4656406" y="4697296"/>
                    <a:pt x="4606829" y="4676922"/>
                  </a:cubicBezTo>
                  <a:cubicBezTo>
                    <a:pt x="4582041" y="4666734"/>
                    <a:pt x="4563590" y="4647798"/>
                    <a:pt x="4553800" y="4625420"/>
                  </a:cubicBezTo>
                  <a:lnTo>
                    <a:pt x="4547237" y="4595943"/>
                  </a:lnTo>
                  <a:lnTo>
                    <a:pt x="4523749" y="4610109"/>
                  </a:lnTo>
                  <a:cubicBezTo>
                    <a:pt x="4494486" y="4633636"/>
                    <a:pt x="4480335" y="4671216"/>
                    <a:pt x="4486815" y="4708201"/>
                  </a:cubicBezTo>
                  <a:cubicBezTo>
                    <a:pt x="4493293" y="4745186"/>
                    <a:pt x="4519376" y="4775719"/>
                    <a:pt x="4554894" y="4787897"/>
                  </a:cubicBezTo>
                  <a:lnTo>
                    <a:pt x="4554011" y="4790472"/>
                  </a:lnTo>
                  <a:lnTo>
                    <a:pt x="4598406" y="4802144"/>
                  </a:lnTo>
                  <a:cubicBezTo>
                    <a:pt x="4649823" y="4808553"/>
                    <a:pt x="4702517" y="4794510"/>
                    <a:pt x="4744405" y="4761685"/>
                  </a:cubicBezTo>
                  <a:cubicBezTo>
                    <a:pt x="4800257" y="4717918"/>
                    <a:pt x="4828280" y="4647514"/>
                    <a:pt x="4817781" y="4577338"/>
                  </a:cubicBezTo>
                  <a:cubicBezTo>
                    <a:pt x="4809908" y="4524706"/>
                    <a:pt x="4781277" y="4478293"/>
                    <a:pt x="4739520" y="4447615"/>
                  </a:cubicBezTo>
                  <a:lnTo>
                    <a:pt x="4695275" y="4423413"/>
                  </a:lnTo>
                  <a:lnTo>
                    <a:pt x="4693723" y="4427190"/>
                  </a:lnTo>
                  <a:cubicBezTo>
                    <a:pt x="4597045" y="4387459"/>
                    <a:pt x="4475618" y="4423541"/>
                    <a:pt x="4360937" y="4523612"/>
                  </a:cubicBezTo>
                  <a:lnTo>
                    <a:pt x="4358243" y="4526202"/>
                  </a:lnTo>
                  <a:lnTo>
                    <a:pt x="4349279" y="4573821"/>
                  </a:lnTo>
                  <a:cubicBezTo>
                    <a:pt x="4339469" y="4603812"/>
                    <a:pt x="4325654" y="4632760"/>
                    <a:pt x="4307881" y="4659849"/>
                  </a:cubicBezTo>
                  <a:cubicBezTo>
                    <a:pt x="4254561" y="4741118"/>
                    <a:pt x="4171713" y="4796367"/>
                    <a:pt x="4079043" y="4815692"/>
                  </a:cubicBezTo>
                  <a:lnTo>
                    <a:pt x="4005620" y="4821079"/>
                  </a:lnTo>
                  <a:lnTo>
                    <a:pt x="4005563" y="4823110"/>
                  </a:lnTo>
                  <a:lnTo>
                    <a:pt x="3991451" y="4822118"/>
                  </a:lnTo>
                  <a:lnTo>
                    <a:pt x="3983828" y="4822678"/>
                  </a:lnTo>
                  <a:lnTo>
                    <a:pt x="3983892" y="4821587"/>
                  </a:lnTo>
                  <a:lnTo>
                    <a:pt x="3947102" y="4819001"/>
                  </a:lnTo>
                  <a:cubicBezTo>
                    <a:pt x="3822478" y="4800002"/>
                    <a:pt x="3711778" y="4716464"/>
                    <a:pt x="3627707" y="4589600"/>
                  </a:cubicBezTo>
                  <a:lnTo>
                    <a:pt x="3592283" y="4526580"/>
                  </a:lnTo>
                  <a:lnTo>
                    <a:pt x="3565383" y="4570845"/>
                  </a:lnTo>
                  <a:cubicBezTo>
                    <a:pt x="3461384" y="4723205"/>
                    <a:pt x="3327632" y="4813198"/>
                    <a:pt x="3189438" y="4823795"/>
                  </a:cubicBezTo>
                  <a:lnTo>
                    <a:pt x="3141752" y="4822834"/>
                  </a:lnTo>
                  <a:lnTo>
                    <a:pt x="3141684" y="4824272"/>
                  </a:lnTo>
                  <a:lnTo>
                    <a:pt x="3132775" y="4822652"/>
                  </a:lnTo>
                  <a:lnTo>
                    <a:pt x="3120088" y="4822397"/>
                  </a:lnTo>
                  <a:lnTo>
                    <a:pt x="3120247" y="4820375"/>
                  </a:lnTo>
                  <a:lnTo>
                    <a:pt x="3047753" y="4807191"/>
                  </a:lnTo>
                  <a:cubicBezTo>
                    <a:pt x="2957665" y="4778110"/>
                    <a:pt x="2881170" y="4714358"/>
                    <a:pt x="2836804" y="4627873"/>
                  </a:cubicBezTo>
                  <a:cubicBezTo>
                    <a:pt x="2807227" y="4570218"/>
                    <a:pt x="2794186" y="4506857"/>
                    <a:pt x="2797349" y="4444315"/>
                  </a:cubicBezTo>
                  <a:lnTo>
                    <a:pt x="2802541" y="4415864"/>
                  </a:lnTo>
                  <a:lnTo>
                    <a:pt x="2754657" y="4423760"/>
                  </a:lnTo>
                  <a:cubicBezTo>
                    <a:pt x="2728862" y="4423247"/>
                    <a:pt x="2700808" y="4418312"/>
                    <a:pt x="2672563" y="4408525"/>
                  </a:cubicBezTo>
                  <a:cubicBezTo>
                    <a:pt x="2616075" y="4388947"/>
                    <a:pt x="2572195" y="4354594"/>
                    <a:pt x="2551796" y="4318402"/>
                  </a:cubicBezTo>
                  <a:lnTo>
                    <a:pt x="2546688" y="4306454"/>
                  </a:lnTo>
                  <a:lnTo>
                    <a:pt x="2558094" y="4300230"/>
                  </a:lnTo>
                  <a:cubicBezTo>
                    <a:pt x="2596513" y="4284422"/>
                    <a:pt x="2652241" y="4284587"/>
                    <a:pt x="2708730" y="4304163"/>
                  </a:cubicBezTo>
                  <a:cubicBezTo>
                    <a:pt x="2751096" y="4318845"/>
                    <a:pt x="2786370" y="4341840"/>
                    <a:pt x="2809965" y="4367688"/>
                  </a:cubicBezTo>
                  <a:lnTo>
                    <a:pt x="2811061" y="4369180"/>
                  </a:lnTo>
                  <a:lnTo>
                    <a:pt x="2814207" y="4351934"/>
                  </a:lnTo>
                  <a:cubicBezTo>
                    <a:pt x="2823850" y="4321888"/>
                    <a:pt x="2837503" y="4292864"/>
                    <a:pt x="2855126" y="4265676"/>
                  </a:cubicBezTo>
                  <a:cubicBezTo>
                    <a:pt x="2907992" y="4184110"/>
                    <a:pt x="2990529" y="4128401"/>
                    <a:pt x="3083092" y="4108559"/>
                  </a:cubicBezTo>
                  <a:lnTo>
                    <a:pt x="3163309" y="4102224"/>
                  </a:lnTo>
                  <a:lnTo>
                    <a:pt x="3163299" y="4100690"/>
                  </a:lnTo>
                  <a:lnTo>
                    <a:pt x="3170683" y="4101642"/>
                  </a:lnTo>
                  <a:lnTo>
                    <a:pt x="3178267" y="4101042"/>
                  </a:lnTo>
                  <a:lnTo>
                    <a:pt x="3178183" y="4102607"/>
                  </a:lnTo>
                  <a:lnTo>
                    <a:pt x="3230121" y="4109300"/>
                  </a:lnTo>
                  <a:cubicBezTo>
                    <a:pt x="3294613" y="4126651"/>
                    <a:pt x="3350568" y="4169328"/>
                    <a:pt x="3384077" y="4229231"/>
                  </a:cubicBezTo>
                  <a:cubicBezTo>
                    <a:pt x="3428754" y="4309102"/>
                    <a:pt x="3426452" y="4406951"/>
                    <a:pt x="3378068" y="4484632"/>
                  </a:cubicBezTo>
                  <a:cubicBezTo>
                    <a:pt x="3329684" y="4562314"/>
                    <a:pt x="3242878" y="4607529"/>
                    <a:pt x="3151490" y="4602651"/>
                  </a:cubicBezTo>
                  <a:lnTo>
                    <a:pt x="3151531" y="4601893"/>
                  </a:lnTo>
                  <a:lnTo>
                    <a:pt x="3136736" y="4603968"/>
                  </a:lnTo>
                  <a:cubicBezTo>
                    <a:pt x="3071299" y="4600476"/>
                    <a:pt x="3020989" y="4546366"/>
                    <a:pt x="3024366" y="4483109"/>
                  </a:cubicBezTo>
                  <a:cubicBezTo>
                    <a:pt x="3027742" y="4419854"/>
                    <a:pt x="3083526" y="4371406"/>
                    <a:pt x="3148964" y="4374899"/>
                  </a:cubicBezTo>
                  <a:cubicBezTo>
                    <a:pt x="3181682" y="4376645"/>
                    <a:pt x="3210618" y="4391046"/>
                    <a:pt x="3230953" y="4412917"/>
                  </a:cubicBezTo>
                  <a:lnTo>
                    <a:pt x="3250430" y="4444282"/>
                  </a:lnTo>
                  <a:lnTo>
                    <a:pt x="3271814" y="4418452"/>
                  </a:lnTo>
                  <a:cubicBezTo>
                    <a:pt x="3296083" y="4379487"/>
                    <a:pt x="3297238" y="4330406"/>
                    <a:pt x="3274827" y="4290343"/>
                  </a:cubicBezTo>
                  <a:cubicBezTo>
                    <a:pt x="3258020" y="4260296"/>
                    <a:pt x="3229953" y="4238888"/>
                    <a:pt x="3197603" y="4230185"/>
                  </a:cubicBezTo>
                  <a:lnTo>
                    <a:pt x="3170100" y="4226641"/>
                  </a:lnTo>
                  <a:lnTo>
                    <a:pt x="3109424" y="4231432"/>
                  </a:lnTo>
                  <a:cubicBezTo>
                    <a:pt x="3048987" y="4244388"/>
                    <a:pt x="2995095" y="4280764"/>
                    <a:pt x="2960577" y="4334021"/>
                  </a:cubicBezTo>
                  <a:cubicBezTo>
                    <a:pt x="2914552" y="4405030"/>
                    <a:pt x="2909990" y="4495223"/>
                    <a:pt x="2948614" y="4570515"/>
                  </a:cubicBezTo>
                  <a:cubicBezTo>
                    <a:pt x="2977582" y="4626984"/>
                    <a:pt x="3027529" y="4668610"/>
                    <a:pt x="3086350" y="4687599"/>
                  </a:cubicBezTo>
                  <a:lnTo>
                    <a:pt x="3135027" y="4696450"/>
                  </a:lnTo>
                  <a:lnTo>
                    <a:pt x="3186909" y="4697395"/>
                  </a:lnTo>
                  <a:cubicBezTo>
                    <a:pt x="3300280" y="4686660"/>
                    <a:pt x="3409873" y="4600085"/>
                    <a:pt x="3492757" y="4455786"/>
                  </a:cubicBezTo>
                  <a:lnTo>
                    <a:pt x="3529094" y="4384360"/>
                  </a:lnTo>
                  <a:lnTo>
                    <a:pt x="3523158" y="4369461"/>
                  </a:lnTo>
                  <a:cubicBezTo>
                    <a:pt x="3496025" y="4287017"/>
                    <a:pt x="3477137" y="4196393"/>
                    <a:pt x="3468082" y="4100240"/>
                  </a:cubicBezTo>
                  <a:lnTo>
                    <a:pt x="3464193" y="3962584"/>
                  </a:lnTo>
                  <a:lnTo>
                    <a:pt x="3409200" y="3940291"/>
                  </a:lnTo>
                  <a:lnTo>
                    <a:pt x="3359250" y="3905871"/>
                  </a:lnTo>
                  <a:lnTo>
                    <a:pt x="3357725" y="3907940"/>
                  </a:lnTo>
                  <a:lnTo>
                    <a:pt x="3346384" y="3897005"/>
                  </a:lnTo>
                  <a:lnTo>
                    <a:pt x="3333740" y="3888292"/>
                  </a:lnTo>
                  <a:lnTo>
                    <a:pt x="3335314" y="3886330"/>
                  </a:lnTo>
                  <a:lnTo>
                    <a:pt x="3287896" y="3840601"/>
                  </a:lnTo>
                  <a:cubicBezTo>
                    <a:pt x="3272941" y="3821770"/>
                    <a:pt x="3259925" y="3801585"/>
                    <a:pt x="3248987" y="3780366"/>
                  </a:cubicBezTo>
                  <a:lnTo>
                    <a:pt x="3242988" y="3765293"/>
                  </a:lnTo>
                  <a:lnTo>
                    <a:pt x="3232761" y="3794848"/>
                  </a:lnTo>
                  <a:cubicBezTo>
                    <a:pt x="3213717" y="3834417"/>
                    <a:pt x="3179521" y="3871593"/>
                    <a:pt x="3133719" y="3898073"/>
                  </a:cubicBezTo>
                  <a:cubicBezTo>
                    <a:pt x="3072649" y="3933379"/>
                    <a:pt x="3005398" y="3941314"/>
                    <a:pt x="2953210" y="3924419"/>
                  </a:cubicBezTo>
                  <a:lnTo>
                    <a:pt x="2937156" y="3917253"/>
                  </a:lnTo>
                  <a:lnTo>
                    <a:pt x="2938956" y="3899765"/>
                  </a:lnTo>
                  <a:cubicBezTo>
                    <a:pt x="2950356" y="3846107"/>
                    <a:pt x="2990791" y="3791787"/>
                    <a:pt x="3051861" y="3756481"/>
                  </a:cubicBezTo>
                  <a:cubicBezTo>
                    <a:pt x="3082396" y="3738827"/>
                    <a:pt x="3114477" y="3728018"/>
                    <a:pt x="3145447" y="3723732"/>
                  </a:cubicBezTo>
                  <a:lnTo>
                    <a:pt x="3228896" y="3729878"/>
                  </a:lnTo>
                  <a:lnTo>
                    <a:pt x="3222549" y="3713929"/>
                  </a:lnTo>
                  <a:cubicBezTo>
                    <a:pt x="3209268" y="3667998"/>
                    <a:pt x="3204862" y="3619216"/>
                    <a:pt x="3210448" y="3570152"/>
                  </a:cubicBezTo>
                  <a:cubicBezTo>
                    <a:pt x="3225347" y="3439313"/>
                    <a:pt x="3309038" y="3326414"/>
                    <a:pt x="3429893" y="3274120"/>
                  </a:cubicBezTo>
                  <a:cubicBezTo>
                    <a:pt x="3520536" y="3234901"/>
                    <a:pt x="3621716" y="3234258"/>
                    <a:pt x="3711178" y="3269596"/>
                  </a:cubicBezTo>
                  <a:lnTo>
                    <a:pt x="3782593" y="3309407"/>
                  </a:lnTo>
                  <a:lnTo>
                    <a:pt x="3783447" y="3308105"/>
                  </a:lnTo>
                  <a:lnTo>
                    <a:pt x="3785382" y="3309787"/>
                  </a:lnTo>
                  <a:lnTo>
                    <a:pt x="3740197" y="3235481"/>
                  </a:lnTo>
                  <a:cubicBezTo>
                    <a:pt x="3688811" y="3158397"/>
                    <a:pt x="3631557" y="3086459"/>
                    <a:pt x="3570082" y="3022141"/>
                  </a:cubicBezTo>
                  <a:cubicBezTo>
                    <a:pt x="3340932" y="2782389"/>
                    <a:pt x="3084035" y="2679565"/>
                    <a:pt x="2897637" y="2745027"/>
                  </a:cubicBezTo>
                  <a:lnTo>
                    <a:pt x="2831115" y="2779004"/>
                  </a:lnTo>
                  <a:lnTo>
                    <a:pt x="2781035" y="2817087"/>
                  </a:lnTo>
                  <a:cubicBezTo>
                    <a:pt x="2726835" y="2870975"/>
                    <a:pt x="2695103" y="2944844"/>
                    <a:pt x="2694811" y="3023320"/>
                  </a:cubicBezTo>
                  <a:cubicBezTo>
                    <a:pt x="2694422" y="3127954"/>
                    <a:pt x="2749986" y="3224816"/>
                    <a:pt x="2840505" y="3277301"/>
                  </a:cubicBezTo>
                  <a:cubicBezTo>
                    <a:pt x="2908394" y="3316665"/>
                    <a:pt x="2988180" y="3326565"/>
                    <a:pt x="3062057" y="3306983"/>
                  </a:cubicBezTo>
                  <a:lnTo>
                    <a:pt x="3131625" y="3278268"/>
                  </a:lnTo>
                  <a:lnTo>
                    <a:pt x="3159954" y="3258952"/>
                  </a:lnTo>
                  <a:cubicBezTo>
                    <a:pt x="3190736" y="3231234"/>
                    <a:pt x="3209680" y="3191911"/>
                    <a:pt x="3211372" y="3149373"/>
                  </a:cubicBezTo>
                  <a:cubicBezTo>
                    <a:pt x="3213627" y="3092655"/>
                    <a:pt x="3184854" y="3039201"/>
                    <a:pt x="3136271" y="3009848"/>
                  </a:cubicBezTo>
                  <a:lnTo>
                    <a:pt x="3097753" y="2998910"/>
                  </a:lnTo>
                  <a:lnTo>
                    <a:pt x="3094333" y="3038842"/>
                  </a:lnTo>
                  <a:cubicBezTo>
                    <a:pt x="3084173" y="3074344"/>
                    <a:pt x="3060345" y="3106431"/>
                    <a:pt x="3025258" y="3126689"/>
                  </a:cubicBezTo>
                  <a:cubicBezTo>
                    <a:pt x="2955084" y="3167204"/>
                    <a:pt x="2866448" y="3145056"/>
                    <a:pt x="2827284" y="3077222"/>
                  </a:cubicBezTo>
                  <a:cubicBezTo>
                    <a:pt x="2788120" y="3009388"/>
                    <a:pt x="2813258" y="2921554"/>
                    <a:pt x="2883432" y="2881039"/>
                  </a:cubicBezTo>
                  <a:lnTo>
                    <a:pt x="2900902" y="2875038"/>
                  </a:lnTo>
                  <a:lnTo>
                    <a:pt x="2900433" y="2874225"/>
                  </a:lnTo>
                  <a:cubicBezTo>
                    <a:pt x="2998434" y="2817644"/>
                    <a:pt x="3119454" y="2818846"/>
                    <a:pt x="3216312" y="2877364"/>
                  </a:cubicBezTo>
                  <a:cubicBezTo>
                    <a:pt x="3313170" y="2935882"/>
                    <a:pt x="3370532" y="3042451"/>
                    <a:pt x="3366036" y="3155523"/>
                  </a:cubicBezTo>
                  <a:cubicBezTo>
                    <a:pt x="3362664" y="3240327"/>
                    <a:pt x="3324897" y="3318722"/>
                    <a:pt x="3263529" y="3373983"/>
                  </a:cubicBezTo>
                  <a:lnTo>
                    <a:pt x="3210029" y="3410460"/>
                  </a:lnTo>
                  <a:lnTo>
                    <a:pt x="3210999" y="3412140"/>
                  </a:lnTo>
                  <a:lnTo>
                    <a:pt x="3202297" y="3415732"/>
                  </a:lnTo>
                  <a:lnTo>
                    <a:pt x="3194697" y="3420914"/>
                  </a:lnTo>
                  <a:lnTo>
                    <a:pt x="3193849" y="3419219"/>
                  </a:lnTo>
                  <a:lnTo>
                    <a:pt x="3101878" y="3457182"/>
                  </a:lnTo>
                  <a:cubicBezTo>
                    <a:pt x="2988731" y="3487172"/>
                    <a:pt x="2866537" y="3472012"/>
                    <a:pt x="2762564" y="3411724"/>
                  </a:cubicBezTo>
                  <a:cubicBezTo>
                    <a:pt x="2623931" y="3331340"/>
                    <a:pt x="2538833" y="3182992"/>
                    <a:pt x="2539429" y="3022743"/>
                  </a:cubicBezTo>
                  <a:cubicBezTo>
                    <a:pt x="2539875" y="2902555"/>
                    <a:pt x="2588473" y="2789421"/>
                    <a:pt x="2671481" y="2706889"/>
                  </a:cubicBezTo>
                  <a:lnTo>
                    <a:pt x="2742251" y="2653071"/>
                  </a:lnTo>
                  <a:lnTo>
                    <a:pt x="2740868" y="2650820"/>
                  </a:lnTo>
                  <a:lnTo>
                    <a:pt x="2754235" y="2643959"/>
                  </a:lnTo>
                  <a:lnTo>
                    <a:pt x="2765448" y="2635431"/>
                  </a:lnTo>
                  <a:lnTo>
                    <a:pt x="2766671" y="2637576"/>
                  </a:lnTo>
                  <a:lnTo>
                    <a:pt x="2834007" y="2603014"/>
                  </a:lnTo>
                  <a:cubicBezTo>
                    <a:pt x="2899354" y="2578667"/>
                    <a:pt x="2970787" y="2569268"/>
                    <a:pt x="3045763" y="2574191"/>
                  </a:cubicBezTo>
                  <a:cubicBezTo>
                    <a:pt x="3139485" y="2580345"/>
                    <a:pt x="3238744" y="2608879"/>
                    <a:pt x="3338577" y="2658575"/>
                  </a:cubicBezTo>
                  <a:lnTo>
                    <a:pt x="3370762" y="2676288"/>
                  </a:lnTo>
                  <a:lnTo>
                    <a:pt x="3368871" y="2619088"/>
                  </a:lnTo>
                  <a:cubicBezTo>
                    <a:pt x="3372687" y="2400127"/>
                    <a:pt x="3443439" y="2221391"/>
                    <a:pt x="3568788" y="2114047"/>
                  </a:cubicBezTo>
                  <a:lnTo>
                    <a:pt x="3630985" y="2069991"/>
                  </a:lnTo>
                  <a:lnTo>
                    <a:pt x="3630749" y="2069603"/>
                  </a:lnTo>
                  <a:lnTo>
                    <a:pt x="3633689" y="2068076"/>
                  </a:lnTo>
                  <a:lnTo>
                    <a:pt x="3635956" y="2066470"/>
                  </a:lnTo>
                  <a:lnTo>
                    <a:pt x="3636147" y="2066799"/>
                  </a:lnTo>
                  <a:lnTo>
                    <a:pt x="3676756" y="2045706"/>
                  </a:lnTo>
                  <a:lnTo>
                    <a:pt x="3674207" y="2043574"/>
                  </a:lnTo>
                  <a:cubicBezTo>
                    <a:pt x="3887839" y="1960860"/>
                    <a:pt x="4015700" y="1823352"/>
                    <a:pt x="4015700" y="1676316"/>
                  </a:cubicBezTo>
                  <a:lnTo>
                    <a:pt x="4020727" y="1676316"/>
                  </a:lnTo>
                  <a:lnTo>
                    <a:pt x="4013874" y="1614618"/>
                  </a:lnTo>
                  <a:cubicBezTo>
                    <a:pt x="3998486" y="1552724"/>
                    <a:pt x="3959039" y="1498412"/>
                    <a:pt x="3902802" y="1464821"/>
                  </a:cubicBezTo>
                  <a:cubicBezTo>
                    <a:pt x="3827818" y="1420035"/>
                    <a:pt x="3734551" y="1418998"/>
                    <a:pt x="3658590" y="1462107"/>
                  </a:cubicBezTo>
                  <a:cubicBezTo>
                    <a:pt x="3601619" y="1494439"/>
                    <a:pt x="3560976" y="1547861"/>
                    <a:pt x="3544215" y="1609398"/>
                  </a:cubicBezTo>
                  <a:lnTo>
                    <a:pt x="3536731" y="1665403"/>
                  </a:lnTo>
                  <a:lnTo>
                    <a:pt x="3540076" y="1665602"/>
                  </a:lnTo>
                  <a:cubicBezTo>
                    <a:pt x="3537323" y="1711737"/>
                    <a:pt x="3559881" y="1755719"/>
                    <a:pt x="3598957" y="1780400"/>
                  </a:cubicBezTo>
                  <a:cubicBezTo>
                    <a:pt x="3638034" y="1805081"/>
                    <a:pt x="3687440" y="1806554"/>
                    <a:pt x="3727917" y="1784246"/>
                  </a:cubicBezTo>
                  <a:lnTo>
                    <a:pt x="3755034" y="1764133"/>
                  </a:lnTo>
                  <a:lnTo>
                    <a:pt x="3724546" y="1742870"/>
                  </a:lnTo>
                  <a:cubicBezTo>
                    <a:pt x="3703649" y="1721252"/>
                    <a:pt x="3690723" y="1691387"/>
                    <a:pt x="3690723" y="1658398"/>
                  </a:cubicBezTo>
                  <a:cubicBezTo>
                    <a:pt x="3690723" y="1592420"/>
                    <a:pt x="3742425" y="1538935"/>
                    <a:pt x="3806203" y="1538936"/>
                  </a:cubicBezTo>
                  <a:cubicBezTo>
                    <a:pt x="3869980" y="1538936"/>
                    <a:pt x="3921683" y="1592421"/>
                    <a:pt x="3921682" y="1658398"/>
                  </a:cubicBezTo>
                  <a:lnTo>
                    <a:pt x="3918802" y="1673160"/>
                  </a:lnTo>
                  <a:lnTo>
                    <a:pt x="3919565" y="1673160"/>
                  </a:lnTo>
                  <a:cubicBezTo>
                    <a:pt x="3919565" y="1765300"/>
                    <a:pt x="3869448" y="1850147"/>
                    <a:pt x="3788752" y="1894621"/>
                  </a:cubicBezTo>
                  <a:cubicBezTo>
                    <a:pt x="3708057" y="1939095"/>
                    <a:pt x="3609556" y="1936158"/>
                    <a:pt x="3531654" y="1886958"/>
                  </a:cubicBezTo>
                  <a:cubicBezTo>
                    <a:pt x="3473227" y="1850054"/>
                    <a:pt x="3433323" y="1791506"/>
                    <a:pt x="3419338" y="1725736"/>
                  </a:cubicBezTo>
                  <a:lnTo>
                    <a:pt x="3415397" y="1673160"/>
                  </a:lnTo>
                  <a:lnTo>
                    <a:pt x="3413819" y="1673160"/>
                  </a:lnTo>
                  <a:lnTo>
                    <a:pt x="3414831" y="1665593"/>
                  </a:lnTo>
                  <a:lnTo>
                    <a:pt x="3414269" y="1658093"/>
                  </a:lnTo>
                  <a:lnTo>
                    <a:pt x="3415821" y="1658186"/>
                  </a:lnTo>
                  <a:lnTo>
                    <a:pt x="3426619" y="1577375"/>
                  </a:lnTo>
                  <a:cubicBezTo>
                    <a:pt x="3451799" y="1484933"/>
                    <a:pt x="3512855" y="1404681"/>
                    <a:pt x="3598437" y="1356111"/>
                  </a:cubicBezTo>
                  <a:cubicBezTo>
                    <a:pt x="3655492" y="1323732"/>
                    <a:pt x="3719047" y="1307933"/>
                    <a:pt x="3782418" y="1308636"/>
                  </a:cubicBezTo>
                  <a:cubicBezTo>
                    <a:pt x="3845788" y="1309341"/>
                    <a:pt x="3908976" y="1326549"/>
                    <a:pt x="3965296" y="1360189"/>
                  </a:cubicBezTo>
                  <a:cubicBezTo>
                    <a:pt x="3993456" y="1377009"/>
                    <a:pt x="4018814" y="1397288"/>
                    <a:pt x="4040966" y="1420294"/>
                  </a:cubicBezTo>
                  <a:lnTo>
                    <a:pt x="4076804" y="1468863"/>
                  </a:lnTo>
                  <a:lnTo>
                    <a:pt x="4078947" y="1426895"/>
                  </a:lnTo>
                  <a:cubicBezTo>
                    <a:pt x="4086387" y="1363104"/>
                    <a:pt x="4106495" y="1296483"/>
                    <a:pt x="4138882" y="1229283"/>
                  </a:cubicBezTo>
                  <a:lnTo>
                    <a:pt x="4142864" y="1221936"/>
                  </a:lnTo>
                  <a:lnTo>
                    <a:pt x="4072388" y="1224496"/>
                  </a:lnTo>
                  <a:cubicBezTo>
                    <a:pt x="4048656" y="1223035"/>
                    <a:pt x="4025032" y="1219255"/>
                    <a:pt x="4001871" y="1213151"/>
                  </a:cubicBezTo>
                  <a:lnTo>
                    <a:pt x="3926488" y="1182098"/>
                  </a:lnTo>
                  <a:lnTo>
                    <a:pt x="3925792" y="1183487"/>
                  </a:lnTo>
                  <a:lnTo>
                    <a:pt x="3919577" y="1179251"/>
                  </a:lnTo>
                  <a:lnTo>
                    <a:pt x="3912520" y="1176343"/>
                  </a:lnTo>
                  <a:lnTo>
                    <a:pt x="3913309" y="1174977"/>
                  </a:lnTo>
                  <a:lnTo>
                    <a:pt x="3869746" y="1145275"/>
                  </a:lnTo>
                  <a:cubicBezTo>
                    <a:pt x="3819780" y="1100280"/>
                    <a:pt x="3789028" y="1036448"/>
                    <a:pt x="3786283" y="967396"/>
                  </a:cubicBezTo>
                  <a:cubicBezTo>
                    <a:pt x="3782622" y="875329"/>
                    <a:pt x="3829327" y="788557"/>
                    <a:pt x="3908192" y="740909"/>
                  </a:cubicBezTo>
                  <a:cubicBezTo>
                    <a:pt x="3987058" y="693262"/>
                    <a:pt x="4085596" y="692284"/>
                    <a:pt x="4165392" y="738354"/>
                  </a:cubicBezTo>
                  <a:lnTo>
                    <a:pt x="4165010" y="739015"/>
                  </a:lnTo>
                  <a:lnTo>
                    <a:pt x="4179235" y="743901"/>
                  </a:lnTo>
                  <a:cubicBezTo>
                    <a:pt x="4236372" y="776890"/>
                    <a:pt x="4256841" y="848408"/>
                    <a:pt x="4224952" y="903641"/>
                  </a:cubicBezTo>
                  <a:cubicBezTo>
                    <a:pt x="4193063" y="958874"/>
                    <a:pt x="4120893" y="976908"/>
                    <a:pt x="4063755" y="943919"/>
                  </a:cubicBezTo>
                  <a:cubicBezTo>
                    <a:pt x="4035186" y="927425"/>
                    <a:pt x="4015784" y="901297"/>
                    <a:pt x="4007512" y="872390"/>
                  </a:cubicBezTo>
                  <a:lnTo>
                    <a:pt x="4004341" y="835355"/>
                  </a:lnTo>
                  <a:lnTo>
                    <a:pt x="3973364" y="848783"/>
                  </a:lnTo>
                  <a:cubicBezTo>
                    <a:pt x="3933807" y="872683"/>
                    <a:pt x="3910379" y="916207"/>
                    <a:pt x="3912215" y="962389"/>
                  </a:cubicBezTo>
                  <a:cubicBezTo>
                    <a:pt x="3914052" y="1008570"/>
                    <a:pt x="3940862" y="1050098"/>
                    <a:pt x="3982192" y="1070781"/>
                  </a:cubicBezTo>
                  <a:lnTo>
                    <a:pt x="3980693" y="1073778"/>
                  </a:lnTo>
                  <a:lnTo>
                    <a:pt x="4032936" y="1095298"/>
                  </a:lnTo>
                  <a:cubicBezTo>
                    <a:pt x="4094610" y="1111551"/>
                    <a:pt x="4161197" y="1103064"/>
                    <a:pt x="4217681" y="1069892"/>
                  </a:cubicBezTo>
                  <a:cubicBezTo>
                    <a:pt x="4292995" y="1025663"/>
                    <a:pt x="4338732" y="944372"/>
                    <a:pt x="4337436" y="857041"/>
                  </a:cubicBezTo>
                  <a:cubicBezTo>
                    <a:pt x="4336465" y="791542"/>
                    <a:pt x="4309152" y="730225"/>
                    <a:pt x="4263244" y="685950"/>
                  </a:cubicBezTo>
                  <a:lnTo>
                    <a:pt x="4213240" y="649166"/>
                  </a:lnTo>
                  <a:lnTo>
                    <a:pt x="4210727" y="653520"/>
                  </a:lnTo>
                  <a:cubicBezTo>
                    <a:pt x="4083389" y="580001"/>
                    <a:pt x="3900371" y="621978"/>
                    <a:pt x="3721921" y="765631"/>
                  </a:cubicBezTo>
                  <a:lnTo>
                    <a:pt x="3720888" y="759716"/>
                  </a:lnTo>
                  <a:lnTo>
                    <a:pt x="3670419" y="784012"/>
                  </a:lnTo>
                  <a:cubicBezTo>
                    <a:pt x="3501860" y="856244"/>
                    <a:pt x="3341405" y="862806"/>
                    <a:pt x="3218076" y="802753"/>
                  </a:cubicBezTo>
                  <a:lnTo>
                    <a:pt x="3165008" y="770579"/>
                  </a:lnTo>
                  <a:lnTo>
                    <a:pt x="3164794" y="770882"/>
                  </a:lnTo>
                  <a:lnTo>
                    <a:pt x="3162700" y="769180"/>
                  </a:lnTo>
                  <a:lnTo>
                    <a:pt x="3160766" y="768008"/>
                  </a:lnTo>
                  <a:lnTo>
                    <a:pt x="3160950" y="767758"/>
                  </a:lnTo>
                  <a:lnTo>
                    <a:pt x="3126960" y="740145"/>
                  </a:lnTo>
                  <a:cubicBezTo>
                    <a:pt x="3091508" y="707174"/>
                    <a:pt x="3063333" y="667784"/>
                    <a:pt x="3043604" y="624540"/>
                  </a:cubicBezTo>
                  <a:cubicBezTo>
                    <a:pt x="3017300" y="566881"/>
                    <a:pt x="3006012" y="502372"/>
                    <a:pt x="3012515" y="437093"/>
                  </a:cubicBezTo>
                  <a:lnTo>
                    <a:pt x="3015501" y="424463"/>
                  </a:lnTo>
                  <a:lnTo>
                    <a:pt x="3007456" y="431695"/>
                  </a:lnTo>
                  <a:cubicBezTo>
                    <a:pt x="2975932" y="295427"/>
                    <a:pt x="2903875" y="206262"/>
                    <a:pt x="2815007" y="193551"/>
                  </a:cubicBezTo>
                  <a:lnTo>
                    <a:pt x="2815442" y="190512"/>
                  </a:lnTo>
                  <a:lnTo>
                    <a:pt x="2777560" y="189321"/>
                  </a:lnTo>
                  <a:cubicBezTo>
                    <a:pt x="2738821" y="193271"/>
                    <a:pt x="2702585" y="212417"/>
                    <a:pt x="2677422" y="243503"/>
                  </a:cubicBezTo>
                  <a:cubicBezTo>
                    <a:pt x="2643871" y="284950"/>
                    <a:pt x="2635182" y="341231"/>
                    <a:pt x="2654669" y="390867"/>
                  </a:cubicBezTo>
                  <a:cubicBezTo>
                    <a:pt x="2669286" y="428094"/>
                    <a:pt x="2698060" y="457277"/>
                    <a:pt x="2733804" y="472727"/>
                  </a:cubicBezTo>
                  <a:lnTo>
                    <a:pt x="2767006" y="482093"/>
                  </a:lnTo>
                  <a:lnTo>
                    <a:pt x="2767416" y="480087"/>
                  </a:lnTo>
                  <a:cubicBezTo>
                    <a:pt x="2795061" y="485740"/>
                    <a:pt x="2823594" y="475908"/>
                    <a:pt x="2841889" y="454424"/>
                  </a:cubicBezTo>
                  <a:cubicBezTo>
                    <a:pt x="2860184" y="432940"/>
                    <a:pt x="2865345" y="403206"/>
                    <a:pt x="2855361" y="376815"/>
                  </a:cubicBezTo>
                  <a:lnTo>
                    <a:pt x="2845550" y="358687"/>
                  </a:lnTo>
                  <a:lnTo>
                    <a:pt x="2830063" y="375275"/>
                  </a:lnTo>
                  <a:cubicBezTo>
                    <a:pt x="2815191" y="386037"/>
                    <a:pt x="2796023" y="391267"/>
                    <a:pt x="2776084" y="388415"/>
                  </a:cubicBezTo>
                  <a:cubicBezTo>
                    <a:pt x="2736209" y="382711"/>
                    <a:pt x="2708352" y="346839"/>
                    <a:pt x="2713866" y="308293"/>
                  </a:cubicBezTo>
                  <a:cubicBezTo>
                    <a:pt x="2719378" y="269747"/>
                    <a:pt x="2756174" y="243121"/>
                    <a:pt x="2796050" y="248825"/>
                  </a:cubicBezTo>
                  <a:lnTo>
                    <a:pt x="2804723" y="251843"/>
                  </a:lnTo>
                  <a:lnTo>
                    <a:pt x="2804789" y="251381"/>
                  </a:lnTo>
                  <a:cubicBezTo>
                    <a:pt x="2860478" y="259346"/>
                    <a:pt x="2907427" y="296971"/>
                    <a:pt x="2927332" y="349588"/>
                  </a:cubicBezTo>
                  <a:cubicBezTo>
                    <a:pt x="2947236" y="402205"/>
                    <a:pt x="2936946" y="461484"/>
                    <a:pt x="2900473" y="504313"/>
                  </a:cubicBezTo>
                  <a:cubicBezTo>
                    <a:pt x="2873118" y="536435"/>
                    <a:pt x="2834283" y="555492"/>
                    <a:pt x="2793323" y="558258"/>
                  </a:cubicBezTo>
                  <a:lnTo>
                    <a:pt x="2761206" y="556095"/>
                  </a:lnTo>
                  <a:lnTo>
                    <a:pt x="2761069" y="557050"/>
                  </a:lnTo>
                  <a:lnTo>
                    <a:pt x="2756583" y="555784"/>
                  </a:lnTo>
                  <a:lnTo>
                    <a:pt x="2752002" y="555475"/>
                  </a:lnTo>
                  <a:lnTo>
                    <a:pt x="2752192" y="554545"/>
                  </a:lnTo>
                  <a:lnTo>
                    <a:pt x="2704285" y="541033"/>
                  </a:lnTo>
                  <a:cubicBezTo>
                    <a:pt x="2650590" y="517824"/>
                    <a:pt x="2607364" y="473984"/>
                    <a:pt x="2585408" y="418061"/>
                  </a:cubicBezTo>
                  <a:cubicBezTo>
                    <a:pt x="2556132" y="343495"/>
                    <a:pt x="2569185" y="258949"/>
                    <a:pt x="2619585" y="196686"/>
                  </a:cubicBezTo>
                  <a:cubicBezTo>
                    <a:pt x="2644785" y="165554"/>
                    <a:pt x="2677379" y="142394"/>
                    <a:pt x="2713551" y="128654"/>
                  </a:cubicBezTo>
                  <a:cubicBezTo>
                    <a:pt x="2740679" y="118350"/>
                    <a:pt x="2769821" y="113345"/>
                    <a:pt x="2799366" y="114250"/>
                  </a:cubicBezTo>
                  <a:lnTo>
                    <a:pt x="2825976" y="116853"/>
                  </a:lnTo>
                  <a:lnTo>
                    <a:pt x="2826004" y="116666"/>
                  </a:lnTo>
                  <a:lnTo>
                    <a:pt x="2827347" y="116987"/>
                  </a:lnTo>
                  <a:lnTo>
                    <a:pt x="2828987" y="117147"/>
                  </a:lnTo>
                  <a:lnTo>
                    <a:pt x="2828949" y="117370"/>
                  </a:lnTo>
                  <a:lnTo>
                    <a:pt x="2865800" y="126184"/>
                  </a:lnTo>
                  <a:cubicBezTo>
                    <a:pt x="2933790" y="149218"/>
                    <a:pt x="2992612" y="205208"/>
                    <a:pt x="3034586" y="286050"/>
                  </a:cubicBezTo>
                  <a:lnTo>
                    <a:pt x="3047879" y="318780"/>
                  </a:lnTo>
                  <a:lnTo>
                    <a:pt x="3079973" y="259464"/>
                  </a:lnTo>
                  <a:cubicBezTo>
                    <a:pt x="3117136" y="208130"/>
                    <a:pt x="3167669" y="166473"/>
                    <a:pt x="3227652" y="139909"/>
                  </a:cubicBezTo>
                  <a:cubicBezTo>
                    <a:pt x="3272641" y="119986"/>
                    <a:pt x="3320342" y="109705"/>
                    <a:pt x="3367954" y="108756"/>
                  </a:cubicBezTo>
                  <a:cubicBezTo>
                    <a:pt x="3415567" y="107807"/>
                    <a:pt x="3463091" y="116189"/>
                    <a:pt x="3507723" y="133592"/>
                  </a:cubicBezTo>
                  <a:lnTo>
                    <a:pt x="3579079" y="173027"/>
                  </a:lnTo>
                  <a:lnTo>
                    <a:pt x="3579929" y="171725"/>
                  </a:lnTo>
                  <a:lnTo>
                    <a:pt x="3585620" y="176642"/>
                  </a:lnTo>
                  <a:lnTo>
                    <a:pt x="3592302" y="180335"/>
                  </a:lnTo>
                  <a:lnTo>
                    <a:pt x="3591363" y="181602"/>
                  </a:lnTo>
                  <a:lnTo>
                    <a:pt x="3631260" y="216070"/>
                  </a:lnTo>
                  <a:lnTo>
                    <a:pt x="3657117" y="251964"/>
                  </a:lnTo>
                  <a:lnTo>
                    <a:pt x="3675180" y="216821"/>
                  </a:lnTo>
                  <a:cubicBezTo>
                    <a:pt x="3699620" y="180337"/>
                    <a:pt x="3738721" y="148360"/>
                    <a:pt x="3787801" y="128612"/>
                  </a:cubicBezTo>
                  <a:cubicBezTo>
                    <a:pt x="3853244" y="102279"/>
                    <a:pt x="3920942" y="103917"/>
                    <a:pt x="3970223" y="128010"/>
                  </a:cubicBezTo>
                  <a:lnTo>
                    <a:pt x="3985104" y="137370"/>
                  </a:lnTo>
                  <a:lnTo>
                    <a:pt x="3980853" y="154430"/>
                  </a:lnTo>
                  <a:cubicBezTo>
                    <a:pt x="3961993" y="205939"/>
                    <a:pt x="3914295" y="254008"/>
                    <a:pt x="3848852" y="280340"/>
                  </a:cubicBezTo>
                  <a:cubicBezTo>
                    <a:pt x="3799771" y="300089"/>
                    <a:pt x="3749420" y="304106"/>
                    <a:pt x="3706522" y="294716"/>
                  </a:cubicBezTo>
                  <a:lnTo>
                    <a:pt x="3672488" y="283024"/>
                  </a:lnTo>
                  <a:lnTo>
                    <a:pt x="3681211" y="302237"/>
                  </a:lnTo>
                  <a:cubicBezTo>
                    <a:pt x="3691956" y="333880"/>
                    <a:pt x="3696493" y="367839"/>
                    <a:pt x="3693925" y="402295"/>
                  </a:cubicBezTo>
                  <a:cubicBezTo>
                    <a:pt x="3687080" y="494181"/>
                    <a:pt x="3630795" y="575070"/>
                    <a:pt x="3547019" y="613427"/>
                  </a:cubicBezTo>
                  <a:cubicBezTo>
                    <a:pt x="3463241" y="651784"/>
                    <a:pt x="3365232" y="641537"/>
                    <a:pt x="3291201" y="586680"/>
                  </a:cubicBezTo>
                  <a:lnTo>
                    <a:pt x="3291655" y="586066"/>
                  </a:lnTo>
                  <a:lnTo>
                    <a:pt x="3278079" y="579592"/>
                  </a:lnTo>
                  <a:cubicBezTo>
                    <a:pt x="3225070" y="540311"/>
                    <a:pt x="3212879" y="466928"/>
                    <a:pt x="3250849" y="415686"/>
                  </a:cubicBezTo>
                  <a:cubicBezTo>
                    <a:pt x="3288820" y="364443"/>
                    <a:pt x="3362574" y="354745"/>
                    <a:pt x="3415584" y="394026"/>
                  </a:cubicBezTo>
                  <a:cubicBezTo>
                    <a:pt x="3442089" y="413665"/>
                    <a:pt x="3458389" y="441832"/>
                    <a:pt x="3463316" y="471492"/>
                  </a:cubicBezTo>
                  <a:lnTo>
                    <a:pt x="3462250" y="508647"/>
                  </a:lnTo>
                  <a:lnTo>
                    <a:pt x="3494554" y="498835"/>
                  </a:lnTo>
                  <a:cubicBezTo>
                    <a:pt x="3536576" y="479594"/>
                    <a:pt x="3564807" y="439021"/>
                    <a:pt x="3568241" y="392931"/>
                  </a:cubicBezTo>
                  <a:cubicBezTo>
                    <a:pt x="3571675" y="346841"/>
                    <a:pt x="3549768" y="302531"/>
                    <a:pt x="3511060" y="277277"/>
                  </a:cubicBezTo>
                  <a:lnTo>
                    <a:pt x="3512892" y="274470"/>
                  </a:lnTo>
                  <a:lnTo>
                    <a:pt x="3463439" y="247140"/>
                  </a:lnTo>
                  <a:cubicBezTo>
                    <a:pt x="3404018" y="223971"/>
                    <a:pt x="3336897" y="224820"/>
                    <a:pt x="3277003" y="251345"/>
                  </a:cubicBezTo>
                  <a:cubicBezTo>
                    <a:pt x="3197143" y="286711"/>
                    <a:pt x="3142448" y="362265"/>
                    <a:pt x="3133789" y="449175"/>
                  </a:cubicBezTo>
                  <a:cubicBezTo>
                    <a:pt x="3127296" y="514357"/>
                    <a:pt x="3147451" y="578386"/>
                    <a:pt x="3188018" y="627600"/>
                  </a:cubicBezTo>
                  <a:lnTo>
                    <a:pt x="3233509" y="669838"/>
                  </a:lnTo>
                  <a:lnTo>
                    <a:pt x="3236501" y="665799"/>
                  </a:lnTo>
                  <a:cubicBezTo>
                    <a:pt x="3339872" y="742397"/>
                    <a:pt x="3495665" y="735998"/>
                    <a:pt x="3662727" y="651203"/>
                  </a:cubicBezTo>
                  <a:lnTo>
                    <a:pt x="3698389" y="630880"/>
                  </a:lnTo>
                  <a:lnTo>
                    <a:pt x="3697975" y="628504"/>
                  </a:lnTo>
                  <a:cubicBezTo>
                    <a:pt x="3856790" y="518731"/>
                    <a:pt x="4019135" y="474517"/>
                    <a:pt x="4156285" y="500107"/>
                  </a:cubicBezTo>
                  <a:lnTo>
                    <a:pt x="4195024" y="510446"/>
                  </a:lnTo>
                  <a:lnTo>
                    <a:pt x="4193237" y="505509"/>
                  </a:lnTo>
                  <a:cubicBezTo>
                    <a:pt x="4161773" y="402203"/>
                    <a:pt x="4161631" y="303926"/>
                    <a:pt x="4193939" y="220295"/>
                  </a:cubicBezTo>
                  <a:lnTo>
                    <a:pt x="4219175" y="169424"/>
                  </a:lnTo>
                  <a:lnTo>
                    <a:pt x="4218883" y="169254"/>
                  </a:lnTo>
                  <a:lnTo>
                    <a:pt x="4220273" y="167213"/>
                  </a:lnTo>
                  <a:lnTo>
                    <a:pt x="4221192" y="165359"/>
                  </a:lnTo>
                  <a:lnTo>
                    <a:pt x="4221434" y="165507"/>
                  </a:lnTo>
                  <a:lnTo>
                    <a:pt x="4243986" y="132385"/>
                  </a:lnTo>
                  <a:cubicBezTo>
                    <a:pt x="4271311" y="97515"/>
                    <a:pt x="4305049" y="68784"/>
                    <a:pt x="4342954" y="47457"/>
                  </a:cubicBezTo>
                  <a:cubicBezTo>
                    <a:pt x="4393493" y="19023"/>
                    <a:pt x="4451438" y="3750"/>
                    <a:pt x="4511458" y="4639"/>
                  </a:cubicBezTo>
                  <a:close/>
                  <a:moveTo>
                    <a:pt x="660663" y="1998"/>
                  </a:moveTo>
                  <a:cubicBezTo>
                    <a:pt x="754804" y="11937"/>
                    <a:pt x="842773" y="58601"/>
                    <a:pt x="903970" y="134116"/>
                  </a:cubicBezTo>
                  <a:cubicBezTo>
                    <a:pt x="949868" y="190752"/>
                    <a:pt x="976771" y="258758"/>
                    <a:pt x="983228" y="328943"/>
                  </a:cubicBezTo>
                  <a:lnTo>
                    <a:pt x="982983" y="370766"/>
                  </a:lnTo>
                  <a:lnTo>
                    <a:pt x="998600" y="415354"/>
                  </a:lnTo>
                  <a:cubicBezTo>
                    <a:pt x="1043241" y="509688"/>
                    <a:pt x="1109560" y="568673"/>
                    <a:pt x="1185896" y="578343"/>
                  </a:cubicBezTo>
                  <a:lnTo>
                    <a:pt x="1185455" y="581823"/>
                  </a:lnTo>
                  <a:lnTo>
                    <a:pt x="1228764" y="582488"/>
                  </a:lnTo>
                  <a:cubicBezTo>
                    <a:pt x="1272957" y="577263"/>
                    <a:pt x="1314011" y="554720"/>
                    <a:pt x="1342194" y="518737"/>
                  </a:cubicBezTo>
                  <a:cubicBezTo>
                    <a:pt x="1379770" y="470759"/>
                    <a:pt x="1388666" y="406290"/>
                    <a:pt x="1365486" y="349929"/>
                  </a:cubicBezTo>
                  <a:cubicBezTo>
                    <a:pt x="1348101" y="307658"/>
                    <a:pt x="1314685" y="274841"/>
                    <a:pt x="1273558" y="257843"/>
                  </a:cubicBezTo>
                  <a:lnTo>
                    <a:pt x="1235447" y="247752"/>
                  </a:lnTo>
                  <a:lnTo>
                    <a:pt x="1235016" y="250050"/>
                  </a:lnTo>
                  <a:cubicBezTo>
                    <a:pt x="1203322" y="244099"/>
                    <a:pt x="1170899" y="255856"/>
                    <a:pt x="1150389" y="280742"/>
                  </a:cubicBezTo>
                  <a:cubicBezTo>
                    <a:pt x="1129878" y="305626"/>
                    <a:pt x="1124526" y="339697"/>
                    <a:pt x="1136419" y="369672"/>
                  </a:cubicBezTo>
                  <a:lnTo>
                    <a:pt x="1147964" y="390206"/>
                  </a:lnTo>
                  <a:lnTo>
                    <a:pt x="1165356" y="370966"/>
                  </a:lnTo>
                  <a:cubicBezTo>
                    <a:pt x="1182152" y="358396"/>
                    <a:pt x="1203959" y="352068"/>
                    <a:pt x="1226794" y="354961"/>
                  </a:cubicBezTo>
                  <a:cubicBezTo>
                    <a:pt x="1272464" y="360745"/>
                    <a:pt x="1304953" y="401224"/>
                    <a:pt x="1299361" y="445372"/>
                  </a:cubicBezTo>
                  <a:cubicBezTo>
                    <a:pt x="1293769" y="489519"/>
                    <a:pt x="1252213" y="520619"/>
                    <a:pt x="1206543" y="514834"/>
                  </a:cubicBezTo>
                  <a:lnTo>
                    <a:pt x="1196577" y="511545"/>
                  </a:lnTo>
                  <a:lnTo>
                    <a:pt x="1196510" y="512073"/>
                  </a:lnTo>
                  <a:cubicBezTo>
                    <a:pt x="1132729" y="503995"/>
                    <a:pt x="1078391" y="461863"/>
                    <a:pt x="1054680" y="402104"/>
                  </a:cubicBezTo>
                  <a:cubicBezTo>
                    <a:pt x="1030969" y="342347"/>
                    <a:pt x="1041640" y="274421"/>
                    <a:pt x="1082530" y="224810"/>
                  </a:cubicBezTo>
                  <a:cubicBezTo>
                    <a:pt x="1113198" y="187602"/>
                    <a:pt x="1157224" y="165115"/>
                    <a:pt x="1203977" y="161201"/>
                  </a:cubicBezTo>
                  <a:lnTo>
                    <a:pt x="1240717" y="163083"/>
                  </a:lnTo>
                  <a:lnTo>
                    <a:pt x="1240855" y="161990"/>
                  </a:lnTo>
                  <a:lnTo>
                    <a:pt x="1246004" y="163354"/>
                  </a:lnTo>
                  <a:lnTo>
                    <a:pt x="1251244" y="163623"/>
                  </a:lnTo>
                  <a:lnTo>
                    <a:pt x="1251045" y="164689"/>
                  </a:lnTo>
                  <a:lnTo>
                    <a:pt x="1306036" y="179249"/>
                  </a:lnTo>
                  <a:cubicBezTo>
                    <a:pt x="1367818" y="204784"/>
                    <a:pt x="1418015" y="254084"/>
                    <a:pt x="1444132" y="317584"/>
                  </a:cubicBezTo>
                  <a:cubicBezTo>
                    <a:pt x="1478953" y="402250"/>
                    <a:pt x="1465591" y="499098"/>
                    <a:pt x="1409142" y="571171"/>
                  </a:cubicBezTo>
                  <a:cubicBezTo>
                    <a:pt x="1380918" y="607207"/>
                    <a:pt x="1344100" y="634271"/>
                    <a:pt x="1303020" y="650635"/>
                  </a:cubicBezTo>
                  <a:cubicBezTo>
                    <a:pt x="1272209" y="662908"/>
                    <a:pt x="1239002" y="669162"/>
                    <a:pt x="1205225" y="668671"/>
                  </a:cubicBezTo>
                  <a:lnTo>
                    <a:pt x="1174770" y="666184"/>
                  </a:lnTo>
                  <a:lnTo>
                    <a:pt x="1174742" y="666399"/>
                  </a:lnTo>
                  <a:lnTo>
                    <a:pt x="1173202" y="666056"/>
                  </a:lnTo>
                  <a:lnTo>
                    <a:pt x="1171325" y="665903"/>
                  </a:lnTo>
                  <a:lnTo>
                    <a:pt x="1171363" y="665648"/>
                  </a:lnTo>
                  <a:lnTo>
                    <a:pt x="1129093" y="656253"/>
                  </a:lnTo>
                  <a:cubicBezTo>
                    <a:pt x="1077018" y="639538"/>
                    <a:pt x="1029328" y="606013"/>
                    <a:pt x="988672" y="558376"/>
                  </a:cubicBezTo>
                  <a:lnTo>
                    <a:pt x="952656" y="505247"/>
                  </a:lnTo>
                  <a:lnTo>
                    <a:pt x="936604" y="539096"/>
                  </a:lnTo>
                  <a:cubicBezTo>
                    <a:pt x="900144" y="595050"/>
                    <a:pt x="842244" y="635050"/>
                    <a:pt x="774911" y="648372"/>
                  </a:cubicBezTo>
                  <a:cubicBezTo>
                    <a:pt x="685134" y="666136"/>
                    <a:pt x="592802" y="633662"/>
                    <a:pt x="533911" y="563611"/>
                  </a:cubicBezTo>
                  <a:cubicBezTo>
                    <a:pt x="475018" y="493560"/>
                    <a:pt x="458890" y="397021"/>
                    <a:pt x="491813" y="311632"/>
                  </a:cubicBezTo>
                  <a:lnTo>
                    <a:pt x="492522" y="311905"/>
                  </a:lnTo>
                  <a:lnTo>
                    <a:pt x="495127" y="297195"/>
                  </a:lnTo>
                  <a:cubicBezTo>
                    <a:pt x="518701" y="236052"/>
                    <a:pt x="585726" y="204960"/>
                    <a:pt x="644832" y="227749"/>
                  </a:cubicBezTo>
                  <a:cubicBezTo>
                    <a:pt x="703936" y="250537"/>
                    <a:pt x="732739" y="318578"/>
                    <a:pt x="709165" y="379721"/>
                  </a:cubicBezTo>
                  <a:cubicBezTo>
                    <a:pt x="697377" y="410291"/>
                    <a:pt x="674727" y="433350"/>
                    <a:pt x="647636" y="445917"/>
                  </a:cubicBezTo>
                  <a:lnTo>
                    <a:pt x="611784" y="454730"/>
                  </a:lnTo>
                  <a:lnTo>
                    <a:pt x="629728" y="483058"/>
                  </a:lnTo>
                  <a:cubicBezTo>
                    <a:pt x="659267" y="518195"/>
                    <a:pt x="705582" y="534485"/>
                    <a:pt x="750613" y="525574"/>
                  </a:cubicBezTo>
                  <a:cubicBezTo>
                    <a:pt x="784387" y="518891"/>
                    <a:pt x="813431" y="498827"/>
                    <a:pt x="831719" y="470761"/>
                  </a:cubicBezTo>
                  <a:lnTo>
                    <a:pt x="843603" y="445703"/>
                  </a:lnTo>
                  <a:lnTo>
                    <a:pt x="857824" y="386526"/>
                  </a:lnTo>
                  <a:cubicBezTo>
                    <a:pt x="864211" y="325047"/>
                    <a:pt x="846302" y="262542"/>
                    <a:pt x="806344" y="213235"/>
                  </a:cubicBezTo>
                  <a:cubicBezTo>
                    <a:pt x="753066" y="147494"/>
                    <a:pt x="668712" y="115240"/>
                    <a:pt x="585164" y="128664"/>
                  </a:cubicBezTo>
                  <a:cubicBezTo>
                    <a:pt x="522501" y="138733"/>
                    <a:pt x="467459" y="173343"/>
                    <a:pt x="431198" y="223399"/>
                  </a:cubicBezTo>
                  <a:lnTo>
                    <a:pt x="406778" y="268683"/>
                  </a:lnTo>
                  <a:lnTo>
                    <a:pt x="390123" y="318901"/>
                  </a:lnTo>
                  <a:cubicBezTo>
                    <a:pt x="366687" y="429587"/>
                    <a:pt x="415423" y="559583"/>
                    <a:pt x="526281" y="682080"/>
                  </a:cubicBezTo>
                  <a:lnTo>
                    <a:pt x="582331" y="738077"/>
                  </a:lnTo>
                  <a:lnTo>
                    <a:pt x="693689" y="741107"/>
                  </a:lnTo>
                  <a:cubicBezTo>
                    <a:pt x="829922" y="752087"/>
                    <a:pt x="970147" y="786714"/>
                    <a:pt x="1102644" y="841470"/>
                  </a:cubicBezTo>
                  <a:lnTo>
                    <a:pt x="1159798" y="868542"/>
                  </a:lnTo>
                  <a:lnTo>
                    <a:pt x="1177985" y="804044"/>
                  </a:lnTo>
                  <a:cubicBezTo>
                    <a:pt x="1189022" y="777527"/>
                    <a:pt x="1203023" y="753165"/>
                    <a:pt x="1219927" y="731316"/>
                  </a:cubicBezTo>
                  <a:lnTo>
                    <a:pt x="1254015" y="694750"/>
                  </a:lnTo>
                  <a:lnTo>
                    <a:pt x="1253813" y="694532"/>
                  </a:lnTo>
                  <a:lnTo>
                    <a:pt x="1255498" y="693161"/>
                  </a:lnTo>
                  <a:lnTo>
                    <a:pt x="1256740" y="691828"/>
                  </a:lnTo>
                  <a:lnTo>
                    <a:pt x="1256907" y="692013"/>
                  </a:lnTo>
                  <a:lnTo>
                    <a:pt x="1284267" y="669745"/>
                  </a:lnTo>
                  <a:cubicBezTo>
                    <a:pt x="1316090" y="647202"/>
                    <a:pt x="1351781" y="631452"/>
                    <a:pt x="1389124" y="622997"/>
                  </a:cubicBezTo>
                  <a:cubicBezTo>
                    <a:pt x="1438915" y="611724"/>
                    <a:pt x="1491636" y="613419"/>
                    <a:pt x="1542048" y="629268"/>
                  </a:cubicBezTo>
                  <a:cubicBezTo>
                    <a:pt x="1642871" y="660970"/>
                    <a:pt x="1718880" y="744407"/>
                    <a:pt x="1741072" y="847742"/>
                  </a:cubicBezTo>
                  <a:cubicBezTo>
                    <a:pt x="1749395" y="886491"/>
                    <a:pt x="1749667" y="925797"/>
                    <a:pt x="1742596" y="963501"/>
                  </a:cubicBezTo>
                  <a:cubicBezTo>
                    <a:pt x="1735524" y="1001204"/>
                    <a:pt x="1721108" y="1037304"/>
                    <a:pt x="1700052" y="1069643"/>
                  </a:cubicBezTo>
                  <a:lnTo>
                    <a:pt x="1657234" y="1119439"/>
                  </a:lnTo>
                  <a:lnTo>
                    <a:pt x="1658121" y="1120322"/>
                  </a:lnTo>
                  <a:lnTo>
                    <a:pt x="1653309" y="1124003"/>
                  </a:lnTo>
                  <a:lnTo>
                    <a:pt x="1649299" y="1128666"/>
                  </a:lnTo>
                  <a:lnTo>
                    <a:pt x="1648453" y="1127717"/>
                  </a:lnTo>
                  <a:lnTo>
                    <a:pt x="1614719" y="1153518"/>
                  </a:lnTo>
                  <a:cubicBezTo>
                    <a:pt x="1567667" y="1180348"/>
                    <a:pt x="1511071" y="1187718"/>
                    <a:pt x="1457572" y="1172349"/>
                  </a:cubicBezTo>
                  <a:cubicBezTo>
                    <a:pt x="1386235" y="1151859"/>
                    <a:pt x="1331689" y="1094186"/>
                    <a:pt x="1315202" y="1021819"/>
                  </a:cubicBezTo>
                  <a:cubicBezTo>
                    <a:pt x="1298713" y="949451"/>
                    <a:pt x="1322893" y="873844"/>
                    <a:pt x="1378312" y="824473"/>
                  </a:cubicBezTo>
                  <a:lnTo>
                    <a:pt x="1378721" y="824932"/>
                  </a:lnTo>
                  <a:lnTo>
                    <a:pt x="1386057" y="815289"/>
                  </a:lnTo>
                  <a:cubicBezTo>
                    <a:pt x="1425741" y="779936"/>
                    <a:pt x="1485610" y="782377"/>
                    <a:pt x="1519783" y="820737"/>
                  </a:cubicBezTo>
                  <a:cubicBezTo>
                    <a:pt x="1553956" y="859098"/>
                    <a:pt x="1549491" y="918853"/>
                    <a:pt x="1509807" y="954207"/>
                  </a:cubicBezTo>
                  <a:cubicBezTo>
                    <a:pt x="1489965" y="971882"/>
                    <a:pt x="1465079" y="980110"/>
                    <a:pt x="1440879" y="979124"/>
                  </a:cubicBezTo>
                  <a:lnTo>
                    <a:pt x="1411754" y="972180"/>
                  </a:lnTo>
                  <a:lnTo>
                    <a:pt x="1414186" y="999267"/>
                  </a:lnTo>
                  <a:cubicBezTo>
                    <a:pt x="1422458" y="1035566"/>
                    <a:pt x="1449817" y="1064494"/>
                    <a:pt x="1485597" y="1074772"/>
                  </a:cubicBezTo>
                  <a:cubicBezTo>
                    <a:pt x="1521379" y="1085050"/>
                    <a:pt x="1559920" y="1075052"/>
                    <a:pt x="1586194" y="1048675"/>
                  </a:cubicBezTo>
                  <a:lnTo>
                    <a:pt x="1588106" y="1050582"/>
                  </a:lnTo>
                  <a:lnTo>
                    <a:pt x="1617781" y="1016071"/>
                  </a:lnTo>
                  <a:cubicBezTo>
                    <a:pt x="1645813" y="973016"/>
                    <a:pt x="1656167" y="919945"/>
                    <a:pt x="1645088" y="868356"/>
                  </a:cubicBezTo>
                  <a:cubicBezTo>
                    <a:pt x="1630315" y="799568"/>
                    <a:pt x="1579717" y="744025"/>
                    <a:pt x="1512600" y="722923"/>
                  </a:cubicBezTo>
                  <a:cubicBezTo>
                    <a:pt x="1462267" y="707096"/>
                    <a:pt x="1408464" y="712473"/>
                    <a:pt x="1362990" y="736381"/>
                  </a:cubicBezTo>
                  <a:lnTo>
                    <a:pt x="1322209" y="765317"/>
                  </a:lnTo>
                  <a:lnTo>
                    <a:pt x="1324903" y="768341"/>
                  </a:lnTo>
                  <a:cubicBezTo>
                    <a:pt x="1247518" y="837279"/>
                    <a:pt x="1226976" y="961189"/>
                    <a:pt x="1266406" y="1106862"/>
                  </a:cubicBezTo>
                  <a:lnTo>
                    <a:pt x="1276575" y="1138325"/>
                  </a:lnTo>
                  <a:lnTo>
                    <a:pt x="1278517" y="1138387"/>
                  </a:lnTo>
                  <a:cubicBezTo>
                    <a:pt x="1347640" y="1302129"/>
                    <a:pt x="1348477" y="1455439"/>
                    <a:pt x="1283079" y="1563468"/>
                  </a:cubicBezTo>
                  <a:lnTo>
                    <a:pt x="1253376" y="1603678"/>
                  </a:lnTo>
                  <a:lnTo>
                    <a:pt x="1253602" y="1603871"/>
                  </a:lnTo>
                  <a:lnTo>
                    <a:pt x="1252083" y="1605425"/>
                  </a:lnTo>
                  <a:lnTo>
                    <a:pt x="1251001" y="1606892"/>
                  </a:lnTo>
                  <a:lnTo>
                    <a:pt x="1250815" y="1606725"/>
                  </a:lnTo>
                  <a:lnTo>
                    <a:pt x="1226169" y="1631965"/>
                  </a:lnTo>
                  <a:cubicBezTo>
                    <a:pt x="1197119" y="1657985"/>
                    <a:pt x="1163454" y="1677696"/>
                    <a:pt x="1127317" y="1690348"/>
                  </a:cubicBezTo>
                  <a:cubicBezTo>
                    <a:pt x="1079134" y="1707217"/>
                    <a:pt x="1026558" y="1711538"/>
                    <a:pt x="974671" y="1701531"/>
                  </a:cubicBezTo>
                  <a:cubicBezTo>
                    <a:pt x="948726" y="1696527"/>
                    <a:pt x="923954" y="1688135"/>
                    <a:pt x="900862" y="1676795"/>
                  </a:cubicBezTo>
                  <a:lnTo>
                    <a:pt x="870384" y="1656512"/>
                  </a:lnTo>
                  <a:lnTo>
                    <a:pt x="866179" y="1693280"/>
                  </a:lnTo>
                  <a:cubicBezTo>
                    <a:pt x="858037" y="1806051"/>
                    <a:pt x="863970" y="1919500"/>
                    <a:pt x="883890" y="2025531"/>
                  </a:cubicBezTo>
                  <a:cubicBezTo>
                    <a:pt x="933372" y="2288926"/>
                    <a:pt x="1061945" y="2471943"/>
                    <a:pt x="1217005" y="2510068"/>
                  </a:cubicBezTo>
                  <a:lnTo>
                    <a:pt x="1277242" y="2516524"/>
                  </a:lnTo>
                  <a:lnTo>
                    <a:pt x="1328310" y="2512778"/>
                  </a:lnTo>
                  <a:cubicBezTo>
                    <a:pt x="1388818" y="2500160"/>
                    <a:pt x="1442913" y="2464086"/>
                    <a:pt x="1477727" y="2411022"/>
                  </a:cubicBezTo>
                  <a:cubicBezTo>
                    <a:pt x="1524140" y="2340270"/>
                    <a:pt x="1529205" y="2250104"/>
                    <a:pt x="1491001" y="2174599"/>
                  </a:cubicBezTo>
                  <a:cubicBezTo>
                    <a:pt x="1462355" y="2117969"/>
                    <a:pt x="1412641" y="2076064"/>
                    <a:pt x="1353927" y="2056748"/>
                  </a:cubicBezTo>
                  <a:lnTo>
                    <a:pt x="1294099" y="2045523"/>
                  </a:lnTo>
                  <a:lnTo>
                    <a:pt x="1266381" y="2046119"/>
                  </a:lnTo>
                  <a:cubicBezTo>
                    <a:pt x="1233289" y="2051330"/>
                    <a:pt x="1203102" y="2069627"/>
                    <a:pt x="1183192" y="2097715"/>
                  </a:cubicBezTo>
                  <a:cubicBezTo>
                    <a:pt x="1156644" y="2135164"/>
                    <a:pt x="1152568" y="2184090"/>
                    <a:pt x="1172551" y="2225416"/>
                  </a:cubicBezTo>
                  <a:lnTo>
                    <a:pt x="1191064" y="2253377"/>
                  </a:lnTo>
                  <a:lnTo>
                    <a:pt x="1213768" y="2224264"/>
                  </a:lnTo>
                  <a:cubicBezTo>
                    <a:pt x="1236316" y="2204682"/>
                    <a:pt x="1266621" y="2193444"/>
                    <a:pt x="1299339" y="2195190"/>
                  </a:cubicBezTo>
                  <a:cubicBezTo>
                    <a:pt x="1364776" y="2198682"/>
                    <a:pt x="1415087" y="2252793"/>
                    <a:pt x="1411710" y="2316049"/>
                  </a:cubicBezTo>
                  <a:cubicBezTo>
                    <a:pt x="1408333" y="2379305"/>
                    <a:pt x="1352549" y="2427752"/>
                    <a:pt x="1287112" y="2424260"/>
                  </a:cubicBezTo>
                  <a:lnTo>
                    <a:pt x="1272623" y="2420621"/>
                  </a:lnTo>
                  <a:lnTo>
                    <a:pt x="1272582" y="2421377"/>
                  </a:lnTo>
                  <a:cubicBezTo>
                    <a:pt x="1181195" y="2416501"/>
                    <a:pt x="1099696" y="2362301"/>
                    <a:pt x="1059855" y="2279910"/>
                  </a:cubicBezTo>
                  <a:cubicBezTo>
                    <a:pt x="1020016" y="2197520"/>
                    <a:pt x="1028145" y="2099981"/>
                    <a:pt x="1081070" y="2025321"/>
                  </a:cubicBezTo>
                  <a:cubicBezTo>
                    <a:pt x="1120764" y="1969325"/>
                    <a:pt x="1180945" y="1932847"/>
                    <a:pt x="1246917" y="1922460"/>
                  </a:cubicBezTo>
                  <a:lnTo>
                    <a:pt x="1299273" y="1921334"/>
                  </a:lnTo>
                  <a:lnTo>
                    <a:pt x="1299358" y="1919769"/>
                  </a:lnTo>
                  <a:lnTo>
                    <a:pt x="1306836" y="1921172"/>
                  </a:lnTo>
                  <a:lnTo>
                    <a:pt x="1314275" y="1921012"/>
                  </a:lnTo>
                  <a:lnTo>
                    <a:pt x="1314103" y="1922536"/>
                  </a:lnTo>
                  <a:lnTo>
                    <a:pt x="1393191" y="1937374"/>
                  </a:lnTo>
                  <a:cubicBezTo>
                    <a:pt x="1483114" y="1966957"/>
                    <a:pt x="1559246" y="2031136"/>
                    <a:pt x="1603128" y="2117866"/>
                  </a:cubicBezTo>
                  <a:cubicBezTo>
                    <a:pt x="1661638" y="2233504"/>
                    <a:pt x="1653881" y="2371597"/>
                    <a:pt x="1582788" y="2479956"/>
                  </a:cubicBezTo>
                  <a:cubicBezTo>
                    <a:pt x="1529468" y="2561225"/>
                    <a:pt x="1446628" y="2616472"/>
                    <a:pt x="1353957" y="2635799"/>
                  </a:cubicBezTo>
                  <a:lnTo>
                    <a:pt x="1281612" y="2641107"/>
                  </a:lnTo>
                  <a:lnTo>
                    <a:pt x="1281556" y="2643205"/>
                  </a:lnTo>
                  <a:lnTo>
                    <a:pt x="1269805" y="2641973"/>
                  </a:lnTo>
                  <a:lnTo>
                    <a:pt x="1258742" y="2642785"/>
                  </a:lnTo>
                  <a:lnTo>
                    <a:pt x="1258857" y="2640826"/>
                  </a:lnTo>
                  <a:lnTo>
                    <a:pt x="1197407" y="2634387"/>
                  </a:lnTo>
                  <a:cubicBezTo>
                    <a:pt x="1077134" y="2607255"/>
                    <a:pt x="968686" y="2518904"/>
                    <a:pt x="887183" y="2385472"/>
                  </a:cubicBezTo>
                  <a:lnTo>
                    <a:pt x="866803" y="2347287"/>
                  </a:lnTo>
                  <a:lnTo>
                    <a:pt x="839741" y="2391765"/>
                  </a:lnTo>
                  <a:cubicBezTo>
                    <a:pt x="734534" y="2545517"/>
                    <a:pt x="599035" y="2635464"/>
                    <a:pt x="459400" y="2644248"/>
                  </a:cubicBezTo>
                  <a:lnTo>
                    <a:pt x="416674" y="2642751"/>
                  </a:lnTo>
                  <a:lnTo>
                    <a:pt x="416596" y="2644380"/>
                  </a:lnTo>
                  <a:lnTo>
                    <a:pt x="405502" y="2642360"/>
                  </a:lnTo>
                  <a:lnTo>
                    <a:pt x="389359" y="2641794"/>
                  </a:lnTo>
                  <a:lnTo>
                    <a:pt x="389558" y="2639456"/>
                  </a:lnTo>
                  <a:lnTo>
                    <a:pt x="322459" y="2627232"/>
                  </a:lnTo>
                  <a:lnTo>
                    <a:pt x="266334" y="2602792"/>
                  </a:lnTo>
                  <a:lnTo>
                    <a:pt x="268603" y="2634566"/>
                  </a:lnTo>
                  <a:cubicBezTo>
                    <a:pt x="267069" y="2669276"/>
                    <a:pt x="253770" y="2706962"/>
                    <a:pt x="228699" y="2740480"/>
                  </a:cubicBezTo>
                  <a:cubicBezTo>
                    <a:pt x="195271" y="2785172"/>
                    <a:pt x="148826" y="2811880"/>
                    <a:pt x="105606" y="2815838"/>
                  </a:cubicBezTo>
                  <a:lnTo>
                    <a:pt x="91700" y="2815623"/>
                  </a:lnTo>
                  <a:lnTo>
                    <a:pt x="87564" y="2802343"/>
                  </a:lnTo>
                  <a:cubicBezTo>
                    <a:pt x="79152" y="2759766"/>
                    <a:pt x="91652" y="2707668"/>
                    <a:pt x="125080" y="2662975"/>
                  </a:cubicBezTo>
                  <a:cubicBezTo>
                    <a:pt x="150151" y="2629457"/>
                    <a:pt x="182544" y="2606054"/>
                    <a:pt x="215407" y="2594777"/>
                  </a:cubicBezTo>
                  <a:lnTo>
                    <a:pt x="242869" y="2588777"/>
                  </a:lnTo>
                  <a:lnTo>
                    <a:pt x="199646" y="2558829"/>
                  </a:lnTo>
                  <a:cubicBezTo>
                    <a:pt x="163682" y="2528327"/>
                    <a:pt x="133467" y="2490627"/>
                    <a:pt x="111333" y="2447233"/>
                  </a:cubicBezTo>
                  <a:cubicBezTo>
                    <a:pt x="52310" y="2331518"/>
                    <a:pt x="59799" y="2193051"/>
                    <a:pt x="130955" y="2084374"/>
                  </a:cubicBezTo>
                  <a:cubicBezTo>
                    <a:pt x="184322" y="2002867"/>
                    <a:pt x="267369" y="1947485"/>
                    <a:pt x="360260" y="1928190"/>
                  </a:cubicBezTo>
                  <a:lnTo>
                    <a:pt x="438223" y="1922556"/>
                  </a:lnTo>
                  <a:lnTo>
                    <a:pt x="438213" y="1920797"/>
                  </a:lnTo>
                  <a:lnTo>
                    <a:pt x="446960" y="1921925"/>
                  </a:lnTo>
                  <a:lnTo>
                    <a:pt x="455697" y="1921293"/>
                  </a:lnTo>
                  <a:lnTo>
                    <a:pt x="455591" y="1923036"/>
                  </a:lnTo>
                  <a:lnTo>
                    <a:pt x="505034" y="1929407"/>
                  </a:lnTo>
                  <a:cubicBezTo>
                    <a:pt x="569527" y="1946758"/>
                    <a:pt x="625482" y="1989435"/>
                    <a:pt x="658991" y="2049338"/>
                  </a:cubicBezTo>
                  <a:cubicBezTo>
                    <a:pt x="703668" y="2129209"/>
                    <a:pt x="701366" y="2227058"/>
                    <a:pt x="652983" y="2304740"/>
                  </a:cubicBezTo>
                  <a:cubicBezTo>
                    <a:pt x="604598" y="2382421"/>
                    <a:pt x="517791" y="2427635"/>
                    <a:pt x="426403" y="2422758"/>
                  </a:cubicBezTo>
                  <a:lnTo>
                    <a:pt x="426444" y="2422000"/>
                  </a:lnTo>
                  <a:lnTo>
                    <a:pt x="411649" y="2424075"/>
                  </a:lnTo>
                  <a:cubicBezTo>
                    <a:pt x="346211" y="2420583"/>
                    <a:pt x="295901" y="2366472"/>
                    <a:pt x="299278" y="2303216"/>
                  </a:cubicBezTo>
                  <a:cubicBezTo>
                    <a:pt x="302654" y="2239960"/>
                    <a:pt x="358439" y="2191513"/>
                    <a:pt x="423876" y="2195005"/>
                  </a:cubicBezTo>
                  <a:cubicBezTo>
                    <a:pt x="456595" y="2196752"/>
                    <a:pt x="485532" y="2211153"/>
                    <a:pt x="505867" y="2233025"/>
                  </a:cubicBezTo>
                  <a:lnTo>
                    <a:pt x="525344" y="2264389"/>
                  </a:lnTo>
                  <a:lnTo>
                    <a:pt x="546728" y="2238559"/>
                  </a:lnTo>
                  <a:cubicBezTo>
                    <a:pt x="570997" y="2199594"/>
                    <a:pt x="572151" y="2150512"/>
                    <a:pt x="549741" y="2110450"/>
                  </a:cubicBezTo>
                  <a:cubicBezTo>
                    <a:pt x="532933" y="2080402"/>
                    <a:pt x="504866" y="2058996"/>
                    <a:pt x="472517" y="2050292"/>
                  </a:cubicBezTo>
                  <a:lnTo>
                    <a:pt x="446025" y="2046879"/>
                  </a:lnTo>
                  <a:lnTo>
                    <a:pt x="385810" y="2051230"/>
                  </a:lnTo>
                  <a:cubicBezTo>
                    <a:pt x="325158" y="2063828"/>
                    <a:pt x="270932" y="2099989"/>
                    <a:pt x="236087" y="2153208"/>
                  </a:cubicBezTo>
                  <a:cubicBezTo>
                    <a:pt x="189627" y="2224168"/>
                    <a:pt x="184738" y="2314578"/>
                    <a:pt x="223276" y="2390134"/>
                  </a:cubicBezTo>
                  <a:cubicBezTo>
                    <a:pt x="252180" y="2446799"/>
                    <a:pt x="302189" y="2488597"/>
                    <a:pt x="361129" y="2507662"/>
                  </a:cubicBezTo>
                  <a:lnTo>
                    <a:pt x="407084" y="2516033"/>
                  </a:lnTo>
                  <a:lnTo>
                    <a:pt x="457565" y="2517871"/>
                  </a:lnTo>
                  <a:cubicBezTo>
                    <a:pt x="572170" y="2508947"/>
                    <a:pt x="683296" y="2422394"/>
                    <a:pt x="767205" y="2276704"/>
                  </a:cubicBezTo>
                  <a:lnTo>
                    <a:pt x="803536" y="2205386"/>
                  </a:lnTo>
                  <a:lnTo>
                    <a:pt x="803280" y="2204749"/>
                  </a:lnTo>
                  <a:cubicBezTo>
                    <a:pt x="791775" y="2171366"/>
                    <a:pt x="781588" y="2136438"/>
                    <a:pt x="772843" y="2100094"/>
                  </a:cubicBezTo>
                  <a:cubicBezTo>
                    <a:pt x="762146" y="2055642"/>
                    <a:pt x="753829" y="2009935"/>
                    <a:pt x="747903" y="1963434"/>
                  </a:cubicBezTo>
                  <a:lnTo>
                    <a:pt x="739655" y="1853328"/>
                  </a:lnTo>
                  <a:lnTo>
                    <a:pt x="729500" y="1856848"/>
                  </a:lnTo>
                  <a:cubicBezTo>
                    <a:pt x="687213" y="1866612"/>
                    <a:pt x="634743" y="1855778"/>
                    <a:pt x="589009" y="1823791"/>
                  </a:cubicBezTo>
                  <a:cubicBezTo>
                    <a:pt x="543274" y="1791803"/>
                    <a:pt x="515101" y="1746232"/>
                    <a:pt x="509768" y="1703160"/>
                  </a:cubicBezTo>
                  <a:lnTo>
                    <a:pt x="509540" y="1689254"/>
                  </a:lnTo>
                  <a:lnTo>
                    <a:pt x="522682" y="1684697"/>
                  </a:lnTo>
                  <a:cubicBezTo>
                    <a:pt x="564970" y="1674934"/>
                    <a:pt x="617439" y="1685767"/>
                    <a:pt x="663173" y="1717755"/>
                  </a:cubicBezTo>
                  <a:cubicBezTo>
                    <a:pt x="697474" y="1741746"/>
                    <a:pt x="721897" y="1773378"/>
                    <a:pt x="734214" y="1805864"/>
                  </a:cubicBezTo>
                  <a:lnTo>
                    <a:pt x="737401" y="1818503"/>
                  </a:lnTo>
                  <a:lnTo>
                    <a:pt x="741125" y="1678550"/>
                  </a:lnTo>
                  <a:cubicBezTo>
                    <a:pt x="744805" y="1630702"/>
                    <a:pt x="750899" y="1582974"/>
                    <a:pt x="759416" y="1535829"/>
                  </a:cubicBezTo>
                  <a:lnTo>
                    <a:pt x="767783" y="1538991"/>
                  </a:lnTo>
                  <a:lnTo>
                    <a:pt x="752063" y="1507143"/>
                  </a:lnTo>
                  <a:cubicBezTo>
                    <a:pt x="726702" y="1432042"/>
                    <a:pt x="733078" y="1351066"/>
                    <a:pt x="767549" y="1282013"/>
                  </a:cubicBezTo>
                  <a:lnTo>
                    <a:pt x="804419" y="1227667"/>
                  </a:lnTo>
                  <a:lnTo>
                    <a:pt x="803437" y="1226890"/>
                  </a:lnTo>
                  <a:lnTo>
                    <a:pt x="807798" y="1222686"/>
                  </a:lnTo>
                  <a:lnTo>
                    <a:pt x="811250" y="1217597"/>
                  </a:lnTo>
                  <a:lnTo>
                    <a:pt x="812200" y="1218443"/>
                  </a:lnTo>
                  <a:lnTo>
                    <a:pt x="842776" y="1188968"/>
                  </a:lnTo>
                  <a:cubicBezTo>
                    <a:pt x="886468" y="1156955"/>
                    <a:pt x="941856" y="1143189"/>
                    <a:pt x="996762" y="1152364"/>
                  </a:cubicBezTo>
                  <a:cubicBezTo>
                    <a:pt x="1069968" y="1164599"/>
                    <a:pt x="1130725" y="1215685"/>
                    <a:pt x="1155346" y="1285704"/>
                  </a:cubicBezTo>
                  <a:cubicBezTo>
                    <a:pt x="1179968" y="1355724"/>
                    <a:pt x="1164553" y="1433592"/>
                    <a:pt x="1115117" y="1488953"/>
                  </a:cubicBezTo>
                  <a:lnTo>
                    <a:pt x="1114658" y="1488544"/>
                  </a:lnTo>
                  <a:lnTo>
                    <a:pt x="1108468" y="1498958"/>
                  </a:lnTo>
                  <a:cubicBezTo>
                    <a:pt x="1073068" y="1538599"/>
                    <a:pt x="1013308" y="1542993"/>
                    <a:pt x="974988" y="1508773"/>
                  </a:cubicBezTo>
                  <a:cubicBezTo>
                    <a:pt x="936668" y="1474555"/>
                    <a:pt x="934302" y="1414679"/>
                    <a:pt x="969701" y="1375038"/>
                  </a:cubicBezTo>
                  <a:cubicBezTo>
                    <a:pt x="987402" y="1355217"/>
                    <a:pt x="1011191" y="1344209"/>
                    <a:pt x="1035347" y="1342433"/>
                  </a:cubicBezTo>
                  <a:lnTo>
                    <a:pt x="1065073" y="1346015"/>
                  </a:lnTo>
                  <a:lnTo>
                    <a:pt x="1059572" y="1319381"/>
                  </a:lnTo>
                  <a:cubicBezTo>
                    <a:pt x="1047222" y="1284260"/>
                    <a:pt x="1016746" y="1258636"/>
                    <a:pt x="980026" y="1252499"/>
                  </a:cubicBezTo>
                  <a:cubicBezTo>
                    <a:pt x="943305" y="1246361"/>
                    <a:pt x="906154" y="1260683"/>
                    <a:pt x="883055" y="1289880"/>
                  </a:cubicBezTo>
                  <a:lnTo>
                    <a:pt x="880938" y="1288205"/>
                  </a:lnTo>
                  <a:lnTo>
                    <a:pt x="855386" y="1325870"/>
                  </a:lnTo>
                  <a:cubicBezTo>
                    <a:pt x="832438" y="1371837"/>
                    <a:pt x="828194" y="1425741"/>
                    <a:pt x="845076" y="1475733"/>
                  </a:cubicBezTo>
                  <a:cubicBezTo>
                    <a:pt x="867585" y="1542390"/>
                    <a:pt x="924179" y="1591810"/>
                    <a:pt x="993261" y="1605133"/>
                  </a:cubicBezTo>
                  <a:cubicBezTo>
                    <a:pt x="1045074" y="1615125"/>
                    <a:pt x="1097914" y="1603658"/>
                    <a:pt x="1140370" y="1574727"/>
                  </a:cubicBezTo>
                  <a:lnTo>
                    <a:pt x="1177591" y="1541335"/>
                  </a:lnTo>
                  <a:lnTo>
                    <a:pt x="1174570" y="1538637"/>
                  </a:lnTo>
                  <a:cubicBezTo>
                    <a:pt x="1253462" y="1450293"/>
                    <a:pt x="1250420" y="1299070"/>
                    <a:pt x="1166445" y="1134749"/>
                  </a:cubicBezTo>
                  <a:lnTo>
                    <a:pt x="1171279" y="1134905"/>
                  </a:lnTo>
                  <a:lnTo>
                    <a:pt x="1160409" y="1091114"/>
                  </a:lnTo>
                  <a:lnTo>
                    <a:pt x="1149681" y="1001423"/>
                  </a:lnTo>
                  <a:lnTo>
                    <a:pt x="1049821" y="955778"/>
                  </a:lnTo>
                  <a:cubicBezTo>
                    <a:pt x="945575" y="913278"/>
                    <a:pt x="836348" y="883833"/>
                    <a:pt x="729772" y="869837"/>
                  </a:cubicBezTo>
                  <a:cubicBezTo>
                    <a:pt x="466015" y="835202"/>
                    <a:pt x="252824" y="899030"/>
                    <a:pt x="166614" y="1032422"/>
                  </a:cubicBezTo>
                  <a:lnTo>
                    <a:pt x="140030" y="1088753"/>
                  </a:lnTo>
                  <a:lnTo>
                    <a:pt x="127068" y="1141393"/>
                  </a:lnTo>
                  <a:cubicBezTo>
                    <a:pt x="120340" y="1202836"/>
                    <a:pt x="137899" y="1265439"/>
                    <a:pt x="177582" y="1314967"/>
                  </a:cubicBezTo>
                  <a:cubicBezTo>
                    <a:pt x="230493" y="1381004"/>
                    <a:pt x="314664" y="1413728"/>
                    <a:pt x="398287" y="1400769"/>
                  </a:cubicBezTo>
                  <a:cubicBezTo>
                    <a:pt x="461004" y="1391051"/>
                    <a:pt x="516238" y="1356749"/>
                    <a:pt x="552778" y="1306895"/>
                  </a:cubicBezTo>
                  <a:lnTo>
                    <a:pt x="581970" y="1253479"/>
                  </a:lnTo>
                  <a:lnTo>
                    <a:pt x="589982" y="1226939"/>
                  </a:lnTo>
                  <a:cubicBezTo>
                    <a:pt x="595268" y="1193858"/>
                    <a:pt x="587213" y="1159491"/>
                    <a:pt x="566667" y="1131865"/>
                  </a:cubicBezTo>
                  <a:cubicBezTo>
                    <a:pt x="539273" y="1095030"/>
                    <a:pt x="494012" y="1076010"/>
                    <a:pt x="448529" y="1082222"/>
                  </a:cubicBezTo>
                  <a:lnTo>
                    <a:pt x="416211" y="1091171"/>
                  </a:lnTo>
                  <a:lnTo>
                    <a:pt x="436867" y="1121771"/>
                  </a:lnTo>
                  <a:cubicBezTo>
                    <a:pt x="448510" y="1149273"/>
                    <a:pt x="449816" y="1181569"/>
                    <a:pt x="438029" y="1212140"/>
                  </a:cubicBezTo>
                  <a:cubicBezTo>
                    <a:pt x="414455" y="1273283"/>
                    <a:pt x="347430" y="1304376"/>
                    <a:pt x="288325" y="1281587"/>
                  </a:cubicBezTo>
                  <a:cubicBezTo>
                    <a:pt x="229219" y="1258798"/>
                    <a:pt x="200417" y="1190758"/>
                    <a:pt x="223991" y="1129614"/>
                  </a:cubicBezTo>
                  <a:lnTo>
                    <a:pt x="231936" y="1116963"/>
                  </a:lnTo>
                  <a:lnTo>
                    <a:pt x="231228" y="1116689"/>
                  </a:lnTo>
                  <a:cubicBezTo>
                    <a:pt x="264152" y="1031299"/>
                    <a:pt x="340915" y="970576"/>
                    <a:pt x="431590" y="958193"/>
                  </a:cubicBezTo>
                  <a:cubicBezTo>
                    <a:pt x="454260" y="955098"/>
                    <a:pt x="476901" y="955145"/>
                    <a:pt x="498965" y="958106"/>
                  </a:cubicBezTo>
                  <a:cubicBezTo>
                    <a:pt x="565157" y="966989"/>
                    <a:pt x="626154" y="1002087"/>
                    <a:pt x="667113" y="1057163"/>
                  </a:cubicBezTo>
                  <a:cubicBezTo>
                    <a:pt x="708075" y="1112240"/>
                    <a:pt x="724134" y="1180756"/>
                    <a:pt x="713593" y="1246704"/>
                  </a:cubicBezTo>
                  <a:lnTo>
                    <a:pt x="698460" y="1296836"/>
                  </a:lnTo>
                  <a:lnTo>
                    <a:pt x="699921" y="1297401"/>
                  </a:lnTo>
                  <a:lnTo>
                    <a:pt x="696274" y="1304076"/>
                  </a:lnTo>
                  <a:lnTo>
                    <a:pt x="694123" y="1311204"/>
                  </a:lnTo>
                  <a:lnTo>
                    <a:pt x="692726" y="1310566"/>
                  </a:lnTo>
                  <a:lnTo>
                    <a:pt x="654140" y="1381178"/>
                  </a:lnTo>
                  <a:cubicBezTo>
                    <a:pt x="598177" y="1457530"/>
                    <a:pt x="513584" y="1510065"/>
                    <a:pt x="417530" y="1524950"/>
                  </a:cubicBezTo>
                  <a:cubicBezTo>
                    <a:pt x="289460" y="1544796"/>
                    <a:pt x="160548" y="1494679"/>
                    <a:pt x="79514" y="1393540"/>
                  </a:cubicBezTo>
                  <a:cubicBezTo>
                    <a:pt x="18737" y="1317686"/>
                    <a:pt x="-8155" y="1221807"/>
                    <a:pt x="2149" y="1127705"/>
                  </a:cubicBezTo>
                  <a:lnTo>
                    <a:pt x="20939" y="1051400"/>
                  </a:lnTo>
                  <a:lnTo>
                    <a:pt x="19352" y="1050824"/>
                  </a:lnTo>
                  <a:lnTo>
                    <a:pt x="23027" y="1042920"/>
                  </a:lnTo>
                  <a:lnTo>
                    <a:pt x="24976" y="1035002"/>
                  </a:lnTo>
                  <a:lnTo>
                    <a:pt x="26440" y="1035576"/>
                  </a:lnTo>
                  <a:lnTo>
                    <a:pt x="54783" y="974593"/>
                  </a:lnTo>
                  <a:cubicBezTo>
                    <a:pt x="120878" y="867146"/>
                    <a:pt x="243640" y="791488"/>
                    <a:pt x="401577" y="757494"/>
                  </a:cubicBezTo>
                  <a:lnTo>
                    <a:pt x="427789" y="754430"/>
                  </a:lnTo>
                  <a:lnTo>
                    <a:pt x="394375" y="715590"/>
                  </a:lnTo>
                  <a:cubicBezTo>
                    <a:pt x="282348" y="570641"/>
                    <a:pt x="237778" y="416753"/>
                    <a:pt x="268982" y="282640"/>
                  </a:cubicBezTo>
                  <a:lnTo>
                    <a:pt x="282524" y="242379"/>
                  </a:lnTo>
                  <a:lnTo>
                    <a:pt x="279048" y="245238"/>
                  </a:lnTo>
                  <a:cubicBezTo>
                    <a:pt x="242782" y="269079"/>
                    <a:pt x="189815" y="277140"/>
                    <a:pt x="135819" y="263024"/>
                  </a:cubicBezTo>
                  <a:cubicBezTo>
                    <a:pt x="81824" y="248908"/>
                    <a:pt x="39578" y="215956"/>
                    <a:pt x="19621" y="177417"/>
                  </a:cubicBezTo>
                  <a:lnTo>
                    <a:pt x="14577" y="164455"/>
                  </a:lnTo>
                  <a:lnTo>
                    <a:pt x="25319" y="155619"/>
                  </a:lnTo>
                  <a:cubicBezTo>
                    <a:pt x="52518" y="137738"/>
                    <a:pt x="89111" y="128734"/>
                    <a:pt x="128488" y="131305"/>
                  </a:cubicBezTo>
                  <a:cubicBezTo>
                    <a:pt x="141614" y="132162"/>
                    <a:pt x="155048" y="134304"/>
                    <a:pt x="168547" y="137833"/>
                  </a:cubicBezTo>
                  <a:cubicBezTo>
                    <a:pt x="222543" y="151949"/>
                    <a:pt x="264789" y="184901"/>
                    <a:pt x="284747" y="223440"/>
                  </a:cubicBezTo>
                  <a:lnTo>
                    <a:pt x="286802" y="228721"/>
                  </a:lnTo>
                  <a:lnTo>
                    <a:pt x="287644" y="227158"/>
                  </a:lnTo>
                  <a:lnTo>
                    <a:pt x="290938" y="217365"/>
                  </a:lnTo>
                  <a:lnTo>
                    <a:pt x="292565" y="218032"/>
                  </a:lnTo>
                  <a:lnTo>
                    <a:pt x="329423" y="149682"/>
                  </a:lnTo>
                  <a:cubicBezTo>
                    <a:pt x="384959" y="73019"/>
                    <a:pt x="469259" y="20012"/>
                    <a:pt x="565227" y="4592"/>
                  </a:cubicBezTo>
                  <a:cubicBezTo>
                    <a:pt x="597217" y="-548"/>
                    <a:pt x="629283" y="-1316"/>
                    <a:pt x="660663" y="1998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D4F751B9-B724-4695-ADAA-BB0F0639566E}"/>
              </a:ext>
            </a:extLst>
          </p:cNvPr>
          <p:cNvSpPr/>
          <p:nvPr/>
        </p:nvSpPr>
        <p:spPr>
          <a:xfrm>
            <a:off x="5766354" y="2879905"/>
            <a:ext cx="2190180" cy="216636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ECAFA1A9-C0C2-44F2-A94B-C98CAEB1336A}"/>
              </a:ext>
            </a:extLst>
          </p:cNvPr>
          <p:cNvGrpSpPr/>
          <p:nvPr/>
        </p:nvGrpSpPr>
        <p:grpSpPr>
          <a:xfrm>
            <a:off x="5766354" y="2879041"/>
            <a:ext cx="2190180" cy="2167232"/>
            <a:chOff x="714740" y="1237956"/>
            <a:chExt cx="2190180" cy="2167232"/>
          </a:xfrm>
          <a:solidFill>
            <a:schemeClr val="accent6">
              <a:lumMod val="50000"/>
            </a:schemeClr>
          </a:solidFill>
        </p:grpSpPr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87788C95-8B12-449D-8FB3-080D0845F9DF}"/>
                </a:ext>
              </a:extLst>
            </p:cNvPr>
            <p:cNvSpPr/>
            <p:nvPr/>
          </p:nvSpPr>
          <p:spPr>
            <a:xfrm>
              <a:off x="714740" y="1237956"/>
              <a:ext cx="1111474" cy="1105194"/>
            </a:xfrm>
            <a:custGeom>
              <a:avLst/>
              <a:gdLst>
                <a:gd name="connsiteX0" fmla="*/ 2851408 w 4918970"/>
                <a:gd name="connsiteY0" fmla="*/ 4729883 h 4941646"/>
                <a:gd name="connsiteX1" fmla="*/ 2935036 w 4918970"/>
                <a:gd name="connsiteY1" fmla="*/ 4754440 h 4941646"/>
                <a:gd name="connsiteX2" fmla="*/ 2949221 w 4918970"/>
                <a:gd name="connsiteY2" fmla="*/ 4764825 h 4941646"/>
                <a:gd name="connsiteX3" fmla="*/ 2943781 w 4918970"/>
                <a:gd name="connsiteY3" fmla="*/ 4781542 h 4941646"/>
                <a:gd name="connsiteX4" fmla="*/ 2803244 w 4918970"/>
                <a:gd name="connsiteY4" fmla="*/ 4897848 h 4941646"/>
                <a:gd name="connsiteX5" fmla="*/ 2621233 w 4918970"/>
                <a:gd name="connsiteY5" fmla="*/ 4885605 h 4941646"/>
                <a:gd name="connsiteX6" fmla="*/ 2607049 w 4918970"/>
                <a:gd name="connsiteY6" fmla="*/ 4875219 h 4941646"/>
                <a:gd name="connsiteX7" fmla="*/ 2612489 w 4918970"/>
                <a:gd name="connsiteY7" fmla="*/ 4858502 h 4941646"/>
                <a:gd name="connsiteX8" fmla="*/ 2753026 w 4918970"/>
                <a:gd name="connsiteY8" fmla="*/ 4742197 h 4941646"/>
                <a:gd name="connsiteX9" fmla="*/ 2851408 w 4918970"/>
                <a:gd name="connsiteY9" fmla="*/ 4729883 h 4941646"/>
                <a:gd name="connsiteX10" fmla="*/ 1910154 w 4918970"/>
                <a:gd name="connsiteY10" fmla="*/ 4196020 h 4941646"/>
                <a:gd name="connsiteX11" fmla="*/ 2128554 w 4918970"/>
                <a:gd name="connsiteY11" fmla="*/ 4336324 h 4941646"/>
                <a:gd name="connsiteX12" fmla="*/ 2111097 w 4918970"/>
                <a:gd name="connsiteY12" fmla="*/ 4595319 h 4941646"/>
                <a:gd name="connsiteX13" fmla="*/ 2110461 w 4918970"/>
                <a:gd name="connsiteY13" fmla="*/ 4594884 h 4941646"/>
                <a:gd name="connsiteX14" fmla="*/ 2104436 w 4918970"/>
                <a:gd name="connsiteY14" fmla="*/ 4608817 h 4941646"/>
                <a:gd name="connsiteX15" fmla="*/ 1940145 w 4918970"/>
                <a:gd name="connsiteY15" fmla="*/ 4642379 h 4941646"/>
                <a:gd name="connsiteX16" fmla="*/ 1912170 w 4918970"/>
                <a:gd name="connsiteY16" fmla="*/ 4477045 h 4941646"/>
                <a:gd name="connsiteX17" fmla="*/ 1988522 w 4918970"/>
                <a:gd name="connsiteY17" fmla="*/ 4426024 h 4941646"/>
                <a:gd name="connsiteX18" fmla="*/ 2026034 w 4918970"/>
                <a:gd name="connsiteY18" fmla="*/ 4425715 h 4941646"/>
                <a:gd name="connsiteX19" fmla="*/ 2014935 w 4918970"/>
                <a:gd name="connsiteY19" fmla="*/ 4393500 h 4941646"/>
                <a:gd name="connsiteX20" fmla="*/ 1905386 w 4918970"/>
                <a:gd name="connsiteY20" fmla="*/ 4323125 h 4941646"/>
                <a:gd name="connsiteX21" fmla="*/ 1812349 w 4918970"/>
                <a:gd name="connsiteY21" fmla="*/ 4358302 h 4941646"/>
                <a:gd name="connsiteX22" fmla="*/ 1794731 w 4918970"/>
                <a:gd name="connsiteY22" fmla="*/ 4380282 h 4941646"/>
                <a:gd name="connsiteX23" fmla="*/ 1766791 w 4918970"/>
                <a:gd name="connsiteY23" fmla="*/ 4435464 h 4941646"/>
                <a:gd name="connsiteX24" fmla="*/ 1777061 w 4918970"/>
                <a:gd name="connsiteY24" fmla="*/ 4618861 h 4941646"/>
                <a:gd name="connsiteX25" fmla="*/ 1975909 w 4918970"/>
                <a:gd name="connsiteY25" fmla="*/ 4754331 h 4941646"/>
                <a:gd name="connsiteX26" fmla="*/ 2192458 w 4918970"/>
                <a:gd name="connsiteY26" fmla="*/ 4649455 h 4941646"/>
                <a:gd name="connsiteX27" fmla="*/ 2298181 w 4918970"/>
                <a:gd name="connsiteY27" fmla="*/ 4721053 h 4941646"/>
                <a:gd name="connsiteX28" fmla="*/ 1966529 w 4918970"/>
                <a:gd name="connsiteY28" fmla="*/ 4881672 h 4941646"/>
                <a:gd name="connsiteX29" fmla="*/ 1661989 w 4918970"/>
                <a:gd name="connsiteY29" fmla="*/ 4674197 h 4941646"/>
                <a:gd name="connsiteX30" fmla="*/ 1646259 w 4918970"/>
                <a:gd name="connsiteY30" fmla="*/ 4393316 h 4941646"/>
                <a:gd name="connsiteX31" fmla="*/ 1683193 w 4918970"/>
                <a:gd name="connsiteY31" fmla="*/ 4320372 h 4941646"/>
                <a:gd name="connsiteX32" fmla="*/ 1681858 w 4918970"/>
                <a:gd name="connsiteY32" fmla="*/ 4319569 h 4941646"/>
                <a:gd name="connsiteX33" fmla="*/ 1686586 w 4918970"/>
                <a:gd name="connsiteY33" fmla="*/ 4313670 h 4941646"/>
                <a:gd name="connsiteX34" fmla="*/ 1690080 w 4918970"/>
                <a:gd name="connsiteY34" fmla="*/ 4306769 h 4941646"/>
                <a:gd name="connsiteX35" fmla="*/ 1691395 w 4918970"/>
                <a:gd name="connsiteY35" fmla="*/ 4307670 h 4941646"/>
                <a:gd name="connsiteX36" fmla="*/ 1724672 w 4918970"/>
                <a:gd name="connsiteY36" fmla="*/ 4266152 h 4941646"/>
                <a:gd name="connsiteX37" fmla="*/ 1910154 w 4918970"/>
                <a:gd name="connsiteY37" fmla="*/ 4196020 h 4941646"/>
                <a:gd name="connsiteX38" fmla="*/ 3572719 w 4918970"/>
                <a:gd name="connsiteY38" fmla="*/ 3371574 h 4941646"/>
                <a:gd name="connsiteX39" fmla="*/ 3480599 w 4918970"/>
                <a:gd name="connsiteY39" fmla="*/ 3391307 h 4941646"/>
                <a:gd name="connsiteX40" fmla="*/ 3337314 w 4918970"/>
                <a:gd name="connsiteY40" fmla="*/ 3584598 h 4941646"/>
                <a:gd name="connsiteX41" fmla="*/ 3387884 w 4918970"/>
                <a:gd name="connsiteY41" fmla="*/ 3761186 h 4941646"/>
                <a:gd name="connsiteX42" fmla="*/ 3416975 w 4918970"/>
                <a:gd name="connsiteY42" fmla="*/ 3789240 h 4941646"/>
                <a:gd name="connsiteX43" fmla="*/ 3474957 w 4918970"/>
                <a:gd name="connsiteY43" fmla="*/ 3829358 h 4941646"/>
                <a:gd name="connsiteX44" fmla="*/ 4001005 w 4918970"/>
                <a:gd name="connsiteY44" fmla="*/ 3707667 h 4941646"/>
                <a:gd name="connsiteX45" fmla="*/ 4018757 w 4918970"/>
                <a:gd name="connsiteY45" fmla="*/ 3693244 h 4941646"/>
                <a:gd name="connsiteX46" fmla="*/ 3973082 w 4918970"/>
                <a:gd name="connsiteY46" fmla="*/ 3640028 h 4941646"/>
                <a:gd name="connsiteX47" fmla="*/ 3919485 w 4918970"/>
                <a:gd name="connsiteY47" fmla="*/ 3561407 h 4941646"/>
                <a:gd name="connsiteX48" fmla="*/ 3896543 w 4918970"/>
                <a:gd name="connsiteY48" fmla="*/ 3519130 h 4941646"/>
                <a:gd name="connsiteX49" fmla="*/ 3897801 w 4918970"/>
                <a:gd name="connsiteY49" fmla="*/ 3541143 h 4941646"/>
                <a:gd name="connsiteX50" fmla="*/ 3748907 w 4918970"/>
                <a:gd name="connsiteY50" fmla="*/ 3753779 h 4941646"/>
                <a:gd name="connsiteX51" fmla="*/ 3490812 w 4918970"/>
                <a:gd name="connsiteY51" fmla="*/ 3726016 h 4941646"/>
                <a:gd name="connsiteX52" fmla="*/ 3491273 w 4918970"/>
                <a:gd name="connsiteY52" fmla="*/ 3725398 h 4941646"/>
                <a:gd name="connsiteX53" fmla="*/ 3477591 w 4918970"/>
                <a:gd name="connsiteY53" fmla="*/ 3718822 h 4941646"/>
                <a:gd name="connsiteX54" fmla="*/ 3450601 w 4918970"/>
                <a:gd name="connsiteY54" fmla="*/ 3553325 h 4941646"/>
                <a:gd name="connsiteX55" fmla="*/ 3616919 w 4918970"/>
                <a:gd name="connsiteY55" fmla="*/ 3531961 h 4941646"/>
                <a:gd name="connsiteX56" fmla="*/ 3664859 w 4918970"/>
                <a:gd name="connsiteY56" fmla="*/ 3610284 h 4941646"/>
                <a:gd name="connsiteX57" fmla="*/ 3663816 w 4918970"/>
                <a:gd name="connsiteY57" fmla="*/ 3643202 h 4941646"/>
                <a:gd name="connsiteX58" fmla="*/ 3696302 w 4918970"/>
                <a:gd name="connsiteY58" fmla="*/ 3637973 h 4941646"/>
                <a:gd name="connsiteX59" fmla="*/ 3770988 w 4918970"/>
                <a:gd name="connsiteY59" fmla="*/ 3531315 h 4941646"/>
                <a:gd name="connsiteX60" fmla="*/ 3739547 w 4918970"/>
                <a:gd name="connsiteY60" fmla="*/ 3436950 h 4941646"/>
                <a:gd name="connsiteX61" fmla="*/ 3718283 w 4918970"/>
                <a:gd name="connsiteY61" fmla="*/ 3418468 h 4941646"/>
                <a:gd name="connsiteX62" fmla="*/ 3664260 w 4918970"/>
                <a:gd name="connsiteY62" fmla="*/ 3388353 h 4941646"/>
                <a:gd name="connsiteX63" fmla="*/ 3572719 w 4918970"/>
                <a:gd name="connsiteY63" fmla="*/ 3371574 h 4941646"/>
                <a:gd name="connsiteX64" fmla="*/ 538989 w 4918970"/>
                <a:gd name="connsiteY64" fmla="*/ 2854160 h 4941646"/>
                <a:gd name="connsiteX65" fmla="*/ 498748 w 4918970"/>
                <a:gd name="connsiteY65" fmla="*/ 2860880 h 4941646"/>
                <a:gd name="connsiteX66" fmla="*/ 497651 w 4918970"/>
                <a:gd name="connsiteY66" fmla="*/ 2856756 h 4941646"/>
                <a:gd name="connsiteX67" fmla="*/ 448530 w 4918970"/>
                <a:gd name="connsiteY67" fmla="*/ 2875839 h 4941646"/>
                <a:gd name="connsiteX68" fmla="*/ 349870 w 4918970"/>
                <a:gd name="connsiteY68" fmla="*/ 2999645 h 4941646"/>
                <a:gd name="connsiteX69" fmla="*/ 400925 w 4918970"/>
                <a:gd name="connsiteY69" fmla="*/ 3200587 h 4941646"/>
                <a:gd name="connsiteX70" fmla="*/ 546717 w 4918970"/>
                <a:gd name="connsiteY70" fmla="*/ 3262283 h 4941646"/>
                <a:gd name="connsiteX71" fmla="*/ 594296 w 4918970"/>
                <a:gd name="connsiteY71" fmla="*/ 3256204 h 4941646"/>
                <a:gd name="connsiteX72" fmla="*/ 593730 w 4918970"/>
                <a:gd name="connsiteY72" fmla="*/ 3253417 h 4941646"/>
                <a:gd name="connsiteX73" fmla="*/ 675063 w 4918970"/>
                <a:gd name="connsiteY73" fmla="*/ 3180064 h 4941646"/>
                <a:gd name="connsiteX74" fmla="*/ 650082 w 4918970"/>
                <a:gd name="connsiteY74" fmla="*/ 3073428 h 4941646"/>
                <a:gd name="connsiteX75" fmla="*/ 627666 w 4918970"/>
                <a:gd name="connsiteY75" fmla="*/ 3055569 h 4941646"/>
                <a:gd name="connsiteX76" fmla="*/ 616872 w 4918970"/>
                <a:gd name="connsiteY76" fmla="*/ 3085220 h 4941646"/>
                <a:gd name="connsiteX77" fmla="*/ 554951 w 4918970"/>
                <a:gd name="connsiteY77" fmla="*/ 3131399 h 4941646"/>
                <a:gd name="connsiteX78" fmla="*/ 431749 w 4918970"/>
                <a:gd name="connsiteY78" fmla="*/ 3062724 h 4941646"/>
                <a:gd name="connsiteX79" fmla="*/ 504559 w 4918970"/>
                <a:gd name="connsiteY79" fmla="*/ 2941921 h 4941646"/>
                <a:gd name="connsiteX80" fmla="*/ 517299 w 4918970"/>
                <a:gd name="connsiteY80" fmla="*/ 2941063 h 4941646"/>
                <a:gd name="connsiteX81" fmla="*/ 517133 w 4918970"/>
                <a:gd name="connsiteY81" fmla="*/ 2940437 h 4941646"/>
                <a:gd name="connsiteX82" fmla="*/ 727362 w 4918970"/>
                <a:gd name="connsiteY82" fmla="*/ 2999437 h 4941646"/>
                <a:gd name="connsiteX83" fmla="*/ 777167 w 4918970"/>
                <a:gd name="connsiteY83" fmla="*/ 3212031 h 4941646"/>
                <a:gd name="connsiteX84" fmla="*/ 669407 w 4918970"/>
                <a:gd name="connsiteY84" fmla="*/ 3339349 h 4941646"/>
                <a:gd name="connsiteX85" fmla="*/ 627133 w 4918970"/>
                <a:gd name="connsiteY85" fmla="*/ 3354054 h 4941646"/>
                <a:gd name="connsiteX86" fmla="*/ 627477 w 4918970"/>
                <a:gd name="connsiteY86" fmla="*/ 3355348 h 4941646"/>
                <a:gd name="connsiteX87" fmla="*/ 621049 w 4918970"/>
                <a:gd name="connsiteY87" fmla="*/ 3356169 h 4941646"/>
                <a:gd name="connsiteX88" fmla="*/ 615019 w 4918970"/>
                <a:gd name="connsiteY88" fmla="*/ 3358266 h 4941646"/>
                <a:gd name="connsiteX89" fmla="*/ 614756 w 4918970"/>
                <a:gd name="connsiteY89" fmla="*/ 3356973 h 4941646"/>
                <a:gd name="connsiteX90" fmla="*/ 587773 w 4918970"/>
                <a:gd name="connsiteY90" fmla="*/ 3360421 h 4941646"/>
                <a:gd name="connsiteX91" fmla="*/ 592433 w 4918970"/>
                <a:gd name="connsiteY91" fmla="*/ 3362518 h 4941646"/>
                <a:gd name="connsiteX92" fmla="*/ 715887 w 4918970"/>
                <a:gd name="connsiteY92" fmla="*/ 3525177 h 4941646"/>
                <a:gd name="connsiteX93" fmla="*/ 636412 w 4918970"/>
                <a:gd name="connsiteY93" fmla="*/ 3763512 h 4941646"/>
                <a:gd name="connsiteX94" fmla="*/ 370180 w 4918970"/>
                <a:gd name="connsiteY94" fmla="*/ 3801213 h 4941646"/>
                <a:gd name="connsiteX95" fmla="*/ 370439 w 4918970"/>
                <a:gd name="connsiteY95" fmla="*/ 3800512 h 4941646"/>
                <a:gd name="connsiteX96" fmla="*/ 354672 w 4918970"/>
                <a:gd name="connsiteY96" fmla="*/ 3797677 h 4941646"/>
                <a:gd name="connsiteX97" fmla="*/ 274129 w 4918970"/>
                <a:gd name="connsiteY97" fmla="*/ 3647606 h 4941646"/>
                <a:gd name="connsiteX98" fmla="*/ 432967 w 4918970"/>
                <a:gd name="connsiteY98" fmla="*/ 3586127 h 4941646"/>
                <a:gd name="connsiteX99" fmla="*/ 506135 w 4918970"/>
                <a:gd name="connsiteY99" fmla="*/ 3648431 h 4941646"/>
                <a:gd name="connsiteX100" fmla="*/ 517104 w 4918970"/>
                <a:gd name="connsiteY100" fmla="*/ 3684240 h 4941646"/>
                <a:gd name="connsiteX101" fmla="*/ 546446 w 4918970"/>
                <a:gd name="connsiteY101" fmla="*/ 3666861 h 4941646"/>
                <a:gd name="connsiteX102" fmla="*/ 586311 w 4918970"/>
                <a:gd name="connsiteY102" fmla="*/ 3547312 h 4941646"/>
                <a:gd name="connsiteX103" fmla="*/ 491254 w 4918970"/>
                <a:gd name="connsiteY103" fmla="*/ 3450811 h 4941646"/>
                <a:gd name="connsiteX104" fmla="*/ 492188 w 4918970"/>
                <a:gd name="connsiteY104" fmla="*/ 3447673 h 4941646"/>
                <a:gd name="connsiteX105" fmla="*/ 433539 w 4918970"/>
                <a:gd name="connsiteY105" fmla="*/ 3433762 h 4941646"/>
                <a:gd name="connsiteX106" fmla="*/ 247194 w 4918970"/>
                <a:gd name="connsiteY106" fmla="*/ 3483909 h 4941646"/>
                <a:gd name="connsiteX107" fmla="*/ 167127 w 4918970"/>
                <a:gd name="connsiteY107" fmla="*/ 3708605 h 4941646"/>
                <a:gd name="connsiteX108" fmla="*/ 279557 w 4918970"/>
                <a:gd name="connsiteY108" fmla="*/ 3865888 h 4941646"/>
                <a:gd name="connsiteX109" fmla="*/ 339049 w 4918970"/>
                <a:gd name="connsiteY109" fmla="*/ 3895044 h 4941646"/>
                <a:gd name="connsiteX110" fmla="*/ 340753 w 4918970"/>
                <a:gd name="connsiteY110" fmla="*/ 3890439 h 4941646"/>
                <a:gd name="connsiteX111" fmla="*/ 765152 w 4918970"/>
                <a:gd name="connsiteY111" fmla="*/ 3771025 h 4941646"/>
                <a:gd name="connsiteX112" fmla="*/ 820295 w 4918970"/>
                <a:gd name="connsiteY112" fmla="*/ 3717861 h 4941646"/>
                <a:gd name="connsiteX113" fmla="*/ 824050 w 4918970"/>
                <a:gd name="connsiteY113" fmla="*/ 3709820 h 4941646"/>
                <a:gd name="connsiteX114" fmla="*/ 1030361 w 4918970"/>
                <a:gd name="connsiteY114" fmla="*/ 3535038 h 4941646"/>
                <a:gd name="connsiteX115" fmla="*/ 1035982 w 4918970"/>
                <a:gd name="connsiteY115" fmla="*/ 3533010 h 4941646"/>
                <a:gd name="connsiteX116" fmla="*/ 1022668 w 4918970"/>
                <a:gd name="connsiteY116" fmla="*/ 3525691 h 4941646"/>
                <a:gd name="connsiteX117" fmla="*/ 1024158 w 4918970"/>
                <a:gd name="connsiteY117" fmla="*/ 3523282 h 4941646"/>
                <a:gd name="connsiteX118" fmla="*/ 956228 w 4918970"/>
                <a:gd name="connsiteY118" fmla="*/ 3471624 h 4941646"/>
                <a:gd name="connsiteX119" fmla="*/ 824176 w 4918970"/>
                <a:gd name="connsiteY119" fmla="*/ 3155772 h 4941646"/>
                <a:gd name="connsiteX120" fmla="*/ 839294 w 4918970"/>
                <a:gd name="connsiteY120" fmla="*/ 3038691 h 4941646"/>
                <a:gd name="connsiteX121" fmla="*/ 845233 w 4918970"/>
                <a:gd name="connsiteY121" fmla="*/ 3024279 h 4941646"/>
                <a:gd name="connsiteX122" fmla="*/ 830489 w 4918970"/>
                <a:gd name="connsiteY122" fmla="*/ 3005860 h 4941646"/>
                <a:gd name="connsiteX123" fmla="*/ 538989 w 4918970"/>
                <a:gd name="connsiteY123" fmla="*/ 2854160 h 4941646"/>
                <a:gd name="connsiteX124" fmla="*/ 4464700 w 4918970"/>
                <a:gd name="connsiteY124" fmla="*/ 1953579 h 4941646"/>
                <a:gd name="connsiteX125" fmla="*/ 4415474 w 4918970"/>
                <a:gd name="connsiteY125" fmla="*/ 1955127 h 4941646"/>
                <a:gd name="connsiteX126" fmla="*/ 4416039 w 4918970"/>
                <a:gd name="connsiteY126" fmla="*/ 1959075 h 4941646"/>
                <a:gd name="connsiteX127" fmla="*/ 4206076 w 4918970"/>
                <a:gd name="connsiteY127" fmla="*/ 2147801 h 4941646"/>
                <a:gd name="connsiteX128" fmla="*/ 4200851 w 4918970"/>
                <a:gd name="connsiteY128" fmla="*/ 2163525 h 4941646"/>
                <a:gd name="connsiteX129" fmla="*/ 4248391 w 4918970"/>
                <a:gd name="connsiteY129" fmla="*/ 2224110 h 4941646"/>
                <a:gd name="connsiteX130" fmla="*/ 4259365 w 4918970"/>
                <a:gd name="connsiteY130" fmla="*/ 2249771 h 4941646"/>
                <a:gd name="connsiteX131" fmla="*/ 4257954 w 4918970"/>
                <a:gd name="connsiteY131" fmla="*/ 2214274 h 4941646"/>
                <a:gd name="connsiteX132" fmla="*/ 4270077 w 4918970"/>
                <a:gd name="connsiteY132" fmla="*/ 2161840 h 4941646"/>
                <a:gd name="connsiteX133" fmla="*/ 4429316 w 4918970"/>
                <a:gd name="connsiteY133" fmla="*/ 2034224 h 4941646"/>
                <a:gd name="connsiteX134" fmla="*/ 4429403 w 4918970"/>
                <a:gd name="connsiteY134" fmla="*/ 2034823 h 4941646"/>
                <a:gd name="connsiteX135" fmla="*/ 4440672 w 4918970"/>
                <a:gd name="connsiteY135" fmla="*/ 2030903 h 4941646"/>
                <a:gd name="connsiteX136" fmla="*/ 4547468 w 4918970"/>
                <a:gd name="connsiteY136" fmla="*/ 2108179 h 4941646"/>
                <a:gd name="connsiteX137" fmla="*/ 4466617 w 4918970"/>
                <a:gd name="connsiteY137" fmla="*/ 2212294 h 4941646"/>
                <a:gd name="connsiteX138" fmla="*/ 4396474 w 4918970"/>
                <a:gd name="connsiteY138" fmla="*/ 2195219 h 4941646"/>
                <a:gd name="connsiteX139" fmla="*/ 4376350 w 4918970"/>
                <a:gd name="connsiteY139" fmla="*/ 2173664 h 4941646"/>
                <a:gd name="connsiteX140" fmla="*/ 4363600 w 4918970"/>
                <a:gd name="connsiteY140" fmla="*/ 2197220 h 4941646"/>
                <a:gd name="connsiteX141" fmla="*/ 4381107 w 4918970"/>
                <a:gd name="connsiteY141" fmla="*/ 2298071 h 4941646"/>
                <a:gd name="connsiteX142" fmla="*/ 4477882 w 4918970"/>
                <a:gd name="connsiteY142" fmla="*/ 2331419 h 4941646"/>
                <a:gd name="connsiteX143" fmla="*/ 4478415 w 4918970"/>
                <a:gd name="connsiteY143" fmla="*/ 2334025 h 4941646"/>
                <a:gd name="connsiteX144" fmla="*/ 4521558 w 4918970"/>
                <a:gd name="connsiteY144" fmla="*/ 2321855 h 4941646"/>
                <a:gd name="connsiteX145" fmla="*/ 4624391 w 4918970"/>
                <a:gd name="connsiteY145" fmla="*/ 2215481 h 4941646"/>
                <a:gd name="connsiteX146" fmla="*/ 4594825 w 4918970"/>
                <a:gd name="connsiteY146" fmla="*/ 2023986 h 4941646"/>
                <a:gd name="connsiteX147" fmla="*/ 4464700 w 4918970"/>
                <a:gd name="connsiteY147" fmla="*/ 1953579 h 4941646"/>
                <a:gd name="connsiteX148" fmla="*/ 4140713 w 4918970"/>
                <a:gd name="connsiteY148" fmla="*/ 1699948 h 4941646"/>
                <a:gd name="connsiteX149" fmla="*/ 4136706 w 4918970"/>
                <a:gd name="connsiteY149" fmla="*/ 1743047 h 4941646"/>
                <a:gd name="connsiteX150" fmla="*/ 3973581 w 4918970"/>
                <a:gd name="connsiteY150" fmla="*/ 2008654 h 4941646"/>
                <a:gd name="connsiteX151" fmla="*/ 3963790 w 4918970"/>
                <a:gd name="connsiteY151" fmla="*/ 2016415 h 4941646"/>
                <a:gd name="connsiteX152" fmla="*/ 3970864 w 4918970"/>
                <a:gd name="connsiteY152" fmla="*/ 2017682 h 4941646"/>
                <a:gd name="connsiteX153" fmla="*/ 4081258 w 4918970"/>
                <a:gd name="connsiteY153" fmla="*/ 2061255 h 4941646"/>
                <a:gd name="connsiteX154" fmla="*/ 4124808 w 4918970"/>
                <a:gd name="connsiteY154" fmla="*/ 2093790 h 4941646"/>
                <a:gd name="connsiteX155" fmla="*/ 4130703 w 4918970"/>
                <a:gd name="connsiteY155" fmla="*/ 2079275 h 4941646"/>
                <a:gd name="connsiteX156" fmla="*/ 4350035 w 4918970"/>
                <a:gd name="connsiteY156" fmla="*/ 1871538 h 4941646"/>
                <a:gd name="connsiteX157" fmla="*/ 4397921 w 4918970"/>
                <a:gd name="connsiteY157" fmla="*/ 1860084 h 4941646"/>
                <a:gd name="connsiteX158" fmla="*/ 4397873 w 4918970"/>
                <a:gd name="connsiteY158" fmla="*/ 1859794 h 4941646"/>
                <a:gd name="connsiteX159" fmla="*/ 4400004 w 4918970"/>
                <a:gd name="connsiteY159" fmla="*/ 1859587 h 4941646"/>
                <a:gd name="connsiteX160" fmla="*/ 4401749 w 4918970"/>
                <a:gd name="connsiteY160" fmla="*/ 1859168 h 4941646"/>
                <a:gd name="connsiteX161" fmla="*/ 4401783 w 4918970"/>
                <a:gd name="connsiteY161" fmla="*/ 1859412 h 4941646"/>
                <a:gd name="connsiteX162" fmla="*/ 4413025 w 4918970"/>
                <a:gd name="connsiteY162" fmla="*/ 1858313 h 4941646"/>
                <a:gd name="connsiteX163" fmla="*/ 4333935 w 4918970"/>
                <a:gd name="connsiteY163" fmla="*/ 1844691 h 4941646"/>
                <a:gd name="connsiteX164" fmla="*/ 4247725 w 4918970"/>
                <a:gd name="connsiteY164" fmla="*/ 1804695 h 4941646"/>
                <a:gd name="connsiteX165" fmla="*/ 4144586 w 4918970"/>
                <a:gd name="connsiteY165" fmla="*/ 1706333 h 4941646"/>
                <a:gd name="connsiteX166" fmla="*/ 377948 w 4918970"/>
                <a:gd name="connsiteY166" fmla="*/ 1526130 h 4941646"/>
                <a:gd name="connsiteX167" fmla="*/ 383689 w 4918970"/>
                <a:gd name="connsiteY167" fmla="*/ 1538799 h 4941646"/>
                <a:gd name="connsiteX168" fmla="*/ 363647 w 4918970"/>
                <a:gd name="connsiteY168" fmla="*/ 1681729 h 4941646"/>
                <a:gd name="connsiteX169" fmla="*/ 250787 w 4918970"/>
                <a:gd name="connsiteY169" fmla="*/ 1771692 h 4941646"/>
                <a:gd name="connsiteX170" fmla="*/ 236960 w 4918970"/>
                <a:gd name="connsiteY170" fmla="*/ 1773193 h 4941646"/>
                <a:gd name="connsiteX171" fmla="*/ 231218 w 4918970"/>
                <a:gd name="connsiteY171" fmla="*/ 1760524 h 4941646"/>
                <a:gd name="connsiteX172" fmla="*/ 251260 w 4918970"/>
                <a:gd name="connsiteY172" fmla="*/ 1617594 h 4941646"/>
                <a:gd name="connsiteX173" fmla="*/ 364120 w 4918970"/>
                <a:gd name="connsiteY173" fmla="*/ 1527631 h 4941646"/>
                <a:gd name="connsiteX174" fmla="*/ 1771697 w 4918970"/>
                <a:gd name="connsiteY174" fmla="*/ 116828 h 4941646"/>
                <a:gd name="connsiteX175" fmla="*/ 1940384 w 4918970"/>
                <a:gd name="connsiteY175" fmla="*/ 186271 h 4941646"/>
                <a:gd name="connsiteX176" fmla="*/ 2011358 w 4918970"/>
                <a:gd name="connsiteY176" fmla="*/ 310478 h 4941646"/>
                <a:gd name="connsiteX177" fmla="*/ 2013859 w 4918970"/>
                <a:gd name="connsiteY177" fmla="*/ 338973 h 4941646"/>
                <a:gd name="connsiteX178" fmla="*/ 2070458 w 4918970"/>
                <a:gd name="connsiteY178" fmla="*/ 313793 h 4941646"/>
                <a:gd name="connsiteX179" fmla="*/ 2213639 w 4918970"/>
                <a:gd name="connsiteY179" fmla="*/ 295973 h 4941646"/>
                <a:gd name="connsiteX180" fmla="*/ 2518180 w 4918970"/>
                <a:gd name="connsiteY180" fmla="*/ 503449 h 4941646"/>
                <a:gd name="connsiteX181" fmla="*/ 2553998 w 4918970"/>
                <a:gd name="connsiteY181" fmla="*/ 643217 h 4941646"/>
                <a:gd name="connsiteX182" fmla="*/ 2552098 w 4918970"/>
                <a:gd name="connsiteY182" fmla="*/ 686511 h 4941646"/>
                <a:gd name="connsiteX183" fmla="*/ 2582965 w 4918970"/>
                <a:gd name="connsiteY183" fmla="*/ 671537 h 4941646"/>
                <a:gd name="connsiteX184" fmla="*/ 2725991 w 4918970"/>
                <a:gd name="connsiteY184" fmla="*/ 668663 h 4941646"/>
                <a:gd name="connsiteX185" fmla="*/ 2872197 w 4918970"/>
                <a:gd name="connsiteY185" fmla="*/ 777758 h 4941646"/>
                <a:gd name="connsiteX186" fmla="*/ 2878472 w 4918970"/>
                <a:gd name="connsiteY186" fmla="*/ 794180 h 4941646"/>
                <a:gd name="connsiteX187" fmla="*/ 2864827 w 4918970"/>
                <a:gd name="connsiteY187" fmla="*/ 805265 h 4941646"/>
                <a:gd name="connsiteX188" fmla="*/ 2683661 w 4918970"/>
                <a:gd name="connsiteY188" fmla="*/ 826641 h 4941646"/>
                <a:gd name="connsiteX189" fmla="*/ 2561235 w 4918970"/>
                <a:gd name="connsiteY189" fmla="*/ 752639 h 4941646"/>
                <a:gd name="connsiteX190" fmla="*/ 2546802 w 4918970"/>
                <a:gd name="connsiteY190" fmla="*/ 731340 h 4941646"/>
                <a:gd name="connsiteX191" fmla="*/ 2533909 w 4918970"/>
                <a:gd name="connsiteY191" fmla="*/ 784330 h 4941646"/>
                <a:gd name="connsiteX192" fmla="*/ 2496975 w 4918970"/>
                <a:gd name="connsiteY192" fmla="*/ 857275 h 4941646"/>
                <a:gd name="connsiteX193" fmla="*/ 2498309 w 4918970"/>
                <a:gd name="connsiteY193" fmla="*/ 858077 h 4941646"/>
                <a:gd name="connsiteX194" fmla="*/ 2493583 w 4918970"/>
                <a:gd name="connsiteY194" fmla="*/ 863973 h 4941646"/>
                <a:gd name="connsiteX195" fmla="*/ 2490088 w 4918970"/>
                <a:gd name="connsiteY195" fmla="*/ 870878 h 4941646"/>
                <a:gd name="connsiteX196" fmla="*/ 2488773 w 4918970"/>
                <a:gd name="connsiteY196" fmla="*/ 869975 h 4941646"/>
                <a:gd name="connsiteX197" fmla="*/ 2455495 w 4918970"/>
                <a:gd name="connsiteY197" fmla="*/ 911496 h 4941646"/>
                <a:gd name="connsiteX198" fmla="*/ 2270013 w 4918970"/>
                <a:gd name="connsiteY198" fmla="*/ 981627 h 4941646"/>
                <a:gd name="connsiteX199" fmla="*/ 2051613 w 4918970"/>
                <a:gd name="connsiteY199" fmla="*/ 841323 h 4941646"/>
                <a:gd name="connsiteX200" fmla="*/ 2069070 w 4918970"/>
                <a:gd name="connsiteY200" fmla="*/ 582325 h 4941646"/>
                <a:gd name="connsiteX201" fmla="*/ 2069706 w 4918970"/>
                <a:gd name="connsiteY201" fmla="*/ 582762 h 4941646"/>
                <a:gd name="connsiteX202" fmla="*/ 2075731 w 4918970"/>
                <a:gd name="connsiteY202" fmla="*/ 568828 h 4941646"/>
                <a:gd name="connsiteX203" fmla="*/ 2240022 w 4918970"/>
                <a:gd name="connsiteY203" fmla="*/ 535266 h 4941646"/>
                <a:gd name="connsiteX204" fmla="*/ 2267997 w 4918970"/>
                <a:gd name="connsiteY204" fmla="*/ 700600 h 4941646"/>
                <a:gd name="connsiteX205" fmla="*/ 2191645 w 4918970"/>
                <a:gd name="connsiteY205" fmla="*/ 751624 h 4941646"/>
                <a:gd name="connsiteX206" fmla="*/ 2154132 w 4918970"/>
                <a:gd name="connsiteY206" fmla="*/ 751931 h 4941646"/>
                <a:gd name="connsiteX207" fmla="*/ 2165232 w 4918970"/>
                <a:gd name="connsiteY207" fmla="*/ 784146 h 4941646"/>
                <a:gd name="connsiteX208" fmla="*/ 2274781 w 4918970"/>
                <a:gd name="connsiteY208" fmla="*/ 854522 h 4941646"/>
                <a:gd name="connsiteX209" fmla="*/ 2340505 w 4918970"/>
                <a:gd name="connsiteY209" fmla="*/ 839183 h 4941646"/>
                <a:gd name="connsiteX210" fmla="*/ 2386542 w 4918970"/>
                <a:gd name="connsiteY210" fmla="*/ 795180 h 4941646"/>
                <a:gd name="connsiteX211" fmla="*/ 2413377 w 4918970"/>
                <a:gd name="connsiteY211" fmla="*/ 742182 h 4941646"/>
                <a:gd name="connsiteX212" fmla="*/ 2403106 w 4918970"/>
                <a:gd name="connsiteY212" fmla="*/ 558783 h 4941646"/>
                <a:gd name="connsiteX213" fmla="*/ 2204259 w 4918970"/>
                <a:gd name="connsiteY213" fmla="*/ 423315 h 4941646"/>
                <a:gd name="connsiteX214" fmla="*/ 2029827 w 4918970"/>
                <a:gd name="connsiteY214" fmla="*/ 480880 h 4941646"/>
                <a:gd name="connsiteX215" fmla="*/ 1998238 w 4918970"/>
                <a:gd name="connsiteY215" fmla="*/ 516363 h 4941646"/>
                <a:gd name="connsiteX216" fmla="*/ 1961948 w 4918970"/>
                <a:gd name="connsiteY216" fmla="*/ 578121 h 4941646"/>
                <a:gd name="connsiteX217" fmla="*/ 2099857 w 4918970"/>
                <a:gd name="connsiteY217" fmla="*/ 1081422 h 4941646"/>
                <a:gd name="connsiteX218" fmla="*/ 2155983 w 4918970"/>
                <a:gd name="connsiteY218" fmla="*/ 1145867 h 4941646"/>
                <a:gd name="connsiteX219" fmla="*/ 2201387 w 4918970"/>
                <a:gd name="connsiteY219" fmla="*/ 1166209 h 4941646"/>
                <a:gd name="connsiteX220" fmla="*/ 2201998 w 4918970"/>
                <a:gd name="connsiteY220" fmla="*/ 1165152 h 4941646"/>
                <a:gd name="connsiteX221" fmla="*/ 2206531 w 4918970"/>
                <a:gd name="connsiteY221" fmla="*/ 1168516 h 4941646"/>
                <a:gd name="connsiteX222" fmla="*/ 2210419 w 4918970"/>
                <a:gd name="connsiteY222" fmla="*/ 1170257 h 4941646"/>
                <a:gd name="connsiteX223" fmla="*/ 2209934 w 4918970"/>
                <a:gd name="connsiteY223" fmla="*/ 1171039 h 4941646"/>
                <a:gd name="connsiteX224" fmla="*/ 2283952 w 4918970"/>
                <a:gd name="connsiteY224" fmla="*/ 1225933 h 4941646"/>
                <a:gd name="connsiteX225" fmla="*/ 2467511 w 4918970"/>
                <a:gd name="connsiteY225" fmla="*/ 1675670 h 4941646"/>
                <a:gd name="connsiteX226" fmla="*/ 2467608 w 4918970"/>
                <a:gd name="connsiteY226" fmla="*/ 1709553 h 4941646"/>
                <a:gd name="connsiteX227" fmla="*/ 2521215 w 4918970"/>
                <a:gd name="connsiteY227" fmla="*/ 1676365 h 4941646"/>
                <a:gd name="connsiteX228" fmla="*/ 2620398 w 4918970"/>
                <a:gd name="connsiteY228" fmla="*/ 1632390 h 4941646"/>
                <a:gd name="connsiteX229" fmla="*/ 2608266 w 4918970"/>
                <a:gd name="connsiteY229" fmla="*/ 1625263 h 4941646"/>
                <a:gd name="connsiteX230" fmla="*/ 2524851 w 4918970"/>
                <a:gd name="connsiteY230" fmla="*/ 1463030 h 4941646"/>
                <a:gd name="connsiteX231" fmla="*/ 2575891 w 4918970"/>
                <a:gd name="connsiteY231" fmla="*/ 1287895 h 4941646"/>
                <a:gd name="connsiteX232" fmla="*/ 2589080 w 4918970"/>
                <a:gd name="connsiteY232" fmla="*/ 1276271 h 4941646"/>
                <a:gd name="connsiteX233" fmla="*/ 2604239 w 4918970"/>
                <a:gd name="connsiteY233" fmla="*/ 1285174 h 4941646"/>
                <a:gd name="connsiteX234" fmla="*/ 2687653 w 4918970"/>
                <a:gd name="connsiteY234" fmla="*/ 1447408 h 4941646"/>
                <a:gd name="connsiteX235" fmla="*/ 2636614 w 4918970"/>
                <a:gd name="connsiteY235" fmla="*/ 1622543 h 4941646"/>
                <a:gd name="connsiteX236" fmla="*/ 2630546 w 4918970"/>
                <a:gd name="connsiteY236" fmla="*/ 1627891 h 4941646"/>
                <a:gd name="connsiteX237" fmla="*/ 2670619 w 4918970"/>
                <a:gd name="connsiteY237" fmla="*/ 1610122 h 4941646"/>
                <a:gd name="connsiteX238" fmla="*/ 2815660 w 4918970"/>
                <a:gd name="connsiteY238" fmla="*/ 1576518 h 4941646"/>
                <a:gd name="connsiteX239" fmla="*/ 2842885 w 4918970"/>
                <a:gd name="connsiteY239" fmla="*/ 1576411 h 4941646"/>
                <a:gd name="connsiteX240" fmla="*/ 2841924 w 4918970"/>
                <a:gd name="connsiteY240" fmla="*/ 1574712 h 4941646"/>
                <a:gd name="connsiteX241" fmla="*/ 3238062 w 4918970"/>
                <a:gd name="connsiteY241" fmla="*/ 1415167 h 4941646"/>
                <a:gd name="connsiteX242" fmla="*/ 3259346 w 4918970"/>
                <a:gd name="connsiteY242" fmla="*/ 1373419 h 4941646"/>
                <a:gd name="connsiteX243" fmla="*/ 3275408 w 4918970"/>
                <a:gd name="connsiteY243" fmla="*/ 1324918 h 4941646"/>
                <a:gd name="connsiteX244" fmla="*/ 3238045 w 4918970"/>
                <a:gd name="connsiteY244" fmla="*/ 1145073 h 4941646"/>
                <a:gd name="connsiteX245" fmla="*/ 3021302 w 4918970"/>
                <a:gd name="connsiteY245" fmla="*/ 1040601 h 4941646"/>
                <a:gd name="connsiteX246" fmla="*/ 2857340 w 4918970"/>
                <a:gd name="connsiteY246" fmla="*/ 1123405 h 4941646"/>
                <a:gd name="connsiteX247" fmla="*/ 2823524 w 4918970"/>
                <a:gd name="connsiteY247" fmla="*/ 1175189 h 4941646"/>
                <a:gd name="connsiteX248" fmla="*/ 2813295 w 4918970"/>
                <a:gd name="connsiteY248" fmla="*/ 1201440 h 4941646"/>
                <a:gd name="connsiteX249" fmla="*/ 2829349 w 4918970"/>
                <a:gd name="connsiteY249" fmla="*/ 1299602 h 4941646"/>
                <a:gd name="connsiteX250" fmla="*/ 2945071 w 4918970"/>
                <a:gd name="connsiteY250" fmla="*/ 1359287 h 4941646"/>
                <a:gd name="connsiteX251" fmla="*/ 2976262 w 4918970"/>
                <a:gd name="connsiteY251" fmla="*/ 1348807 h 4941646"/>
                <a:gd name="connsiteX252" fmla="*/ 2960029 w 4918970"/>
                <a:gd name="connsiteY252" fmla="*/ 1320152 h 4941646"/>
                <a:gd name="connsiteX253" fmla="*/ 2966040 w 4918970"/>
                <a:gd name="connsiteY253" fmla="*/ 1228518 h 4941646"/>
                <a:gd name="connsiteX254" fmla="*/ 3123211 w 4918970"/>
                <a:gd name="connsiteY254" fmla="*/ 1170078 h 4941646"/>
                <a:gd name="connsiteX255" fmla="*/ 3176291 w 4918970"/>
                <a:gd name="connsiteY255" fmla="*/ 1329139 h 4941646"/>
                <a:gd name="connsiteX256" fmla="*/ 3167237 w 4918970"/>
                <a:gd name="connsiteY256" fmla="*/ 1341323 h 4941646"/>
                <a:gd name="connsiteX257" fmla="*/ 3167933 w 4918970"/>
                <a:gd name="connsiteY257" fmla="*/ 1341656 h 4941646"/>
                <a:gd name="connsiteX258" fmla="*/ 2952363 w 4918970"/>
                <a:gd name="connsiteY258" fmla="*/ 1486271 h 4941646"/>
                <a:gd name="connsiteX259" fmla="*/ 2721658 w 4918970"/>
                <a:gd name="connsiteY259" fmla="*/ 1367283 h 4941646"/>
                <a:gd name="connsiteX260" fmla="*/ 2689652 w 4918970"/>
                <a:gd name="connsiteY260" fmla="*/ 1171586 h 4941646"/>
                <a:gd name="connsiteX261" fmla="*/ 2708970 w 4918970"/>
                <a:gd name="connsiteY261" fmla="*/ 1122007 h 4941646"/>
                <a:gd name="connsiteX262" fmla="*/ 2707532 w 4918970"/>
                <a:gd name="connsiteY262" fmla="*/ 1121319 h 4941646"/>
                <a:gd name="connsiteX263" fmla="*/ 2711763 w 4918970"/>
                <a:gd name="connsiteY263" fmla="*/ 1114839 h 4941646"/>
                <a:gd name="connsiteX264" fmla="*/ 2714507 w 4918970"/>
                <a:gd name="connsiteY264" fmla="*/ 1107798 h 4941646"/>
                <a:gd name="connsiteX265" fmla="*/ 2715868 w 4918970"/>
                <a:gd name="connsiteY265" fmla="*/ 1108553 h 4941646"/>
                <a:gd name="connsiteX266" fmla="*/ 2760573 w 4918970"/>
                <a:gd name="connsiteY266" fmla="*/ 1040095 h 4941646"/>
                <a:gd name="connsiteX267" fmla="*/ 3011687 w 4918970"/>
                <a:gd name="connsiteY267" fmla="*/ 913277 h 4941646"/>
                <a:gd name="connsiteX268" fmla="*/ 3343636 w 4918970"/>
                <a:gd name="connsiteY268" fmla="*/ 1073280 h 4941646"/>
                <a:gd name="connsiteX269" fmla="*/ 3378525 w 4918970"/>
                <a:gd name="connsiteY269" fmla="*/ 1137483 h 4941646"/>
                <a:gd name="connsiteX270" fmla="*/ 3396553 w 4918970"/>
                <a:gd name="connsiteY270" fmla="*/ 1195718 h 4941646"/>
                <a:gd name="connsiteX271" fmla="*/ 3410253 w 4918970"/>
                <a:gd name="connsiteY271" fmla="*/ 1175498 h 4941646"/>
                <a:gd name="connsiteX272" fmla="*/ 3532680 w 4918970"/>
                <a:gd name="connsiteY272" fmla="*/ 1101496 h 4941646"/>
                <a:gd name="connsiteX273" fmla="*/ 3713846 w 4918970"/>
                <a:gd name="connsiteY273" fmla="*/ 1122872 h 4941646"/>
                <a:gd name="connsiteX274" fmla="*/ 3727491 w 4918970"/>
                <a:gd name="connsiteY274" fmla="*/ 1133957 h 4941646"/>
                <a:gd name="connsiteX275" fmla="*/ 3721216 w 4918970"/>
                <a:gd name="connsiteY275" fmla="*/ 1150379 h 4941646"/>
                <a:gd name="connsiteX276" fmla="*/ 3575010 w 4918970"/>
                <a:gd name="connsiteY276" fmla="*/ 1259474 h 4941646"/>
                <a:gd name="connsiteX277" fmla="*/ 3431985 w 4918970"/>
                <a:gd name="connsiteY277" fmla="*/ 1256600 h 4941646"/>
                <a:gd name="connsiteX278" fmla="*/ 3403660 w 4918970"/>
                <a:gd name="connsiteY278" fmla="*/ 1242859 h 4941646"/>
                <a:gd name="connsiteX279" fmla="*/ 3407289 w 4918970"/>
                <a:gd name="connsiteY279" fmla="*/ 1277298 h 4941646"/>
                <a:gd name="connsiteX280" fmla="*/ 3400860 w 4918970"/>
                <a:gd name="connsiteY280" fmla="*/ 1348718 h 4941646"/>
                <a:gd name="connsiteX281" fmla="*/ 3377352 w 4918970"/>
                <a:gd name="connsiteY281" fmla="*/ 1419703 h 4941646"/>
                <a:gd name="connsiteX282" fmla="*/ 3379240 w 4918970"/>
                <a:gd name="connsiteY282" fmla="*/ 1420547 h 4941646"/>
                <a:gd name="connsiteX283" fmla="*/ 3373022 w 4918970"/>
                <a:gd name="connsiteY283" fmla="*/ 1432777 h 4941646"/>
                <a:gd name="connsiteX284" fmla="*/ 3370362 w 4918970"/>
                <a:gd name="connsiteY284" fmla="*/ 1440807 h 4941646"/>
                <a:gd name="connsiteX285" fmla="*/ 3369221 w 4918970"/>
                <a:gd name="connsiteY285" fmla="*/ 1440252 h 4941646"/>
                <a:gd name="connsiteX286" fmla="*/ 3350258 w 4918970"/>
                <a:gd name="connsiteY286" fmla="*/ 1477552 h 4941646"/>
                <a:gd name="connsiteX287" fmla="*/ 3208358 w 4918970"/>
                <a:gd name="connsiteY287" fmla="*/ 1612788 h 4941646"/>
                <a:gd name="connsiteX288" fmla="*/ 3144889 w 4918970"/>
                <a:gd name="connsiteY288" fmla="*/ 1644698 h 4941646"/>
                <a:gd name="connsiteX289" fmla="*/ 3154217 w 4918970"/>
                <a:gd name="connsiteY289" fmla="*/ 1649724 h 4941646"/>
                <a:gd name="connsiteX290" fmla="*/ 3152848 w 4918970"/>
                <a:gd name="connsiteY290" fmla="*/ 1651953 h 4941646"/>
                <a:gd name="connsiteX291" fmla="*/ 3223949 w 4918970"/>
                <a:gd name="connsiteY291" fmla="*/ 1706023 h 4941646"/>
                <a:gd name="connsiteX292" fmla="*/ 3356001 w 4918970"/>
                <a:gd name="connsiteY292" fmla="*/ 2021867 h 4941646"/>
                <a:gd name="connsiteX293" fmla="*/ 3132866 w 4918970"/>
                <a:gd name="connsiteY293" fmla="*/ 2410848 h 4941646"/>
                <a:gd name="connsiteX294" fmla="*/ 2737858 w 4918970"/>
                <a:gd name="connsiteY294" fmla="*/ 2437548 h 4941646"/>
                <a:gd name="connsiteX295" fmla="*/ 2701034 w 4918970"/>
                <a:gd name="connsiteY295" fmla="*/ 2419433 h 4941646"/>
                <a:gd name="connsiteX296" fmla="*/ 2700731 w 4918970"/>
                <a:gd name="connsiteY296" fmla="*/ 2420039 h 4941646"/>
                <a:gd name="connsiteX297" fmla="*/ 2696754 w 4918970"/>
                <a:gd name="connsiteY297" fmla="*/ 2417327 h 4941646"/>
                <a:gd name="connsiteX298" fmla="*/ 2684430 w 4918970"/>
                <a:gd name="connsiteY298" fmla="*/ 2411265 h 4941646"/>
                <a:gd name="connsiteX299" fmla="*/ 2685400 w 4918970"/>
                <a:gd name="connsiteY299" fmla="*/ 2409585 h 4941646"/>
                <a:gd name="connsiteX300" fmla="*/ 2631899 w 4918970"/>
                <a:gd name="connsiteY300" fmla="*/ 2373108 h 4941646"/>
                <a:gd name="connsiteX301" fmla="*/ 2529392 w 4918970"/>
                <a:gd name="connsiteY301" fmla="*/ 2154648 h 4941646"/>
                <a:gd name="connsiteX302" fmla="*/ 2679116 w 4918970"/>
                <a:gd name="connsiteY302" fmla="*/ 1876497 h 4941646"/>
                <a:gd name="connsiteX303" fmla="*/ 2994995 w 4918970"/>
                <a:gd name="connsiteY303" fmla="*/ 1873358 h 4941646"/>
                <a:gd name="connsiteX304" fmla="*/ 2994526 w 4918970"/>
                <a:gd name="connsiteY304" fmla="*/ 1874172 h 4941646"/>
                <a:gd name="connsiteX305" fmla="*/ 3011997 w 4918970"/>
                <a:gd name="connsiteY305" fmla="*/ 1880172 h 4941646"/>
                <a:gd name="connsiteX306" fmla="*/ 3068145 w 4918970"/>
                <a:gd name="connsiteY306" fmla="*/ 2076348 h 4941646"/>
                <a:gd name="connsiteX307" fmla="*/ 2870171 w 4918970"/>
                <a:gd name="connsiteY307" fmla="*/ 2125814 h 4941646"/>
                <a:gd name="connsiteX308" fmla="*/ 2801095 w 4918970"/>
                <a:gd name="connsiteY308" fmla="*/ 2037967 h 4941646"/>
                <a:gd name="connsiteX309" fmla="*/ 2797201 w 4918970"/>
                <a:gd name="connsiteY309" fmla="*/ 1992482 h 4941646"/>
                <a:gd name="connsiteX310" fmla="*/ 2759157 w 4918970"/>
                <a:gd name="connsiteY310" fmla="*/ 2008973 h 4941646"/>
                <a:gd name="connsiteX311" fmla="*/ 2684056 w 4918970"/>
                <a:gd name="connsiteY311" fmla="*/ 2148498 h 4941646"/>
                <a:gd name="connsiteX312" fmla="*/ 2735473 w 4918970"/>
                <a:gd name="connsiteY312" fmla="*/ 2258077 h 4941646"/>
                <a:gd name="connsiteX313" fmla="*/ 2763794 w 4918970"/>
                <a:gd name="connsiteY313" fmla="*/ 2277388 h 4941646"/>
                <a:gd name="connsiteX314" fmla="*/ 2833373 w 4918970"/>
                <a:gd name="connsiteY314" fmla="*/ 2306107 h 4941646"/>
                <a:gd name="connsiteX315" fmla="*/ 3054924 w 4918970"/>
                <a:gd name="connsiteY315" fmla="*/ 2276426 h 4941646"/>
                <a:gd name="connsiteX316" fmla="*/ 3200618 w 4918970"/>
                <a:gd name="connsiteY316" fmla="*/ 2022445 h 4941646"/>
                <a:gd name="connsiteX317" fmla="*/ 3114395 w 4918970"/>
                <a:gd name="connsiteY317" fmla="*/ 1816222 h 4941646"/>
                <a:gd name="connsiteX318" fmla="*/ 3066418 w 4918970"/>
                <a:gd name="connsiteY318" fmla="*/ 1779737 h 4941646"/>
                <a:gd name="connsiteX319" fmla="*/ 3010286 w 4918970"/>
                <a:gd name="connsiteY319" fmla="*/ 1749573 h 4941646"/>
                <a:gd name="connsiteX320" fmla="*/ 2536778 w 4918970"/>
                <a:gd name="connsiteY320" fmla="*/ 1843873 h 4941646"/>
                <a:gd name="connsiteX321" fmla="*/ 2456830 w 4918970"/>
                <a:gd name="connsiteY321" fmla="*/ 1902128 h 4941646"/>
                <a:gd name="connsiteX322" fmla="*/ 2455345 w 4918970"/>
                <a:gd name="connsiteY322" fmla="*/ 1916822 h 4941646"/>
                <a:gd name="connsiteX323" fmla="*/ 2429696 w 4918970"/>
                <a:gd name="connsiteY323" fmla="*/ 2045788 h 4941646"/>
                <a:gd name="connsiteX324" fmla="*/ 2229545 w 4918970"/>
                <a:gd name="connsiteY324" fmla="*/ 2519902 h 4941646"/>
                <a:gd name="connsiteX325" fmla="*/ 2197254 w 4918970"/>
                <a:gd name="connsiteY325" fmla="*/ 2567245 h 4941646"/>
                <a:gd name="connsiteX326" fmla="*/ 2210207 w 4918970"/>
                <a:gd name="connsiteY326" fmla="*/ 2560344 h 4941646"/>
                <a:gd name="connsiteX327" fmla="*/ 2307035 w 4918970"/>
                <a:gd name="connsiteY327" fmla="*/ 2541967 h 4941646"/>
                <a:gd name="connsiteX328" fmla="*/ 2475482 w 4918970"/>
                <a:gd name="connsiteY328" fmla="*/ 2609099 h 4941646"/>
                <a:gd name="connsiteX329" fmla="*/ 2485730 w 4918970"/>
                <a:gd name="connsiteY329" fmla="*/ 2623253 h 4941646"/>
                <a:gd name="connsiteX330" fmla="*/ 2475481 w 4918970"/>
                <a:gd name="connsiteY330" fmla="*/ 2637407 h 4941646"/>
                <a:gd name="connsiteX331" fmla="*/ 2307035 w 4918970"/>
                <a:gd name="connsiteY331" fmla="*/ 2704540 h 4941646"/>
                <a:gd name="connsiteX332" fmla="*/ 2170449 w 4918970"/>
                <a:gd name="connsiteY332" fmla="*/ 2664984 h 4941646"/>
                <a:gd name="connsiteX333" fmla="*/ 2146378 w 4918970"/>
                <a:gd name="connsiteY333" fmla="*/ 2644149 h 4941646"/>
                <a:gd name="connsiteX334" fmla="*/ 2079343 w 4918970"/>
                <a:gd name="connsiteY334" fmla="*/ 2745459 h 4941646"/>
                <a:gd name="connsiteX335" fmla="*/ 1913424 w 4918970"/>
                <a:gd name="connsiteY335" fmla="*/ 3117982 h 4941646"/>
                <a:gd name="connsiteX336" fmla="*/ 1998251 w 4918970"/>
                <a:gd name="connsiteY336" fmla="*/ 3834996 h 4941646"/>
                <a:gd name="connsiteX337" fmla="*/ 2063140 w 4918970"/>
                <a:gd name="connsiteY337" fmla="*/ 3881282 h 4941646"/>
                <a:gd name="connsiteX338" fmla="*/ 2128893 w 4918970"/>
                <a:gd name="connsiteY338" fmla="*/ 3908853 h 4941646"/>
                <a:gd name="connsiteX339" fmla="*/ 2350607 w 4918970"/>
                <a:gd name="connsiteY339" fmla="*/ 3880408 h 4941646"/>
                <a:gd name="connsiteX340" fmla="*/ 2497715 w 4918970"/>
                <a:gd name="connsiteY340" fmla="*/ 3627243 h 4941646"/>
                <a:gd name="connsiteX341" fmla="*/ 2412642 w 4918970"/>
                <a:gd name="connsiteY341" fmla="*/ 3420533 h 4941646"/>
                <a:gd name="connsiteX342" fmla="*/ 2352977 w 4918970"/>
                <a:gd name="connsiteY342" fmla="*/ 3374633 h 4941646"/>
                <a:gd name="connsiteX343" fmla="*/ 2322100 w 4918970"/>
                <a:gd name="connsiteY343" fmla="*/ 3359763 h 4941646"/>
                <a:gd name="connsiteX344" fmla="*/ 2201492 w 4918970"/>
                <a:gd name="connsiteY344" fmla="*/ 3370025 h 4941646"/>
                <a:gd name="connsiteX345" fmla="*/ 2118211 w 4918970"/>
                <a:gd name="connsiteY345" fmla="*/ 3504827 h 4941646"/>
                <a:gd name="connsiteX346" fmla="*/ 2122951 w 4918970"/>
                <a:gd name="connsiteY346" fmla="*/ 3546019 h 4941646"/>
                <a:gd name="connsiteX347" fmla="*/ 2164289 w 4918970"/>
                <a:gd name="connsiteY347" fmla="*/ 3526650 h 4941646"/>
                <a:gd name="connsiteX348" fmla="*/ 2274904 w 4918970"/>
                <a:gd name="connsiteY348" fmla="*/ 3542548 h 4941646"/>
                <a:gd name="connsiteX349" fmla="*/ 2331052 w 4918970"/>
                <a:gd name="connsiteY349" fmla="*/ 3738732 h 4941646"/>
                <a:gd name="connsiteX350" fmla="*/ 2133078 w 4918970"/>
                <a:gd name="connsiteY350" fmla="*/ 3788198 h 4941646"/>
                <a:gd name="connsiteX351" fmla="*/ 2119146 w 4918970"/>
                <a:gd name="connsiteY351" fmla="*/ 3776068 h 4941646"/>
                <a:gd name="connsiteX352" fmla="*/ 2118677 w 4918970"/>
                <a:gd name="connsiteY352" fmla="*/ 3776880 h 4941646"/>
                <a:gd name="connsiteX353" fmla="*/ 1963455 w 4918970"/>
                <a:gd name="connsiteY353" fmla="*/ 3501751 h 4941646"/>
                <a:gd name="connsiteX354" fmla="*/ 2129486 w 4918970"/>
                <a:gd name="connsiteY354" fmla="*/ 3233007 h 4941646"/>
                <a:gd name="connsiteX355" fmla="*/ 2207762 w 4918970"/>
                <a:gd name="connsiteY355" fmla="*/ 3204486 h 4941646"/>
                <a:gd name="connsiteX356" fmla="*/ 2247867 w 4918970"/>
                <a:gd name="connsiteY356" fmla="*/ 3201172 h 4941646"/>
                <a:gd name="connsiteX357" fmla="*/ 2232236 w 4918970"/>
                <a:gd name="connsiteY357" fmla="*/ 3168950 h 4941646"/>
                <a:gd name="connsiteX358" fmla="*/ 2229363 w 4918970"/>
                <a:gd name="connsiteY358" fmla="*/ 3025925 h 4941646"/>
                <a:gd name="connsiteX359" fmla="*/ 2338456 w 4918970"/>
                <a:gd name="connsiteY359" fmla="*/ 2879719 h 4941646"/>
                <a:gd name="connsiteX360" fmla="*/ 2354880 w 4918970"/>
                <a:gd name="connsiteY360" fmla="*/ 2873445 h 4941646"/>
                <a:gd name="connsiteX361" fmla="*/ 2365964 w 4918970"/>
                <a:gd name="connsiteY361" fmla="*/ 2887090 h 4941646"/>
                <a:gd name="connsiteX362" fmla="*/ 2387340 w 4918970"/>
                <a:gd name="connsiteY362" fmla="*/ 3068255 h 4941646"/>
                <a:gd name="connsiteX363" fmla="*/ 2313339 w 4918970"/>
                <a:gd name="connsiteY363" fmla="*/ 3190681 h 4941646"/>
                <a:gd name="connsiteX364" fmla="*/ 2300031 w 4918970"/>
                <a:gd name="connsiteY364" fmla="*/ 3199699 h 4941646"/>
                <a:gd name="connsiteX365" fmla="*/ 2369931 w 4918970"/>
                <a:gd name="connsiteY365" fmla="*/ 3212550 h 4941646"/>
                <a:gd name="connsiteX366" fmla="*/ 2428272 w 4918970"/>
                <a:gd name="connsiteY366" fmla="*/ 3240645 h 4941646"/>
                <a:gd name="connsiteX367" fmla="*/ 2429241 w 4918970"/>
                <a:gd name="connsiteY367" fmla="*/ 3238966 h 4941646"/>
                <a:gd name="connsiteX368" fmla="*/ 2436692 w 4918970"/>
                <a:gd name="connsiteY368" fmla="*/ 3244699 h 4941646"/>
                <a:gd name="connsiteX369" fmla="*/ 2444991 w 4918970"/>
                <a:gd name="connsiteY369" fmla="*/ 3248696 h 4941646"/>
                <a:gd name="connsiteX370" fmla="*/ 2443946 w 4918970"/>
                <a:gd name="connsiteY370" fmla="*/ 3250279 h 4941646"/>
                <a:gd name="connsiteX371" fmla="*/ 2522808 w 4918970"/>
                <a:gd name="connsiteY371" fmla="*/ 3310948 h 4941646"/>
                <a:gd name="connsiteX372" fmla="*/ 2653099 w 4918970"/>
                <a:gd name="connsiteY372" fmla="*/ 3627532 h 4941646"/>
                <a:gd name="connsiteX373" fmla="*/ 2592491 w 4918970"/>
                <a:gd name="connsiteY373" fmla="*/ 3851638 h 4941646"/>
                <a:gd name="connsiteX374" fmla="*/ 2549418 w 4918970"/>
                <a:gd name="connsiteY374" fmla="*/ 3907558 h 4941646"/>
                <a:gd name="connsiteX375" fmla="*/ 2562428 w 4918970"/>
                <a:gd name="connsiteY375" fmla="*/ 3908496 h 4941646"/>
                <a:gd name="connsiteX376" fmla="*/ 2687729 w 4918970"/>
                <a:gd name="connsiteY376" fmla="*/ 3977518 h 4941646"/>
                <a:gd name="connsiteX377" fmla="*/ 2759800 w 4918970"/>
                <a:gd name="connsiteY377" fmla="*/ 4145101 h 4941646"/>
                <a:gd name="connsiteX378" fmla="*/ 2757022 w 4918970"/>
                <a:gd name="connsiteY378" fmla="*/ 4162460 h 4941646"/>
                <a:gd name="connsiteX379" fmla="*/ 2739663 w 4918970"/>
                <a:gd name="connsiteY379" fmla="*/ 4165237 h 4941646"/>
                <a:gd name="connsiteX380" fmla="*/ 2572081 w 4918970"/>
                <a:gd name="connsiteY380" fmla="*/ 4093167 h 4941646"/>
                <a:gd name="connsiteX381" fmla="*/ 2503058 w 4918970"/>
                <a:gd name="connsiteY381" fmla="*/ 3967867 h 4941646"/>
                <a:gd name="connsiteX382" fmla="*/ 2502371 w 4918970"/>
                <a:gd name="connsiteY382" fmla="*/ 3958335 h 4941646"/>
                <a:gd name="connsiteX383" fmla="*/ 2427798 w 4918970"/>
                <a:gd name="connsiteY383" fmla="*/ 4015263 h 4941646"/>
                <a:gd name="connsiteX384" fmla="*/ 2232329 w 4918970"/>
                <a:gd name="connsiteY384" fmla="*/ 4073606 h 4941646"/>
                <a:gd name="connsiteX385" fmla="*/ 2218633 w 4918970"/>
                <a:gd name="connsiteY385" fmla="*/ 4072875 h 4941646"/>
                <a:gd name="connsiteX386" fmla="*/ 2272337 w 4918970"/>
                <a:gd name="connsiteY386" fmla="*/ 4158898 h 4941646"/>
                <a:gd name="connsiteX387" fmla="*/ 2364192 w 4918970"/>
                <a:gd name="connsiteY387" fmla="*/ 4533287 h 4941646"/>
                <a:gd name="connsiteX388" fmla="*/ 2359669 w 4918970"/>
                <a:gd name="connsiteY388" fmla="*/ 4559743 h 4941646"/>
                <a:gd name="connsiteX389" fmla="*/ 2379450 w 4918970"/>
                <a:gd name="connsiteY389" fmla="*/ 4550148 h 4941646"/>
                <a:gd name="connsiteX390" fmla="*/ 2522475 w 4918970"/>
                <a:gd name="connsiteY390" fmla="*/ 4547273 h 4941646"/>
                <a:gd name="connsiteX391" fmla="*/ 2668681 w 4918970"/>
                <a:gd name="connsiteY391" fmla="*/ 4656368 h 4941646"/>
                <a:gd name="connsiteX392" fmla="*/ 2674956 w 4918970"/>
                <a:gd name="connsiteY392" fmla="*/ 4672791 h 4941646"/>
                <a:gd name="connsiteX393" fmla="*/ 2661310 w 4918970"/>
                <a:gd name="connsiteY393" fmla="*/ 4683876 h 4941646"/>
                <a:gd name="connsiteX394" fmla="*/ 2480145 w 4918970"/>
                <a:gd name="connsiteY394" fmla="*/ 4705251 h 4941646"/>
                <a:gd name="connsiteX395" fmla="*/ 2357718 w 4918970"/>
                <a:gd name="connsiteY395" fmla="*/ 4631251 h 4941646"/>
                <a:gd name="connsiteX396" fmla="*/ 2347296 w 4918970"/>
                <a:gd name="connsiteY396" fmla="*/ 4615869 h 4941646"/>
                <a:gd name="connsiteX397" fmla="*/ 2331028 w 4918970"/>
                <a:gd name="connsiteY397" fmla="*/ 4662657 h 4941646"/>
                <a:gd name="connsiteX398" fmla="*/ 2298826 w 4918970"/>
                <a:gd name="connsiteY398" fmla="*/ 4720121 h 4941646"/>
                <a:gd name="connsiteX399" fmla="*/ 2192432 w 4918970"/>
                <a:gd name="connsiteY399" fmla="*/ 4647203 h 4941646"/>
                <a:gd name="connsiteX400" fmla="*/ 2077891 w 4918970"/>
                <a:gd name="connsiteY400" fmla="*/ 4093146 h 4941646"/>
                <a:gd name="connsiteX401" fmla="*/ 2030142 w 4918970"/>
                <a:gd name="connsiteY401" fmla="*/ 4038512 h 4941646"/>
                <a:gd name="connsiteX402" fmla="*/ 1990057 w 4918970"/>
                <a:gd name="connsiteY402" fmla="*/ 4018513 h 4941646"/>
                <a:gd name="connsiteX403" fmla="*/ 1989796 w 4918970"/>
                <a:gd name="connsiteY403" fmla="*/ 4018975 h 4941646"/>
                <a:gd name="connsiteX404" fmla="*/ 1986827 w 4918970"/>
                <a:gd name="connsiteY404" fmla="*/ 4016902 h 4941646"/>
                <a:gd name="connsiteX405" fmla="*/ 1979367 w 4918970"/>
                <a:gd name="connsiteY405" fmla="*/ 4013180 h 4941646"/>
                <a:gd name="connsiteX406" fmla="*/ 1979985 w 4918970"/>
                <a:gd name="connsiteY406" fmla="*/ 4012124 h 4941646"/>
                <a:gd name="connsiteX407" fmla="*/ 1905212 w 4918970"/>
                <a:gd name="connsiteY407" fmla="*/ 3959905 h 4941646"/>
                <a:gd name="connsiteX408" fmla="*/ 1713204 w 4918970"/>
                <a:gd name="connsiteY408" fmla="*/ 3510714 h 4941646"/>
                <a:gd name="connsiteX409" fmla="*/ 1712753 w 4918970"/>
                <a:gd name="connsiteY409" fmla="*/ 3467954 h 4941646"/>
                <a:gd name="connsiteX410" fmla="*/ 1658348 w 4918970"/>
                <a:gd name="connsiteY410" fmla="*/ 3501613 h 4941646"/>
                <a:gd name="connsiteX411" fmla="*/ 1362288 w 4918970"/>
                <a:gd name="connsiteY411" fmla="*/ 3601394 h 4941646"/>
                <a:gd name="connsiteX412" fmla="*/ 1338188 w 4918970"/>
                <a:gd name="connsiteY412" fmla="*/ 3602827 h 4941646"/>
                <a:gd name="connsiteX413" fmla="*/ 1338250 w 4918970"/>
                <a:gd name="connsiteY413" fmla="*/ 3602937 h 4941646"/>
                <a:gd name="connsiteX414" fmla="*/ 1333477 w 4918970"/>
                <a:gd name="connsiteY414" fmla="*/ 3603107 h 4941646"/>
                <a:gd name="connsiteX415" fmla="*/ 1292186 w 4918970"/>
                <a:gd name="connsiteY415" fmla="*/ 3605562 h 4941646"/>
                <a:gd name="connsiteX416" fmla="*/ 1282307 w 4918970"/>
                <a:gd name="connsiteY416" fmla="*/ 3604941 h 4941646"/>
                <a:gd name="connsiteX417" fmla="*/ 1259058 w 4918970"/>
                <a:gd name="connsiteY417" fmla="*/ 3605775 h 4941646"/>
                <a:gd name="connsiteX418" fmla="*/ 936958 w 4918970"/>
                <a:gd name="connsiteY418" fmla="*/ 3770778 h 4941646"/>
                <a:gd name="connsiteX419" fmla="*/ 918844 w 4918970"/>
                <a:gd name="connsiteY419" fmla="*/ 3810221 h 4941646"/>
                <a:gd name="connsiteX420" fmla="*/ 904767 w 4918970"/>
                <a:gd name="connsiteY420" fmla="*/ 3852730 h 4941646"/>
                <a:gd name="connsiteX421" fmla="*/ 942129 w 4918970"/>
                <a:gd name="connsiteY421" fmla="*/ 4032575 h 4941646"/>
                <a:gd name="connsiteX422" fmla="*/ 1158872 w 4918970"/>
                <a:gd name="connsiteY422" fmla="*/ 4137047 h 4941646"/>
                <a:gd name="connsiteX423" fmla="*/ 1322835 w 4918970"/>
                <a:gd name="connsiteY423" fmla="*/ 4054243 h 4941646"/>
                <a:gd name="connsiteX424" fmla="*/ 1356651 w 4918970"/>
                <a:gd name="connsiteY424" fmla="*/ 4002458 h 4941646"/>
                <a:gd name="connsiteX425" fmla="*/ 1366880 w 4918970"/>
                <a:gd name="connsiteY425" fmla="*/ 3976207 h 4941646"/>
                <a:gd name="connsiteX426" fmla="*/ 1350825 w 4918970"/>
                <a:gd name="connsiteY426" fmla="*/ 3878046 h 4941646"/>
                <a:gd name="connsiteX427" fmla="*/ 1235103 w 4918970"/>
                <a:gd name="connsiteY427" fmla="*/ 3818361 h 4941646"/>
                <a:gd name="connsiteX428" fmla="*/ 1201655 w 4918970"/>
                <a:gd name="connsiteY428" fmla="*/ 3824857 h 4941646"/>
                <a:gd name="connsiteX429" fmla="*/ 1220145 w 4918970"/>
                <a:gd name="connsiteY429" fmla="*/ 3857497 h 4941646"/>
                <a:gd name="connsiteX430" fmla="*/ 1214134 w 4918970"/>
                <a:gd name="connsiteY430" fmla="*/ 3949131 h 4941646"/>
                <a:gd name="connsiteX431" fmla="*/ 1056963 w 4918970"/>
                <a:gd name="connsiteY431" fmla="*/ 4007571 h 4941646"/>
                <a:gd name="connsiteX432" fmla="*/ 1003883 w 4918970"/>
                <a:gd name="connsiteY432" fmla="*/ 3848509 h 4941646"/>
                <a:gd name="connsiteX433" fmla="*/ 1012938 w 4918970"/>
                <a:gd name="connsiteY433" fmla="*/ 3836325 h 4941646"/>
                <a:gd name="connsiteX434" fmla="*/ 1012242 w 4918970"/>
                <a:gd name="connsiteY434" fmla="*/ 3835992 h 4941646"/>
                <a:gd name="connsiteX435" fmla="*/ 1227810 w 4918970"/>
                <a:gd name="connsiteY435" fmla="*/ 3691376 h 4941646"/>
                <a:gd name="connsiteX436" fmla="*/ 1458516 w 4918970"/>
                <a:gd name="connsiteY436" fmla="*/ 3810364 h 4941646"/>
                <a:gd name="connsiteX437" fmla="*/ 1497451 w 4918970"/>
                <a:gd name="connsiteY437" fmla="*/ 3955959 h 4941646"/>
                <a:gd name="connsiteX438" fmla="*/ 1496715 w 4918970"/>
                <a:gd name="connsiteY438" fmla="*/ 3961274 h 4941646"/>
                <a:gd name="connsiteX439" fmla="*/ 1513226 w 4918970"/>
                <a:gd name="connsiteY439" fmla="*/ 3951183 h 4941646"/>
                <a:gd name="connsiteX440" fmla="*/ 1561311 w 4918970"/>
                <a:gd name="connsiteY440" fmla="*/ 3933306 h 4941646"/>
                <a:gd name="connsiteX441" fmla="*/ 1742476 w 4918970"/>
                <a:gd name="connsiteY441" fmla="*/ 3954683 h 4941646"/>
                <a:gd name="connsiteX442" fmla="*/ 1756122 w 4918970"/>
                <a:gd name="connsiteY442" fmla="*/ 3965768 h 4941646"/>
                <a:gd name="connsiteX443" fmla="*/ 1749847 w 4918970"/>
                <a:gd name="connsiteY443" fmla="*/ 3982190 h 4941646"/>
                <a:gd name="connsiteX444" fmla="*/ 1603641 w 4918970"/>
                <a:gd name="connsiteY444" fmla="*/ 4091284 h 4941646"/>
                <a:gd name="connsiteX445" fmla="*/ 1460622 w 4918970"/>
                <a:gd name="connsiteY445" fmla="*/ 4088411 h 4941646"/>
                <a:gd name="connsiteX446" fmla="*/ 1453840 w 4918970"/>
                <a:gd name="connsiteY446" fmla="*/ 4085121 h 4941646"/>
                <a:gd name="connsiteX447" fmla="*/ 1419601 w 4918970"/>
                <a:gd name="connsiteY447" fmla="*/ 4137552 h 4941646"/>
                <a:gd name="connsiteX448" fmla="*/ 1168487 w 4918970"/>
                <a:gd name="connsiteY448" fmla="*/ 4264371 h 4941646"/>
                <a:gd name="connsiteX449" fmla="*/ 901176 w 4918970"/>
                <a:gd name="connsiteY449" fmla="*/ 4176705 h 4941646"/>
                <a:gd name="connsiteX450" fmla="*/ 847574 w 4918970"/>
                <a:gd name="connsiteY450" fmla="*/ 4116718 h 4941646"/>
                <a:gd name="connsiteX451" fmla="*/ 825259 w 4918970"/>
                <a:gd name="connsiteY451" fmla="*/ 4119417 h 4941646"/>
                <a:gd name="connsiteX452" fmla="*/ 458485 w 4918970"/>
                <a:gd name="connsiteY452" fmla="*/ 4327754 h 4941646"/>
                <a:gd name="connsiteX453" fmla="*/ 432251 w 4918970"/>
                <a:gd name="connsiteY453" fmla="*/ 4381186 h 4941646"/>
                <a:gd name="connsiteX454" fmla="*/ 413192 w 4918970"/>
                <a:gd name="connsiteY454" fmla="*/ 4449178 h 4941646"/>
                <a:gd name="connsiteX455" fmla="*/ 471614 w 4918970"/>
                <a:gd name="connsiteY455" fmla="*/ 4670017 h 4941646"/>
                <a:gd name="connsiteX456" fmla="*/ 749050 w 4918970"/>
                <a:gd name="connsiteY456" fmla="*/ 4781711 h 4941646"/>
                <a:gd name="connsiteX457" fmla="*/ 944190 w 4918970"/>
                <a:gd name="connsiteY457" fmla="*/ 4662952 h 4941646"/>
                <a:gd name="connsiteX458" fmla="*/ 980446 w 4918970"/>
                <a:gd name="connsiteY458" fmla="*/ 4595335 h 4941646"/>
                <a:gd name="connsiteX459" fmla="*/ 990196 w 4918970"/>
                <a:gd name="connsiteY459" fmla="*/ 4561858 h 4941646"/>
                <a:gd name="connsiteX460" fmla="*/ 959961 w 4918970"/>
                <a:gd name="connsiteY460" fmla="*/ 4443579 h 4941646"/>
                <a:gd name="connsiteX461" fmla="*/ 812026 w 4918970"/>
                <a:gd name="connsiteY461" fmla="*/ 4383114 h 4941646"/>
                <a:gd name="connsiteX462" fmla="*/ 771834 w 4918970"/>
                <a:gd name="connsiteY462" fmla="*/ 4394668 h 4941646"/>
                <a:gd name="connsiteX463" fmla="*/ 797967 w 4918970"/>
                <a:gd name="connsiteY463" fmla="*/ 4432577 h 4941646"/>
                <a:gd name="connsiteX464" fmla="*/ 800520 w 4918970"/>
                <a:gd name="connsiteY464" fmla="*/ 4545260 h 4941646"/>
                <a:gd name="connsiteX465" fmla="*/ 614674 w 4918970"/>
                <a:gd name="connsiteY465" fmla="*/ 4633695 h 4941646"/>
                <a:gd name="connsiteX466" fmla="*/ 532588 w 4918970"/>
                <a:gd name="connsiteY466" fmla="*/ 4444960 h 4941646"/>
                <a:gd name="connsiteX467" fmla="*/ 542341 w 4918970"/>
                <a:gd name="connsiteY467" fmla="*/ 4429085 h 4941646"/>
                <a:gd name="connsiteX468" fmla="*/ 541456 w 4918970"/>
                <a:gd name="connsiteY468" fmla="*/ 4428753 h 4941646"/>
                <a:gd name="connsiteX469" fmla="*/ 789387 w 4918970"/>
                <a:gd name="connsiteY469" fmla="*/ 4228646 h 4941646"/>
                <a:gd name="connsiteX470" fmla="*/ 873407 w 4918970"/>
                <a:gd name="connsiteY470" fmla="*/ 4227715 h 4941646"/>
                <a:gd name="connsiteX471" fmla="*/ 1084313 w 4918970"/>
                <a:gd name="connsiteY471" fmla="*/ 4349192 h 4941646"/>
                <a:gd name="connsiteX472" fmla="*/ 1144592 w 4918970"/>
                <a:gd name="connsiteY472" fmla="*/ 4584998 h 4941646"/>
                <a:gd name="connsiteX473" fmla="*/ 1133389 w 4918970"/>
                <a:gd name="connsiteY473" fmla="*/ 4623469 h 4941646"/>
                <a:gd name="connsiteX474" fmla="*/ 1165933 w 4918970"/>
                <a:gd name="connsiteY474" fmla="*/ 4617024 h 4941646"/>
                <a:gd name="connsiteX475" fmla="*/ 1336648 w 4918970"/>
                <a:gd name="connsiteY475" fmla="*/ 4658088 h 4941646"/>
                <a:gd name="connsiteX476" fmla="*/ 1476319 w 4918970"/>
                <a:gd name="connsiteY476" fmla="*/ 4833086 h 4941646"/>
                <a:gd name="connsiteX477" fmla="*/ 1478662 w 4918970"/>
                <a:gd name="connsiteY477" fmla="*/ 4854536 h 4941646"/>
                <a:gd name="connsiteX478" fmla="*/ 1459014 w 4918970"/>
                <a:gd name="connsiteY478" fmla="*/ 4863455 h 4941646"/>
                <a:gd name="connsiteX479" fmla="*/ 1237261 w 4918970"/>
                <a:gd name="connsiteY479" fmla="*/ 4832499 h 4941646"/>
                <a:gd name="connsiteX480" fmla="*/ 1114911 w 4918970"/>
                <a:gd name="connsiteY480" fmla="*/ 4706563 h 4941646"/>
                <a:gd name="connsiteX481" fmla="*/ 1107787 w 4918970"/>
                <a:gd name="connsiteY481" fmla="*/ 4686386 h 4941646"/>
                <a:gd name="connsiteX482" fmla="*/ 1071110 w 4918970"/>
                <a:gd name="connsiteY482" fmla="*/ 4754786 h 4941646"/>
                <a:gd name="connsiteX483" fmla="*/ 772312 w 4918970"/>
                <a:gd name="connsiteY483" fmla="*/ 4936631 h 4941646"/>
                <a:gd name="connsiteX484" fmla="*/ 347500 w 4918970"/>
                <a:gd name="connsiteY484" fmla="*/ 4765606 h 4941646"/>
                <a:gd name="connsiteX485" fmla="*/ 332275 w 4918970"/>
                <a:gd name="connsiteY485" fmla="*/ 4740143 h 4941646"/>
                <a:gd name="connsiteX486" fmla="*/ 325130 w 4918970"/>
                <a:gd name="connsiteY486" fmla="*/ 4762098 h 4941646"/>
                <a:gd name="connsiteX487" fmla="*/ 233543 w 4918970"/>
                <a:gd name="connsiteY487" fmla="*/ 4861170 h 4941646"/>
                <a:gd name="connsiteX488" fmla="*/ 63786 w 4918970"/>
                <a:gd name="connsiteY488" fmla="*/ 4889174 h 4941646"/>
                <a:gd name="connsiteX489" fmla="*/ 48522 w 4918970"/>
                <a:gd name="connsiteY489" fmla="*/ 4882697 h 4941646"/>
                <a:gd name="connsiteX490" fmla="*/ 49913 w 4918970"/>
                <a:gd name="connsiteY490" fmla="*/ 4866175 h 4941646"/>
                <a:gd name="connsiteX491" fmla="*/ 153873 w 4918970"/>
                <a:gd name="connsiteY491" fmla="*/ 4729084 h 4941646"/>
                <a:gd name="connsiteX492" fmla="*/ 284231 w 4918970"/>
                <a:gd name="connsiteY492" fmla="*/ 4694287 h 4941646"/>
                <a:gd name="connsiteX493" fmla="*/ 307227 w 4918970"/>
                <a:gd name="connsiteY493" fmla="*/ 4698253 h 4941646"/>
                <a:gd name="connsiteX494" fmla="*/ 293168 w 4918970"/>
                <a:gd name="connsiteY494" fmla="*/ 4674739 h 4941646"/>
                <a:gd name="connsiteX495" fmla="*/ 270323 w 4918970"/>
                <a:gd name="connsiteY495" fmla="*/ 4368629 h 4941646"/>
                <a:gd name="connsiteX496" fmla="*/ 284548 w 4918970"/>
                <a:gd name="connsiteY496" fmla="*/ 4328406 h 4941646"/>
                <a:gd name="connsiteX497" fmla="*/ 283726 w 4918970"/>
                <a:gd name="connsiteY497" fmla="*/ 4328098 h 4941646"/>
                <a:gd name="connsiteX498" fmla="*/ 287408 w 4918970"/>
                <a:gd name="connsiteY498" fmla="*/ 4320319 h 4941646"/>
                <a:gd name="connsiteX499" fmla="*/ 290630 w 4918970"/>
                <a:gd name="connsiteY499" fmla="*/ 4311206 h 4941646"/>
                <a:gd name="connsiteX500" fmla="*/ 291536 w 4918970"/>
                <a:gd name="connsiteY500" fmla="*/ 4311597 h 4941646"/>
                <a:gd name="connsiteX501" fmla="*/ 315794 w 4918970"/>
                <a:gd name="connsiteY501" fmla="*/ 4260335 h 4941646"/>
                <a:gd name="connsiteX502" fmla="*/ 719506 w 4918970"/>
                <a:gd name="connsiteY502" fmla="*/ 3985998 h 4941646"/>
                <a:gd name="connsiteX503" fmla="*/ 780948 w 4918970"/>
                <a:gd name="connsiteY503" fmla="*/ 3973295 h 4941646"/>
                <a:gd name="connsiteX504" fmla="*/ 780381 w 4918970"/>
                <a:gd name="connsiteY504" fmla="*/ 3971460 h 4941646"/>
                <a:gd name="connsiteX505" fmla="*/ 775378 w 4918970"/>
                <a:gd name="connsiteY505" fmla="*/ 3924003 h 4941646"/>
                <a:gd name="connsiteX506" fmla="*/ 752527 w 4918970"/>
                <a:gd name="connsiteY506" fmla="*/ 3939676 h 4941646"/>
                <a:gd name="connsiteX507" fmla="*/ 366592 w 4918970"/>
                <a:gd name="connsiteY507" fmla="*/ 4026020 h 4941646"/>
                <a:gd name="connsiteX508" fmla="*/ 302733 w 4918970"/>
                <a:gd name="connsiteY508" fmla="*/ 4008370 h 4941646"/>
                <a:gd name="connsiteX509" fmla="*/ 302616 w 4918970"/>
                <a:gd name="connsiteY509" fmla="*/ 4008711 h 4941646"/>
                <a:gd name="connsiteX510" fmla="*/ 299957 w 4918970"/>
                <a:gd name="connsiteY510" fmla="*/ 4007602 h 4941646"/>
                <a:gd name="connsiteX511" fmla="*/ 297629 w 4918970"/>
                <a:gd name="connsiteY511" fmla="*/ 4006959 h 4941646"/>
                <a:gd name="connsiteX512" fmla="*/ 297734 w 4918970"/>
                <a:gd name="connsiteY512" fmla="*/ 4006674 h 4941646"/>
                <a:gd name="connsiteX513" fmla="*/ 286645 w 4918970"/>
                <a:gd name="connsiteY513" fmla="*/ 4002049 h 4941646"/>
                <a:gd name="connsiteX514" fmla="*/ 287455 w 4918970"/>
                <a:gd name="connsiteY514" fmla="*/ 4013393 h 4941646"/>
                <a:gd name="connsiteX515" fmla="*/ 247552 w 4918970"/>
                <a:gd name="connsiteY515" fmla="*/ 4119307 h 4941646"/>
                <a:gd name="connsiteX516" fmla="*/ 124460 w 4918970"/>
                <a:gd name="connsiteY516" fmla="*/ 4194665 h 4941646"/>
                <a:gd name="connsiteX517" fmla="*/ 110552 w 4918970"/>
                <a:gd name="connsiteY517" fmla="*/ 4194450 h 4941646"/>
                <a:gd name="connsiteX518" fmla="*/ 106417 w 4918970"/>
                <a:gd name="connsiteY518" fmla="*/ 4181170 h 4941646"/>
                <a:gd name="connsiteX519" fmla="*/ 143933 w 4918970"/>
                <a:gd name="connsiteY519" fmla="*/ 4041803 h 4941646"/>
                <a:gd name="connsiteX520" fmla="*/ 201808 w 4918970"/>
                <a:gd name="connsiteY520" fmla="*/ 3988849 h 4941646"/>
                <a:gd name="connsiteX521" fmla="*/ 231767 w 4918970"/>
                <a:gd name="connsiteY521" fmla="*/ 3974775 h 4941646"/>
                <a:gd name="connsiteX522" fmla="*/ 189176 w 4918970"/>
                <a:gd name="connsiteY522" fmla="*/ 3948821 h 4941646"/>
                <a:gd name="connsiteX523" fmla="*/ 133166 w 4918970"/>
                <a:gd name="connsiteY523" fmla="*/ 3898689 h 4941646"/>
                <a:gd name="connsiteX524" fmla="*/ 41109 w 4918970"/>
                <a:gd name="connsiteY524" fmla="*/ 3727050 h 4941646"/>
                <a:gd name="connsiteX525" fmla="*/ 161388 w 4918970"/>
                <a:gd name="connsiteY525" fmla="*/ 3389507 h 4941646"/>
                <a:gd name="connsiteX526" fmla="*/ 365829 w 4918970"/>
                <a:gd name="connsiteY526" fmla="*/ 3312723 h 4941646"/>
                <a:gd name="connsiteX527" fmla="*/ 375070 w 4918970"/>
                <a:gd name="connsiteY527" fmla="*/ 3312901 h 4941646"/>
                <a:gd name="connsiteX528" fmla="*/ 374562 w 4918970"/>
                <a:gd name="connsiteY528" fmla="*/ 3312625 h 4941646"/>
                <a:gd name="connsiteX529" fmla="*/ 327092 w 4918970"/>
                <a:gd name="connsiteY529" fmla="*/ 3273063 h 4941646"/>
                <a:gd name="connsiteX530" fmla="*/ 250395 w 4918970"/>
                <a:gd name="connsiteY530" fmla="*/ 2971203 h 4941646"/>
                <a:gd name="connsiteX531" fmla="*/ 333621 w 4918970"/>
                <a:gd name="connsiteY531" fmla="*/ 2833033 h 4941646"/>
                <a:gd name="connsiteX532" fmla="*/ 435592 w 4918970"/>
                <a:gd name="connsiteY532" fmla="*/ 2767916 h 4941646"/>
                <a:gd name="connsiteX533" fmla="*/ 471059 w 4918970"/>
                <a:gd name="connsiteY533" fmla="*/ 2756771 h 4941646"/>
                <a:gd name="connsiteX534" fmla="*/ 470992 w 4918970"/>
                <a:gd name="connsiteY534" fmla="*/ 2756517 h 4941646"/>
                <a:gd name="connsiteX535" fmla="*/ 472886 w 4918970"/>
                <a:gd name="connsiteY535" fmla="*/ 2756198 h 4941646"/>
                <a:gd name="connsiteX536" fmla="*/ 475071 w 4918970"/>
                <a:gd name="connsiteY536" fmla="*/ 2755511 h 4941646"/>
                <a:gd name="connsiteX537" fmla="*/ 475144 w 4918970"/>
                <a:gd name="connsiteY537" fmla="*/ 2755816 h 4941646"/>
                <a:gd name="connsiteX538" fmla="*/ 527092 w 4918970"/>
                <a:gd name="connsiteY538" fmla="*/ 2747047 h 4941646"/>
                <a:gd name="connsiteX539" fmla="*/ 830038 w 4918970"/>
                <a:gd name="connsiteY539" fmla="*/ 2859786 h 4941646"/>
                <a:gd name="connsiteX540" fmla="*/ 891461 w 4918970"/>
                <a:gd name="connsiteY540" fmla="*/ 2920919 h 4941646"/>
                <a:gd name="connsiteX541" fmla="*/ 953876 w 4918970"/>
                <a:gd name="connsiteY541" fmla="*/ 2838945 h 4941646"/>
                <a:gd name="connsiteX542" fmla="*/ 1047311 w 4918970"/>
                <a:gd name="connsiteY542" fmla="*/ 2766790 h 4941646"/>
                <a:gd name="connsiteX543" fmla="*/ 1271471 w 4918970"/>
                <a:gd name="connsiteY543" fmla="*/ 2706391 h 4941646"/>
                <a:gd name="connsiteX544" fmla="*/ 1442318 w 4918970"/>
                <a:gd name="connsiteY544" fmla="*/ 2740090 h 4941646"/>
                <a:gd name="connsiteX545" fmla="*/ 1474465 w 4918970"/>
                <a:gd name="connsiteY545" fmla="*/ 2755904 h 4941646"/>
                <a:gd name="connsiteX546" fmla="*/ 1482100 w 4918970"/>
                <a:gd name="connsiteY546" fmla="*/ 2725130 h 4941646"/>
                <a:gd name="connsiteX547" fmla="*/ 1571467 w 4918970"/>
                <a:gd name="connsiteY547" fmla="*/ 2613425 h 4941646"/>
                <a:gd name="connsiteX548" fmla="*/ 1748880 w 4918970"/>
                <a:gd name="connsiteY548" fmla="*/ 2570968 h 4941646"/>
                <a:gd name="connsiteX549" fmla="*/ 1765513 w 4918970"/>
                <a:gd name="connsiteY549" fmla="*/ 2576663 h 4941646"/>
                <a:gd name="connsiteX550" fmla="*/ 1765291 w 4918970"/>
                <a:gd name="connsiteY550" fmla="*/ 2594242 h 4941646"/>
                <a:gd name="connsiteX551" fmla="*/ 1665714 w 4918970"/>
                <a:gd name="connsiteY551" fmla="*/ 2747090 h 4941646"/>
                <a:gd name="connsiteX552" fmla="*/ 1575449 w 4918970"/>
                <a:gd name="connsiteY552" fmla="*/ 2788114 h 4941646"/>
                <a:gd name="connsiteX553" fmla="*/ 1532152 w 4918970"/>
                <a:gd name="connsiteY553" fmla="*/ 2793541 h 4941646"/>
                <a:gd name="connsiteX554" fmla="*/ 1548269 w 4918970"/>
                <a:gd name="connsiteY554" fmla="*/ 2804530 h 4941646"/>
                <a:gd name="connsiteX555" fmla="*/ 1650776 w 4918970"/>
                <a:gd name="connsiteY555" fmla="*/ 3022990 h 4941646"/>
                <a:gd name="connsiteX556" fmla="*/ 1501052 w 4918970"/>
                <a:gd name="connsiteY556" fmla="*/ 3301149 h 4941646"/>
                <a:gd name="connsiteX557" fmla="*/ 1185181 w 4918970"/>
                <a:gd name="connsiteY557" fmla="*/ 3304288 h 4941646"/>
                <a:gd name="connsiteX558" fmla="*/ 1185650 w 4918970"/>
                <a:gd name="connsiteY558" fmla="*/ 3303475 h 4941646"/>
                <a:gd name="connsiteX559" fmla="*/ 1168179 w 4918970"/>
                <a:gd name="connsiteY559" fmla="*/ 3297475 h 4941646"/>
                <a:gd name="connsiteX560" fmla="*/ 1112032 w 4918970"/>
                <a:gd name="connsiteY560" fmla="*/ 3101290 h 4941646"/>
                <a:gd name="connsiteX561" fmla="*/ 1310004 w 4918970"/>
                <a:gd name="connsiteY561" fmla="*/ 3051824 h 4941646"/>
                <a:gd name="connsiteX562" fmla="*/ 1379081 w 4918970"/>
                <a:gd name="connsiteY562" fmla="*/ 3139671 h 4941646"/>
                <a:gd name="connsiteX563" fmla="*/ 1382976 w 4918970"/>
                <a:gd name="connsiteY563" fmla="*/ 3185155 h 4941646"/>
                <a:gd name="connsiteX564" fmla="*/ 1421019 w 4918970"/>
                <a:gd name="connsiteY564" fmla="*/ 3168665 h 4941646"/>
                <a:gd name="connsiteX565" fmla="*/ 1496112 w 4918970"/>
                <a:gd name="connsiteY565" fmla="*/ 3029140 h 4941646"/>
                <a:gd name="connsiteX566" fmla="*/ 1444703 w 4918970"/>
                <a:gd name="connsiteY566" fmla="*/ 2919561 h 4941646"/>
                <a:gd name="connsiteX567" fmla="*/ 1416382 w 4918970"/>
                <a:gd name="connsiteY567" fmla="*/ 2900250 h 4941646"/>
                <a:gd name="connsiteX568" fmla="*/ 1346804 w 4918970"/>
                <a:gd name="connsiteY568" fmla="*/ 2871532 h 4941646"/>
                <a:gd name="connsiteX569" fmla="*/ 1125252 w 4918970"/>
                <a:gd name="connsiteY569" fmla="*/ 2901212 h 4941646"/>
                <a:gd name="connsiteX570" fmla="*/ 979558 w 4918970"/>
                <a:gd name="connsiteY570" fmla="*/ 3155193 h 4941646"/>
                <a:gd name="connsiteX571" fmla="*/ 1065781 w 4918970"/>
                <a:gd name="connsiteY571" fmla="*/ 3361426 h 4941646"/>
                <a:gd name="connsiteX572" fmla="*/ 1112129 w 4918970"/>
                <a:gd name="connsiteY572" fmla="*/ 3396670 h 4941646"/>
                <a:gd name="connsiteX573" fmla="*/ 1167119 w 4918970"/>
                <a:gd name="connsiteY573" fmla="*/ 3426954 h 4941646"/>
                <a:gd name="connsiteX574" fmla="*/ 1642841 w 4918970"/>
                <a:gd name="connsiteY574" fmla="*/ 3334132 h 4941646"/>
                <a:gd name="connsiteX575" fmla="*/ 1723066 w 4918970"/>
                <a:gd name="connsiteY575" fmla="*/ 3275705 h 4941646"/>
                <a:gd name="connsiteX576" fmla="*/ 1723871 w 4918970"/>
                <a:gd name="connsiteY576" fmla="*/ 3267252 h 4941646"/>
                <a:gd name="connsiteX577" fmla="*/ 1749278 w 4918970"/>
                <a:gd name="connsiteY577" fmla="*/ 3136731 h 4941646"/>
                <a:gd name="connsiteX578" fmla="*/ 1885391 w 4918970"/>
                <a:gd name="connsiteY578" fmla="*/ 2774066 h 4941646"/>
                <a:gd name="connsiteX579" fmla="*/ 1892863 w 4918970"/>
                <a:gd name="connsiteY579" fmla="*/ 2760730 h 4941646"/>
                <a:gd name="connsiteX580" fmla="*/ 1883647 w 4918970"/>
                <a:gd name="connsiteY580" fmla="*/ 2755317 h 4941646"/>
                <a:gd name="connsiteX581" fmla="*/ 1800233 w 4918970"/>
                <a:gd name="connsiteY581" fmla="*/ 2593083 h 4941646"/>
                <a:gd name="connsiteX582" fmla="*/ 1851273 w 4918970"/>
                <a:gd name="connsiteY582" fmla="*/ 2417948 h 4941646"/>
                <a:gd name="connsiteX583" fmla="*/ 1864461 w 4918970"/>
                <a:gd name="connsiteY583" fmla="*/ 2406324 h 4941646"/>
                <a:gd name="connsiteX584" fmla="*/ 1879621 w 4918970"/>
                <a:gd name="connsiteY584" fmla="*/ 2415227 h 4941646"/>
                <a:gd name="connsiteX585" fmla="*/ 1963035 w 4918970"/>
                <a:gd name="connsiteY585" fmla="*/ 2577461 h 4941646"/>
                <a:gd name="connsiteX586" fmla="*/ 1963114 w 4918970"/>
                <a:gd name="connsiteY586" fmla="*/ 2628761 h 4941646"/>
                <a:gd name="connsiteX587" fmla="*/ 1960205 w 4918970"/>
                <a:gd name="connsiteY587" fmla="*/ 2643795 h 4941646"/>
                <a:gd name="connsiteX588" fmla="*/ 2025217 w 4918970"/>
                <a:gd name="connsiteY588" fmla="*/ 2548400 h 4941646"/>
                <a:gd name="connsiteX589" fmla="*/ 2024468 w 4918970"/>
                <a:gd name="connsiteY589" fmla="*/ 2547577 h 4941646"/>
                <a:gd name="connsiteX590" fmla="*/ 2265586 w 4918970"/>
                <a:gd name="connsiteY590" fmla="*/ 2063542 h 4941646"/>
                <a:gd name="connsiteX591" fmla="*/ 2124212 w 4918970"/>
                <a:gd name="connsiteY591" fmla="*/ 1299884 h 4941646"/>
                <a:gd name="connsiteX592" fmla="*/ 2124792 w 4918970"/>
                <a:gd name="connsiteY592" fmla="*/ 1298877 h 4941646"/>
                <a:gd name="connsiteX593" fmla="*/ 2058300 w 4918970"/>
                <a:gd name="connsiteY593" fmla="*/ 1269084 h 4941646"/>
                <a:gd name="connsiteX594" fmla="*/ 1833426 w 4918970"/>
                <a:gd name="connsiteY594" fmla="*/ 1293197 h 4941646"/>
                <a:gd name="connsiteX595" fmla="*/ 1680840 w 4918970"/>
                <a:gd name="connsiteY595" fmla="*/ 1547045 h 4941646"/>
                <a:gd name="connsiteX596" fmla="*/ 1765051 w 4918970"/>
                <a:gd name="connsiteY596" fmla="*/ 1756945 h 4941646"/>
                <a:gd name="connsiteX597" fmla="*/ 1820301 w 4918970"/>
                <a:gd name="connsiteY597" fmla="*/ 1799930 h 4941646"/>
                <a:gd name="connsiteX598" fmla="*/ 1820419 w 4918970"/>
                <a:gd name="connsiteY598" fmla="*/ 1799752 h 4941646"/>
                <a:gd name="connsiteX599" fmla="*/ 1978676 w 4918970"/>
                <a:gd name="connsiteY599" fmla="*/ 1807621 h 4941646"/>
                <a:gd name="connsiteX600" fmla="*/ 2061957 w 4918970"/>
                <a:gd name="connsiteY600" fmla="*/ 1672820 h 4941646"/>
                <a:gd name="connsiteX601" fmla="*/ 2057217 w 4918970"/>
                <a:gd name="connsiteY601" fmla="*/ 1631628 h 4941646"/>
                <a:gd name="connsiteX602" fmla="*/ 2015879 w 4918970"/>
                <a:gd name="connsiteY602" fmla="*/ 1650997 h 4941646"/>
                <a:gd name="connsiteX603" fmla="*/ 1905264 w 4918970"/>
                <a:gd name="connsiteY603" fmla="*/ 1635099 h 4941646"/>
                <a:gd name="connsiteX604" fmla="*/ 1849116 w 4918970"/>
                <a:gd name="connsiteY604" fmla="*/ 1438916 h 4941646"/>
                <a:gd name="connsiteX605" fmla="*/ 2047090 w 4918970"/>
                <a:gd name="connsiteY605" fmla="*/ 1389450 h 4941646"/>
                <a:gd name="connsiteX606" fmla="*/ 2061022 w 4918970"/>
                <a:gd name="connsiteY606" fmla="*/ 1401579 h 4941646"/>
                <a:gd name="connsiteX607" fmla="*/ 2061491 w 4918970"/>
                <a:gd name="connsiteY607" fmla="*/ 1400767 h 4941646"/>
                <a:gd name="connsiteX608" fmla="*/ 2216713 w 4918970"/>
                <a:gd name="connsiteY608" fmla="*/ 1675895 h 4941646"/>
                <a:gd name="connsiteX609" fmla="*/ 2050681 w 4918970"/>
                <a:gd name="connsiteY609" fmla="*/ 1944630 h 4941646"/>
                <a:gd name="connsiteX610" fmla="*/ 1992462 w 4918970"/>
                <a:gd name="connsiteY610" fmla="*/ 1968071 h 4941646"/>
                <a:gd name="connsiteX611" fmla="*/ 1933487 w 4918970"/>
                <a:gd name="connsiteY611" fmla="*/ 1978911 h 4941646"/>
                <a:gd name="connsiteX612" fmla="*/ 1947932 w 4918970"/>
                <a:gd name="connsiteY612" fmla="*/ 2008688 h 4941646"/>
                <a:gd name="connsiteX613" fmla="*/ 1950805 w 4918970"/>
                <a:gd name="connsiteY613" fmla="*/ 2151713 h 4941646"/>
                <a:gd name="connsiteX614" fmla="*/ 1841712 w 4918970"/>
                <a:gd name="connsiteY614" fmla="*/ 2297919 h 4941646"/>
                <a:gd name="connsiteX615" fmla="*/ 1825288 w 4918970"/>
                <a:gd name="connsiteY615" fmla="*/ 2304193 h 4941646"/>
                <a:gd name="connsiteX616" fmla="*/ 1814204 w 4918970"/>
                <a:gd name="connsiteY616" fmla="*/ 2290548 h 4941646"/>
                <a:gd name="connsiteX617" fmla="*/ 1792828 w 4918970"/>
                <a:gd name="connsiteY617" fmla="*/ 2109383 h 4941646"/>
                <a:gd name="connsiteX618" fmla="*/ 1866829 w 4918970"/>
                <a:gd name="connsiteY618" fmla="*/ 1986956 h 4941646"/>
                <a:gd name="connsiteX619" fmla="*/ 1879518 w 4918970"/>
                <a:gd name="connsiteY619" fmla="*/ 1978359 h 4941646"/>
                <a:gd name="connsiteX620" fmla="*/ 1870375 w 4918970"/>
                <a:gd name="connsiteY620" fmla="*/ 1978207 h 4941646"/>
                <a:gd name="connsiteX621" fmla="*/ 1810237 w 4918970"/>
                <a:gd name="connsiteY621" fmla="*/ 1965088 h 4941646"/>
                <a:gd name="connsiteX622" fmla="*/ 1750045 w 4918970"/>
                <a:gd name="connsiteY622" fmla="*/ 1936101 h 4941646"/>
                <a:gd name="connsiteX623" fmla="*/ 1749147 w 4918970"/>
                <a:gd name="connsiteY623" fmla="*/ 1937640 h 4941646"/>
                <a:gd name="connsiteX624" fmla="*/ 1742500 w 4918970"/>
                <a:gd name="connsiteY624" fmla="*/ 1932468 h 4941646"/>
                <a:gd name="connsiteX625" fmla="*/ 1735176 w 4918970"/>
                <a:gd name="connsiteY625" fmla="*/ 1928942 h 4941646"/>
                <a:gd name="connsiteX626" fmla="*/ 1736124 w 4918970"/>
                <a:gd name="connsiteY626" fmla="*/ 1927507 h 4941646"/>
                <a:gd name="connsiteX627" fmla="*/ 1655361 w 4918970"/>
                <a:gd name="connsiteY627" fmla="*/ 1864680 h 4941646"/>
                <a:gd name="connsiteX628" fmla="*/ 1559676 w 4918970"/>
                <a:gd name="connsiteY628" fmla="*/ 1718695 h 4941646"/>
                <a:gd name="connsiteX629" fmla="*/ 1551680 w 4918970"/>
                <a:gd name="connsiteY629" fmla="*/ 1691464 h 4941646"/>
                <a:gd name="connsiteX630" fmla="*/ 1548839 w 4918970"/>
                <a:gd name="connsiteY630" fmla="*/ 1699861 h 4941646"/>
                <a:gd name="connsiteX631" fmla="*/ 1406967 w 4918970"/>
                <a:gd name="connsiteY631" fmla="*/ 1814530 h 4941646"/>
                <a:gd name="connsiteX632" fmla="*/ 1225111 w 4918970"/>
                <a:gd name="connsiteY632" fmla="*/ 1800177 h 4941646"/>
                <a:gd name="connsiteX633" fmla="*/ 1211047 w 4918970"/>
                <a:gd name="connsiteY633" fmla="*/ 1789629 h 4941646"/>
                <a:gd name="connsiteX634" fmla="*/ 1216682 w 4918970"/>
                <a:gd name="connsiteY634" fmla="*/ 1772975 h 4941646"/>
                <a:gd name="connsiteX635" fmla="*/ 1358558 w 4918970"/>
                <a:gd name="connsiteY635" fmla="*/ 1658308 h 4941646"/>
                <a:gd name="connsiteX636" fmla="*/ 1540410 w 4918970"/>
                <a:gd name="connsiteY636" fmla="*/ 1672659 h 4941646"/>
                <a:gd name="connsiteX637" fmla="*/ 1547783 w 4918970"/>
                <a:gd name="connsiteY637" fmla="*/ 1678190 h 4941646"/>
                <a:gd name="connsiteX638" fmla="*/ 1534861 w 4918970"/>
                <a:gd name="connsiteY638" fmla="*/ 1634179 h 4941646"/>
                <a:gd name="connsiteX639" fmla="*/ 1527107 w 4918970"/>
                <a:gd name="connsiteY639" fmla="*/ 1545003 h 4941646"/>
                <a:gd name="connsiteX640" fmla="*/ 1759495 w 4918970"/>
                <a:gd name="connsiteY640" fmla="*/ 1158392 h 4941646"/>
                <a:gd name="connsiteX641" fmla="*/ 1870340 w 4918970"/>
                <a:gd name="connsiteY641" fmla="*/ 1115575 h 4941646"/>
                <a:gd name="connsiteX642" fmla="*/ 1962100 w 4918970"/>
                <a:gd name="connsiteY642" fmla="*/ 1105952 h 4941646"/>
                <a:gd name="connsiteX643" fmla="*/ 1904225 w 4918970"/>
                <a:gd name="connsiteY643" fmla="*/ 1012071 h 4941646"/>
                <a:gd name="connsiteX644" fmla="*/ 1847799 w 4918970"/>
                <a:gd name="connsiteY644" fmla="*/ 517974 h 4941646"/>
                <a:gd name="connsiteX645" fmla="*/ 1883586 w 4918970"/>
                <a:gd name="connsiteY645" fmla="*/ 457675 h 4941646"/>
                <a:gd name="connsiteX646" fmla="*/ 1881986 w 4918970"/>
                <a:gd name="connsiteY646" fmla="*/ 456591 h 4941646"/>
                <a:gd name="connsiteX647" fmla="*/ 1888714 w 4918970"/>
                <a:gd name="connsiteY647" fmla="*/ 449036 h 4941646"/>
                <a:gd name="connsiteX648" fmla="*/ 1893876 w 4918970"/>
                <a:gd name="connsiteY648" fmla="*/ 440336 h 4941646"/>
                <a:gd name="connsiteX649" fmla="*/ 1895449 w 4918970"/>
                <a:gd name="connsiteY649" fmla="*/ 441470 h 4941646"/>
                <a:gd name="connsiteX650" fmla="*/ 1946490 w 4918970"/>
                <a:gd name="connsiteY650" fmla="*/ 384136 h 4941646"/>
                <a:gd name="connsiteX651" fmla="*/ 1968652 w 4918970"/>
                <a:gd name="connsiteY651" fmla="*/ 368534 h 4941646"/>
                <a:gd name="connsiteX652" fmla="*/ 1909373 w 4918970"/>
                <a:gd name="connsiteY652" fmla="*/ 358232 h 4941646"/>
                <a:gd name="connsiteX653" fmla="*/ 1826558 w 4918970"/>
                <a:gd name="connsiteY653" fmla="*/ 303712 h 4941646"/>
                <a:gd name="connsiteX654" fmla="*/ 1751877 w 4918970"/>
                <a:gd name="connsiteY654" fmla="*/ 137278 h 4941646"/>
                <a:gd name="connsiteX655" fmla="*/ 1754383 w 4918970"/>
                <a:gd name="connsiteY655" fmla="*/ 119877 h 4941646"/>
                <a:gd name="connsiteX656" fmla="*/ 4511458 w 4918970"/>
                <a:gd name="connsiteY656" fmla="*/ 4639 h 4941646"/>
                <a:gd name="connsiteX657" fmla="*/ 4799030 w 4918970"/>
                <a:gd name="connsiteY657" fmla="*/ 177844 h 4941646"/>
                <a:gd name="connsiteX658" fmla="*/ 4826415 w 4918970"/>
                <a:gd name="connsiteY658" fmla="*/ 432711 h 4941646"/>
                <a:gd name="connsiteX659" fmla="*/ 4795970 w 4918970"/>
                <a:gd name="connsiteY659" fmla="*/ 500816 h 4941646"/>
                <a:gd name="connsiteX660" fmla="*/ 4797223 w 4918970"/>
                <a:gd name="connsiteY660" fmla="*/ 501491 h 4941646"/>
                <a:gd name="connsiteX661" fmla="*/ 4793180 w 4918970"/>
                <a:gd name="connsiteY661" fmla="*/ 507059 h 4941646"/>
                <a:gd name="connsiteX662" fmla="*/ 4790329 w 4918970"/>
                <a:gd name="connsiteY662" fmla="*/ 513436 h 4941646"/>
                <a:gd name="connsiteX663" fmla="*/ 4789101 w 4918970"/>
                <a:gd name="connsiteY663" fmla="*/ 512678 h 4941646"/>
                <a:gd name="connsiteX664" fmla="*/ 4760754 w 4918970"/>
                <a:gd name="connsiteY664" fmla="*/ 551715 h 4941646"/>
                <a:gd name="connsiteX665" fmla="*/ 4595801 w 4918970"/>
                <a:gd name="connsiteY665" fmla="*/ 623232 h 4941646"/>
                <a:gd name="connsiteX666" fmla="*/ 4391957 w 4918970"/>
                <a:gd name="connsiteY666" fmla="*/ 505591 h 4941646"/>
                <a:gd name="connsiteX667" fmla="*/ 4396591 w 4918970"/>
                <a:gd name="connsiteY667" fmla="*/ 270283 h 4941646"/>
                <a:gd name="connsiteX668" fmla="*/ 4397185 w 4918970"/>
                <a:gd name="connsiteY668" fmla="*/ 270650 h 4941646"/>
                <a:gd name="connsiteX669" fmla="*/ 4402039 w 4918970"/>
                <a:gd name="connsiteY669" fmla="*/ 257772 h 4941646"/>
                <a:gd name="connsiteX670" fmla="*/ 4549379 w 4918970"/>
                <a:gd name="connsiteY670" fmla="*/ 220288 h 4941646"/>
                <a:gd name="connsiteX671" fmla="*/ 4581849 w 4918970"/>
                <a:gd name="connsiteY671" fmla="*/ 368813 h 4941646"/>
                <a:gd name="connsiteX672" fmla="*/ 4514904 w 4918970"/>
                <a:gd name="connsiteY672" fmla="*/ 418316 h 4941646"/>
                <a:gd name="connsiteX673" fmla="*/ 4480945 w 4918970"/>
                <a:gd name="connsiteY673" fmla="*/ 420212 h 4941646"/>
                <a:gd name="connsiteX674" fmla="*/ 4492386 w 4918970"/>
                <a:gd name="connsiteY674" fmla="*/ 448907 h 4941646"/>
                <a:gd name="connsiteX675" fmla="*/ 4594635 w 4918970"/>
                <a:gd name="connsiteY675" fmla="*/ 507915 h 4941646"/>
                <a:gd name="connsiteX676" fmla="*/ 4695668 w 4918970"/>
                <a:gd name="connsiteY676" fmla="*/ 446851 h 4941646"/>
                <a:gd name="connsiteX677" fmla="*/ 4698368 w 4918970"/>
                <a:gd name="connsiteY677" fmla="*/ 448304 h 4941646"/>
                <a:gd name="connsiteX678" fmla="*/ 4719468 w 4918970"/>
                <a:gd name="connsiteY678" fmla="*/ 401104 h 4941646"/>
                <a:gd name="connsiteX679" fmla="*/ 4701238 w 4918970"/>
                <a:gd name="connsiteY679" fmla="*/ 231444 h 4941646"/>
                <a:gd name="connsiteX680" fmla="*/ 4509807 w 4918970"/>
                <a:gd name="connsiteY680" fmla="*/ 116144 h 4941646"/>
                <a:gd name="connsiteX681" fmla="*/ 4351314 w 4918970"/>
                <a:gd name="connsiteY681" fmla="*/ 179365 h 4941646"/>
                <a:gd name="connsiteX682" fmla="*/ 4316316 w 4918970"/>
                <a:gd name="connsiteY682" fmla="*/ 224102 h 4941646"/>
                <a:gd name="connsiteX683" fmla="*/ 4320229 w 4918970"/>
                <a:gd name="connsiteY683" fmla="*/ 226520 h 4941646"/>
                <a:gd name="connsiteX684" fmla="*/ 4366449 w 4918970"/>
                <a:gd name="connsiteY684" fmla="*/ 614005 h 4941646"/>
                <a:gd name="connsiteX685" fmla="*/ 4402394 w 4918970"/>
                <a:gd name="connsiteY685" fmla="*/ 666270 h 4941646"/>
                <a:gd name="connsiteX686" fmla="*/ 4407067 w 4918970"/>
                <a:gd name="connsiteY686" fmla="*/ 672547 h 4941646"/>
                <a:gd name="connsiteX687" fmla="*/ 4407686 w 4918970"/>
                <a:gd name="connsiteY687" fmla="*/ 673963 h 4941646"/>
                <a:gd name="connsiteX688" fmla="*/ 4409518 w 4918970"/>
                <a:gd name="connsiteY688" fmla="*/ 676628 h 4941646"/>
                <a:gd name="connsiteX689" fmla="*/ 4408889 w 4918970"/>
                <a:gd name="connsiteY689" fmla="*/ 676719 h 4941646"/>
                <a:gd name="connsiteX690" fmla="*/ 4445081 w 4918970"/>
                <a:gd name="connsiteY690" fmla="*/ 759651 h 4941646"/>
                <a:gd name="connsiteX691" fmla="*/ 4459298 w 4918970"/>
                <a:gd name="connsiteY691" fmla="*/ 855235 h 4941646"/>
                <a:gd name="connsiteX692" fmla="*/ 4355512 w 4918970"/>
                <a:gd name="connsiteY692" fmla="*/ 1115441 h 4941646"/>
                <a:gd name="connsiteX693" fmla="*/ 4349161 w 4918970"/>
                <a:gd name="connsiteY693" fmla="*/ 1120410 h 4941646"/>
                <a:gd name="connsiteX694" fmla="*/ 4356461 w 4918970"/>
                <a:gd name="connsiteY694" fmla="*/ 1121858 h 4941646"/>
                <a:gd name="connsiteX695" fmla="*/ 4233195 w 4918970"/>
                <a:gd name="connsiteY695" fmla="*/ 1607970 h 4941646"/>
                <a:gd name="connsiteX696" fmla="*/ 4228785 w 4918970"/>
                <a:gd name="connsiteY696" fmla="*/ 1610383 h 4941646"/>
                <a:gd name="connsiteX697" fmla="*/ 4264415 w 4918970"/>
                <a:gd name="connsiteY697" fmla="*/ 1661217 h 4941646"/>
                <a:gd name="connsiteX698" fmla="*/ 4433762 w 4918970"/>
                <a:gd name="connsiteY698" fmla="*/ 1739304 h 4941646"/>
                <a:gd name="connsiteX699" fmla="*/ 4649298 w 4918970"/>
                <a:gd name="connsiteY699" fmla="*/ 1624450 h 4941646"/>
                <a:gd name="connsiteX700" fmla="*/ 4678925 w 4918970"/>
                <a:gd name="connsiteY700" fmla="*/ 1440335 h 4941646"/>
                <a:gd name="connsiteX701" fmla="*/ 4658605 w 4918970"/>
                <a:gd name="connsiteY701" fmla="*/ 1387613 h 4941646"/>
                <a:gd name="connsiteX702" fmla="*/ 4655574 w 4918970"/>
                <a:gd name="connsiteY702" fmla="*/ 1389044 h 4941646"/>
                <a:gd name="connsiteX703" fmla="*/ 4548812 w 4918970"/>
                <a:gd name="connsiteY703" fmla="*/ 1316605 h 4941646"/>
                <a:gd name="connsiteX704" fmla="*/ 4433837 w 4918970"/>
                <a:gd name="connsiteY704" fmla="*/ 1375139 h 4941646"/>
                <a:gd name="connsiteX705" fmla="*/ 4419705 w 4918970"/>
                <a:gd name="connsiteY705" fmla="*/ 1405799 h 4941646"/>
                <a:gd name="connsiteX706" fmla="*/ 4456658 w 4918970"/>
                <a:gd name="connsiteY706" fmla="*/ 1409817 h 4941646"/>
                <a:gd name="connsiteX707" fmla="*/ 4526879 w 4918970"/>
                <a:gd name="connsiteY707" fmla="*/ 1467682 h 4941646"/>
                <a:gd name="connsiteX708" fmla="*/ 4482924 w 4918970"/>
                <a:gd name="connsiteY708" fmla="*/ 1627916 h 4941646"/>
                <a:gd name="connsiteX709" fmla="*/ 4324272 w 4918970"/>
                <a:gd name="connsiteY709" fmla="*/ 1578555 h 4941646"/>
                <a:gd name="connsiteX710" fmla="*/ 4319713 w 4918970"/>
                <a:gd name="connsiteY710" fmla="*/ 1564222 h 4941646"/>
                <a:gd name="connsiteX711" fmla="*/ 4319043 w 4918970"/>
                <a:gd name="connsiteY711" fmla="*/ 1564589 h 4941646"/>
                <a:gd name="connsiteX712" fmla="*/ 4327483 w 4918970"/>
                <a:gd name="connsiteY712" fmla="*/ 1307515 h 4941646"/>
                <a:gd name="connsiteX713" fmla="*/ 4556701 w 4918970"/>
                <a:gd name="connsiteY713" fmla="*/ 1190819 h 4941646"/>
                <a:gd name="connsiteX714" fmla="*/ 4601450 w 4918970"/>
                <a:gd name="connsiteY714" fmla="*/ 1198211 h 4941646"/>
                <a:gd name="connsiteX715" fmla="*/ 4599262 w 4918970"/>
                <a:gd name="connsiteY715" fmla="*/ 1194560 h 4941646"/>
                <a:gd name="connsiteX716" fmla="*/ 4603780 w 4918970"/>
                <a:gd name="connsiteY716" fmla="*/ 1013286 h 4941646"/>
                <a:gd name="connsiteX717" fmla="*/ 4731746 w 4918970"/>
                <a:gd name="connsiteY717" fmla="*/ 884812 h 4941646"/>
                <a:gd name="connsiteX718" fmla="*/ 4748789 w 4918970"/>
                <a:gd name="connsiteY718" fmla="*/ 880953 h 4941646"/>
                <a:gd name="connsiteX719" fmla="*/ 4757773 w 4918970"/>
                <a:gd name="connsiteY719" fmla="*/ 895944 h 4941646"/>
                <a:gd name="connsiteX720" fmla="*/ 4753254 w 4918970"/>
                <a:gd name="connsiteY720" fmla="*/ 1077218 h 4941646"/>
                <a:gd name="connsiteX721" fmla="*/ 4625289 w 4918970"/>
                <a:gd name="connsiteY721" fmla="*/ 1205693 h 4941646"/>
                <a:gd name="connsiteX722" fmla="*/ 4624645 w 4918970"/>
                <a:gd name="connsiteY722" fmla="*/ 1205839 h 4941646"/>
                <a:gd name="connsiteX723" fmla="*/ 4654085 w 4918970"/>
                <a:gd name="connsiteY723" fmla="*/ 1217079 h 4941646"/>
                <a:gd name="connsiteX724" fmla="*/ 4732622 w 4918970"/>
                <a:gd name="connsiteY724" fmla="*/ 1278332 h 4941646"/>
                <a:gd name="connsiteX725" fmla="*/ 4761319 w 4918970"/>
                <a:gd name="connsiteY725" fmla="*/ 1322562 h 4941646"/>
                <a:gd name="connsiteX726" fmla="*/ 4762703 w 4918970"/>
                <a:gd name="connsiteY726" fmla="*/ 1321804 h 4941646"/>
                <a:gd name="connsiteX727" fmla="*/ 4765449 w 4918970"/>
                <a:gd name="connsiteY727" fmla="*/ 1328927 h 4941646"/>
                <a:gd name="connsiteX728" fmla="*/ 4769542 w 4918970"/>
                <a:gd name="connsiteY728" fmla="*/ 1335237 h 4941646"/>
                <a:gd name="connsiteX729" fmla="*/ 4768136 w 4918970"/>
                <a:gd name="connsiteY729" fmla="*/ 1335901 h 4941646"/>
                <a:gd name="connsiteX730" fmla="*/ 4797456 w 4918970"/>
                <a:gd name="connsiteY730" fmla="*/ 1411974 h 4941646"/>
                <a:gd name="connsiteX731" fmla="*/ 4752950 w 4918970"/>
                <a:gd name="connsiteY731" fmla="*/ 1688557 h 4941646"/>
                <a:gd name="connsiteX732" fmla="*/ 4525367 w 4918970"/>
                <a:gd name="connsiteY732" fmla="*/ 1851912 h 4941646"/>
                <a:gd name="connsiteX733" fmla="*/ 4463072 w 4918970"/>
                <a:gd name="connsiteY733" fmla="*/ 1857857 h 4941646"/>
                <a:gd name="connsiteX734" fmla="*/ 4493298 w 4918970"/>
                <a:gd name="connsiteY734" fmla="*/ 1859926 h 4941646"/>
                <a:gd name="connsiteX735" fmla="*/ 4547877 w 4918970"/>
                <a:gd name="connsiteY735" fmla="*/ 1874748 h 4941646"/>
                <a:gd name="connsiteX736" fmla="*/ 4669981 w 4918970"/>
                <a:gd name="connsiteY736" fmla="*/ 1963149 h 4941646"/>
                <a:gd name="connsiteX737" fmla="*/ 4714395 w 4918970"/>
                <a:gd name="connsiteY737" fmla="*/ 2250817 h 4941646"/>
                <a:gd name="connsiteX738" fmla="*/ 4559918 w 4918970"/>
                <a:gd name="connsiteY738" fmla="*/ 2410616 h 4941646"/>
                <a:gd name="connsiteX739" fmla="*/ 4497665 w 4918970"/>
                <a:gd name="connsiteY739" fmla="*/ 2428174 h 4941646"/>
                <a:gd name="connsiteX740" fmla="*/ 4497912 w 4918970"/>
                <a:gd name="connsiteY740" fmla="*/ 2429383 h 4941646"/>
                <a:gd name="connsiteX741" fmla="*/ 4491958 w 4918970"/>
                <a:gd name="connsiteY741" fmla="*/ 2429783 h 4941646"/>
                <a:gd name="connsiteX742" fmla="*/ 4486128 w 4918970"/>
                <a:gd name="connsiteY742" fmla="*/ 2431428 h 4941646"/>
                <a:gd name="connsiteX743" fmla="*/ 4485951 w 4918970"/>
                <a:gd name="connsiteY743" fmla="*/ 2430189 h 4941646"/>
                <a:gd name="connsiteX744" fmla="*/ 4444216 w 4918970"/>
                <a:gd name="connsiteY744" fmla="*/ 2433000 h 4941646"/>
                <a:gd name="connsiteX745" fmla="*/ 4304979 w 4918970"/>
                <a:gd name="connsiteY745" fmla="*/ 2362900 h 4941646"/>
                <a:gd name="connsiteX746" fmla="*/ 4298913 w 4918970"/>
                <a:gd name="connsiteY746" fmla="*/ 2353458 h 4941646"/>
                <a:gd name="connsiteX747" fmla="*/ 4306437 w 4918970"/>
                <a:gd name="connsiteY747" fmla="*/ 2389244 h 4941646"/>
                <a:gd name="connsiteX748" fmla="*/ 4310875 w 4918970"/>
                <a:gd name="connsiteY748" fmla="*/ 2448946 h 4941646"/>
                <a:gd name="connsiteX749" fmla="*/ 4181044 w 4918970"/>
                <a:gd name="connsiteY749" fmla="*/ 2767565 h 4941646"/>
                <a:gd name="connsiteX750" fmla="*/ 4101726 w 4918970"/>
                <a:gd name="connsiteY750" fmla="*/ 2828674 h 4941646"/>
                <a:gd name="connsiteX751" fmla="*/ 4102777 w 4918970"/>
                <a:gd name="connsiteY751" fmla="*/ 2830268 h 4941646"/>
                <a:gd name="connsiteX752" fmla="*/ 4094455 w 4918970"/>
                <a:gd name="connsiteY752" fmla="*/ 2834276 h 4941646"/>
                <a:gd name="connsiteX753" fmla="*/ 4087028 w 4918970"/>
                <a:gd name="connsiteY753" fmla="*/ 2839998 h 4941646"/>
                <a:gd name="connsiteX754" fmla="*/ 4086059 w 4918970"/>
                <a:gd name="connsiteY754" fmla="*/ 2838318 h 4941646"/>
                <a:gd name="connsiteX755" fmla="*/ 4027718 w 4918970"/>
                <a:gd name="connsiteY755" fmla="*/ 2866413 h 4941646"/>
                <a:gd name="connsiteX756" fmla="*/ 3787273 w 4918970"/>
                <a:gd name="connsiteY756" fmla="*/ 2845955 h 4941646"/>
                <a:gd name="connsiteX757" fmla="*/ 3621242 w 4918970"/>
                <a:gd name="connsiteY757" fmla="*/ 2577213 h 4941646"/>
                <a:gd name="connsiteX758" fmla="*/ 3776463 w 4918970"/>
                <a:gd name="connsiteY758" fmla="*/ 2302084 h 4941646"/>
                <a:gd name="connsiteX759" fmla="*/ 3776933 w 4918970"/>
                <a:gd name="connsiteY759" fmla="*/ 2302895 h 4941646"/>
                <a:gd name="connsiteX760" fmla="*/ 3790865 w 4918970"/>
                <a:gd name="connsiteY760" fmla="*/ 2290766 h 4941646"/>
                <a:gd name="connsiteX761" fmla="*/ 3988838 w 4918970"/>
                <a:gd name="connsiteY761" fmla="*/ 2340233 h 4941646"/>
                <a:gd name="connsiteX762" fmla="*/ 3932691 w 4918970"/>
                <a:gd name="connsiteY762" fmla="*/ 2536416 h 4941646"/>
                <a:gd name="connsiteX763" fmla="*/ 3822075 w 4918970"/>
                <a:gd name="connsiteY763" fmla="*/ 2552314 h 4941646"/>
                <a:gd name="connsiteX764" fmla="*/ 3780737 w 4918970"/>
                <a:gd name="connsiteY764" fmla="*/ 2532945 h 4941646"/>
                <a:gd name="connsiteX765" fmla="*/ 3775997 w 4918970"/>
                <a:gd name="connsiteY765" fmla="*/ 2574137 h 4941646"/>
                <a:gd name="connsiteX766" fmla="*/ 3859279 w 4918970"/>
                <a:gd name="connsiteY766" fmla="*/ 2708938 h 4941646"/>
                <a:gd name="connsiteX767" fmla="*/ 4017535 w 4918970"/>
                <a:gd name="connsiteY767" fmla="*/ 2701069 h 4941646"/>
                <a:gd name="connsiteX768" fmla="*/ 4019802 w 4918970"/>
                <a:gd name="connsiteY768" fmla="*/ 2704504 h 4941646"/>
                <a:gd name="connsiteX769" fmla="*/ 4074773 w 4918970"/>
                <a:gd name="connsiteY769" fmla="*/ 2662154 h 4941646"/>
                <a:gd name="connsiteX770" fmla="*/ 4161198 w 4918970"/>
                <a:gd name="connsiteY770" fmla="*/ 2450056 h 4941646"/>
                <a:gd name="connsiteX771" fmla="*/ 4008347 w 4918970"/>
                <a:gd name="connsiteY771" fmla="*/ 2191978 h 4941646"/>
                <a:gd name="connsiteX772" fmla="*/ 3780815 w 4918970"/>
                <a:gd name="connsiteY772" fmla="*/ 2165827 h 4941646"/>
                <a:gd name="connsiteX773" fmla="*/ 3710985 w 4918970"/>
                <a:gd name="connsiteY773" fmla="*/ 2196425 h 4941646"/>
                <a:gd name="connsiteX774" fmla="*/ 3714072 w 4918970"/>
                <a:gd name="connsiteY774" fmla="*/ 2201772 h 4941646"/>
                <a:gd name="connsiteX775" fmla="*/ 3522106 w 4918970"/>
                <a:gd name="connsiteY775" fmla="*/ 2689097 h 4941646"/>
                <a:gd name="connsiteX776" fmla="*/ 3532307 w 4918970"/>
                <a:gd name="connsiteY776" fmla="*/ 2782745 h 4941646"/>
                <a:gd name="connsiteX777" fmla="*/ 3562072 w 4918970"/>
                <a:gd name="connsiteY777" fmla="*/ 2805592 h 4941646"/>
                <a:gd name="connsiteX778" fmla="*/ 3634829 w 4918970"/>
                <a:gd name="connsiteY778" fmla="*/ 2869938 h 4941646"/>
                <a:gd name="connsiteX779" fmla="*/ 3724413 w 4918970"/>
                <a:gd name="connsiteY779" fmla="*/ 2962086 h 4941646"/>
                <a:gd name="connsiteX780" fmla="*/ 3797434 w 4918970"/>
                <a:gd name="connsiteY780" fmla="*/ 3050432 h 4941646"/>
                <a:gd name="connsiteX781" fmla="*/ 3816294 w 4918970"/>
                <a:gd name="connsiteY781" fmla="*/ 3019338 h 4941646"/>
                <a:gd name="connsiteX782" fmla="*/ 3934847 w 4918970"/>
                <a:gd name="connsiteY782" fmla="*/ 2939277 h 4941646"/>
                <a:gd name="connsiteX783" fmla="*/ 4116857 w 4918970"/>
                <a:gd name="connsiteY783" fmla="*/ 2951520 h 4941646"/>
                <a:gd name="connsiteX784" fmla="*/ 4131042 w 4918970"/>
                <a:gd name="connsiteY784" fmla="*/ 2961904 h 4941646"/>
                <a:gd name="connsiteX785" fmla="*/ 4125601 w 4918970"/>
                <a:gd name="connsiteY785" fmla="*/ 2978622 h 4941646"/>
                <a:gd name="connsiteX786" fmla="*/ 3985064 w 4918970"/>
                <a:gd name="connsiteY786" fmla="*/ 3094927 h 4941646"/>
                <a:gd name="connsiteX787" fmla="*/ 3842075 w 4918970"/>
                <a:gd name="connsiteY787" fmla="*/ 3099246 h 4941646"/>
                <a:gd name="connsiteX788" fmla="*/ 3829598 w 4918970"/>
                <a:gd name="connsiteY788" fmla="*/ 3093950 h 4941646"/>
                <a:gd name="connsiteX789" fmla="*/ 3883909 w 4918970"/>
                <a:gd name="connsiteY789" fmla="*/ 3171086 h 4941646"/>
                <a:gd name="connsiteX790" fmla="*/ 3952198 w 4918970"/>
                <a:gd name="connsiteY790" fmla="*/ 3285565 h 4941646"/>
                <a:gd name="connsiteX791" fmla="*/ 3978288 w 4918970"/>
                <a:gd name="connsiteY791" fmla="*/ 3339647 h 4941646"/>
                <a:gd name="connsiteX792" fmla="*/ 3979775 w 4918970"/>
                <a:gd name="connsiteY792" fmla="*/ 3337792 h 4941646"/>
                <a:gd name="connsiteX793" fmla="*/ 4003845 w 4918970"/>
                <a:gd name="connsiteY793" fmla="*/ 3392625 h 4941646"/>
                <a:gd name="connsiteX794" fmla="*/ 4025450 w 4918970"/>
                <a:gd name="connsiteY794" fmla="*/ 3437411 h 4941646"/>
                <a:gd name="connsiteX795" fmla="*/ 4058529 w 4918970"/>
                <a:gd name="connsiteY795" fmla="*/ 3496224 h 4941646"/>
                <a:gd name="connsiteX796" fmla="*/ 4389625 w 4918970"/>
                <a:gd name="connsiteY796" fmla="*/ 3722024 h 4941646"/>
                <a:gd name="connsiteX797" fmla="*/ 4389615 w 4918970"/>
                <a:gd name="connsiteY797" fmla="*/ 3722221 h 4941646"/>
                <a:gd name="connsiteX798" fmla="*/ 4462143 w 4918970"/>
                <a:gd name="connsiteY798" fmla="*/ 3717792 h 4941646"/>
                <a:gd name="connsiteX799" fmla="*/ 4650029 w 4918970"/>
                <a:gd name="connsiteY799" fmla="*/ 3593182 h 4941646"/>
                <a:gd name="connsiteX800" fmla="*/ 4670204 w 4918970"/>
                <a:gd name="connsiteY800" fmla="*/ 3298554 h 4941646"/>
                <a:gd name="connsiteX801" fmla="*/ 4501059 w 4918970"/>
                <a:gd name="connsiteY801" fmla="*/ 3149494 h 4941646"/>
                <a:gd name="connsiteX802" fmla="*/ 4426620 w 4918970"/>
                <a:gd name="connsiteY802" fmla="*/ 3134582 h 4941646"/>
                <a:gd name="connsiteX803" fmla="*/ 4392049 w 4918970"/>
                <a:gd name="connsiteY803" fmla="*/ 3134901 h 4941646"/>
                <a:gd name="connsiteX804" fmla="*/ 4287518 w 4918970"/>
                <a:gd name="connsiteY804" fmla="*/ 3197970 h 4941646"/>
                <a:gd name="connsiteX805" fmla="*/ 4272296 w 4918970"/>
                <a:gd name="connsiteY805" fmla="*/ 3357058 h 4941646"/>
                <a:gd name="connsiteX806" fmla="*/ 4294955 w 4918970"/>
                <a:gd name="connsiteY806" fmla="*/ 3392208 h 4941646"/>
                <a:gd name="connsiteX807" fmla="*/ 4323712 w 4918970"/>
                <a:gd name="connsiteY807" fmla="*/ 3356251 h 4941646"/>
                <a:gd name="connsiteX808" fmla="*/ 4430869 w 4918970"/>
                <a:gd name="connsiteY808" fmla="*/ 3321301 h 4941646"/>
                <a:gd name="connsiteX809" fmla="*/ 4569156 w 4918970"/>
                <a:gd name="connsiteY809" fmla="*/ 3473737 h 4941646"/>
                <a:gd name="connsiteX810" fmla="*/ 4412121 w 4918970"/>
                <a:gd name="connsiteY810" fmla="*/ 3606776 h 4941646"/>
                <a:gd name="connsiteX811" fmla="*/ 4394107 w 4918970"/>
                <a:gd name="connsiteY811" fmla="*/ 3602017 h 4941646"/>
                <a:gd name="connsiteX812" fmla="*/ 4394045 w 4918970"/>
                <a:gd name="connsiteY812" fmla="*/ 3602961 h 4941646"/>
                <a:gd name="connsiteX813" fmla="*/ 4130926 w 4918970"/>
                <a:gd name="connsiteY813" fmla="*/ 3423292 h 4941646"/>
                <a:gd name="connsiteX814" fmla="*/ 4161274 w 4918970"/>
                <a:gd name="connsiteY814" fmla="*/ 3106130 h 4941646"/>
                <a:gd name="connsiteX815" fmla="*/ 4369668 w 4918970"/>
                <a:gd name="connsiteY815" fmla="*/ 2980392 h 4941646"/>
                <a:gd name="connsiteX816" fmla="*/ 4429834 w 4918970"/>
                <a:gd name="connsiteY816" fmla="*/ 2979836 h 4941646"/>
                <a:gd name="connsiteX817" fmla="*/ 4434981 w 4918970"/>
                <a:gd name="connsiteY817" fmla="*/ 2979670 h 4941646"/>
                <a:gd name="connsiteX818" fmla="*/ 4435102 w 4918970"/>
                <a:gd name="connsiteY818" fmla="*/ 2977839 h 4941646"/>
                <a:gd name="connsiteX819" fmla="*/ 4446169 w 4918970"/>
                <a:gd name="connsiteY819" fmla="*/ 2979309 h 4941646"/>
                <a:gd name="connsiteX820" fmla="*/ 4555338 w 4918970"/>
                <a:gd name="connsiteY820" fmla="*/ 2975780 h 4941646"/>
                <a:gd name="connsiteX821" fmla="*/ 4796000 w 4918970"/>
                <a:gd name="connsiteY821" fmla="*/ 2828189 h 4941646"/>
                <a:gd name="connsiteX822" fmla="*/ 4799625 w 4918970"/>
                <a:gd name="connsiteY822" fmla="*/ 2829853 h 4941646"/>
                <a:gd name="connsiteX823" fmla="*/ 4815114 w 4918970"/>
                <a:gd name="connsiteY823" fmla="*/ 2783102 h 4941646"/>
                <a:gd name="connsiteX824" fmla="*/ 4784639 w 4918970"/>
                <a:gd name="connsiteY824" fmla="*/ 2638323 h 4941646"/>
                <a:gd name="connsiteX825" fmla="*/ 4609469 w 4918970"/>
                <a:gd name="connsiteY825" fmla="*/ 2555498 h 4941646"/>
                <a:gd name="connsiteX826" fmla="*/ 4478235 w 4918970"/>
                <a:gd name="connsiteY826" fmla="*/ 2623814 h 4941646"/>
                <a:gd name="connsiteX827" fmla="*/ 4454293 w 4918970"/>
                <a:gd name="connsiteY827" fmla="*/ 2661714 h 4941646"/>
                <a:gd name="connsiteX828" fmla="*/ 4456640 w 4918970"/>
                <a:gd name="connsiteY828" fmla="*/ 2662966 h 4941646"/>
                <a:gd name="connsiteX829" fmla="*/ 4461076 w 4918970"/>
                <a:gd name="connsiteY829" fmla="*/ 2765229 h 4941646"/>
                <a:gd name="connsiteX830" fmla="*/ 4552778 w 4918970"/>
                <a:gd name="connsiteY830" fmla="*/ 2810706 h 4941646"/>
                <a:gd name="connsiteX831" fmla="*/ 4578988 w 4918970"/>
                <a:gd name="connsiteY831" fmla="*/ 2805185 h 4941646"/>
                <a:gd name="connsiteX832" fmla="*/ 4564050 w 4918970"/>
                <a:gd name="connsiteY832" fmla="*/ 2779758 h 4941646"/>
                <a:gd name="connsiteX833" fmla="*/ 4567636 w 4918970"/>
                <a:gd name="connsiteY833" fmla="*/ 2707657 h 4941646"/>
                <a:gd name="connsiteX834" fmla="*/ 4690452 w 4918970"/>
                <a:gd name="connsiteY834" fmla="*/ 2659769 h 4941646"/>
                <a:gd name="connsiteX835" fmla="*/ 4734149 w 4918970"/>
                <a:gd name="connsiteY835" fmla="*/ 2784137 h 4941646"/>
                <a:gd name="connsiteX836" fmla="*/ 4727184 w 4918970"/>
                <a:gd name="connsiteY836" fmla="*/ 2793826 h 4941646"/>
                <a:gd name="connsiteX837" fmla="*/ 4727735 w 4918970"/>
                <a:gd name="connsiteY837" fmla="*/ 2794079 h 4941646"/>
                <a:gd name="connsiteX838" fmla="*/ 4560088 w 4918970"/>
                <a:gd name="connsiteY838" fmla="*/ 2910429 h 4941646"/>
                <a:gd name="connsiteX839" fmla="*/ 4377268 w 4918970"/>
                <a:gd name="connsiteY839" fmla="*/ 2819766 h 4941646"/>
                <a:gd name="connsiteX840" fmla="*/ 4349678 w 4918970"/>
                <a:gd name="connsiteY840" fmla="*/ 2666339 h 4941646"/>
                <a:gd name="connsiteX841" fmla="*/ 4364247 w 4918970"/>
                <a:gd name="connsiteY841" fmla="*/ 2627128 h 4941646"/>
                <a:gd name="connsiteX842" fmla="*/ 4363110 w 4918970"/>
                <a:gd name="connsiteY842" fmla="*/ 2626606 h 4941646"/>
                <a:gd name="connsiteX843" fmla="*/ 4366345 w 4918970"/>
                <a:gd name="connsiteY843" fmla="*/ 2621485 h 4941646"/>
                <a:gd name="connsiteX844" fmla="*/ 4368423 w 4918970"/>
                <a:gd name="connsiteY844" fmla="*/ 2615892 h 4941646"/>
                <a:gd name="connsiteX845" fmla="*/ 4369511 w 4918970"/>
                <a:gd name="connsiteY845" fmla="*/ 2616473 h 4941646"/>
                <a:gd name="connsiteX846" fmla="*/ 4404056 w 4918970"/>
                <a:gd name="connsiteY846" fmla="*/ 2561787 h 4941646"/>
                <a:gd name="connsiteX847" fmla="*/ 4601201 w 4918970"/>
                <a:gd name="connsiteY847" fmla="*/ 2459159 h 4941646"/>
                <a:gd name="connsiteX848" fmla="*/ 4864344 w 4918970"/>
                <a:gd name="connsiteY848" fmla="*/ 2583582 h 4941646"/>
                <a:gd name="connsiteX849" fmla="*/ 4914355 w 4918970"/>
                <a:gd name="connsiteY849" fmla="*/ 2725790 h 4941646"/>
                <a:gd name="connsiteX850" fmla="*/ 4900573 w 4918970"/>
                <a:gd name="connsiteY850" fmla="*/ 2838021 h 4941646"/>
                <a:gd name="connsiteX851" fmla="*/ 4887492 w 4918970"/>
                <a:gd name="connsiteY851" fmla="*/ 2870210 h 4941646"/>
                <a:gd name="connsiteX852" fmla="*/ 4887715 w 4918970"/>
                <a:gd name="connsiteY852" fmla="*/ 2870313 h 4941646"/>
                <a:gd name="connsiteX853" fmla="*/ 4886818 w 4918970"/>
                <a:gd name="connsiteY853" fmla="*/ 2871868 h 4941646"/>
                <a:gd name="connsiteX854" fmla="*/ 4886011 w 4918970"/>
                <a:gd name="connsiteY854" fmla="*/ 2873850 h 4941646"/>
                <a:gd name="connsiteX855" fmla="*/ 4885748 w 4918970"/>
                <a:gd name="connsiteY855" fmla="*/ 2873722 h 4941646"/>
                <a:gd name="connsiteX856" fmla="*/ 4861144 w 4918970"/>
                <a:gd name="connsiteY856" fmla="*/ 2916370 h 4941646"/>
                <a:gd name="connsiteX857" fmla="*/ 4707094 w 4918970"/>
                <a:gd name="connsiteY857" fmla="*/ 3035317 h 4941646"/>
                <a:gd name="connsiteX858" fmla="*/ 4650554 w 4918970"/>
                <a:gd name="connsiteY858" fmla="*/ 3052260 h 4941646"/>
                <a:gd name="connsiteX859" fmla="*/ 4680574 w 4918970"/>
                <a:gd name="connsiteY859" fmla="*/ 3070314 h 4941646"/>
                <a:gd name="connsiteX860" fmla="*/ 4810900 w 4918970"/>
                <a:gd name="connsiteY860" fmla="*/ 3229518 h 4941646"/>
                <a:gd name="connsiteX861" fmla="*/ 4780000 w 4918970"/>
                <a:gd name="connsiteY861" fmla="*/ 3680752 h 4941646"/>
                <a:gd name="connsiteX862" fmla="*/ 4535097 w 4918970"/>
                <a:gd name="connsiteY862" fmla="*/ 3861008 h 4941646"/>
                <a:gd name="connsiteX863" fmla="*/ 4504921 w 4918970"/>
                <a:gd name="connsiteY863" fmla="*/ 3866391 h 4941646"/>
                <a:gd name="connsiteX864" fmla="*/ 4520290 w 4918970"/>
                <a:gd name="connsiteY864" fmla="*/ 3900658 h 4941646"/>
                <a:gd name="connsiteX865" fmla="*/ 4518984 w 4918970"/>
                <a:gd name="connsiteY865" fmla="*/ 4032086 h 4941646"/>
                <a:gd name="connsiteX866" fmla="*/ 4414762 w 4918970"/>
                <a:gd name="connsiteY866" fmla="*/ 4163346 h 4941646"/>
                <a:gd name="connsiteX867" fmla="*/ 4399507 w 4918970"/>
                <a:gd name="connsiteY867" fmla="*/ 4168655 h 4941646"/>
                <a:gd name="connsiteX868" fmla="*/ 4389704 w 4918970"/>
                <a:gd name="connsiteY868" fmla="*/ 4155818 h 4941646"/>
                <a:gd name="connsiteX869" fmla="*/ 4375070 w 4918970"/>
                <a:gd name="connsiteY869" fmla="*/ 3988853 h 4941646"/>
                <a:gd name="connsiteX870" fmla="*/ 4446408 w 4918970"/>
                <a:gd name="connsiteY870" fmla="*/ 3878463 h 4941646"/>
                <a:gd name="connsiteX871" fmla="*/ 4449993 w 4918970"/>
                <a:gd name="connsiteY871" fmla="*/ 3876189 h 4941646"/>
                <a:gd name="connsiteX872" fmla="*/ 4433455 w 4918970"/>
                <a:gd name="connsiteY872" fmla="*/ 3879138 h 4941646"/>
                <a:gd name="connsiteX873" fmla="*/ 4380512 w 4918970"/>
                <a:gd name="connsiteY873" fmla="*/ 3878887 h 4941646"/>
                <a:gd name="connsiteX874" fmla="*/ 4380490 w 4918970"/>
                <a:gd name="connsiteY874" fmla="*/ 3879245 h 4941646"/>
                <a:gd name="connsiteX875" fmla="*/ 4377689 w 4918970"/>
                <a:gd name="connsiteY875" fmla="*/ 3878874 h 4941646"/>
                <a:gd name="connsiteX876" fmla="*/ 4373401 w 4918970"/>
                <a:gd name="connsiteY876" fmla="*/ 3878853 h 4941646"/>
                <a:gd name="connsiteX877" fmla="*/ 4373439 w 4918970"/>
                <a:gd name="connsiteY877" fmla="*/ 3878311 h 4941646"/>
                <a:gd name="connsiteX878" fmla="*/ 4305148 w 4918970"/>
                <a:gd name="connsiteY878" fmla="*/ 3869271 h 4941646"/>
                <a:gd name="connsiteX879" fmla="*/ 4161728 w 4918970"/>
                <a:gd name="connsiteY879" fmla="*/ 3812118 h 4941646"/>
                <a:gd name="connsiteX880" fmla="*/ 4114852 w 4918970"/>
                <a:gd name="connsiteY880" fmla="*/ 3779717 h 4941646"/>
                <a:gd name="connsiteX881" fmla="*/ 4035414 w 4918970"/>
                <a:gd name="connsiteY881" fmla="*/ 3838239 h 4941646"/>
                <a:gd name="connsiteX882" fmla="*/ 3620350 w 4918970"/>
                <a:gd name="connsiteY882" fmla="*/ 3985330 h 4941646"/>
                <a:gd name="connsiteX883" fmla="*/ 3590871 w 4918970"/>
                <a:gd name="connsiteY883" fmla="*/ 3983905 h 4941646"/>
                <a:gd name="connsiteX884" fmla="*/ 3592641 w 4918970"/>
                <a:gd name="connsiteY884" fmla="*/ 4076359 h 4941646"/>
                <a:gd name="connsiteX885" fmla="*/ 3963464 w 4918970"/>
                <a:gd name="connsiteY885" fmla="*/ 4693449 h 4941646"/>
                <a:gd name="connsiteX886" fmla="*/ 4005538 w 4918970"/>
                <a:gd name="connsiteY886" fmla="*/ 4696181 h 4941646"/>
                <a:gd name="connsiteX887" fmla="*/ 4053396 w 4918970"/>
                <a:gd name="connsiteY887" fmla="*/ 4692671 h 4941646"/>
                <a:gd name="connsiteX888" fmla="*/ 4202813 w 4918970"/>
                <a:gd name="connsiteY888" fmla="*/ 4590915 h 4941646"/>
                <a:gd name="connsiteX889" fmla="*/ 4216094 w 4918970"/>
                <a:gd name="connsiteY889" fmla="*/ 4354492 h 4941646"/>
                <a:gd name="connsiteX890" fmla="*/ 4079013 w 4918970"/>
                <a:gd name="connsiteY890" fmla="*/ 4236641 h 4941646"/>
                <a:gd name="connsiteX891" fmla="*/ 4019186 w 4918970"/>
                <a:gd name="connsiteY891" fmla="*/ 4225417 h 4941646"/>
                <a:gd name="connsiteX892" fmla="*/ 3991467 w 4918970"/>
                <a:gd name="connsiteY892" fmla="*/ 4226012 h 4941646"/>
                <a:gd name="connsiteX893" fmla="*/ 3908278 w 4918970"/>
                <a:gd name="connsiteY893" fmla="*/ 4277608 h 4941646"/>
                <a:gd name="connsiteX894" fmla="*/ 3897637 w 4918970"/>
                <a:gd name="connsiteY894" fmla="*/ 4405309 h 4941646"/>
                <a:gd name="connsiteX895" fmla="*/ 3916150 w 4918970"/>
                <a:gd name="connsiteY895" fmla="*/ 4433270 h 4941646"/>
                <a:gd name="connsiteX896" fmla="*/ 3938854 w 4918970"/>
                <a:gd name="connsiteY896" fmla="*/ 4404158 h 4941646"/>
                <a:gd name="connsiteX897" fmla="*/ 4024425 w 4918970"/>
                <a:gd name="connsiteY897" fmla="*/ 4375083 h 4941646"/>
                <a:gd name="connsiteX898" fmla="*/ 4136797 w 4918970"/>
                <a:gd name="connsiteY898" fmla="*/ 4495942 h 4941646"/>
                <a:gd name="connsiteX899" fmla="*/ 4012198 w 4918970"/>
                <a:gd name="connsiteY899" fmla="*/ 4604153 h 4941646"/>
                <a:gd name="connsiteX900" fmla="*/ 3997708 w 4918970"/>
                <a:gd name="connsiteY900" fmla="*/ 4600513 h 4941646"/>
                <a:gd name="connsiteX901" fmla="*/ 3997668 w 4918970"/>
                <a:gd name="connsiteY901" fmla="*/ 4601271 h 4941646"/>
                <a:gd name="connsiteX902" fmla="*/ 3784940 w 4918970"/>
                <a:gd name="connsiteY902" fmla="*/ 4459803 h 4941646"/>
                <a:gd name="connsiteX903" fmla="*/ 3806155 w 4918970"/>
                <a:gd name="connsiteY903" fmla="*/ 4205214 h 4941646"/>
                <a:gd name="connsiteX904" fmla="*/ 3972004 w 4918970"/>
                <a:gd name="connsiteY904" fmla="*/ 4102352 h 4941646"/>
                <a:gd name="connsiteX905" fmla="*/ 4024359 w 4918970"/>
                <a:gd name="connsiteY905" fmla="*/ 4101227 h 4941646"/>
                <a:gd name="connsiteX906" fmla="*/ 4024443 w 4918970"/>
                <a:gd name="connsiteY906" fmla="*/ 4099661 h 4941646"/>
                <a:gd name="connsiteX907" fmla="*/ 4031923 w 4918970"/>
                <a:gd name="connsiteY907" fmla="*/ 4101065 h 4941646"/>
                <a:gd name="connsiteX908" fmla="*/ 4039361 w 4918970"/>
                <a:gd name="connsiteY908" fmla="*/ 4100905 h 4941646"/>
                <a:gd name="connsiteX909" fmla="*/ 4039189 w 4918970"/>
                <a:gd name="connsiteY909" fmla="*/ 4102428 h 4941646"/>
                <a:gd name="connsiteX910" fmla="*/ 4118277 w 4918970"/>
                <a:gd name="connsiteY910" fmla="*/ 4117267 h 4941646"/>
                <a:gd name="connsiteX911" fmla="*/ 4328221 w 4918970"/>
                <a:gd name="connsiteY911" fmla="*/ 4297758 h 4941646"/>
                <a:gd name="connsiteX912" fmla="*/ 4359724 w 4918970"/>
                <a:gd name="connsiteY912" fmla="*/ 4387882 h 4941646"/>
                <a:gd name="connsiteX913" fmla="*/ 4360584 w 4918970"/>
                <a:gd name="connsiteY913" fmla="*/ 4399515 h 4941646"/>
                <a:gd name="connsiteX914" fmla="*/ 4379487 w 4918970"/>
                <a:gd name="connsiteY914" fmla="*/ 4385054 h 4941646"/>
                <a:gd name="connsiteX915" fmla="*/ 4680947 w 4918970"/>
                <a:gd name="connsiteY915" fmla="*/ 4315655 h 4941646"/>
                <a:gd name="connsiteX916" fmla="*/ 4688875 w 4918970"/>
                <a:gd name="connsiteY916" fmla="*/ 4318084 h 4941646"/>
                <a:gd name="connsiteX917" fmla="*/ 4684979 w 4918970"/>
                <a:gd name="connsiteY917" fmla="*/ 4312981 h 4941646"/>
                <a:gd name="connsiteX918" fmla="*/ 4670346 w 4918970"/>
                <a:gd name="connsiteY918" fmla="*/ 4146016 h 4941646"/>
                <a:gd name="connsiteX919" fmla="*/ 4774568 w 4918970"/>
                <a:gd name="connsiteY919" fmla="*/ 4014756 h 4941646"/>
                <a:gd name="connsiteX920" fmla="*/ 4789822 w 4918970"/>
                <a:gd name="connsiteY920" fmla="*/ 4009447 h 4941646"/>
                <a:gd name="connsiteX921" fmla="*/ 4799626 w 4918970"/>
                <a:gd name="connsiteY921" fmla="*/ 4022284 h 4941646"/>
                <a:gd name="connsiteX922" fmla="*/ 4814259 w 4918970"/>
                <a:gd name="connsiteY922" fmla="*/ 4189249 h 4941646"/>
                <a:gd name="connsiteX923" fmla="*/ 4710037 w 4918970"/>
                <a:gd name="connsiteY923" fmla="*/ 4320509 h 4941646"/>
                <a:gd name="connsiteX924" fmla="*/ 4703839 w 4918970"/>
                <a:gd name="connsiteY924" fmla="*/ 4322666 h 4941646"/>
                <a:gd name="connsiteX925" fmla="*/ 4729154 w 4918970"/>
                <a:gd name="connsiteY925" fmla="*/ 4330420 h 4941646"/>
                <a:gd name="connsiteX926" fmla="*/ 4729261 w 4918970"/>
                <a:gd name="connsiteY926" fmla="*/ 4330140 h 4941646"/>
                <a:gd name="connsiteX927" fmla="*/ 4731250 w 4918970"/>
                <a:gd name="connsiteY927" fmla="*/ 4331063 h 4941646"/>
                <a:gd name="connsiteX928" fmla="*/ 4733007 w 4918970"/>
                <a:gd name="connsiteY928" fmla="*/ 4331600 h 4941646"/>
                <a:gd name="connsiteX929" fmla="*/ 4732911 w 4918970"/>
                <a:gd name="connsiteY929" fmla="*/ 4331834 h 4941646"/>
                <a:gd name="connsiteX930" fmla="*/ 4765184 w 4918970"/>
                <a:gd name="connsiteY930" fmla="*/ 4346810 h 4941646"/>
                <a:gd name="connsiteX931" fmla="*/ 4853870 w 4918970"/>
                <a:gd name="connsiteY931" fmla="*/ 4421251 h 4941646"/>
                <a:gd name="connsiteX932" fmla="*/ 4915705 w 4918970"/>
                <a:gd name="connsiteY932" fmla="*/ 4562689 h 4941646"/>
                <a:gd name="connsiteX933" fmla="*/ 4805478 w 4918970"/>
                <a:gd name="connsiteY933" fmla="*/ 4839618 h 4941646"/>
                <a:gd name="connsiteX934" fmla="*/ 4586153 w 4918970"/>
                <a:gd name="connsiteY934" fmla="*/ 4900398 h 4941646"/>
                <a:gd name="connsiteX935" fmla="*/ 4522095 w 4918970"/>
                <a:gd name="connsiteY935" fmla="*/ 4883556 h 4941646"/>
                <a:gd name="connsiteX936" fmla="*/ 4521685 w 4918970"/>
                <a:gd name="connsiteY936" fmla="*/ 4884752 h 4941646"/>
                <a:gd name="connsiteX937" fmla="*/ 4516223 w 4918970"/>
                <a:gd name="connsiteY937" fmla="*/ 4882013 h 4941646"/>
                <a:gd name="connsiteX938" fmla="*/ 4510225 w 4918970"/>
                <a:gd name="connsiteY938" fmla="*/ 4880436 h 4941646"/>
                <a:gd name="connsiteX939" fmla="*/ 4510713 w 4918970"/>
                <a:gd name="connsiteY939" fmla="*/ 4879251 h 4941646"/>
                <a:gd name="connsiteX940" fmla="*/ 4472422 w 4918970"/>
                <a:gd name="connsiteY940" fmla="*/ 4860053 h 4941646"/>
                <a:gd name="connsiteX941" fmla="*/ 4385960 w 4918970"/>
                <a:gd name="connsiteY941" fmla="*/ 4725867 h 4941646"/>
                <a:gd name="connsiteX942" fmla="*/ 4459594 w 4918970"/>
                <a:gd name="connsiteY942" fmla="*/ 4530310 h 4941646"/>
                <a:gd name="connsiteX943" fmla="*/ 4666406 w 4918970"/>
                <a:gd name="connsiteY943" fmla="*/ 4500403 h 4941646"/>
                <a:gd name="connsiteX944" fmla="*/ 4666171 w 4918970"/>
                <a:gd name="connsiteY944" fmla="*/ 4500978 h 4941646"/>
                <a:gd name="connsiteX945" fmla="*/ 4678153 w 4918970"/>
                <a:gd name="connsiteY945" fmla="*/ 4503371 h 4941646"/>
                <a:gd name="connsiteX946" fmla="*/ 4732258 w 4918970"/>
                <a:gd name="connsiteY946" fmla="*/ 4627038 h 4941646"/>
                <a:gd name="connsiteX947" fmla="*/ 4606829 w 4918970"/>
                <a:gd name="connsiteY947" fmla="*/ 4676922 h 4941646"/>
                <a:gd name="connsiteX948" fmla="*/ 4553800 w 4918970"/>
                <a:gd name="connsiteY948" fmla="*/ 4625420 h 4941646"/>
                <a:gd name="connsiteX949" fmla="*/ 4547237 w 4918970"/>
                <a:gd name="connsiteY949" fmla="*/ 4595943 h 4941646"/>
                <a:gd name="connsiteX950" fmla="*/ 4523749 w 4918970"/>
                <a:gd name="connsiteY950" fmla="*/ 4610109 h 4941646"/>
                <a:gd name="connsiteX951" fmla="*/ 4486815 w 4918970"/>
                <a:gd name="connsiteY951" fmla="*/ 4708201 h 4941646"/>
                <a:gd name="connsiteX952" fmla="*/ 4554894 w 4918970"/>
                <a:gd name="connsiteY952" fmla="*/ 4787897 h 4941646"/>
                <a:gd name="connsiteX953" fmla="*/ 4554011 w 4918970"/>
                <a:gd name="connsiteY953" fmla="*/ 4790472 h 4941646"/>
                <a:gd name="connsiteX954" fmla="*/ 4598406 w 4918970"/>
                <a:gd name="connsiteY954" fmla="*/ 4802144 h 4941646"/>
                <a:gd name="connsiteX955" fmla="*/ 4744405 w 4918970"/>
                <a:gd name="connsiteY955" fmla="*/ 4761685 h 4941646"/>
                <a:gd name="connsiteX956" fmla="*/ 4817781 w 4918970"/>
                <a:gd name="connsiteY956" fmla="*/ 4577338 h 4941646"/>
                <a:gd name="connsiteX957" fmla="*/ 4739520 w 4918970"/>
                <a:gd name="connsiteY957" fmla="*/ 4447615 h 4941646"/>
                <a:gd name="connsiteX958" fmla="*/ 4695275 w 4918970"/>
                <a:gd name="connsiteY958" fmla="*/ 4423413 h 4941646"/>
                <a:gd name="connsiteX959" fmla="*/ 4693723 w 4918970"/>
                <a:gd name="connsiteY959" fmla="*/ 4427190 h 4941646"/>
                <a:gd name="connsiteX960" fmla="*/ 4360937 w 4918970"/>
                <a:gd name="connsiteY960" fmla="*/ 4523612 h 4941646"/>
                <a:gd name="connsiteX961" fmla="*/ 4358243 w 4918970"/>
                <a:gd name="connsiteY961" fmla="*/ 4526202 h 4941646"/>
                <a:gd name="connsiteX962" fmla="*/ 4349279 w 4918970"/>
                <a:gd name="connsiteY962" fmla="*/ 4573821 h 4941646"/>
                <a:gd name="connsiteX963" fmla="*/ 4307881 w 4918970"/>
                <a:gd name="connsiteY963" fmla="*/ 4659849 h 4941646"/>
                <a:gd name="connsiteX964" fmla="*/ 4079043 w 4918970"/>
                <a:gd name="connsiteY964" fmla="*/ 4815692 h 4941646"/>
                <a:gd name="connsiteX965" fmla="*/ 4005620 w 4918970"/>
                <a:gd name="connsiteY965" fmla="*/ 4821079 h 4941646"/>
                <a:gd name="connsiteX966" fmla="*/ 4005563 w 4918970"/>
                <a:gd name="connsiteY966" fmla="*/ 4823110 h 4941646"/>
                <a:gd name="connsiteX967" fmla="*/ 3991451 w 4918970"/>
                <a:gd name="connsiteY967" fmla="*/ 4822118 h 4941646"/>
                <a:gd name="connsiteX968" fmla="*/ 3983828 w 4918970"/>
                <a:gd name="connsiteY968" fmla="*/ 4822678 h 4941646"/>
                <a:gd name="connsiteX969" fmla="*/ 3983892 w 4918970"/>
                <a:gd name="connsiteY969" fmla="*/ 4821587 h 4941646"/>
                <a:gd name="connsiteX970" fmla="*/ 3947102 w 4918970"/>
                <a:gd name="connsiteY970" fmla="*/ 4819001 h 4941646"/>
                <a:gd name="connsiteX971" fmla="*/ 3627707 w 4918970"/>
                <a:gd name="connsiteY971" fmla="*/ 4589600 h 4941646"/>
                <a:gd name="connsiteX972" fmla="*/ 3592283 w 4918970"/>
                <a:gd name="connsiteY972" fmla="*/ 4526580 h 4941646"/>
                <a:gd name="connsiteX973" fmla="*/ 3565383 w 4918970"/>
                <a:gd name="connsiteY973" fmla="*/ 4570845 h 4941646"/>
                <a:gd name="connsiteX974" fmla="*/ 3189438 w 4918970"/>
                <a:gd name="connsiteY974" fmla="*/ 4823795 h 4941646"/>
                <a:gd name="connsiteX975" fmla="*/ 3141752 w 4918970"/>
                <a:gd name="connsiteY975" fmla="*/ 4822834 h 4941646"/>
                <a:gd name="connsiteX976" fmla="*/ 3141684 w 4918970"/>
                <a:gd name="connsiteY976" fmla="*/ 4824272 h 4941646"/>
                <a:gd name="connsiteX977" fmla="*/ 3132775 w 4918970"/>
                <a:gd name="connsiteY977" fmla="*/ 4822652 h 4941646"/>
                <a:gd name="connsiteX978" fmla="*/ 3120088 w 4918970"/>
                <a:gd name="connsiteY978" fmla="*/ 4822397 h 4941646"/>
                <a:gd name="connsiteX979" fmla="*/ 3120247 w 4918970"/>
                <a:gd name="connsiteY979" fmla="*/ 4820375 h 4941646"/>
                <a:gd name="connsiteX980" fmla="*/ 3047753 w 4918970"/>
                <a:gd name="connsiteY980" fmla="*/ 4807191 h 4941646"/>
                <a:gd name="connsiteX981" fmla="*/ 2836804 w 4918970"/>
                <a:gd name="connsiteY981" fmla="*/ 4627873 h 4941646"/>
                <a:gd name="connsiteX982" fmla="*/ 2797349 w 4918970"/>
                <a:gd name="connsiteY982" fmla="*/ 4444315 h 4941646"/>
                <a:gd name="connsiteX983" fmla="*/ 2802541 w 4918970"/>
                <a:gd name="connsiteY983" fmla="*/ 4415864 h 4941646"/>
                <a:gd name="connsiteX984" fmla="*/ 2754657 w 4918970"/>
                <a:gd name="connsiteY984" fmla="*/ 4423760 h 4941646"/>
                <a:gd name="connsiteX985" fmla="*/ 2672563 w 4918970"/>
                <a:gd name="connsiteY985" fmla="*/ 4408525 h 4941646"/>
                <a:gd name="connsiteX986" fmla="*/ 2551796 w 4918970"/>
                <a:gd name="connsiteY986" fmla="*/ 4318402 h 4941646"/>
                <a:gd name="connsiteX987" fmla="*/ 2546688 w 4918970"/>
                <a:gd name="connsiteY987" fmla="*/ 4306454 h 4941646"/>
                <a:gd name="connsiteX988" fmla="*/ 2558094 w 4918970"/>
                <a:gd name="connsiteY988" fmla="*/ 4300230 h 4941646"/>
                <a:gd name="connsiteX989" fmla="*/ 2708730 w 4918970"/>
                <a:gd name="connsiteY989" fmla="*/ 4304163 h 4941646"/>
                <a:gd name="connsiteX990" fmla="*/ 2809965 w 4918970"/>
                <a:gd name="connsiteY990" fmla="*/ 4367688 h 4941646"/>
                <a:gd name="connsiteX991" fmla="*/ 2811061 w 4918970"/>
                <a:gd name="connsiteY991" fmla="*/ 4369180 h 4941646"/>
                <a:gd name="connsiteX992" fmla="*/ 2814207 w 4918970"/>
                <a:gd name="connsiteY992" fmla="*/ 4351934 h 4941646"/>
                <a:gd name="connsiteX993" fmla="*/ 2855126 w 4918970"/>
                <a:gd name="connsiteY993" fmla="*/ 4265676 h 4941646"/>
                <a:gd name="connsiteX994" fmla="*/ 3083092 w 4918970"/>
                <a:gd name="connsiteY994" fmla="*/ 4108559 h 4941646"/>
                <a:gd name="connsiteX995" fmla="*/ 3163309 w 4918970"/>
                <a:gd name="connsiteY995" fmla="*/ 4102224 h 4941646"/>
                <a:gd name="connsiteX996" fmla="*/ 3163299 w 4918970"/>
                <a:gd name="connsiteY996" fmla="*/ 4100690 h 4941646"/>
                <a:gd name="connsiteX997" fmla="*/ 3170683 w 4918970"/>
                <a:gd name="connsiteY997" fmla="*/ 4101642 h 4941646"/>
                <a:gd name="connsiteX998" fmla="*/ 3178267 w 4918970"/>
                <a:gd name="connsiteY998" fmla="*/ 4101042 h 4941646"/>
                <a:gd name="connsiteX999" fmla="*/ 3178183 w 4918970"/>
                <a:gd name="connsiteY999" fmla="*/ 4102607 h 4941646"/>
                <a:gd name="connsiteX1000" fmla="*/ 3230121 w 4918970"/>
                <a:gd name="connsiteY1000" fmla="*/ 4109300 h 4941646"/>
                <a:gd name="connsiteX1001" fmla="*/ 3384077 w 4918970"/>
                <a:gd name="connsiteY1001" fmla="*/ 4229231 h 4941646"/>
                <a:gd name="connsiteX1002" fmla="*/ 3378068 w 4918970"/>
                <a:gd name="connsiteY1002" fmla="*/ 4484632 h 4941646"/>
                <a:gd name="connsiteX1003" fmla="*/ 3151490 w 4918970"/>
                <a:gd name="connsiteY1003" fmla="*/ 4602651 h 4941646"/>
                <a:gd name="connsiteX1004" fmla="*/ 3151531 w 4918970"/>
                <a:gd name="connsiteY1004" fmla="*/ 4601893 h 4941646"/>
                <a:gd name="connsiteX1005" fmla="*/ 3136736 w 4918970"/>
                <a:gd name="connsiteY1005" fmla="*/ 4603968 h 4941646"/>
                <a:gd name="connsiteX1006" fmla="*/ 3024366 w 4918970"/>
                <a:gd name="connsiteY1006" fmla="*/ 4483109 h 4941646"/>
                <a:gd name="connsiteX1007" fmla="*/ 3148964 w 4918970"/>
                <a:gd name="connsiteY1007" fmla="*/ 4374899 h 4941646"/>
                <a:gd name="connsiteX1008" fmla="*/ 3230953 w 4918970"/>
                <a:gd name="connsiteY1008" fmla="*/ 4412917 h 4941646"/>
                <a:gd name="connsiteX1009" fmla="*/ 3250430 w 4918970"/>
                <a:gd name="connsiteY1009" fmla="*/ 4444282 h 4941646"/>
                <a:gd name="connsiteX1010" fmla="*/ 3271814 w 4918970"/>
                <a:gd name="connsiteY1010" fmla="*/ 4418452 h 4941646"/>
                <a:gd name="connsiteX1011" fmla="*/ 3274827 w 4918970"/>
                <a:gd name="connsiteY1011" fmla="*/ 4290343 h 4941646"/>
                <a:gd name="connsiteX1012" fmla="*/ 3197603 w 4918970"/>
                <a:gd name="connsiteY1012" fmla="*/ 4230185 h 4941646"/>
                <a:gd name="connsiteX1013" fmla="*/ 3170100 w 4918970"/>
                <a:gd name="connsiteY1013" fmla="*/ 4226641 h 4941646"/>
                <a:gd name="connsiteX1014" fmla="*/ 3109424 w 4918970"/>
                <a:gd name="connsiteY1014" fmla="*/ 4231432 h 4941646"/>
                <a:gd name="connsiteX1015" fmla="*/ 2960577 w 4918970"/>
                <a:gd name="connsiteY1015" fmla="*/ 4334021 h 4941646"/>
                <a:gd name="connsiteX1016" fmla="*/ 2948614 w 4918970"/>
                <a:gd name="connsiteY1016" fmla="*/ 4570515 h 4941646"/>
                <a:gd name="connsiteX1017" fmla="*/ 3086350 w 4918970"/>
                <a:gd name="connsiteY1017" fmla="*/ 4687599 h 4941646"/>
                <a:gd name="connsiteX1018" fmla="*/ 3135027 w 4918970"/>
                <a:gd name="connsiteY1018" fmla="*/ 4696450 h 4941646"/>
                <a:gd name="connsiteX1019" fmla="*/ 3186909 w 4918970"/>
                <a:gd name="connsiteY1019" fmla="*/ 4697395 h 4941646"/>
                <a:gd name="connsiteX1020" fmla="*/ 3492757 w 4918970"/>
                <a:gd name="connsiteY1020" fmla="*/ 4455786 h 4941646"/>
                <a:gd name="connsiteX1021" fmla="*/ 3529094 w 4918970"/>
                <a:gd name="connsiteY1021" fmla="*/ 4384360 h 4941646"/>
                <a:gd name="connsiteX1022" fmla="*/ 3523158 w 4918970"/>
                <a:gd name="connsiteY1022" fmla="*/ 4369461 h 4941646"/>
                <a:gd name="connsiteX1023" fmla="*/ 3468082 w 4918970"/>
                <a:gd name="connsiteY1023" fmla="*/ 4100240 h 4941646"/>
                <a:gd name="connsiteX1024" fmla="*/ 3464193 w 4918970"/>
                <a:gd name="connsiteY1024" fmla="*/ 3962584 h 4941646"/>
                <a:gd name="connsiteX1025" fmla="*/ 3409200 w 4918970"/>
                <a:gd name="connsiteY1025" fmla="*/ 3940291 h 4941646"/>
                <a:gd name="connsiteX1026" fmla="*/ 3359250 w 4918970"/>
                <a:gd name="connsiteY1026" fmla="*/ 3905871 h 4941646"/>
                <a:gd name="connsiteX1027" fmla="*/ 3357725 w 4918970"/>
                <a:gd name="connsiteY1027" fmla="*/ 3907940 h 4941646"/>
                <a:gd name="connsiteX1028" fmla="*/ 3346384 w 4918970"/>
                <a:gd name="connsiteY1028" fmla="*/ 3897005 h 4941646"/>
                <a:gd name="connsiteX1029" fmla="*/ 3333740 w 4918970"/>
                <a:gd name="connsiteY1029" fmla="*/ 3888292 h 4941646"/>
                <a:gd name="connsiteX1030" fmla="*/ 3335314 w 4918970"/>
                <a:gd name="connsiteY1030" fmla="*/ 3886330 h 4941646"/>
                <a:gd name="connsiteX1031" fmla="*/ 3287896 w 4918970"/>
                <a:gd name="connsiteY1031" fmla="*/ 3840601 h 4941646"/>
                <a:gd name="connsiteX1032" fmla="*/ 3248987 w 4918970"/>
                <a:gd name="connsiteY1032" fmla="*/ 3780366 h 4941646"/>
                <a:gd name="connsiteX1033" fmla="*/ 3242988 w 4918970"/>
                <a:gd name="connsiteY1033" fmla="*/ 3765293 h 4941646"/>
                <a:gd name="connsiteX1034" fmla="*/ 3232761 w 4918970"/>
                <a:gd name="connsiteY1034" fmla="*/ 3794848 h 4941646"/>
                <a:gd name="connsiteX1035" fmla="*/ 3133719 w 4918970"/>
                <a:gd name="connsiteY1035" fmla="*/ 3898073 h 4941646"/>
                <a:gd name="connsiteX1036" fmla="*/ 2953210 w 4918970"/>
                <a:gd name="connsiteY1036" fmla="*/ 3924419 h 4941646"/>
                <a:gd name="connsiteX1037" fmla="*/ 2937156 w 4918970"/>
                <a:gd name="connsiteY1037" fmla="*/ 3917253 h 4941646"/>
                <a:gd name="connsiteX1038" fmla="*/ 2938956 w 4918970"/>
                <a:gd name="connsiteY1038" fmla="*/ 3899765 h 4941646"/>
                <a:gd name="connsiteX1039" fmla="*/ 3051861 w 4918970"/>
                <a:gd name="connsiteY1039" fmla="*/ 3756481 h 4941646"/>
                <a:gd name="connsiteX1040" fmla="*/ 3145447 w 4918970"/>
                <a:gd name="connsiteY1040" fmla="*/ 3723732 h 4941646"/>
                <a:gd name="connsiteX1041" fmla="*/ 3228896 w 4918970"/>
                <a:gd name="connsiteY1041" fmla="*/ 3729878 h 4941646"/>
                <a:gd name="connsiteX1042" fmla="*/ 3222549 w 4918970"/>
                <a:gd name="connsiteY1042" fmla="*/ 3713929 h 4941646"/>
                <a:gd name="connsiteX1043" fmla="*/ 3210448 w 4918970"/>
                <a:gd name="connsiteY1043" fmla="*/ 3570152 h 4941646"/>
                <a:gd name="connsiteX1044" fmla="*/ 3429893 w 4918970"/>
                <a:gd name="connsiteY1044" fmla="*/ 3274120 h 4941646"/>
                <a:gd name="connsiteX1045" fmla="*/ 3711178 w 4918970"/>
                <a:gd name="connsiteY1045" fmla="*/ 3269596 h 4941646"/>
                <a:gd name="connsiteX1046" fmla="*/ 3782593 w 4918970"/>
                <a:gd name="connsiteY1046" fmla="*/ 3309407 h 4941646"/>
                <a:gd name="connsiteX1047" fmla="*/ 3783447 w 4918970"/>
                <a:gd name="connsiteY1047" fmla="*/ 3308105 h 4941646"/>
                <a:gd name="connsiteX1048" fmla="*/ 3785382 w 4918970"/>
                <a:gd name="connsiteY1048" fmla="*/ 3309787 h 4941646"/>
                <a:gd name="connsiteX1049" fmla="*/ 3740197 w 4918970"/>
                <a:gd name="connsiteY1049" fmla="*/ 3235481 h 4941646"/>
                <a:gd name="connsiteX1050" fmla="*/ 3570082 w 4918970"/>
                <a:gd name="connsiteY1050" fmla="*/ 3022141 h 4941646"/>
                <a:gd name="connsiteX1051" fmla="*/ 2897637 w 4918970"/>
                <a:gd name="connsiteY1051" fmla="*/ 2745027 h 4941646"/>
                <a:gd name="connsiteX1052" fmla="*/ 2831115 w 4918970"/>
                <a:gd name="connsiteY1052" fmla="*/ 2779004 h 4941646"/>
                <a:gd name="connsiteX1053" fmla="*/ 2781035 w 4918970"/>
                <a:gd name="connsiteY1053" fmla="*/ 2817087 h 4941646"/>
                <a:gd name="connsiteX1054" fmla="*/ 2694811 w 4918970"/>
                <a:gd name="connsiteY1054" fmla="*/ 3023320 h 4941646"/>
                <a:gd name="connsiteX1055" fmla="*/ 2840505 w 4918970"/>
                <a:gd name="connsiteY1055" fmla="*/ 3277301 h 4941646"/>
                <a:gd name="connsiteX1056" fmla="*/ 3062057 w 4918970"/>
                <a:gd name="connsiteY1056" fmla="*/ 3306983 h 4941646"/>
                <a:gd name="connsiteX1057" fmla="*/ 3131625 w 4918970"/>
                <a:gd name="connsiteY1057" fmla="*/ 3278268 h 4941646"/>
                <a:gd name="connsiteX1058" fmla="*/ 3159954 w 4918970"/>
                <a:gd name="connsiteY1058" fmla="*/ 3258952 h 4941646"/>
                <a:gd name="connsiteX1059" fmla="*/ 3211372 w 4918970"/>
                <a:gd name="connsiteY1059" fmla="*/ 3149373 h 4941646"/>
                <a:gd name="connsiteX1060" fmla="*/ 3136271 w 4918970"/>
                <a:gd name="connsiteY1060" fmla="*/ 3009848 h 4941646"/>
                <a:gd name="connsiteX1061" fmla="*/ 3097753 w 4918970"/>
                <a:gd name="connsiteY1061" fmla="*/ 2998910 h 4941646"/>
                <a:gd name="connsiteX1062" fmla="*/ 3094333 w 4918970"/>
                <a:gd name="connsiteY1062" fmla="*/ 3038842 h 4941646"/>
                <a:gd name="connsiteX1063" fmla="*/ 3025258 w 4918970"/>
                <a:gd name="connsiteY1063" fmla="*/ 3126689 h 4941646"/>
                <a:gd name="connsiteX1064" fmla="*/ 2827284 w 4918970"/>
                <a:gd name="connsiteY1064" fmla="*/ 3077222 h 4941646"/>
                <a:gd name="connsiteX1065" fmla="*/ 2883432 w 4918970"/>
                <a:gd name="connsiteY1065" fmla="*/ 2881039 h 4941646"/>
                <a:gd name="connsiteX1066" fmla="*/ 2900902 w 4918970"/>
                <a:gd name="connsiteY1066" fmla="*/ 2875038 h 4941646"/>
                <a:gd name="connsiteX1067" fmla="*/ 2900433 w 4918970"/>
                <a:gd name="connsiteY1067" fmla="*/ 2874225 h 4941646"/>
                <a:gd name="connsiteX1068" fmla="*/ 3216312 w 4918970"/>
                <a:gd name="connsiteY1068" fmla="*/ 2877364 h 4941646"/>
                <a:gd name="connsiteX1069" fmla="*/ 3366036 w 4918970"/>
                <a:gd name="connsiteY1069" fmla="*/ 3155523 h 4941646"/>
                <a:gd name="connsiteX1070" fmla="*/ 3263529 w 4918970"/>
                <a:gd name="connsiteY1070" fmla="*/ 3373983 h 4941646"/>
                <a:gd name="connsiteX1071" fmla="*/ 3210029 w 4918970"/>
                <a:gd name="connsiteY1071" fmla="*/ 3410460 h 4941646"/>
                <a:gd name="connsiteX1072" fmla="*/ 3210999 w 4918970"/>
                <a:gd name="connsiteY1072" fmla="*/ 3412140 h 4941646"/>
                <a:gd name="connsiteX1073" fmla="*/ 3202297 w 4918970"/>
                <a:gd name="connsiteY1073" fmla="*/ 3415732 h 4941646"/>
                <a:gd name="connsiteX1074" fmla="*/ 3194697 w 4918970"/>
                <a:gd name="connsiteY1074" fmla="*/ 3420914 h 4941646"/>
                <a:gd name="connsiteX1075" fmla="*/ 3193849 w 4918970"/>
                <a:gd name="connsiteY1075" fmla="*/ 3419219 h 4941646"/>
                <a:gd name="connsiteX1076" fmla="*/ 3101878 w 4918970"/>
                <a:gd name="connsiteY1076" fmla="*/ 3457182 h 4941646"/>
                <a:gd name="connsiteX1077" fmla="*/ 2762564 w 4918970"/>
                <a:gd name="connsiteY1077" fmla="*/ 3411724 h 4941646"/>
                <a:gd name="connsiteX1078" fmla="*/ 2539429 w 4918970"/>
                <a:gd name="connsiteY1078" fmla="*/ 3022743 h 4941646"/>
                <a:gd name="connsiteX1079" fmla="*/ 2671481 w 4918970"/>
                <a:gd name="connsiteY1079" fmla="*/ 2706889 h 4941646"/>
                <a:gd name="connsiteX1080" fmla="*/ 2742251 w 4918970"/>
                <a:gd name="connsiteY1080" fmla="*/ 2653071 h 4941646"/>
                <a:gd name="connsiteX1081" fmla="*/ 2740868 w 4918970"/>
                <a:gd name="connsiteY1081" fmla="*/ 2650820 h 4941646"/>
                <a:gd name="connsiteX1082" fmla="*/ 2754235 w 4918970"/>
                <a:gd name="connsiteY1082" fmla="*/ 2643959 h 4941646"/>
                <a:gd name="connsiteX1083" fmla="*/ 2765448 w 4918970"/>
                <a:gd name="connsiteY1083" fmla="*/ 2635431 h 4941646"/>
                <a:gd name="connsiteX1084" fmla="*/ 2766671 w 4918970"/>
                <a:gd name="connsiteY1084" fmla="*/ 2637576 h 4941646"/>
                <a:gd name="connsiteX1085" fmla="*/ 2834007 w 4918970"/>
                <a:gd name="connsiteY1085" fmla="*/ 2603014 h 4941646"/>
                <a:gd name="connsiteX1086" fmla="*/ 3045763 w 4918970"/>
                <a:gd name="connsiteY1086" fmla="*/ 2574191 h 4941646"/>
                <a:gd name="connsiteX1087" fmla="*/ 3338577 w 4918970"/>
                <a:gd name="connsiteY1087" fmla="*/ 2658575 h 4941646"/>
                <a:gd name="connsiteX1088" fmla="*/ 3370762 w 4918970"/>
                <a:gd name="connsiteY1088" fmla="*/ 2676288 h 4941646"/>
                <a:gd name="connsiteX1089" fmla="*/ 3368871 w 4918970"/>
                <a:gd name="connsiteY1089" fmla="*/ 2619088 h 4941646"/>
                <a:gd name="connsiteX1090" fmla="*/ 3568788 w 4918970"/>
                <a:gd name="connsiteY1090" fmla="*/ 2114047 h 4941646"/>
                <a:gd name="connsiteX1091" fmla="*/ 3630985 w 4918970"/>
                <a:gd name="connsiteY1091" fmla="*/ 2069991 h 4941646"/>
                <a:gd name="connsiteX1092" fmla="*/ 3630749 w 4918970"/>
                <a:gd name="connsiteY1092" fmla="*/ 2069603 h 4941646"/>
                <a:gd name="connsiteX1093" fmla="*/ 3633689 w 4918970"/>
                <a:gd name="connsiteY1093" fmla="*/ 2068076 h 4941646"/>
                <a:gd name="connsiteX1094" fmla="*/ 3635956 w 4918970"/>
                <a:gd name="connsiteY1094" fmla="*/ 2066470 h 4941646"/>
                <a:gd name="connsiteX1095" fmla="*/ 3636147 w 4918970"/>
                <a:gd name="connsiteY1095" fmla="*/ 2066799 h 4941646"/>
                <a:gd name="connsiteX1096" fmla="*/ 3676756 w 4918970"/>
                <a:gd name="connsiteY1096" fmla="*/ 2045706 h 4941646"/>
                <a:gd name="connsiteX1097" fmla="*/ 3674207 w 4918970"/>
                <a:gd name="connsiteY1097" fmla="*/ 2043574 h 4941646"/>
                <a:gd name="connsiteX1098" fmla="*/ 4015700 w 4918970"/>
                <a:gd name="connsiteY1098" fmla="*/ 1676316 h 4941646"/>
                <a:gd name="connsiteX1099" fmla="*/ 4020727 w 4918970"/>
                <a:gd name="connsiteY1099" fmla="*/ 1676316 h 4941646"/>
                <a:gd name="connsiteX1100" fmla="*/ 4013874 w 4918970"/>
                <a:gd name="connsiteY1100" fmla="*/ 1614618 h 4941646"/>
                <a:gd name="connsiteX1101" fmla="*/ 3902802 w 4918970"/>
                <a:gd name="connsiteY1101" fmla="*/ 1464821 h 4941646"/>
                <a:gd name="connsiteX1102" fmla="*/ 3658590 w 4918970"/>
                <a:gd name="connsiteY1102" fmla="*/ 1462107 h 4941646"/>
                <a:gd name="connsiteX1103" fmla="*/ 3544215 w 4918970"/>
                <a:gd name="connsiteY1103" fmla="*/ 1609398 h 4941646"/>
                <a:gd name="connsiteX1104" fmla="*/ 3536731 w 4918970"/>
                <a:gd name="connsiteY1104" fmla="*/ 1665403 h 4941646"/>
                <a:gd name="connsiteX1105" fmla="*/ 3540076 w 4918970"/>
                <a:gd name="connsiteY1105" fmla="*/ 1665602 h 4941646"/>
                <a:gd name="connsiteX1106" fmla="*/ 3598957 w 4918970"/>
                <a:gd name="connsiteY1106" fmla="*/ 1780400 h 4941646"/>
                <a:gd name="connsiteX1107" fmla="*/ 3727917 w 4918970"/>
                <a:gd name="connsiteY1107" fmla="*/ 1784246 h 4941646"/>
                <a:gd name="connsiteX1108" fmla="*/ 3755034 w 4918970"/>
                <a:gd name="connsiteY1108" fmla="*/ 1764133 h 4941646"/>
                <a:gd name="connsiteX1109" fmla="*/ 3724546 w 4918970"/>
                <a:gd name="connsiteY1109" fmla="*/ 1742870 h 4941646"/>
                <a:gd name="connsiteX1110" fmla="*/ 3690723 w 4918970"/>
                <a:gd name="connsiteY1110" fmla="*/ 1658398 h 4941646"/>
                <a:gd name="connsiteX1111" fmla="*/ 3806203 w 4918970"/>
                <a:gd name="connsiteY1111" fmla="*/ 1538936 h 4941646"/>
                <a:gd name="connsiteX1112" fmla="*/ 3921682 w 4918970"/>
                <a:gd name="connsiteY1112" fmla="*/ 1658398 h 4941646"/>
                <a:gd name="connsiteX1113" fmla="*/ 3918802 w 4918970"/>
                <a:gd name="connsiteY1113" fmla="*/ 1673160 h 4941646"/>
                <a:gd name="connsiteX1114" fmla="*/ 3919565 w 4918970"/>
                <a:gd name="connsiteY1114" fmla="*/ 1673160 h 4941646"/>
                <a:gd name="connsiteX1115" fmla="*/ 3788752 w 4918970"/>
                <a:gd name="connsiteY1115" fmla="*/ 1894621 h 4941646"/>
                <a:gd name="connsiteX1116" fmla="*/ 3531654 w 4918970"/>
                <a:gd name="connsiteY1116" fmla="*/ 1886958 h 4941646"/>
                <a:gd name="connsiteX1117" fmla="*/ 3419338 w 4918970"/>
                <a:gd name="connsiteY1117" fmla="*/ 1725736 h 4941646"/>
                <a:gd name="connsiteX1118" fmla="*/ 3415397 w 4918970"/>
                <a:gd name="connsiteY1118" fmla="*/ 1673160 h 4941646"/>
                <a:gd name="connsiteX1119" fmla="*/ 3413819 w 4918970"/>
                <a:gd name="connsiteY1119" fmla="*/ 1673160 h 4941646"/>
                <a:gd name="connsiteX1120" fmla="*/ 3414831 w 4918970"/>
                <a:gd name="connsiteY1120" fmla="*/ 1665593 h 4941646"/>
                <a:gd name="connsiteX1121" fmla="*/ 3414269 w 4918970"/>
                <a:gd name="connsiteY1121" fmla="*/ 1658093 h 4941646"/>
                <a:gd name="connsiteX1122" fmla="*/ 3415821 w 4918970"/>
                <a:gd name="connsiteY1122" fmla="*/ 1658186 h 4941646"/>
                <a:gd name="connsiteX1123" fmla="*/ 3426619 w 4918970"/>
                <a:gd name="connsiteY1123" fmla="*/ 1577375 h 4941646"/>
                <a:gd name="connsiteX1124" fmla="*/ 3598437 w 4918970"/>
                <a:gd name="connsiteY1124" fmla="*/ 1356111 h 4941646"/>
                <a:gd name="connsiteX1125" fmla="*/ 3782418 w 4918970"/>
                <a:gd name="connsiteY1125" fmla="*/ 1308636 h 4941646"/>
                <a:gd name="connsiteX1126" fmla="*/ 3965296 w 4918970"/>
                <a:gd name="connsiteY1126" fmla="*/ 1360189 h 4941646"/>
                <a:gd name="connsiteX1127" fmla="*/ 4040966 w 4918970"/>
                <a:gd name="connsiteY1127" fmla="*/ 1420294 h 4941646"/>
                <a:gd name="connsiteX1128" fmla="*/ 4076804 w 4918970"/>
                <a:gd name="connsiteY1128" fmla="*/ 1468863 h 4941646"/>
                <a:gd name="connsiteX1129" fmla="*/ 4078947 w 4918970"/>
                <a:gd name="connsiteY1129" fmla="*/ 1426895 h 4941646"/>
                <a:gd name="connsiteX1130" fmla="*/ 4138882 w 4918970"/>
                <a:gd name="connsiteY1130" fmla="*/ 1229283 h 4941646"/>
                <a:gd name="connsiteX1131" fmla="*/ 4142864 w 4918970"/>
                <a:gd name="connsiteY1131" fmla="*/ 1221936 h 4941646"/>
                <a:gd name="connsiteX1132" fmla="*/ 4072388 w 4918970"/>
                <a:gd name="connsiteY1132" fmla="*/ 1224496 h 4941646"/>
                <a:gd name="connsiteX1133" fmla="*/ 4001871 w 4918970"/>
                <a:gd name="connsiteY1133" fmla="*/ 1213151 h 4941646"/>
                <a:gd name="connsiteX1134" fmla="*/ 3926488 w 4918970"/>
                <a:gd name="connsiteY1134" fmla="*/ 1182098 h 4941646"/>
                <a:gd name="connsiteX1135" fmla="*/ 3925792 w 4918970"/>
                <a:gd name="connsiteY1135" fmla="*/ 1183487 h 4941646"/>
                <a:gd name="connsiteX1136" fmla="*/ 3919577 w 4918970"/>
                <a:gd name="connsiteY1136" fmla="*/ 1179251 h 4941646"/>
                <a:gd name="connsiteX1137" fmla="*/ 3912520 w 4918970"/>
                <a:gd name="connsiteY1137" fmla="*/ 1176343 h 4941646"/>
                <a:gd name="connsiteX1138" fmla="*/ 3913309 w 4918970"/>
                <a:gd name="connsiteY1138" fmla="*/ 1174977 h 4941646"/>
                <a:gd name="connsiteX1139" fmla="*/ 3869746 w 4918970"/>
                <a:gd name="connsiteY1139" fmla="*/ 1145275 h 4941646"/>
                <a:gd name="connsiteX1140" fmla="*/ 3786283 w 4918970"/>
                <a:gd name="connsiteY1140" fmla="*/ 967396 h 4941646"/>
                <a:gd name="connsiteX1141" fmla="*/ 3908192 w 4918970"/>
                <a:gd name="connsiteY1141" fmla="*/ 740909 h 4941646"/>
                <a:gd name="connsiteX1142" fmla="*/ 4165392 w 4918970"/>
                <a:gd name="connsiteY1142" fmla="*/ 738354 h 4941646"/>
                <a:gd name="connsiteX1143" fmla="*/ 4165010 w 4918970"/>
                <a:gd name="connsiteY1143" fmla="*/ 739015 h 4941646"/>
                <a:gd name="connsiteX1144" fmla="*/ 4179235 w 4918970"/>
                <a:gd name="connsiteY1144" fmla="*/ 743901 h 4941646"/>
                <a:gd name="connsiteX1145" fmla="*/ 4224952 w 4918970"/>
                <a:gd name="connsiteY1145" fmla="*/ 903641 h 4941646"/>
                <a:gd name="connsiteX1146" fmla="*/ 4063755 w 4918970"/>
                <a:gd name="connsiteY1146" fmla="*/ 943919 h 4941646"/>
                <a:gd name="connsiteX1147" fmla="*/ 4007512 w 4918970"/>
                <a:gd name="connsiteY1147" fmla="*/ 872390 h 4941646"/>
                <a:gd name="connsiteX1148" fmla="*/ 4004341 w 4918970"/>
                <a:gd name="connsiteY1148" fmla="*/ 835355 h 4941646"/>
                <a:gd name="connsiteX1149" fmla="*/ 3973364 w 4918970"/>
                <a:gd name="connsiteY1149" fmla="*/ 848783 h 4941646"/>
                <a:gd name="connsiteX1150" fmla="*/ 3912215 w 4918970"/>
                <a:gd name="connsiteY1150" fmla="*/ 962389 h 4941646"/>
                <a:gd name="connsiteX1151" fmla="*/ 3982192 w 4918970"/>
                <a:gd name="connsiteY1151" fmla="*/ 1070781 h 4941646"/>
                <a:gd name="connsiteX1152" fmla="*/ 3980693 w 4918970"/>
                <a:gd name="connsiteY1152" fmla="*/ 1073778 h 4941646"/>
                <a:gd name="connsiteX1153" fmla="*/ 4032936 w 4918970"/>
                <a:gd name="connsiteY1153" fmla="*/ 1095298 h 4941646"/>
                <a:gd name="connsiteX1154" fmla="*/ 4217681 w 4918970"/>
                <a:gd name="connsiteY1154" fmla="*/ 1069892 h 4941646"/>
                <a:gd name="connsiteX1155" fmla="*/ 4337436 w 4918970"/>
                <a:gd name="connsiteY1155" fmla="*/ 857041 h 4941646"/>
                <a:gd name="connsiteX1156" fmla="*/ 4263244 w 4918970"/>
                <a:gd name="connsiteY1156" fmla="*/ 685950 h 4941646"/>
                <a:gd name="connsiteX1157" fmla="*/ 4213240 w 4918970"/>
                <a:gd name="connsiteY1157" fmla="*/ 649166 h 4941646"/>
                <a:gd name="connsiteX1158" fmla="*/ 4210727 w 4918970"/>
                <a:gd name="connsiteY1158" fmla="*/ 653520 h 4941646"/>
                <a:gd name="connsiteX1159" fmla="*/ 3721921 w 4918970"/>
                <a:gd name="connsiteY1159" fmla="*/ 765631 h 4941646"/>
                <a:gd name="connsiteX1160" fmla="*/ 3720888 w 4918970"/>
                <a:gd name="connsiteY1160" fmla="*/ 759716 h 4941646"/>
                <a:gd name="connsiteX1161" fmla="*/ 3670419 w 4918970"/>
                <a:gd name="connsiteY1161" fmla="*/ 784012 h 4941646"/>
                <a:gd name="connsiteX1162" fmla="*/ 3218076 w 4918970"/>
                <a:gd name="connsiteY1162" fmla="*/ 802753 h 4941646"/>
                <a:gd name="connsiteX1163" fmla="*/ 3165008 w 4918970"/>
                <a:gd name="connsiteY1163" fmla="*/ 770579 h 4941646"/>
                <a:gd name="connsiteX1164" fmla="*/ 3164794 w 4918970"/>
                <a:gd name="connsiteY1164" fmla="*/ 770882 h 4941646"/>
                <a:gd name="connsiteX1165" fmla="*/ 3162700 w 4918970"/>
                <a:gd name="connsiteY1165" fmla="*/ 769180 h 4941646"/>
                <a:gd name="connsiteX1166" fmla="*/ 3160766 w 4918970"/>
                <a:gd name="connsiteY1166" fmla="*/ 768008 h 4941646"/>
                <a:gd name="connsiteX1167" fmla="*/ 3160950 w 4918970"/>
                <a:gd name="connsiteY1167" fmla="*/ 767758 h 4941646"/>
                <a:gd name="connsiteX1168" fmla="*/ 3126960 w 4918970"/>
                <a:gd name="connsiteY1168" fmla="*/ 740145 h 4941646"/>
                <a:gd name="connsiteX1169" fmla="*/ 3043604 w 4918970"/>
                <a:gd name="connsiteY1169" fmla="*/ 624540 h 4941646"/>
                <a:gd name="connsiteX1170" fmla="*/ 3012515 w 4918970"/>
                <a:gd name="connsiteY1170" fmla="*/ 437093 h 4941646"/>
                <a:gd name="connsiteX1171" fmla="*/ 3015501 w 4918970"/>
                <a:gd name="connsiteY1171" fmla="*/ 424463 h 4941646"/>
                <a:gd name="connsiteX1172" fmla="*/ 3007456 w 4918970"/>
                <a:gd name="connsiteY1172" fmla="*/ 431695 h 4941646"/>
                <a:gd name="connsiteX1173" fmla="*/ 2815007 w 4918970"/>
                <a:gd name="connsiteY1173" fmla="*/ 193551 h 4941646"/>
                <a:gd name="connsiteX1174" fmla="*/ 2815442 w 4918970"/>
                <a:gd name="connsiteY1174" fmla="*/ 190512 h 4941646"/>
                <a:gd name="connsiteX1175" fmla="*/ 2777560 w 4918970"/>
                <a:gd name="connsiteY1175" fmla="*/ 189321 h 4941646"/>
                <a:gd name="connsiteX1176" fmla="*/ 2677422 w 4918970"/>
                <a:gd name="connsiteY1176" fmla="*/ 243503 h 4941646"/>
                <a:gd name="connsiteX1177" fmla="*/ 2654669 w 4918970"/>
                <a:gd name="connsiteY1177" fmla="*/ 390867 h 4941646"/>
                <a:gd name="connsiteX1178" fmla="*/ 2733804 w 4918970"/>
                <a:gd name="connsiteY1178" fmla="*/ 472727 h 4941646"/>
                <a:gd name="connsiteX1179" fmla="*/ 2767006 w 4918970"/>
                <a:gd name="connsiteY1179" fmla="*/ 482093 h 4941646"/>
                <a:gd name="connsiteX1180" fmla="*/ 2767416 w 4918970"/>
                <a:gd name="connsiteY1180" fmla="*/ 480087 h 4941646"/>
                <a:gd name="connsiteX1181" fmla="*/ 2841889 w 4918970"/>
                <a:gd name="connsiteY1181" fmla="*/ 454424 h 4941646"/>
                <a:gd name="connsiteX1182" fmla="*/ 2855361 w 4918970"/>
                <a:gd name="connsiteY1182" fmla="*/ 376815 h 4941646"/>
                <a:gd name="connsiteX1183" fmla="*/ 2845550 w 4918970"/>
                <a:gd name="connsiteY1183" fmla="*/ 358687 h 4941646"/>
                <a:gd name="connsiteX1184" fmla="*/ 2830063 w 4918970"/>
                <a:gd name="connsiteY1184" fmla="*/ 375275 h 4941646"/>
                <a:gd name="connsiteX1185" fmla="*/ 2776084 w 4918970"/>
                <a:gd name="connsiteY1185" fmla="*/ 388415 h 4941646"/>
                <a:gd name="connsiteX1186" fmla="*/ 2713866 w 4918970"/>
                <a:gd name="connsiteY1186" fmla="*/ 308293 h 4941646"/>
                <a:gd name="connsiteX1187" fmla="*/ 2796050 w 4918970"/>
                <a:gd name="connsiteY1187" fmla="*/ 248825 h 4941646"/>
                <a:gd name="connsiteX1188" fmla="*/ 2804723 w 4918970"/>
                <a:gd name="connsiteY1188" fmla="*/ 251843 h 4941646"/>
                <a:gd name="connsiteX1189" fmla="*/ 2804789 w 4918970"/>
                <a:gd name="connsiteY1189" fmla="*/ 251381 h 4941646"/>
                <a:gd name="connsiteX1190" fmla="*/ 2927332 w 4918970"/>
                <a:gd name="connsiteY1190" fmla="*/ 349588 h 4941646"/>
                <a:gd name="connsiteX1191" fmla="*/ 2900473 w 4918970"/>
                <a:gd name="connsiteY1191" fmla="*/ 504313 h 4941646"/>
                <a:gd name="connsiteX1192" fmla="*/ 2793323 w 4918970"/>
                <a:gd name="connsiteY1192" fmla="*/ 558258 h 4941646"/>
                <a:gd name="connsiteX1193" fmla="*/ 2761206 w 4918970"/>
                <a:gd name="connsiteY1193" fmla="*/ 556095 h 4941646"/>
                <a:gd name="connsiteX1194" fmla="*/ 2761069 w 4918970"/>
                <a:gd name="connsiteY1194" fmla="*/ 557050 h 4941646"/>
                <a:gd name="connsiteX1195" fmla="*/ 2756583 w 4918970"/>
                <a:gd name="connsiteY1195" fmla="*/ 555784 h 4941646"/>
                <a:gd name="connsiteX1196" fmla="*/ 2752002 w 4918970"/>
                <a:gd name="connsiteY1196" fmla="*/ 555475 h 4941646"/>
                <a:gd name="connsiteX1197" fmla="*/ 2752192 w 4918970"/>
                <a:gd name="connsiteY1197" fmla="*/ 554545 h 4941646"/>
                <a:gd name="connsiteX1198" fmla="*/ 2704285 w 4918970"/>
                <a:gd name="connsiteY1198" fmla="*/ 541033 h 4941646"/>
                <a:gd name="connsiteX1199" fmla="*/ 2585408 w 4918970"/>
                <a:gd name="connsiteY1199" fmla="*/ 418061 h 4941646"/>
                <a:gd name="connsiteX1200" fmla="*/ 2619585 w 4918970"/>
                <a:gd name="connsiteY1200" fmla="*/ 196686 h 4941646"/>
                <a:gd name="connsiteX1201" fmla="*/ 2713551 w 4918970"/>
                <a:gd name="connsiteY1201" fmla="*/ 128654 h 4941646"/>
                <a:gd name="connsiteX1202" fmla="*/ 2799366 w 4918970"/>
                <a:gd name="connsiteY1202" fmla="*/ 114250 h 4941646"/>
                <a:gd name="connsiteX1203" fmla="*/ 2825976 w 4918970"/>
                <a:gd name="connsiteY1203" fmla="*/ 116853 h 4941646"/>
                <a:gd name="connsiteX1204" fmla="*/ 2826004 w 4918970"/>
                <a:gd name="connsiteY1204" fmla="*/ 116666 h 4941646"/>
                <a:gd name="connsiteX1205" fmla="*/ 2827347 w 4918970"/>
                <a:gd name="connsiteY1205" fmla="*/ 116987 h 4941646"/>
                <a:gd name="connsiteX1206" fmla="*/ 2828987 w 4918970"/>
                <a:gd name="connsiteY1206" fmla="*/ 117147 h 4941646"/>
                <a:gd name="connsiteX1207" fmla="*/ 2828949 w 4918970"/>
                <a:gd name="connsiteY1207" fmla="*/ 117370 h 4941646"/>
                <a:gd name="connsiteX1208" fmla="*/ 2865800 w 4918970"/>
                <a:gd name="connsiteY1208" fmla="*/ 126184 h 4941646"/>
                <a:gd name="connsiteX1209" fmla="*/ 3034586 w 4918970"/>
                <a:gd name="connsiteY1209" fmla="*/ 286050 h 4941646"/>
                <a:gd name="connsiteX1210" fmla="*/ 3047879 w 4918970"/>
                <a:gd name="connsiteY1210" fmla="*/ 318780 h 4941646"/>
                <a:gd name="connsiteX1211" fmla="*/ 3079973 w 4918970"/>
                <a:gd name="connsiteY1211" fmla="*/ 259464 h 4941646"/>
                <a:gd name="connsiteX1212" fmla="*/ 3227652 w 4918970"/>
                <a:gd name="connsiteY1212" fmla="*/ 139909 h 4941646"/>
                <a:gd name="connsiteX1213" fmla="*/ 3367954 w 4918970"/>
                <a:gd name="connsiteY1213" fmla="*/ 108756 h 4941646"/>
                <a:gd name="connsiteX1214" fmla="*/ 3507723 w 4918970"/>
                <a:gd name="connsiteY1214" fmla="*/ 133592 h 4941646"/>
                <a:gd name="connsiteX1215" fmla="*/ 3579079 w 4918970"/>
                <a:gd name="connsiteY1215" fmla="*/ 173027 h 4941646"/>
                <a:gd name="connsiteX1216" fmla="*/ 3579929 w 4918970"/>
                <a:gd name="connsiteY1216" fmla="*/ 171725 h 4941646"/>
                <a:gd name="connsiteX1217" fmla="*/ 3585620 w 4918970"/>
                <a:gd name="connsiteY1217" fmla="*/ 176642 h 4941646"/>
                <a:gd name="connsiteX1218" fmla="*/ 3592302 w 4918970"/>
                <a:gd name="connsiteY1218" fmla="*/ 180335 h 4941646"/>
                <a:gd name="connsiteX1219" fmla="*/ 3591363 w 4918970"/>
                <a:gd name="connsiteY1219" fmla="*/ 181602 h 4941646"/>
                <a:gd name="connsiteX1220" fmla="*/ 3631260 w 4918970"/>
                <a:gd name="connsiteY1220" fmla="*/ 216070 h 4941646"/>
                <a:gd name="connsiteX1221" fmla="*/ 3657117 w 4918970"/>
                <a:gd name="connsiteY1221" fmla="*/ 251964 h 4941646"/>
                <a:gd name="connsiteX1222" fmla="*/ 3675180 w 4918970"/>
                <a:gd name="connsiteY1222" fmla="*/ 216821 h 4941646"/>
                <a:gd name="connsiteX1223" fmla="*/ 3787801 w 4918970"/>
                <a:gd name="connsiteY1223" fmla="*/ 128612 h 4941646"/>
                <a:gd name="connsiteX1224" fmla="*/ 3970223 w 4918970"/>
                <a:gd name="connsiteY1224" fmla="*/ 128010 h 4941646"/>
                <a:gd name="connsiteX1225" fmla="*/ 3985104 w 4918970"/>
                <a:gd name="connsiteY1225" fmla="*/ 137370 h 4941646"/>
                <a:gd name="connsiteX1226" fmla="*/ 3980853 w 4918970"/>
                <a:gd name="connsiteY1226" fmla="*/ 154430 h 4941646"/>
                <a:gd name="connsiteX1227" fmla="*/ 3848852 w 4918970"/>
                <a:gd name="connsiteY1227" fmla="*/ 280340 h 4941646"/>
                <a:gd name="connsiteX1228" fmla="*/ 3706522 w 4918970"/>
                <a:gd name="connsiteY1228" fmla="*/ 294716 h 4941646"/>
                <a:gd name="connsiteX1229" fmla="*/ 3672488 w 4918970"/>
                <a:gd name="connsiteY1229" fmla="*/ 283024 h 4941646"/>
                <a:gd name="connsiteX1230" fmla="*/ 3681211 w 4918970"/>
                <a:gd name="connsiteY1230" fmla="*/ 302237 h 4941646"/>
                <a:gd name="connsiteX1231" fmla="*/ 3693925 w 4918970"/>
                <a:gd name="connsiteY1231" fmla="*/ 402295 h 4941646"/>
                <a:gd name="connsiteX1232" fmla="*/ 3547019 w 4918970"/>
                <a:gd name="connsiteY1232" fmla="*/ 613427 h 4941646"/>
                <a:gd name="connsiteX1233" fmla="*/ 3291201 w 4918970"/>
                <a:gd name="connsiteY1233" fmla="*/ 586680 h 4941646"/>
                <a:gd name="connsiteX1234" fmla="*/ 3291655 w 4918970"/>
                <a:gd name="connsiteY1234" fmla="*/ 586066 h 4941646"/>
                <a:gd name="connsiteX1235" fmla="*/ 3278079 w 4918970"/>
                <a:gd name="connsiteY1235" fmla="*/ 579592 h 4941646"/>
                <a:gd name="connsiteX1236" fmla="*/ 3250849 w 4918970"/>
                <a:gd name="connsiteY1236" fmla="*/ 415686 h 4941646"/>
                <a:gd name="connsiteX1237" fmla="*/ 3415584 w 4918970"/>
                <a:gd name="connsiteY1237" fmla="*/ 394026 h 4941646"/>
                <a:gd name="connsiteX1238" fmla="*/ 3463316 w 4918970"/>
                <a:gd name="connsiteY1238" fmla="*/ 471492 h 4941646"/>
                <a:gd name="connsiteX1239" fmla="*/ 3462250 w 4918970"/>
                <a:gd name="connsiteY1239" fmla="*/ 508647 h 4941646"/>
                <a:gd name="connsiteX1240" fmla="*/ 3494554 w 4918970"/>
                <a:gd name="connsiteY1240" fmla="*/ 498835 h 4941646"/>
                <a:gd name="connsiteX1241" fmla="*/ 3568241 w 4918970"/>
                <a:gd name="connsiteY1241" fmla="*/ 392931 h 4941646"/>
                <a:gd name="connsiteX1242" fmla="*/ 3511060 w 4918970"/>
                <a:gd name="connsiteY1242" fmla="*/ 277277 h 4941646"/>
                <a:gd name="connsiteX1243" fmla="*/ 3512892 w 4918970"/>
                <a:gd name="connsiteY1243" fmla="*/ 274470 h 4941646"/>
                <a:gd name="connsiteX1244" fmla="*/ 3463439 w 4918970"/>
                <a:gd name="connsiteY1244" fmla="*/ 247140 h 4941646"/>
                <a:gd name="connsiteX1245" fmla="*/ 3277003 w 4918970"/>
                <a:gd name="connsiteY1245" fmla="*/ 251345 h 4941646"/>
                <a:gd name="connsiteX1246" fmla="*/ 3133789 w 4918970"/>
                <a:gd name="connsiteY1246" fmla="*/ 449175 h 4941646"/>
                <a:gd name="connsiteX1247" fmla="*/ 3188018 w 4918970"/>
                <a:gd name="connsiteY1247" fmla="*/ 627600 h 4941646"/>
                <a:gd name="connsiteX1248" fmla="*/ 3233509 w 4918970"/>
                <a:gd name="connsiteY1248" fmla="*/ 669838 h 4941646"/>
                <a:gd name="connsiteX1249" fmla="*/ 3236501 w 4918970"/>
                <a:gd name="connsiteY1249" fmla="*/ 665799 h 4941646"/>
                <a:gd name="connsiteX1250" fmla="*/ 3662727 w 4918970"/>
                <a:gd name="connsiteY1250" fmla="*/ 651203 h 4941646"/>
                <a:gd name="connsiteX1251" fmla="*/ 3698389 w 4918970"/>
                <a:gd name="connsiteY1251" fmla="*/ 630880 h 4941646"/>
                <a:gd name="connsiteX1252" fmla="*/ 3697975 w 4918970"/>
                <a:gd name="connsiteY1252" fmla="*/ 628504 h 4941646"/>
                <a:gd name="connsiteX1253" fmla="*/ 4156285 w 4918970"/>
                <a:gd name="connsiteY1253" fmla="*/ 500107 h 4941646"/>
                <a:gd name="connsiteX1254" fmla="*/ 4195024 w 4918970"/>
                <a:gd name="connsiteY1254" fmla="*/ 510446 h 4941646"/>
                <a:gd name="connsiteX1255" fmla="*/ 4193237 w 4918970"/>
                <a:gd name="connsiteY1255" fmla="*/ 505509 h 4941646"/>
                <a:gd name="connsiteX1256" fmla="*/ 4193939 w 4918970"/>
                <a:gd name="connsiteY1256" fmla="*/ 220295 h 4941646"/>
                <a:gd name="connsiteX1257" fmla="*/ 4219175 w 4918970"/>
                <a:gd name="connsiteY1257" fmla="*/ 169424 h 4941646"/>
                <a:gd name="connsiteX1258" fmla="*/ 4218883 w 4918970"/>
                <a:gd name="connsiteY1258" fmla="*/ 169254 h 4941646"/>
                <a:gd name="connsiteX1259" fmla="*/ 4220273 w 4918970"/>
                <a:gd name="connsiteY1259" fmla="*/ 167213 h 4941646"/>
                <a:gd name="connsiteX1260" fmla="*/ 4221192 w 4918970"/>
                <a:gd name="connsiteY1260" fmla="*/ 165359 h 4941646"/>
                <a:gd name="connsiteX1261" fmla="*/ 4221434 w 4918970"/>
                <a:gd name="connsiteY1261" fmla="*/ 165507 h 4941646"/>
                <a:gd name="connsiteX1262" fmla="*/ 4243986 w 4918970"/>
                <a:gd name="connsiteY1262" fmla="*/ 132385 h 4941646"/>
                <a:gd name="connsiteX1263" fmla="*/ 4342954 w 4918970"/>
                <a:gd name="connsiteY1263" fmla="*/ 47457 h 4941646"/>
                <a:gd name="connsiteX1264" fmla="*/ 4511458 w 4918970"/>
                <a:gd name="connsiteY1264" fmla="*/ 4639 h 4941646"/>
                <a:gd name="connsiteX1265" fmla="*/ 660663 w 4918970"/>
                <a:gd name="connsiteY1265" fmla="*/ 1998 h 4941646"/>
                <a:gd name="connsiteX1266" fmla="*/ 903970 w 4918970"/>
                <a:gd name="connsiteY1266" fmla="*/ 134116 h 4941646"/>
                <a:gd name="connsiteX1267" fmla="*/ 983228 w 4918970"/>
                <a:gd name="connsiteY1267" fmla="*/ 328943 h 4941646"/>
                <a:gd name="connsiteX1268" fmla="*/ 982983 w 4918970"/>
                <a:gd name="connsiteY1268" fmla="*/ 370766 h 4941646"/>
                <a:gd name="connsiteX1269" fmla="*/ 998600 w 4918970"/>
                <a:gd name="connsiteY1269" fmla="*/ 415354 h 4941646"/>
                <a:gd name="connsiteX1270" fmla="*/ 1185896 w 4918970"/>
                <a:gd name="connsiteY1270" fmla="*/ 578343 h 4941646"/>
                <a:gd name="connsiteX1271" fmla="*/ 1185455 w 4918970"/>
                <a:gd name="connsiteY1271" fmla="*/ 581823 h 4941646"/>
                <a:gd name="connsiteX1272" fmla="*/ 1228764 w 4918970"/>
                <a:gd name="connsiteY1272" fmla="*/ 582488 h 4941646"/>
                <a:gd name="connsiteX1273" fmla="*/ 1342194 w 4918970"/>
                <a:gd name="connsiteY1273" fmla="*/ 518737 h 4941646"/>
                <a:gd name="connsiteX1274" fmla="*/ 1365486 w 4918970"/>
                <a:gd name="connsiteY1274" fmla="*/ 349929 h 4941646"/>
                <a:gd name="connsiteX1275" fmla="*/ 1273558 w 4918970"/>
                <a:gd name="connsiteY1275" fmla="*/ 257843 h 4941646"/>
                <a:gd name="connsiteX1276" fmla="*/ 1235447 w 4918970"/>
                <a:gd name="connsiteY1276" fmla="*/ 247752 h 4941646"/>
                <a:gd name="connsiteX1277" fmla="*/ 1235016 w 4918970"/>
                <a:gd name="connsiteY1277" fmla="*/ 250050 h 4941646"/>
                <a:gd name="connsiteX1278" fmla="*/ 1150389 w 4918970"/>
                <a:gd name="connsiteY1278" fmla="*/ 280742 h 4941646"/>
                <a:gd name="connsiteX1279" fmla="*/ 1136419 w 4918970"/>
                <a:gd name="connsiteY1279" fmla="*/ 369672 h 4941646"/>
                <a:gd name="connsiteX1280" fmla="*/ 1147964 w 4918970"/>
                <a:gd name="connsiteY1280" fmla="*/ 390206 h 4941646"/>
                <a:gd name="connsiteX1281" fmla="*/ 1165356 w 4918970"/>
                <a:gd name="connsiteY1281" fmla="*/ 370966 h 4941646"/>
                <a:gd name="connsiteX1282" fmla="*/ 1226794 w 4918970"/>
                <a:gd name="connsiteY1282" fmla="*/ 354961 h 4941646"/>
                <a:gd name="connsiteX1283" fmla="*/ 1299361 w 4918970"/>
                <a:gd name="connsiteY1283" fmla="*/ 445372 h 4941646"/>
                <a:gd name="connsiteX1284" fmla="*/ 1206543 w 4918970"/>
                <a:gd name="connsiteY1284" fmla="*/ 514834 h 4941646"/>
                <a:gd name="connsiteX1285" fmla="*/ 1196577 w 4918970"/>
                <a:gd name="connsiteY1285" fmla="*/ 511545 h 4941646"/>
                <a:gd name="connsiteX1286" fmla="*/ 1196510 w 4918970"/>
                <a:gd name="connsiteY1286" fmla="*/ 512073 h 4941646"/>
                <a:gd name="connsiteX1287" fmla="*/ 1054680 w 4918970"/>
                <a:gd name="connsiteY1287" fmla="*/ 402104 h 4941646"/>
                <a:gd name="connsiteX1288" fmla="*/ 1082530 w 4918970"/>
                <a:gd name="connsiteY1288" fmla="*/ 224810 h 4941646"/>
                <a:gd name="connsiteX1289" fmla="*/ 1203977 w 4918970"/>
                <a:gd name="connsiteY1289" fmla="*/ 161201 h 4941646"/>
                <a:gd name="connsiteX1290" fmla="*/ 1240717 w 4918970"/>
                <a:gd name="connsiteY1290" fmla="*/ 163083 h 4941646"/>
                <a:gd name="connsiteX1291" fmla="*/ 1240855 w 4918970"/>
                <a:gd name="connsiteY1291" fmla="*/ 161990 h 4941646"/>
                <a:gd name="connsiteX1292" fmla="*/ 1246004 w 4918970"/>
                <a:gd name="connsiteY1292" fmla="*/ 163354 h 4941646"/>
                <a:gd name="connsiteX1293" fmla="*/ 1251244 w 4918970"/>
                <a:gd name="connsiteY1293" fmla="*/ 163623 h 4941646"/>
                <a:gd name="connsiteX1294" fmla="*/ 1251045 w 4918970"/>
                <a:gd name="connsiteY1294" fmla="*/ 164689 h 4941646"/>
                <a:gd name="connsiteX1295" fmla="*/ 1306036 w 4918970"/>
                <a:gd name="connsiteY1295" fmla="*/ 179249 h 4941646"/>
                <a:gd name="connsiteX1296" fmla="*/ 1444132 w 4918970"/>
                <a:gd name="connsiteY1296" fmla="*/ 317584 h 4941646"/>
                <a:gd name="connsiteX1297" fmla="*/ 1409142 w 4918970"/>
                <a:gd name="connsiteY1297" fmla="*/ 571171 h 4941646"/>
                <a:gd name="connsiteX1298" fmla="*/ 1303020 w 4918970"/>
                <a:gd name="connsiteY1298" fmla="*/ 650635 h 4941646"/>
                <a:gd name="connsiteX1299" fmla="*/ 1205225 w 4918970"/>
                <a:gd name="connsiteY1299" fmla="*/ 668671 h 4941646"/>
                <a:gd name="connsiteX1300" fmla="*/ 1174770 w 4918970"/>
                <a:gd name="connsiteY1300" fmla="*/ 666184 h 4941646"/>
                <a:gd name="connsiteX1301" fmla="*/ 1174742 w 4918970"/>
                <a:gd name="connsiteY1301" fmla="*/ 666399 h 4941646"/>
                <a:gd name="connsiteX1302" fmla="*/ 1173202 w 4918970"/>
                <a:gd name="connsiteY1302" fmla="*/ 666056 h 4941646"/>
                <a:gd name="connsiteX1303" fmla="*/ 1171325 w 4918970"/>
                <a:gd name="connsiteY1303" fmla="*/ 665903 h 4941646"/>
                <a:gd name="connsiteX1304" fmla="*/ 1171363 w 4918970"/>
                <a:gd name="connsiteY1304" fmla="*/ 665648 h 4941646"/>
                <a:gd name="connsiteX1305" fmla="*/ 1129093 w 4918970"/>
                <a:gd name="connsiteY1305" fmla="*/ 656253 h 4941646"/>
                <a:gd name="connsiteX1306" fmla="*/ 988672 w 4918970"/>
                <a:gd name="connsiteY1306" fmla="*/ 558376 h 4941646"/>
                <a:gd name="connsiteX1307" fmla="*/ 952656 w 4918970"/>
                <a:gd name="connsiteY1307" fmla="*/ 505247 h 4941646"/>
                <a:gd name="connsiteX1308" fmla="*/ 936604 w 4918970"/>
                <a:gd name="connsiteY1308" fmla="*/ 539096 h 4941646"/>
                <a:gd name="connsiteX1309" fmla="*/ 774911 w 4918970"/>
                <a:gd name="connsiteY1309" fmla="*/ 648372 h 4941646"/>
                <a:gd name="connsiteX1310" fmla="*/ 533911 w 4918970"/>
                <a:gd name="connsiteY1310" fmla="*/ 563611 h 4941646"/>
                <a:gd name="connsiteX1311" fmla="*/ 491813 w 4918970"/>
                <a:gd name="connsiteY1311" fmla="*/ 311632 h 4941646"/>
                <a:gd name="connsiteX1312" fmla="*/ 492522 w 4918970"/>
                <a:gd name="connsiteY1312" fmla="*/ 311905 h 4941646"/>
                <a:gd name="connsiteX1313" fmla="*/ 495127 w 4918970"/>
                <a:gd name="connsiteY1313" fmla="*/ 297195 h 4941646"/>
                <a:gd name="connsiteX1314" fmla="*/ 644832 w 4918970"/>
                <a:gd name="connsiteY1314" fmla="*/ 227749 h 4941646"/>
                <a:gd name="connsiteX1315" fmla="*/ 709165 w 4918970"/>
                <a:gd name="connsiteY1315" fmla="*/ 379721 h 4941646"/>
                <a:gd name="connsiteX1316" fmla="*/ 647636 w 4918970"/>
                <a:gd name="connsiteY1316" fmla="*/ 445917 h 4941646"/>
                <a:gd name="connsiteX1317" fmla="*/ 611784 w 4918970"/>
                <a:gd name="connsiteY1317" fmla="*/ 454730 h 4941646"/>
                <a:gd name="connsiteX1318" fmla="*/ 629728 w 4918970"/>
                <a:gd name="connsiteY1318" fmla="*/ 483058 h 4941646"/>
                <a:gd name="connsiteX1319" fmla="*/ 750613 w 4918970"/>
                <a:gd name="connsiteY1319" fmla="*/ 525574 h 4941646"/>
                <a:gd name="connsiteX1320" fmla="*/ 831719 w 4918970"/>
                <a:gd name="connsiteY1320" fmla="*/ 470761 h 4941646"/>
                <a:gd name="connsiteX1321" fmla="*/ 843603 w 4918970"/>
                <a:gd name="connsiteY1321" fmla="*/ 445703 h 4941646"/>
                <a:gd name="connsiteX1322" fmla="*/ 857824 w 4918970"/>
                <a:gd name="connsiteY1322" fmla="*/ 386526 h 4941646"/>
                <a:gd name="connsiteX1323" fmla="*/ 806344 w 4918970"/>
                <a:gd name="connsiteY1323" fmla="*/ 213235 h 4941646"/>
                <a:gd name="connsiteX1324" fmla="*/ 585164 w 4918970"/>
                <a:gd name="connsiteY1324" fmla="*/ 128664 h 4941646"/>
                <a:gd name="connsiteX1325" fmla="*/ 431198 w 4918970"/>
                <a:gd name="connsiteY1325" fmla="*/ 223399 h 4941646"/>
                <a:gd name="connsiteX1326" fmla="*/ 406778 w 4918970"/>
                <a:gd name="connsiteY1326" fmla="*/ 268683 h 4941646"/>
                <a:gd name="connsiteX1327" fmla="*/ 390123 w 4918970"/>
                <a:gd name="connsiteY1327" fmla="*/ 318901 h 4941646"/>
                <a:gd name="connsiteX1328" fmla="*/ 526281 w 4918970"/>
                <a:gd name="connsiteY1328" fmla="*/ 682080 h 4941646"/>
                <a:gd name="connsiteX1329" fmla="*/ 582331 w 4918970"/>
                <a:gd name="connsiteY1329" fmla="*/ 738077 h 4941646"/>
                <a:gd name="connsiteX1330" fmla="*/ 693689 w 4918970"/>
                <a:gd name="connsiteY1330" fmla="*/ 741107 h 4941646"/>
                <a:gd name="connsiteX1331" fmla="*/ 1102644 w 4918970"/>
                <a:gd name="connsiteY1331" fmla="*/ 841470 h 4941646"/>
                <a:gd name="connsiteX1332" fmla="*/ 1159798 w 4918970"/>
                <a:gd name="connsiteY1332" fmla="*/ 868542 h 4941646"/>
                <a:gd name="connsiteX1333" fmla="*/ 1177985 w 4918970"/>
                <a:gd name="connsiteY1333" fmla="*/ 804044 h 4941646"/>
                <a:gd name="connsiteX1334" fmla="*/ 1219927 w 4918970"/>
                <a:gd name="connsiteY1334" fmla="*/ 731316 h 4941646"/>
                <a:gd name="connsiteX1335" fmla="*/ 1254015 w 4918970"/>
                <a:gd name="connsiteY1335" fmla="*/ 694750 h 4941646"/>
                <a:gd name="connsiteX1336" fmla="*/ 1253813 w 4918970"/>
                <a:gd name="connsiteY1336" fmla="*/ 694532 h 4941646"/>
                <a:gd name="connsiteX1337" fmla="*/ 1255498 w 4918970"/>
                <a:gd name="connsiteY1337" fmla="*/ 693161 h 4941646"/>
                <a:gd name="connsiteX1338" fmla="*/ 1256740 w 4918970"/>
                <a:gd name="connsiteY1338" fmla="*/ 691828 h 4941646"/>
                <a:gd name="connsiteX1339" fmla="*/ 1256907 w 4918970"/>
                <a:gd name="connsiteY1339" fmla="*/ 692013 h 4941646"/>
                <a:gd name="connsiteX1340" fmla="*/ 1284267 w 4918970"/>
                <a:gd name="connsiteY1340" fmla="*/ 669745 h 4941646"/>
                <a:gd name="connsiteX1341" fmla="*/ 1389124 w 4918970"/>
                <a:gd name="connsiteY1341" fmla="*/ 622997 h 4941646"/>
                <a:gd name="connsiteX1342" fmla="*/ 1542048 w 4918970"/>
                <a:gd name="connsiteY1342" fmla="*/ 629268 h 4941646"/>
                <a:gd name="connsiteX1343" fmla="*/ 1741072 w 4918970"/>
                <a:gd name="connsiteY1343" fmla="*/ 847742 h 4941646"/>
                <a:gd name="connsiteX1344" fmla="*/ 1742596 w 4918970"/>
                <a:gd name="connsiteY1344" fmla="*/ 963501 h 4941646"/>
                <a:gd name="connsiteX1345" fmla="*/ 1700052 w 4918970"/>
                <a:gd name="connsiteY1345" fmla="*/ 1069643 h 4941646"/>
                <a:gd name="connsiteX1346" fmla="*/ 1657234 w 4918970"/>
                <a:gd name="connsiteY1346" fmla="*/ 1119439 h 4941646"/>
                <a:gd name="connsiteX1347" fmla="*/ 1658121 w 4918970"/>
                <a:gd name="connsiteY1347" fmla="*/ 1120322 h 4941646"/>
                <a:gd name="connsiteX1348" fmla="*/ 1653309 w 4918970"/>
                <a:gd name="connsiteY1348" fmla="*/ 1124003 h 4941646"/>
                <a:gd name="connsiteX1349" fmla="*/ 1649299 w 4918970"/>
                <a:gd name="connsiteY1349" fmla="*/ 1128666 h 4941646"/>
                <a:gd name="connsiteX1350" fmla="*/ 1648453 w 4918970"/>
                <a:gd name="connsiteY1350" fmla="*/ 1127717 h 4941646"/>
                <a:gd name="connsiteX1351" fmla="*/ 1614719 w 4918970"/>
                <a:gd name="connsiteY1351" fmla="*/ 1153518 h 4941646"/>
                <a:gd name="connsiteX1352" fmla="*/ 1457572 w 4918970"/>
                <a:gd name="connsiteY1352" fmla="*/ 1172349 h 4941646"/>
                <a:gd name="connsiteX1353" fmla="*/ 1315202 w 4918970"/>
                <a:gd name="connsiteY1353" fmla="*/ 1021819 h 4941646"/>
                <a:gd name="connsiteX1354" fmla="*/ 1378312 w 4918970"/>
                <a:gd name="connsiteY1354" fmla="*/ 824473 h 4941646"/>
                <a:gd name="connsiteX1355" fmla="*/ 1378721 w 4918970"/>
                <a:gd name="connsiteY1355" fmla="*/ 824932 h 4941646"/>
                <a:gd name="connsiteX1356" fmla="*/ 1386057 w 4918970"/>
                <a:gd name="connsiteY1356" fmla="*/ 815289 h 4941646"/>
                <a:gd name="connsiteX1357" fmla="*/ 1519783 w 4918970"/>
                <a:gd name="connsiteY1357" fmla="*/ 820737 h 4941646"/>
                <a:gd name="connsiteX1358" fmla="*/ 1509807 w 4918970"/>
                <a:gd name="connsiteY1358" fmla="*/ 954207 h 4941646"/>
                <a:gd name="connsiteX1359" fmla="*/ 1440879 w 4918970"/>
                <a:gd name="connsiteY1359" fmla="*/ 979124 h 4941646"/>
                <a:gd name="connsiteX1360" fmla="*/ 1411754 w 4918970"/>
                <a:gd name="connsiteY1360" fmla="*/ 972180 h 4941646"/>
                <a:gd name="connsiteX1361" fmla="*/ 1414186 w 4918970"/>
                <a:gd name="connsiteY1361" fmla="*/ 999267 h 4941646"/>
                <a:gd name="connsiteX1362" fmla="*/ 1485597 w 4918970"/>
                <a:gd name="connsiteY1362" fmla="*/ 1074772 h 4941646"/>
                <a:gd name="connsiteX1363" fmla="*/ 1586194 w 4918970"/>
                <a:gd name="connsiteY1363" fmla="*/ 1048675 h 4941646"/>
                <a:gd name="connsiteX1364" fmla="*/ 1588106 w 4918970"/>
                <a:gd name="connsiteY1364" fmla="*/ 1050582 h 4941646"/>
                <a:gd name="connsiteX1365" fmla="*/ 1617781 w 4918970"/>
                <a:gd name="connsiteY1365" fmla="*/ 1016071 h 4941646"/>
                <a:gd name="connsiteX1366" fmla="*/ 1645088 w 4918970"/>
                <a:gd name="connsiteY1366" fmla="*/ 868356 h 4941646"/>
                <a:gd name="connsiteX1367" fmla="*/ 1512600 w 4918970"/>
                <a:gd name="connsiteY1367" fmla="*/ 722923 h 4941646"/>
                <a:gd name="connsiteX1368" fmla="*/ 1362990 w 4918970"/>
                <a:gd name="connsiteY1368" fmla="*/ 736381 h 4941646"/>
                <a:gd name="connsiteX1369" fmla="*/ 1322209 w 4918970"/>
                <a:gd name="connsiteY1369" fmla="*/ 765317 h 4941646"/>
                <a:gd name="connsiteX1370" fmla="*/ 1324903 w 4918970"/>
                <a:gd name="connsiteY1370" fmla="*/ 768341 h 4941646"/>
                <a:gd name="connsiteX1371" fmla="*/ 1266406 w 4918970"/>
                <a:gd name="connsiteY1371" fmla="*/ 1106862 h 4941646"/>
                <a:gd name="connsiteX1372" fmla="*/ 1276575 w 4918970"/>
                <a:gd name="connsiteY1372" fmla="*/ 1138325 h 4941646"/>
                <a:gd name="connsiteX1373" fmla="*/ 1278517 w 4918970"/>
                <a:gd name="connsiteY1373" fmla="*/ 1138387 h 4941646"/>
                <a:gd name="connsiteX1374" fmla="*/ 1283079 w 4918970"/>
                <a:gd name="connsiteY1374" fmla="*/ 1563468 h 4941646"/>
                <a:gd name="connsiteX1375" fmla="*/ 1253376 w 4918970"/>
                <a:gd name="connsiteY1375" fmla="*/ 1603678 h 4941646"/>
                <a:gd name="connsiteX1376" fmla="*/ 1253602 w 4918970"/>
                <a:gd name="connsiteY1376" fmla="*/ 1603871 h 4941646"/>
                <a:gd name="connsiteX1377" fmla="*/ 1252083 w 4918970"/>
                <a:gd name="connsiteY1377" fmla="*/ 1605425 h 4941646"/>
                <a:gd name="connsiteX1378" fmla="*/ 1251001 w 4918970"/>
                <a:gd name="connsiteY1378" fmla="*/ 1606892 h 4941646"/>
                <a:gd name="connsiteX1379" fmla="*/ 1250815 w 4918970"/>
                <a:gd name="connsiteY1379" fmla="*/ 1606725 h 4941646"/>
                <a:gd name="connsiteX1380" fmla="*/ 1226169 w 4918970"/>
                <a:gd name="connsiteY1380" fmla="*/ 1631965 h 4941646"/>
                <a:gd name="connsiteX1381" fmla="*/ 1127317 w 4918970"/>
                <a:gd name="connsiteY1381" fmla="*/ 1690348 h 4941646"/>
                <a:gd name="connsiteX1382" fmla="*/ 974671 w 4918970"/>
                <a:gd name="connsiteY1382" fmla="*/ 1701531 h 4941646"/>
                <a:gd name="connsiteX1383" fmla="*/ 900862 w 4918970"/>
                <a:gd name="connsiteY1383" fmla="*/ 1676795 h 4941646"/>
                <a:gd name="connsiteX1384" fmla="*/ 870384 w 4918970"/>
                <a:gd name="connsiteY1384" fmla="*/ 1656512 h 4941646"/>
                <a:gd name="connsiteX1385" fmla="*/ 866179 w 4918970"/>
                <a:gd name="connsiteY1385" fmla="*/ 1693280 h 4941646"/>
                <a:gd name="connsiteX1386" fmla="*/ 883890 w 4918970"/>
                <a:gd name="connsiteY1386" fmla="*/ 2025531 h 4941646"/>
                <a:gd name="connsiteX1387" fmla="*/ 1217005 w 4918970"/>
                <a:gd name="connsiteY1387" fmla="*/ 2510068 h 4941646"/>
                <a:gd name="connsiteX1388" fmla="*/ 1277242 w 4918970"/>
                <a:gd name="connsiteY1388" fmla="*/ 2516524 h 4941646"/>
                <a:gd name="connsiteX1389" fmla="*/ 1328310 w 4918970"/>
                <a:gd name="connsiteY1389" fmla="*/ 2512778 h 4941646"/>
                <a:gd name="connsiteX1390" fmla="*/ 1477727 w 4918970"/>
                <a:gd name="connsiteY1390" fmla="*/ 2411022 h 4941646"/>
                <a:gd name="connsiteX1391" fmla="*/ 1491001 w 4918970"/>
                <a:gd name="connsiteY1391" fmla="*/ 2174599 h 4941646"/>
                <a:gd name="connsiteX1392" fmla="*/ 1353927 w 4918970"/>
                <a:gd name="connsiteY1392" fmla="*/ 2056748 h 4941646"/>
                <a:gd name="connsiteX1393" fmla="*/ 1294099 w 4918970"/>
                <a:gd name="connsiteY1393" fmla="*/ 2045523 h 4941646"/>
                <a:gd name="connsiteX1394" fmla="*/ 1266381 w 4918970"/>
                <a:gd name="connsiteY1394" fmla="*/ 2046119 h 4941646"/>
                <a:gd name="connsiteX1395" fmla="*/ 1183192 w 4918970"/>
                <a:gd name="connsiteY1395" fmla="*/ 2097715 h 4941646"/>
                <a:gd name="connsiteX1396" fmla="*/ 1172551 w 4918970"/>
                <a:gd name="connsiteY1396" fmla="*/ 2225416 h 4941646"/>
                <a:gd name="connsiteX1397" fmla="*/ 1191064 w 4918970"/>
                <a:gd name="connsiteY1397" fmla="*/ 2253377 h 4941646"/>
                <a:gd name="connsiteX1398" fmla="*/ 1213768 w 4918970"/>
                <a:gd name="connsiteY1398" fmla="*/ 2224264 h 4941646"/>
                <a:gd name="connsiteX1399" fmla="*/ 1299339 w 4918970"/>
                <a:gd name="connsiteY1399" fmla="*/ 2195190 h 4941646"/>
                <a:gd name="connsiteX1400" fmla="*/ 1411710 w 4918970"/>
                <a:gd name="connsiteY1400" fmla="*/ 2316049 h 4941646"/>
                <a:gd name="connsiteX1401" fmla="*/ 1287112 w 4918970"/>
                <a:gd name="connsiteY1401" fmla="*/ 2424260 h 4941646"/>
                <a:gd name="connsiteX1402" fmla="*/ 1272623 w 4918970"/>
                <a:gd name="connsiteY1402" fmla="*/ 2420621 h 4941646"/>
                <a:gd name="connsiteX1403" fmla="*/ 1272582 w 4918970"/>
                <a:gd name="connsiteY1403" fmla="*/ 2421377 h 4941646"/>
                <a:gd name="connsiteX1404" fmla="*/ 1059855 w 4918970"/>
                <a:gd name="connsiteY1404" fmla="*/ 2279910 h 4941646"/>
                <a:gd name="connsiteX1405" fmla="*/ 1081070 w 4918970"/>
                <a:gd name="connsiteY1405" fmla="*/ 2025321 h 4941646"/>
                <a:gd name="connsiteX1406" fmla="*/ 1246917 w 4918970"/>
                <a:gd name="connsiteY1406" fmla="*/ 1922460 h 4941646"/>
                <a:gd name="connsiteX1407" fmla="*/ 1299273 w 4918970"/>
                <a:gd name="connsiteY1407" fmla="*/ 1921334 h 4941646"/>
                <a:gd name="connsiteX1408" fmla="*/ 1299358 w 4918970"/>
                <a:gd name="connsiteY1408" fmla="*/ 1919769 h 4941646"/>
                <a:gd name="connsiteX1409" fmla="*/ 1306836 w 4918970"/>
                <a:gd name="connsiteY1409" fmla="*/ 1921172 h 4941646"/>
                <a:gd name="connsiteX1410" fmla="*/ 1314275 w 4918970"/>
                <a:gd name="connsiteY1410" fmla="*/ 1921012 h 4941646"/>
                <a:gd name="connsiteX1411" fmla="*/ 1314103 w 4918970"/>
                <a:gd name="connsiteY1411" fmla="*/ 1922536 h 4941646"/>
                <a:gd name="connsiteX1412" fmla="*/ 1393191 w 4918970"/>
                <a:gd name="connsiteY1412" fmla="*/ 1937374 h 4941646"/>
                <a:gd name="connsiteX1413" fmla="*/ 1603128 w 4918970"/>
                <a:gd name="connsiteY1413" fmla="*/ 2117866 h 4941646"/>
                <a:gd name="connsiteX1414" fmla="*/ 1582788 w 4918970"/>
                <a:gd name="connsiteY1414" fmla="*/ 2479956 h 4941646"/>
                <a:gd name="connsiteX1415" fmla="*/ 1353957 w 4918970"/>
                <a:gd name="connsiteY1415" fmla="*/ 2635799 h 4941646"/>
                <a:gd name="connsiteX1416" fmla="*/ 1281612 w 4918970"/>
                <a:gd name="connsiteY1416" fmla="*/ 2641107 h 4941646"/>
                <a:gd name="connsiteX1417" fmla="*/ 1281556 w 4918970"/>
                <a:gd name="connsiteY1417" fmla="*/ 2643205 h 4941646"/>
                <a:gd name="connsiteX1418" fmla="*/ 1269805 w 4918970"/>
                <a:gd name="connsiteY1418" fmla="*/ 2641973 h 4941646"/>
                <a:gd name="connsiteX1419" fmla="*/ 1258742 w 4918970"/>
                <a:gd name="connsiteY1419" fmla="*/ 2642785 h 4941646"/>
                <a:gd name="connsiteX1420" fmla="*/ 1258857 w 4918970"/>
                <a:gd name="connsiteY1420" fmla="*/ 2640826 h 4941646"/>
                <a:gd name="connsiteX1421" fmla="*/ 1197407 w 4918970"/>
                <a:gd name="connsiteY1421" fmla="*/ 2634387 h 4941646"/>
                <a:gd name="connsiteX1422" fmla="*/ 887183 w 4918970"/>
                <a:gd name="connsiteY1422" fmla="*/ 2385472 h 4941646"/>
                <a:gd name="connsiteX1423" fmla="*/ 866803 w 4918970"/>
                <a:gd name="connsiteY1423" fmla="*/ 2347287 h 4941646"/>
                <a:gd name="connsiteX1424" fmla="*/ 839741 w 4918970"/>
                <a:gd name="connsiteY1424" fmla="*/ 2391765 h 4941646"/>
                <a:gd name="connsiteX1425" fmla="*/ 459400 w 4918970"/>
                <a:gd name="connsiteY1425" fmla="*/ 2644248 h 4941646"/>
                <a:gd name="connsiteX1426" fmla="*/ 416674 w 4918970"/>
                <a:gd name="connsiteY1426" fmla="*/ 2642751 h 4941646"/>
                <a:gd name="connsiteX1427" fmla="*/ 416596 w 4918970"/>
                <a:gd name="connsiteY1427" fmla="*/ 2644380 h 4941646"/>
                <a:gd name="connsiteX1428" fmla="*/ 405502 w 4918970"/>
                <a:gd name="connsiteY1428" fmla="*/ 2642360 h 4941646"/>
                <a:gd name="connsiteX1429" fmla="*/ 389359 w 4918970"/>
                <a:gd name="connsiteY1429" fmla="*/ 2641794 h 4941646"/>
                <a:gd name="connsiteX1430" fmla="*/ 389558 w 4918970"/>
                <a:gd name="connsiteY1430" fmla="*/ 2639456 h 4941646"/>
                <a:gd name="connsiteX1431" fmla="*/ 322459 w 4918970"/>
                <a:gd name="connsiteY1431" fmla="*/ 2627232 h 4941646"/>
                <a:gd name="connsiteX1432" fmla="*/ 266334 w 4918970"/>
                <a:gd name="connsiteY1432" fmla="*/ 2602792 h 4941646"/>
                <a:gd name="connsiteX1433" fmla="*/ 268603 w 4918970"/>
                <a:gd name="connsiteY1433" fmla="*/ 2634566 h 4941646"/>
                <a:gd name="connsiteX1434" fmla="*/ 228699 w 4918970"/>
                <a:gd name="connsiteY1434" fmla="*/ 2740480 h 4941646"/>
                <a:gd name="connsiteX1435" fmla="*/ 105606 w 4918970"/>
                <a:gd name="connsiteY1435" fmla="*/ 2815838 h 4941646"/>
                <a:gd name="connsiteX1436" fmla="*/ 91700 w 4918970"/>
                <a:gd name="connsiteY1436" fmla="*/ 2815623 h 4941646"/>
                <a:gd name="connsiteX1437" fmla="*/ 87564 w 4918970"/>
                <a:gd name="connsiteY1437" fmla="*/ 2802343 h 4941646"/>
                <a:gd name="connsiteX1438" fmla="*/ 125080 w 4918970"/>
                <a:gd name="connsiteY1438" fmla="*/ 2662975 h 4941646"/>
                <a:gd name="connsiteX1439" fmla="*/ 215407 w 4918970"/>
                <a:gd name="connsiteY1439" fmla="*/ 2594777 h 4941646"/>
                <a:gd name="connsiteX1440" fmla="*/ 242869 w 4918970"/>
                <a:gd name="connsiteY1440" fmla="*/ 2588777 h 4941646"/>
                <a:gd name="connsiteX1441" fmla="*/ 199646 w 4918970"/>
                <a:gd name="connsiteY1441" fmla="*/ 2558829 h 4941646"/>
                <a:gd name="connsiteX1442" fmla="*/ 111333 w 4918970"/>
                <a:gd name="connsiteY1442" fmla="*/ 2447233 h 4941646"/>
                <a:gd name="connsiteX1443" fmla="*/ 130955 w 4918970"/>
                <a:gd name="connsiteY1443" fmla="*/ 2084374 h 4941646"/>
                <a:gd name="connsiteX1444" fmla="*/ 360260 w 4918970"/>
                <a:gd name="connsiteY1444" fmla="*/ 1928190 h 4941646"/>
                <a:gd name="connsiteX1445" fmla="*/ 438223 w 4918970"/>
                <a:gd name="connsiteY1445" fmla="*/ 1922556 h 4941646"/>
                <a:gd name="connsiteX1446" fmla="*/ 438213 w 4918970"/>
                <a:gd name="connsiteY1446" fmla="*/ 1920797 h 4941646"/>
                <a:gd name="connsiteX1447" fmla="*/ 446960 w 4918970"/>
                <a:gd name="connsiteY1447" fmla="*/ 1921925 h 4941646"/>
                <a:gd name="connsiteX1448" fmla="*/ 455697 w 4918970"/>
                <a:gd name="connsiteY1448" fmla="*/ 1921293 h 4941646"/>
                <a:gd name="connsiteX1449" fmla="*/ 455591 w 4918970"/>
                <a:gd name="connsiteY1449" fmla="*/ 1923036 h 4941646"/>
                <a:gd name="connsiteX1450" fmla="*/ 505034 w 4918970"/>
                <a:gd name="connsiteY1450" fmla="*/ 1929407 h 4941646"/>
                <a:gd name="connsiteX1451" fmla="*/ 658991 w 4918970"/>
                <a:gd name="connsiteY1451" fmla="*/ 2049338 h 4941646"/>
                <a:gd name="connsiteX1452" fmla="*/ 652983 w 4918970"/>
                <a:gd name="connsiteY1452" fmla="*/ 2304740 h 4941646"/>
                <a:gd name="connsiteX1453" fmla="*/ 426403 w 4918970"/>
                <a:gd name="connsiteY1453" fmla="*/ 2422758 h 4941646"/>
                <a:gd name="connsiteX1454" fmla="*/ 426444 w 4918970"/>
                <a:gd name="connsiteY1454" fmla="*/ 2422000 h 4941646"/>
                <a:gd name="connsiteX1455" fmla="*/ 411649 w 4918970"/>
                <a:gd name="connsiteY1455" fmla="*/ 2424075 h 4941646"/>
                <a:gd name="connsiteX1456" fmla="*/ 299278 w 4918970"/>
                <a:gd name="connsiteY1456" fmla="*/ 2303216 h 4941646"/>
                <a:gd name="connsiteX1457" fmla="*/ 423876 w 4918970"/>
                <a:gd name="connsiteY1457" fmla="*/ 2195005 h 4941646"/>
                <a:gd name="connsiteX1458" fmla="*/ 505867 w 4918970"/>
                <a:gd name="connsiteY1458" fmla="*/ 2233025 h 4941646"/>
                <a:gd name="connsiteX1459" fmla="*/ 525344 w 4918970"/>
                <a:gd name="connsiteY1459" fmla="*/ 2264389 h 4941646"/>
                <a:gd name="connsiteX1460" fmla="*/ 546728 w 4918970"/>
                <a:gd name="connsiteY1460" fmla="*/ 2238559 h 4941646"/>
                <a:gd name="connsiteX1461" fmla="*/ 549741 w 4918970"/>
                <a:gd name="connsiteY1461" fmla="*/ 2110450 h 4941646"/>
                <a:gd name="connsiteX1462" fmla="*/ 472517 w 4918970"/>
                <a:gd name="connsiteY1462" fmla="*/ 2050292 h 4941646"/>
                <a:gd name="connsiteX1463" fmla="*/ 446025 w 4918970"/>
                <a:gd name="connsiteY1463" fmla="*/ 2046879 h 4941646"/>
                <a:gd name="connsiteX1464" fmla="*/ 385810 w 4918970"/>
                <a:gd name="connsiteY1464" fmla="*/ 2051230 h 4941646"/>
                <a:gd name="connsiteX1465" fmla="*/ 236087 w 4918970"/>
                <a:gd name="connsiteY1465" fmla="*/ 2153208 h 4941646"/>
                <a:gd name="connsiteX1466" fmla="*/ 223276 w 4918970"/>
                <a:gd name="connsiteY1466" fmla="*/ 2390134 h 4941646"/>
                <a:gd name="connsiteX1467" fmla="*/ 361129 w 4918970"/>
                <a:gd name="connsiteY1467" fmla="*/ 2507662 h 4941646"/>
                <a:gd name="connsiteX1468" fmla="*/ 407084 w 4918970"/>
                <a:gd name="connsiteY1468" fmla="*/ 2516033 h 4941646"/>
                <a:gd name="connsiteX1469" fmla="*/ 457565 w 4918970"/>
                <a:gd name="connsiteY1469" fmla="*/ 2517871 h 4941646"/>
                <a:gd name="connsiteX1470" fmla="*/ 767205 w 4918970"/>
                <a:gd name="connsiteY1470" fmla="*/ 2276704 h 4941646"/>
                <a:gd name="connsiteX1471" fmla="*/ 803536 w 4918970"/>
                <a:gd name="connsiteY1471" fmla="*/ 2205386 h 4941646"/>
                <a:gd name="connsiteX1472" fmla="*/ 803280 w 4918970"/>
                <a:gd name="connsiteY1472" fmla="*/ 2204749 h 4941646"/>
                <a:gd name="connsiteX1473" fmla="*/ 772843 w 4918970"/>
                <a:gd name="connsiteY1473" fmla="*/ 2100094 h 4941646"/>
                <a:gd name="connsiteX1474" fmla="*/ 747903 w 4918970"/>
                <a:gd name="connsiteY1474" fmla="*/ 1963434 h 4941646"/>
                <a:gd name="connsiteX1475" fmla="*/ 739655 w 4918970"/>
                <a:gd name="connsiteY1475" fmla="*/ 1853328 h 4941646"/>
                <a:gd name="connsiteX1476" fmla="*/ 729500 w 4918970"/>
                <a:gd name="connsiteY1476" fmla="*/ 1856848 h 4941646"/>
                <a:gd name="connsiteX1477" fmla="*/ 589009 w 4918970"/>
                <a:gd name="connsiteY1477" fmla="*/ 1823791 h 4941646"/>
                <a:gd name="connsiteX1478" fmla="*/ 509768 w 4918970"/>
                <a:gd name="connsiteY1478" fmla="*/ 1703160 h 4941646"/>
                <a:gd name="connsiteX1479" fmla="*/ 509540 w 4918970"/>
                <a:gd name="connsiteY1479" fmla="*/ 1689254 h 4941646"/>
                <a:gd name="connsiteX1480" fmla="*/ 522682 w 4918970"/>
                <a:gd name="connsiteY1480" fmla="*/ 1684697 h 4941646"/>
                <a:gd name="connsiteX1481" fmla="*/ 663173 w 4918970"/>
                <a:gd name="connsiteY1481" fmla="*/ 1717755 h 4941646"/>
                <a:gd name="connsiteX1482" fmla="*/ 734214 w 4918970"/>
                <a:gd name="connsiteY1482" fmla="*/ 1805864 h 4941646"/>
                <a:gd name="connsiteX1483" fmla="*/ 737401 w 4918970"/>
                <a:gd name="connsiteY1483" fmla="*/ 1818503 h 4941646"/>
                <a:gd name="connsiteX1484" fmla="*/ 741125 w 4918970"/>
                <a:gd name="connsiteY1484" fmla="*/ 1678550 h 4941646"/>
                <a:gd name="connsiteX1485" fmla="*/ 759416 w 4918970"/>
                <a:gd name="connsiteY1485" fmla="*/ 1535829 h 4941646"/>
                <a:gd name="connsiteX1486" fmla="*/ 767783 w 4918970"/>
                <a:gd name="connsiteY1486" fmla="*/ 1538991 h 4941646"/>
                <a:gd name="connsiteX1487" fmla="*/ 752063 w 4918970"/>
                <a:gd name="connsiteY1487" fmla="*/ 1507143 h 4941646"/>
                <a:gd name="connsiteX1488" fmla="*/ 767549 w 4918970"/>
                <a:gd name="connsiteY1488" fmla="*/ 1282013 h 4941646"/>
                <a:gd name="connsiteX1489" fmla="*/ 804419 w 4918970"/>
                <a:gd name="connsiteY1489" fmla="*/ 1227667 h 4941646"/>
                <a:gd name="connsiteX1490" fmla="*/ 803437 w 4918970"/>
                <a:gd name="connsiteY1490" fmla="*/ 1226890 h 4941646"/>
                <a:gd name="connsiteX1491" fmla="*/ 807798 w 4918970"/>
                <a:gd name="connsiteY1491" fmla="*/ 1222686 h 4941646"/>
                <a:gd name="connsiteX1492" fmla="*/ 811250 w 4918970"/>
                <a:gd name="connsiteY1492" fmla="*/ 1217597 h 4941646"/>
                <a:gd name="connsiteX1493" fmla="*/ 812200 w 4918970"/>
                <a:gd name="connsiteY1493" fmla="*/ 1218443 h 4941646"/>
                <a:gd name="connsiteX1494" fmla="*/ 842776 w 4918970"/>
                <a:gd name="connsiteY1494" fmla="*/ 1188968 h 4941646"/>
                <a:gd name="connsiteX1495" fmla="*/ 996762 w 4918970"/>
                <a:gd name="connsiteY1495" fmla="*/ 1152364 h 4941646"/>
                <a:gd name="connsiteX1496" fmla="*/ 1155346 w 4918970"/>
                <a:gd name="connsiteY1496" fmla="*/ 1285704 h 4941646"/>
                <a:gd name="connsiteX1497" fmla="*/ 1115117 w 4918970"/>
                <a:gd name="connsiteY1497" fmla="*/ 1488953 h 4941646"/>
                <a:gd name="connsiteX1498" fmla="*/ 1114658 w 4918970"/>
                <a:gd name="connsiteY1498" fmla="*/ 1488544 h 4941646"/>
                <a:gd name="connsiteX1499" fmla="*/ 1108468 w 4918970"/>
                <a:gd name="connsiteY1499" fmla="*/ 1498958 h 4941646"/>
                <a:gd name="connsiteX1500" fmla="*/ 974988 w 4918970"/>
                <a:gd name="connsiteY1500" fmla="*/ 1508773 h 4941646"/>
                <a:gd name="connsiteX1501" fmla="*/ 969701 w 4918970"/>
                <a:gd name="connsiteY1501" fmla="*/ 1375038 h 4941646"/>
                <a:gd name="connsiteX1502" fmla="*/ 1035347 w 4918970"/>
                <a:gd name="connsiteY1502" fmla="*/ 1342433 h 4941646"/>
                <a:gd name="connsiteX1503" fmla="*/ 1065073 w 4918970"/>
                <a:gd name="connsiteY1503" fmla="*/ 1346015 h 4941646"/>
                <a:gd name="connsiteX1504" fmla="*/ 1059572 w 4918970"/>
                <a:gd name="connsiteY1504" fmla="*/ 1319381 h 4941646"/>
                <a:gd name="connsiteX1505" fmla="*/ 980026 w 4918970"/>
                <a:gd name="connsiteY1505" fmla="*/ 1252499 h 4941646"/>
                <a:gd name="connsiteX1506" fmla="*/ 883055 w 4918970"/>
                <a:gd name="connsiteY1506" fmla="*/ 1289880 h 4941646"/>
                <a:gd name="connsiteX1507" fmla="*/ 880938 w 4918970"/>
                <a:gd name="connsiteY1507" fmla="*/ 1288205 h 4941646"/>
                <a:gd name="connsiteX1508" fmla="*/ 855386 w 4918970"/>
                <a:gd name="connsiteY1508" fmla="*/ 1325870 h 4941646"/>
                <a:gd name="connsiteX1509" fmla="*/ 845076 w 4918970"/>
                <a:gd name="connsiteY1509" fmla="*/ 1475733 h 4941646"/>
                <a:gd name="connsiteX1510" fmla="*/ 993261 w 4918970"/>
                <a:gd name="connsiteY1510" fmla="*/ 1605133 h 4941646"/>
                <a:gd name="connsiteX1511" fmla="*/ 1140370 w 4918970"/>
                <a:gd name="connsiteY1511" fmla="*/ 1574727 h 4941646"/>
                <a:gd name="connsiteX1512" fmla="*/ 1177591 w 4918970"/>
                <a:gd name="connsiteY1512" fmla="*/ 1541335 h 4941646"/>
                <a:gd name="connsiteX1513" fmla="*/ 1174570 w 4918970"/>
                <a:gd name="connsiteY1513" fmla="*/ 1538637 h 4941646"/>
                <a:gd name="connsiteX1514" fmla="*/ 1166445 w 4918970"/>
                <a:gd name="connsiteY1514" fmla="*/ 1134749 h 4941646"/>
                <a:gd name="connsiteX1515" fmla="*/ 1171279 w 4918970"/>
                <a:gd name="connsiteY1515" fmla="*/ 1134905 h 4941646"/>
                <a:gd name="connsiteX1516" fmla="*/ 1160409 w 4918970"/>
                <a:gd name="connsiteY1516" fmla="*/ 1091114 h 4941646"/>
                <a:gd name="connsiteX1517" fmla="*/ 1149681 w 4918970"/>
                <a:gd name="connsiteY1517" fmla="*/ 1001423 h 4941646"/>
                <a:gd name="connsiteX1518" fmla="*/ 1049821 w 4918970"/>
                <a:gd name="connsiteY1518" fmla="*/ 955778 h 4941646"/>
                <a:gd name="connsiteX1519" fmla="*/ 729772 w 4918970"/>
                <a:gd name="connsiteY1519" fmla="*/ 869837 h 4941646"/>
                <a:gd name="connsiteX1520" fmla="*/ 166614 w 4918970"/>
                <a:gd name="connsiteY1520" fmla="*/ 1032422 h 4941646"/>
                <a:gd name="connsiteX1521" fmla="*/ 140030 w 4918970"/>
                <a:gd name="connsiteY1521" fmla="*/ 1088753 h 4941646"/>
                <a:gd name="connsiteX1522" fmla="*/ 127068 w 4918970"/>
                <a:gd name="connsiteY1522" fmla="*/ 1141393 h 4941646"/>
                <a:gd name="connsiteX1523" fmla="*/ 177582 w 4918970"/>
                <a:gd name="connsiteY1523" fmla="*/ 1314967 h 4941646"/>
                <a:gd name="connsiteX1524" fmla="*/ 398287 w 4918970"/>
                <a:gd name="connsiteY1524" fmla="*/ 1400769 h 4941646"/>
                <a:gd name="connsiteX1525" fmla="*/ 552778 w 4918970"/>
                <a:gd name="connsiteY1525" fmla="*/ 1306895 h 4941646"/>
                <a:gd name="connsiteX1526" fmla="*/ 581970 w 4918970"/>
                <a:gd name="connsiteY1526" fmla="*/ 1253479 h 4941646"/>
                <a:gd name="connsiteX1527" fmla="*/ 589982 w 4918970"/>
                <a:gd name="connsiteY1527" fmla="*/ 1226939 h 4941646"/>
                <a:gd name="connsiteX1528" fmla="*/ 566667 w 4918970"/>
                <a:gd name="connsiteY1528" fmla="*/ 1131865 h 4941646"/>
                <a:gd name="connsiteX1529" fmla="*/ 448529 w 4918970"/>
                <a:gd name="connsiteY1529" fmla="*/ 1082222 h 4941646"/>
                <a:gd name="connsiteX1530" fmla="*/ 416211 w 4918970"/>
                <a:gd name="connsiteY1530" fmla="*/ 1091171 h 4941646"/>
                <a:gd name="connsiteX1531" fmla="*/ 436867 w 4918970"/>
                <a:gd name="connsiteY1531" fmla="*/ 1121771 h 4941646"/>
                <a:gd name="connsiteX1532" fmla="*/ 438029 w 4918970"/>
                <a:gd name="connsiteY1532" fmla="*/ 1212140 h 4941646"/>
                <a:gd name="connsiteX1533" fmla="*/ 288325 w 4918970"/>
                <a:gd name="connsiteY1533" fmla="*/ 1281587 h 4941646"/>
                <a:gd name="connsiteX1534" fmla="*/ 223991 w 4918970"/>
                <a:gd name="connsiteY1534" fmla="*/ 1129614 h 4941646"/>
                <a:gd name="connsiteX1535" fmla="*/ 231936 w 4918970"/>
                <a:gd name="connsiteY1535" fmla="*/ 1116963 h 4941646"/>
                <a:gd name="connsiteX1536" fmla="*/ 231228 w 4918970"/>
                <a:gd name="connsiteY1536" fmla="*/ 1116689 h 4941646"/>
                <a:gd name="connsiteX1537" fmla="*/ 431590 w 4918970"/>
                <a:gd name="connsiteY1537" fmla="*/ 958193 h 4941646"/>
                <a:gd name="connsiteX1538" fmla="*/ 498965 w 4918970"/>
                <a:gd name="connsiteY1538" fmla="*/ 958106 h 4941646"/>
                <a:gd name="connsiteX1539" fmla="*/ 667113 w 4918970"/>
                <a:gd name="connsiteY1539" fmla="*/ 1057163 h 4941646"/>
                <a:gd name="connsiteX1540" fmla="*/ 713593 w 4918970"/>
                <a:gd name="connsiteY1540" fmla="*/ 1246704 h 4941646"/>
                <a:gd name="connsiteX1541" fmla="*/ 698460 w 4918970"/>
                <a:gd name="connsiteY1541" fmla="*/ 1296836 h 4941646"/>
                <a:gd name="connsiteX1542" fmla="*/ 699921 w 4918970"/>
                <a:gd name="connsiteY1542" fmla="*/ 1297401 h 4941646"/>
                <a:gd name="connsiteX1543" fmla="*/ 696274 w 4918970"/>
                <a:gd name="connsiteY1543" fmla="*/ 1304076 h 4941646"/>
                <a:gd name="connsiteX1544" fmla="*/ 694123 w 4918970"/>
                <a:gd name="connsiteY1544" fmla="*/ 1311204 h 4941646"/>
                <a:gd name="connsiteX1545" fmla="*/ 692726 w 4918970"/>
                <a:gd name="connsiteY1545" fmla="*/ 1310566 h 4941646"/>
                <a:gd name="connsiteX1546" fmla="*/ 654140 w 4918970"/>
                <a:gd name="connsiteY1546" fmla="*/ 1381178 h 4941646"/>
                <a:gd name="connsiteX1547" fmla="*/ 417530 w 4918970"/>
                <a:gd name="connsiteY1547" fmla="*/ 1524950 h 4941646"/>
                <a:gd name="connsiteX1548" fmla="*/ 79514 w 4918970"/>
                <a:gd name="connsiteY1548" fmla="*/ 1393540 h 4941646"/>
                <a:gd name="connsiteX1549" fmla="*/ 2149 w 4918970"/>
                <a:gd name="connsiteY1549" fmla="*/ 1127705 h 4941646"/>
                <a:gd name="connsiteX1550" fmla="*/ 20939 w 4918970"/>
                <a:gd name="connsiteY1550" fmla="*/ 1051400 h 4941646"/>
                <a:gd name="connsiteX1551" fmla="*/ 19352 w 4918970"/>
                <a:gd name="connsiteY1551" fmla="*/ 1050824 h 4941646"/>
                <a:gd name="connsiteX1552" fmla="*/ 23027 w 4918970"/>
                <a:gd name="connsiteY1552" fmla="*/ 1042920 h 4941646"/>
                <a:gd name="connsiteX1553" fmla="*/ 24976 w 4918970"/>
                <a:gd name="connsiteY1553" fmla="*/ 1035002 h 4941646"/>
                <a:gd name="connsiteX1554" fmla="*/ 26440 w 4918970"/>
                <a:gd name="connsiteY1554" fmla="*/ 1035576 h 4941646"/>
                <a:gd name="connsiteX1555" fmla="*/ 54783 w 4918970"/>
                <a:gd name="connsiteY1555" fmla="*/ 974593 h 4941646"/>
                <a:gd name="connsiteX1556" fmla="*/ 401577 w 4918970"/>
                <a:gd name="connsiteY1556" fmla="*/ 757494 h 4941646"/>
                <a:gd name="connsiteX1557" fmla="*/ 427789 w 4918970"/>
                <a:gd name="connsiteY1557" fmla="*/ 754430 h 4941646"/>
                <a:gd name="connsiteX1558" fmla="*/ 394375 w 4918970"/>
                <a:gd name="connsiteY1558" fmla="*/ 715590 h 4941646"/>
                <a:gd name="connsiteX1559" fmla="*/ 268982 w 4918970"/>
                <a:gd name="connsiteY1559" fmla="*/ 282640 h 4941646"/>
                <a:gd name="connsiteX1560" fmla="*/ 282524 w 4918970"/>
                <a:gd name="connsiteY1560" fmla="*/ 242379 h 4941646"/>
                <a:gd name="connsiteX1561" fmla="*/ 279048 w 4918970"/>
                <a:gd name="connsiteY1561" fmla="*/ 245238 h 4941646"/>
                <a:gd name="connsiteX1562" fmla="*/ 135819 w 4918970"/>
                <a:gd name="connsiteY1562" fmla="*/ 263024 h 4941646"/>
                <a:gd name="connsiteX1563" fmla="*/ 19621 w 4918970"/>
                <a:gd name="connsiteY1563" fmla="*/ 177417 h 4941646"/>
                <a:gd name="connsiteX1564" fmla="*/ 14577 w 4918970"/>
                <a:gd name="connsiteY1564" fmla="*/ 164455 h 4941646"/>
                <a:gd name="connsiteX1565" fmla="*/ 25319 w 4918970"/>
                <a:gd name="connsiteY1565" fmla="*/ 155619 h 4941646"/>
                <a:gd name="connsiteX1566" fmla="*/ 128488 w 4918970"/>
                <a:gd name="connsiteY1566" fmla="*/ 131305 h 4941646"/>
                <a:gd name="connsiteX1567" fmla="*/ 168547 w 4918970"/>
                <a:gd name="connsiteY1567" fmla="*/ 137833 h 4941646"/>
                <a:gd name="connsiteX1568" fmla="*/ 284747 w 4918970"/>
                <a:gd name="connsiteY1568" fmla="*/ 223440 h 4941646"/>
                <a:gd name="connsiteX1569" fmla="*/ 286802 w 4918970"/>
                <a:gd name="connsiteY1569" fmla="*/ 228721 h 4941646"/>
                <a:gd name="connsiteX1570" fmla="*/ 287644 w 4918970"/>
                <a:gd name="connsiteY1570" fmla="*/ 227158 h 4941646"/>
                <a:gd name="connsiteX1571" fmla="*/ 290938 w 4918970"/>
                <a:gd name="connsiteY1571" fmla="*/ 217365 h 4941646"/>
                <a:gd name="connsiteX1572" fmla="*/ 292565 w 4918970"/>
                <a:gd name="connsiteY1572" fmla="*/ 218032 h 4941646"/>
                <a:gd name="connsiteX1573" fmla="*/ 329423 w 4918970"/>
                <a:gd name="connsiteY1573" fmla="*/ 149682 h 4941646"/>
                <a:gd name="connsiteX1574" fmla="*/ 565227 w 4918970"/>
                <a:gd name="connsiteY1574" fmla="*/ 4592 h 4941646"/>
                <a:gd name="connsiteX1575" fmla="*/ 660663 w 4918970"/>
                <a:gd name="connsiteY1575" fmla="*/ 1998 h 4941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</a:cxnLst>
              <a:rect l="l" t="t" r="r" b="b"/>
              <a:pathLst>
                <a:path w="4918970" h="4941646">
                  <a:moveTo>
                    <a:pt x="2851408" y="4729883"/>
                  </a:moveTo>
                  <a:cubicBezTo>
                    <a:pt x="2882587" y="4732212"/>
                    <a:pt x="2911306" y="4740688"/>
                    <a:pt x="2935036" y="4754440"/>
                  </a:cubicBezTo>
                  <a:lnTo>
                    <a:pt x="2949221" y="4764825"/>
                  </a:lnTo>
                  <a:lnTo>
                    <a:pt x="2943781" y="4781542"/>
                  </a:lnTo>
                  <a:cubicBezTo>
                    <a:pt x="2921341" y="4831596"/>
                    <a:pt x="2870377" y="4876189"/>
                    <a:pt x="2803244" y="4897848"/>
                  </a:cubicBezTo>
                  <a:cubicBezTo>
                    <a:pt x="2736110" y="4919506"/>
                    <a:pt x="2668696" y="4913107"/>
                    <a:pt x="2621233" y="4885605"/>
                  </a:cubicBezTo>
                  <a:lnTo>
                    <a:pt x="2607049" y="4875219"/>
                  </a:lnTo>
                  <a:lnTo>
                    <a:pt x="2612489" y="4858502"/>
                  </a:lnTo>
                  <a:cubicBezTo>
                    <a:pt x="2634930" y="4808448"/>
                    <a:pt x="2685893" y="4763856"/>
                    <a:pt x="2753026" y="4742197"/>
                  </a:cubicBezTo>
                  <a:cubicBezTo>
                    <a:pt x="2786593" y="4731367"/>
                    <a:pt x="2820230" y="4727552"/>
                    <a:pt x="2851408" y="4729883"/>
                  </a:cubicBezTo>
                  <a:close/>
                  <a:moveTo>
                    <a:pt x="1910154" y="4196020"/>
                  </a:moveTo>
                  <a:cubicBezTo>
                    <a:pt x="2003078" y="4199506"/>
                    <a:pt x="2086753" y="4253258"/>
                    <a:pt x="2128554" y="4336324"/>
                  </a:cubicBezTo>
                  <a:cubicBezTo>
                    <a:pt x="2170355" y="4419388"/>
                    <a:pt x="2163667" y="4518615"/>
                    <a:pt x="2111097" y="4595319"/>
                  </a:cubicBezTo>
                  <a:lnTo>
                    <a:pt x="2110461" y="4594884"/>
                  </a:lnTo>
                  <a:lnTo>
                    <a:pt x="2104436" y="4608817"/>
                  </a:lnTo>
                  <a:cubicBezTo>
                    <a:pt x="2066794" y="4663742"/>
                    <a:pt x="1993237" y="4678767"/>
                    <a:pt x="1940145" y="4642379"/>
                  </a:cubicBezTo>
                  <a:cubicBezTo>
                    <a:pt x="1887053" y="4605992"/>
                    <a:pt x="1874528" y="4531970"/>
                    <a:pt x="1912170" y="4477045"/>
                  </a:cubicBezTo>
                  <a:cubicBezTo>
                    <a:pt x="1930992" y="4449584"/>
                    <a:pt x="1958792" y="4432097"/>
                    <a:pt x="1988522" y="4426024"/>
                  </a:cubicBezTo>
                  <a:lnTo>
                    <a:pt x="2026034" y="4425715"/>
                  </a:lnTo>
                  <a:lnTo>
                    <a:pt x="2014935" y="4393500"/>
                  </a:lnTo>
                  <a:cubicBezTo>
                    <a:pt x="1993967" y="4351836"/>
                    <a:pt x="1951996" y="4324873"/>
                    <a:pt x="1905386" y="4323125"/>
                  </a:cubicBezTo>
                  <a:cubicBezTo>
                    <a:pt x="1870428" y="4321813"/>
                    <a:pt x="1837010" y="4334840"/>
                    <a:pt x="1812349" y="4358302"/>
                  </a:cubicBezTo>
                  <a:lnTo>
                    <a:pt x="1794731" y="4380282"/>
                  </a:lnTo>
                  <a:lnTo>
                    <a:pt x="1766791" y="4435464"/>
                  </a:lnTo>
                  <a:cubicBezTo>
                    <a:pt x="1746063" y="4494750"/>
                    <a:pt x="1749116" y="4560744"/>
                    <a:pt x="1777061" y="4618861"/>
                  </a:cubicBezTo>
                  <a:cubicBezTo>
                    <a:pt x="1814323" y="4696351"/>
                    <a:pt x="1890159" y="4748016"/>
                    <a:pt x="1975909" y="4754331"/>
                  </a:cubicBezTo>
                  <a:cubicBezTo>
                    <a:pt x="2061659" y="4760646"/>
                    <a:pt x="2144245" y="4720649"/>
                    <a:pt x="2192458" y="4649455"/>
                  </a:cubicBezTo>
                  <a:lnTo>
                    <a:pt x="2298181" y="4721053"/>
                  </a:lnTo>
                  <a:cubicBezTo>
                    <a:pt x="2224342" y="4830089"/>
                    <a:pt x="2097858" y="4891345"/>
                    <a:pt x="1966529" y="4881672"/>
                  </a:cubicBezTo>
                  <a:cubicBezTo>
                    <a:pt x="1835201" y="4871999"/>
                    <a:pt x="1719055" y="4792873"/>
                    <a:pt x="1661989" y="4674197"/>
                  </a:cubicBezTo>
                  <a:cubicBezTo>
                    <a:pt x="1619189" y="4585188"/>
                    <a:pt x="1614514" y="4484115"/>
                    <a:pt x="1646259" y="4393316"/>
                  </a:cubicBezTo>
                  <a:lnTo>
                    <a:pt x="1683193" y="4320372"/>
                  </a:lnTo>
                  <a:lnTo>
                    <a:pt x="1681858" y="4319569"/>
                  </a:lnTo>
                  <a:lnTo>
                    <a:pt x="1686586" y="4313670"/>
                  </a:lnTo>
                  <a:lnTo>
                    <a:pt x="1690080" y="4306769"/>
                  </a:lnTo>
                  <a:lnTo>
                    <a:pt x="1691395" y="4307670"/>
                  </a:lnTo>
                  <a:lnTo>
                    <a:pt x="1724672" y="4266152"/>
                  </a:lnTo>
                  <a:cubicBezTo>
                    <a:pt x="1773838" y="4219378"/>
                    <a:pt x="1840460" y="4193405"/>
                    <a:pt x="1910154" y="4196020"/>
                  </a:cubicBezTo>
                  <a:close/>
                  <a:moveTo>
                    <a:pt x="3572719" y="3371574"/>
                  </a:moveTo>
                  <a:cubicBezTo>
                    <a:pt x="3541503" y="3371996"/>
                    <a:pt x="3510192" y="3378503"/>
                    <a:pt x="3480599" y="3391307"/>
                  </a:cubicBezTo>
                  <a:cubicBezTo>
                    <a:pt x="3401687" y="3425451"/>
                    <a:pt x="3347042" y="3499168"/>
                    <a:pt x="3337314" y="3584598"/>
                  </a:cubicBezTo>
                  <a:cubicBezTo>
                    <a:pt x="3330020" y="3648671"/>
                    <a:pt x="3348825" y="3712003"/>
                    <a:pt x="3387884" y="3761186"/>
                  </a:cubicBezTo>
                  <a:lnTo>
                    <a:pt x="3416975" y="3789240"/>
                  </a:lnTo>
                  <a:lnTo>
                    <a:pt x="3474957" y="3829358"/>
                  </a:lnTo>
                  <a:cubicBezTo>
                    <a:pt x="3609274" y="3896268"/>
                    <a:pt x="3806818" y="3850824"/>
                    <a:pt x="4001005" y="3707667"/>
                  </a:cubicBezTo>
                  <a:lnTo>
                    <a:pt x="4018757" y="3693244"/>
                  </a:lnTo>
                  <a:lnTo>
                    <a:pt x="3973082" y="3640028"/>
                  </a:lnTo>
                  <a:cubicBezTo>
                    <a:pt x="3954350" y="3615518"/>
                    <a:pt x="3936454" y="3589286"/>
                    <a:pt x="3919485" y="3561407"/>
                  </a:cubicBezTo>
                  <a:lnTo>
                    <a:pt x="3896543" y="3519130"/>
                  </a:lnTo>
                  <a:lnTo>
                    <a:pt x="3897801" y="3541143"/>
                  </a:lnTo>
                  <a:cubicBezTo>
                    <a:pt x="3890616" y="3633855"/>
                    <a:pt x="3833572" y="3715321"/>
                    <a:pt x="3748907" y="3753779"/>
                  </a:cubicBezTo>
                  <a:cubicBezTo>
                    <a:pt x="3664242" y="3792238"/>
                    <a:pt x="3565361" y="3781600"/>
                    <a:pt x="3490812" y="3726016"/>
                  </a:cubicBezTo>
                  <a:lnTo>
                    <a:pt x="3491273" y="3725398"/>
                  </a:lnTo>
                  <a:lnTo>
                    <a:pt x="3477591" y="3718822"/>
                  </a:lnTo>
                  <a:cubicBezTo>
                    <a:pt x="3424211" y="3679021"/>
                    <a:pt x="3412127" y="3604925"/>
                    <a:pt x="3450601" y="3553325"/>
                  </a:cubicBezTo>
                  <a:cubicBezTo>
                    <a:pt x="3489076" y="3501725"/>
                    <a:pt x="3563539" y="3492160"/>
                    <a:pt x="3616919" y="3531961"/>
                  </a:cubicBezTo>
                  <a:cubicBezTo>
                    <a:pt x="3643609" y="3551861"/>
                    <a:pt x="3659975" y="3580336"/>
                    <a:pt x="3664859" y="3610284"/>
                  </a:cubicBezTo>
                  <a:lnTo>
                    <a:pt x="3663816" y="3643202"/>
                  </a:lnTo>
                  <a:lnTo>
                    <a:pt x="3696302" y="3637973"/>
                  </a:lnTo>
                  <a:cubicBezTo>
                    <a:pt x="3738770" y="3618682"/>
                    <a:pt x="3767384" y="3577818"/>
                    <a:pt x="3770988" y="3531315"/>
                  </a:cubicBezTo>
                  <a:cubicBezTo>
                    <a:pt x="3773691" y="3496437"/>
                    <a:pt x="3762006" y="3462526"/>
                    <a:pt x="3739547" y="3436950"/>
                  </a:cubicBezTo>
                  <a:lnTo>
                    <a:pt x="3718283" y="3418468"/>
                  </a:lnTo>
                  <a:lnTo>
                    <a:pt x="3664260" y="3388353"/>
                  </a:lnTo>
                  <a:cubicBezTo>
                    <a:pt x="3635054" y="3376816"/>
                    <a:pt x="3603936" y="3371152"/>
                    <a:pt x="3572719" y="3371574"/>
                  </a:cubicBezTo>
                  <a:close/>
                  <a:moveTo>
                    <a:pt x="538989" y="2854160"/>
                  </a:moveTo>
                  <a:cubicBezTo>
                    <a:pt x="525375" y="2855141"/>
                    <a:pt x="511940" y="2857371"/>
                    <a:pt x="498748" y="2860880"/>
                  </a:cubicBezTo>
                  <a:lnTo>
                    <a:pt x="497651" y="2856756"/>
                  </a:lnTo>
                  <a:lnTo>
                    <a:pt x="448530" y="2875839"/>
                  </a:lnTo>
                  <a:cubicBezTo>
                    <a:pt x="401108" y="2901968"/>
                    <a:pt x="365157" y="2946179"/>
                    <a:pt x="349870" y="2999645"/>
                  </a:cubicBezTo>
                  <a:cubicBezTo>
                    <a:pt x="329487" y="3070933"/>
                    <a:pt x="348986" y="3147675"/>
                    <a:pt x="400925" y="3200587"/>
                  </a:cubicBezTo>
                  <a:cubicBezTo>
                    <a:pt x="439880" y="3240272"/>
                    <a:pt x="492575" y="3261960"/>
                    <a:pt x="546717" y="3262283"/>
                  </a:cubicBezTo>
                  <a:lnTo>
                    <a:pt x="594296" y="3256204"/>
                  </a:lnTo>
                  <a:lnTo>
                    <a:pt x="593730" y="3253417"/>
                  </a:lnTo>
                  <a:cubicBezTo>
                    <a:pt x="632180" y="3245610"/>
                    <a:pt x="663341" y="3217507"/>
                    <a:pt x="675063" y="3180064"/>
                  </a:cubicBezTo>
                  <a:cubicBezTo>
                    <a:pt x="686786" y="3142622"/>
                    <a:pt x="677214" y="3101767"/>
                    <a:pt x="650082" y="3073428"/>
                  </a:cubicBezTo>
                  <a:lnTo>
                    <a:pt x="627666" y="3055569"/>
                  </a:lnTo>
                  <a:lnTo>
                    <a:pt x="616872" y="3085220"/>
                  </a:lnTo>
                  <a:cubicBezTo>
                    <a:pt x="603696" y="3107081"/>
                    <a:pt x="582014" y="3124201"/>
                    <a:pt x="554951" y="3131399"/>
                  </a:cubicBezTo>
                  <a:cubicBezTo>
                    <a:pt x="500824" y="3145794"/>
                    <a:pt x="445664" y="3115047"/>
                    <a:pt x="431749" y="3062724"/>
                  </a:cubicBezTo>
                  <a:cubicBezTo>
                    <a:pt x="417835" y="3010401"/>
                    <a:pt x="450432" y="2956316"/>
                    <a:pt x="504559" y="2941921"/>
                  </a:cubicBezTo>
                  <a:lnTo>
                    <a:pt x="517299" y="2941063"/>
                  </a:lnTo>
                  <a:lnTo>
                    <a:pt x="517133" y="2940437"/>
                  </a:lnTo>
                  <a:cubicBezTo>
                    <a:pt x="592724" y="2920333"/>
                    <a:pt x="673268" y="2942937"/>
                    <a:pt x="727362" y="2999437"/>
                  </a:cubicBezTo>
                  <a:cubicBezTo>
                    <a:pt x="781455" y="3055935"/>
                    <a:pt x="800537" y="3137385"/>
                    <a:pt x="777167" y="3212031"/>
                  </a:cubicBezTo>
                  <a:cubicBezTo>
                    <a:pt x="759638" y="3268016"/>
                    <a:pt x="720313" y="3313527"/>
                    <a:pt x="669407" y="3339349"/>
                  </a:cubicBezTo>
                  <a:lnTo>
                    <a:pt x="627133" y="3354054"/>
                  </a:lnTo>
                  <a:lnTo>
                    <a:pt x="627477" y="3355348"/>
                  </a:lnTo>
                  <a:lnTo>
                    <a:pt x="621049" y="3356169"/>
                  </a:lnTo>
                  <a:lnTo>
                    <a:pt x="615019" y="3358266"/>
                  </a:lnTo>
                  <a:lnTo>
                    <a:pt x="614756" y="3356973"/>
                  </a:lnTo>
                  <a:lnTo>
                    <a:pt x="587773" y="3360421"/>
                  </a:lnTo>
                  <a:lnTo>
                    <a:pt x="592433" y="3362518"/>
                  </a:lnTo>
                  <a:cubicBezTo>
                    <a:pt x="653587" y="3399716"/>
                    <a:pt x="698720" y="3457975"/>
                    <a:pt x="715887" y="3525177"/>
                  </a:cubicBezTo>
                  <a:cubicBezTo>
                    <a:pt x="738777" y="3614777"/>
                    <a:pt x="708329" y="3706089"/>
                    <a:pt x="636412" y="3763512"/>
                  </a:cubicBezTo>
                  <a:cubicBezTo>
                    <a:pt x="564496" y="3820935"/>
                    <a:pt x="462498" y="3835379"/>
                    <a:pt x="370180" y="3801213"/>
                  </a:cubicBezTo>
                  <a:lnTo>
                    <a:pt x="370439" y="3800512"/>
                  </a:lnTo>
                  <a:lnTo>
                    <a:pt x="354672" y="3797677"/>
                  </a:lnTo>
                  <a:cubicBezTo>
                    <a:pt x="288569" y="3773213"/>
                    <a:pt x="252509" y="3706023"/>
                    <a:pt x="274129" y="3647606"/>
                  </a:cubicBezTo>
                  <a:cubicBezTo>
                    <a:pt x="295750" y="3589188"/>
                    <a:pt x="366863" y="3561662"/>
                    <a:pt x="432967" y="3586127"/>
                  </a:cubicBezTo>
                  <a:cubicBezTo>
                    <a:pt x="466019" y="3598360"/>
                    <a:pt x="491558" y="3621273"/>
                    <a:pt x="506135" y="3648431"/>
                  </a:cubicBezTo>
                  <a:lnTo>
                    <a:pt x="517104" y="3684240"/>
                  </a:lnTo>
                  <a:lnTo>
                    <a:pt x="546446" y="3666861"/>
                  </a:lnTo>
                  <a:cubicBezTo>
                    <a:pt x="582519" y="3638057"/>
                    <a:pt x="597793" y="3592256"/>
                    <a:pt x="586311" y="3547312"/>
                  </a:cubicBezTo>
                  <a:cubicBezTo>
                    <a:pt x="574829" y="3502369"/>
                    <a:pt x="538411" y="3465397"/>
                    <a:pt x="491254" y="3450811"/>
                  </a:cubicBezTo>
                  <a:lnTo>
                    <a:pt x="492188" y="3447673"/>
                  </a:lnTo>
                  <a:lnTo>
                    <a:pt x="433539" y="3433762"/>
                  </a:lnTo>
                  <a:cubicBezTo>
                    <a:pt x="366202" y="3426296"/>
                    <a:pt x="298900" y="3443715"/>
                    <a:pt x="247194" y="3483909"/>
                  </a:cubicBezTo>
                  <a:cubicBezTo>
                    <a:pt x="178254" y="3537502"/>
                    <a:pt x="147674" y="3623316"/>
                    <a:pt x="167127" y="3708605"/>
                  </a:cubicBezTo>
                  <a:cubicBezTo>
                    <a:pt x="181717" y="3772572"/>
                    <a:pt x="222761" y="3828842"/>
                    <a:pt x="279557" y="3865888"/>
                  </a:cubicBezTo>
                  <a:lnTo>
                    <a:pt x="339049" y="3895044"/>
                  </a:lnTo>
                  <a:lnTo>
                    <a:pt x="340753" y="3890439"/>
                  </a:lnTo>
                  <a:cubicBezTo>
                    <a:pt x="469656" y="3938145"/>
                    <a:pt x="624437" y="3893479"/>
                    <a:pt x="765152" y="3771025"/>
                  </a:cubicBezTo>
                  <a:lnTo>
                    <a:pt x="820295" y="3717861"/>
                  </a:lnTo>
                  <a:lnTo>
                    <a:pt x="824050" y="3709820"/>
                  </a:lnTo>
                  <a:cubicBezTo>
                    <a:pt x="867932" y="3634434"/>
                    <a:pt x="938768" y="3574910"/>
                    <a:pt x="1030361" y="3535038"/>
                  </a:cubicBezTo>
                  <a:lnTo>
                    <a:pt x="1035982" y="3533010"/>
                  </a:lnTo>
                  <a:lnTo>
                    <a:pt x="1022668" y="3525691"/>
                  </a:lnTo>
                  <a:lnTo>
                    <a:pt x="1024158" y="3523282"/>
                  </a:lnTo>
                  <a:lnTo>
                    <a:pt x="956228" y="3471624"/>
                  </a:lnTo>
                  <a:cubicBezTo>
                    <a:pt x="873221" y="3389093"/>
                    <a:pt x="824622" y="3275958"/>
                    <a:pt x="824176" y="3155772"/>
                  </a:cubicBezTo>
                  <a:cubicBezTo>
                    <a:pt x="824027" y="3115709"/>
                    <a:pt x="829234" y="3076391"/>
                    <a:pt x="839294" y="3038691"/>
                  </a:cubicBezTo>
                  <a:lnTo>
                    <a:pt x="845233" y="3024279"/>
                  </a:lnTo>
                  <a:lnTo>
                    <a:pt x="830489" y="3005860"/>
                  </a:lnTo>
                  <a:cubicBezTo>
                    <a:pt x="738380" y="2901544"/>
                    <a:pt x="634283" y="2847289"/>
                    <a:pt x="538989" y="2854160"/>
                  </a:cubicBezTo>
                  <a:close/>
                  <a:moveTo>
                    <a:pt x="4464700" y="1953579"/>
                  </a:moveTo>
                  <a:lnTo>
                    <a:pt x="4415474" y="1955127"/>
                  </a:lnTo>
                  <a:lnTo>
                    <a:pt x="4416039" y="1959075"/>
                  </a:lnTo>
                  <a:cubicBezTo>
                    <a:pt x="4329428" y="1971463"/>
                    <a:pt x="4255105" y="2039736"/>
                    <a:pt x="4206076" y="2147801"/>
                  </a:cubicBezTo>
                  <a:lnTo>
                    <a:pt x="4200851" y="2163525"/>
                  </a:lnTo>
                  <a:lnTo>
                    <a:pt x="4248391" y="2224110"/>
                  </a:lnTo>
                  <a:lnTo>
                    <a:pt x="4259365" y="2249771"/>
                  </a:lnTo>
                  <a:lnTo>
                    <a:pt x="4257954" y="2214274"/>
                  </a:lnTo>
                  <a:cubicBezTo>
                    <a:pt x="4259597" y="2196568"/>
                    <a:pt x="4263611" y="2178934"/>
                    <a:pt x="4270077" y="2161840"/>
                  </a:cubicBezTo>
                  <a:cubicBezTo>
                    <a:pt x="4295943" y="2093466"/>
                    <a:pt x="4356951" y="2044574"/>
                    <a:pt x="4429316" y="2034224"/>
                  </a:cubicBezTo>
                  <a:lnTo>
                    <a:pt x="4429403" y="2034823"/>
                  </a:lnTo>
                  <a:lnTo>
                    <a:pt x="4440672" y="2030903"/>
                  </a:lnTo>
                  <a:cubicBezTo>
                    <a:pt x="4492490" y="2023491"/>
                    <a:pt x="4540304" y="2058089"/>
                    <a:pt x="4547468" y="2108179"/>
                  </a:cubicBezTo>
                  <a:cubicBezTo>
                    <a:pt x="4554633" y="2158269"/>
                    <a:pt x="4518435" y="2204883"/>
                    <a:pt x="4466617" y="2212294"/>
                  </a:cubicBezTo>
                  <a:cubicBezTo>
                    <a:pt x="4440708" y="2216000"/>
                    <a:pt x="4415800" y="2209204"/>
                    <a:pt x="4396474" y="2195219"/>
                  </a:cubicBezTo>
                  <a:lnTo>
                    <a:pt x="4376350" y="2173664"/>
                  </a:lnTo>
                  <a:lnTo>
                    <a:pt x="4363600" y="2197220"/>
                  </a:lnTo>
                  <a:cubicBezTo>
                    <a:pt x="4350626" y="2231516"/>
                    <a:pt x="4357333" y="2270154"/>
                    <a:pt x="4381107" y="2298071"/>
                  </a:cubicBezTo>
                  <a:cubicBezTo>
                    <a:pt x="4404880" y="2325988"/>
                    <a:pt x="4441957" y="2338764"/>
                    <a:pt x="4477882" y="2331419"/>
                  </a:cubicBezTo>
                  <a:lnTo>
                    <a:pt x="4478415" y="2334025"/>
                  </a:lnTo>
                  <a:lnTo>
                    <a:pt x="4521558" y="2321855"/>
                  </a:lnTo>
                  <a:cubicBezTo>
                    <a:pt x="4568007" y="2301779"/>
                    <a:pt x="4605397" y="2263856"/>
                    <a:pt x="4624391" y="2215481"/>
                  </a:cubicBezTo>
                  <a:cubicBezTo>
                    <a:pt x="4649714" y="2150980"/>
                    <a:pt x="4638423" y="2077846"/>
                    <a:pt x="4594825" y="2023986"/>
                  </a:cubicBezTo>
                  <a:cubicBezTo>
                    <a:pt x="4562126" y="1983591"/>
                    <a:pt x="4515040" y="1958712"/>
                    <a:pt x="4464700" y="1953579"/>
                  </a:cubicBezTo>
                  <a:close/>
                  <a:moveTo>
                    <a:pt x="4140713" y="1699948"/>
                  </a:moveTo>
                  <a:lnTo>
                    <a:pt x="4136706" y="1743047"/>
                  </a:lnTo>
                  <a:cubicBezTo>
                    <a:pt x="4118724" y="1839365"/>
                    <a:pt x="4062158" y="1930662"/>
                    <a:pt x="3973581" y="2008654"/>
                  </a:cubicBezTo>
                  <a:lnTo>
                    <a:pt x="3963790" y="2016415"/>
                  </a:lnTo>
                  <a:lnTo>
                    <a:pt x="3970864" y="2017682"/>
                  </a:lnTo>
                  <a:cubicBezTo>
                    <a:pt x="4008935" y="2027115"/>
                    <a:pt x="4046076" y="2041633"/>
                    <a:pt x="4081258" y="2061255"/>
                  </a:cubicBezTo>
                  <a:lnTo>
                    <a:pt x="4124808" y="2093790"/>
                  </a:lnTo>
                  <a:lnTo>
                    <a:pt x="4130703" y="2079275"/>
                  </a:lnTo>
                  <a:cubicBezTo>
                    <a:pt x="4185247" y="1974223"/>
                    <a:pt x="4261684" y="1901467"/>
                    <a:pt x="4350035" y="1871538"/>
                  </a:cubicBezTo>
                  <a:lnTo>
                    <a:pt x="4397921" y="1860084"/>
                  </a:lnTo>
                  <a:lnTo>
                    <a:pt x="4397873" y="1859794"/>
                  </a:lnTo>
                  <a:lnTo>
                    <a:pt x="4400004" y="1859587"/>
                  </a:lnTo>
                  <a:lnTo>
                    <a:pt x="4401749" y="1859168"/>
                  </a:lnTo>
                  <a:lnTo>
                    <a:pt x="4401783" y="1859412"/>
                  </a:lnTo>
                  <a:lnTo>
                    <a:pt x="4413025" y="1858313"/>
                  </a:lnTo>
                  <a:lnTo>
                    <a:pt x="4333935" y="1844691"/>
                  </a:lnTo>
                  <a:cubicBezTo>
                    <a:pt x="4303459" y="1835142"/>
                    <a:pt x="4274487" y="1821661"/>
                    <a:pt x="4247725" y="1804695"/>
                  </a:cubicBezTo>
                  <a:cubicBezTo>
                    <a:pt x="4207580" y="1779246"/>
                    <a:pt x="4172407" y="1745955"/>
                    <a:pt x="4144586" y="1706333"/>
                  </a:cubicBezTo>
                  <a:close/>
                  <a:moveTo>
                    <a:pt x="377948" y="1526130"/>
                  </a:moveTo>
                  <a:lnTo>
                    <a:pt x="383689" y="1538799"/>
                  </a:lnTo>
                  <a:cubicBezTo>
                    <a:pt x="397288" y="1580013"/>
                    <a:pt x="391309" y="1633255"/>
                    <a:pt x="363647" y="1681729"/>
                  </a:cubicBezTo>
                  <a:cubicBezTo>
                    <a:pt x="335985" y="1730202"/>
                    <a:pt x="293188" y="1762434"/>
                    <a:pt x="250787" y="1771692"/>
                  </a:cubicBezTo>
                  <a:lnTo>
                    <a:pt x="236960" y="1773193"/>
                  </a:lnTo>
                  <a:lnTo>
                    <a:pt x="231218" y="1760524"/>
                  </a:lnTo>
                  <a:cubicBezTo>
                    <a:pt x="217619" y="1719310"/>
                    <a:pt x="223599" y="1666068"/>
                    <a:pt x="251260" y="1617594"/>
                  </a:cubicBezTo>
                  <a:cubicBezTo>
                    <a:pt x="278921" y="1569122"/>
                    <a:pt x="321719" y="1536889"/>
                    <a:pt x="364120" y="1527631"/>
                  </a:cubicBezTo>
                  <a:close/>
                  <a:moveTo>
                    <a:pt x="1771697" y="116828"/>
                  </a:moveTo>
                  <a:cubicBezTo>
                    <a:pt x="1826426" y="113129"/>
                    <a:pt x="1889730" y="137177"/>
                    <a:pt x="1940384" y="186271"/>
                  </a:cubicBezTo>
                  <a:cubicBezTo>
                    <a:pt x="1978374" y="223092"/>
                    <a:pt x="2002506" y="267466"/>
                    <a:pt x="2011358" y="310478"/>
                  </a:cubicBezTo>
                  <a:lnTo>
                    <a:pt x="2013859" y="338973"/>
                  </a:lnTo>
                  <a:lnTo>
                    <a:pt x="2070458" y="313793"/>
                  </a:lnTo>
                  <a:cubicBezTo>
                    <a:pt x="2115823" y="298692"/>
                    <a:pt x="2164390" y="292346"/>
                    <a:pt x="2213639" y="295973"/>
                  </a:cubicBezTo>
                  <a:cubicBezTo>
                    <a:pt x="2344968" y="305646"/>
                    <a:pt x="2461112" y="384772"/>
                    <a:pt x="2518180" y="503449"/>
                  </a:cubicBezTo>
                  <a:cubicBezTo>
                    <a:pt x="2539580" y="547953"/>
                    <a:pt x="2551447" y="595473"/>
                    <a:pt x="2553998" y="643217"/>
                  </a:cubicBezTo>
                  <a:lnTo>
                    <a:pt x="2552098" y="686511"/>
                  </a:lnTo>
                  <a:lnTo>
                    <a:pt x="2582965" y="671537"/>
                  </a:lnTo>
                  <a:cubicBezTo>
                    <a:pt x="2624420" y="657048"/>
                    <a:pt x="2674888" y="654970"/>
                    <a:pt x="2725991" y="668663"/>
                  </a:cubicBezTo>
                  <a:cubicBezTo>
                    <a:pt x="2794129" y="686921"/>
                    <a:pt x="2847269" y="728894"/>
                    <a:pt x="2872197" y="777758"/>
                  </a:cubicBezTo>
                  <a:lnTo>
                    <a:pt x="2878472" y="794180"/>
                  </a:lnTo>
                  <a:lnTo>
                    <a:pt x="2864827" y="805265"/>
                  </a:lnTo>
                  <a:cubicBezTo>
                    <a:pt x="2818807" y="835119"/>
                    <a:pt x="2751799" y="844899"/>
                    <a:pt x="2683661" y="826641"/>
                  </a:cubicBezTo>
                  <a:cubicBezTo>
                    <a:pt x="2632558" y="812948"/>
                    <a:pt x="2589890" y="785914"/>
                    <a:pt x="2561235" y="752639"/>
                  </a:cubicBezTo>
                  <a:lnTo>
                    <a:pt x="2546802" y="731340"/>
                  </a:lnTo>
                  <a:lnTo>
                    <a:pt x="2533909" y="784330"/>
                  </a:lnTo>
                  <a:lnTo>
                    <a:pt x="2496975" y="857275"/>
                  </a:lnTo>
                  <a:lnTo>
                    <a:pt x="2498309" y="858077"/>
                  </a:lnTo>
                  <a:lnTo>
                    <a:pt x="2493583" y="863973"/>
                  </a:lnTo>
                  <a:lnTo>
                    <a:pt x="2490088" y="870878"/>
                  </a:lnTo>
                  <a:lnTo>
                    <a:pt x="2488773" y="869975"/>
                  </a:lnTo>
                  <a:lnTo>
                    <a:pt x="2455495" y="911496"/>
                  </a:lnTo>
                  <a:cubicBezTo>
                    <a:pt x="2406330" y="958269"/>
                    <a:pt x="2339707" y="984241"/>
                    <a:pt x="2270013" y="981627"/>
                  </a:cubicBezTo>
                  <a:cubicBezTo>
                    <a:pt x="2177089" y="978142"/>
                    <a:pt x="2093415" y="924388"/>
                    <a:pt x="2051613" y="841323"/>
                  </a:cubicBezTo>
                  <a:cubicBezTo>
                    <a:pt x="2009811" y="758258"/>
                    <a:pt x="2016499" y="659030"/>
                    <a:pt x="2069070" y="582325"/>
                  </a:cubicBezTo>
                  <a:lnTo>
                    <a:pt x="2069706" y="582762"/>
                  </a:lnTo>
                  <a:lnTo>
                    <a:pt x="2075731" y="568828"/>
                  </a:lnTo>
                  <a:cubicBezTo>
                    <a:pt x="2113373" y="513905"/>
                    <a:pt x="2186929" y="498879"/>
                    <a:pt x="2240022" y="535266"/>
                  </a:cubicBezTo>
                  <a:cubicBezTo>
                    <a:pt x="2293114" y="571654"/>
                    <a:pt x="2305639" y="645677"/>
                    <a:pt x="2267997" y="700600"/>
                  </a:cubicBezTo>
                  <a:cubicBezTo>
                    <a:pt x="2249176" y="728063"/>
                    <a:pt x="2221376" y="745550"/>
                    <a:pt x="2191645" y="751624"/>
                  </a:cubicBezTo>
                  <a:lnTo>
                    <a:pt x="2154132" y="751931"/>
                  </a:lnTo>
                  <a:lnTo>
                    <a:pt x="2165232" y="784146"/>
                  </a:lnTo>
                  <a:cubicBezTo>
                    <a:pt x="2186200" y="825811"/>
                    <a:pt x="2228170" y="852774"/>
                    <a:pt x="2274781" y="854522"/>
                  </a:cubicBezTo>
                  <a:cubicBezTo>
                    <a:pt x="2298087" y="855397"/>
                    <a:pt x="2320707" y="849898"/>
                    <a:pt x="2340505" y="839183"/>
                  </a:cubicBezTo>
                  <a:lnTo>
                    <a:pt x="2386542" y="795180"/>
                  </a:lnTo>
                  <a:lnTo>
                    <a:pt x="2413377" y="742182"/>
                  </a:lnTo>
                  <a:cubicBezTo>
                    <a:pt x="2434104" y="682896"/>
                    <a:pt x="2431053" y="616901"/>
                    <a:pt x="2403106" y="558783"/>
                  </a:cubicBezTo>
                  <a:cubicBezTo>
                    <a:pt x="2365845" y="481294"/>
                    <a:pt x="2290009" y="429629"/>
                    <a:pt x="2204259" y="423315"/>
                  </a:cubicBezTo>
                  <a:cubicBezTo>
                    <a:pt x="2139947" y="418579"/>
                    <a:pt x="2077414" y="439892"/>
                    <a:pt x="2029827" y="480880"/>
                  </a:cubicBezTo>
                  <a:lnTo>
                    <a:pt x="1998238" y="516363"/>
                  </a:lnTo>
                  <a:lnTo>
                    <a:pt x="1961948" y="578121"/>
                  </a:lnTo>
                  <a:cubicBezTo>
                    <a:pt x="1906582" y="712311"/>
                    <a:pt x="1957959" y="899815"/>
                    <a:pt x="2099857" y="1081422"/>
                  </a:cubicBezTo>
                  <a:lnTo>
                    <a:pt x="2155983" y="1145867"/>
                  </a:lnTo>
                  <a:lnTo>
                    <a:pt x="2201387" y="1166209"/>
                  </a:lnTo>
                  <a:lnTo>
                    <a:pt x="2201998" y="1165152"/>
                  </a:lnTo>
                  <a:lnTo>
                    <a:pt x="2206531" y="1168516"/>
                  </a:lnTo>
                  <a:lnTo>
                    <a:pt x="2210419" y="1170257"/>
                  </a:lnTo>
                  <a:lnTo>
                    <a:pt x="2209934" y="1171039"/>
                  </a:lnTo>
                  <a:lnTo>
                    <a:pt x="2283952" y="1225933"/>
                  </a:lnTo>
                  <a:cubicBezTo>
                    <a:pt x="2393104" y="1327851"/>
                    <a:pt x="2456419" y="1485997"/>
                    <a:pt x="2467511" y="1675670"/>
                  </a:cubicBezTo>
                  <a:lnTo>
                    <a:pt x="2467608" y="1709553"/>
                  </a:lnTo>
                  <a:lnTo>
                    <a:pt x="2521215" y="1676365"/>
                  </a:lnTo>
                  <a:lnTo>
                    <a:pt x="2620398" y="1632390"/>
                  </a:lnTo>
                  <a:lnTo>
                    <a:pt x="2608266" y="1625263"/>
                  </a:lnTo>
                  <a:cubicBezTo>
                    <a:pt x="2564197" y="1592599"/>
                    <a:pt x="2531589" y="1533249"/>
                    <a:pt x="2524851" y="1463030"/>
                  </a:cubicBezTo>
                  <a:cubicBezTo>
                    <a:pt x="2518112" y="1392812"/>
                    <a:pt x="2538839" y="1328343"/>
                    <a:pt x="2575891" y="1287895"/>
                  </a:cubicBezTo>
                  <a:lnTo>
                    <a:pt x="2589080" y="1276271"/>
                  </a:lnTo>
                  <a:lnTo>
                    <a:pt x="2604239" y="1285174"/>
                  </a:lnTo>
                  <a:cubicBezTo>
                    <a:pt x="2648307" y="1317839"/>
                    <a:pt x="2680916" y="1377190"/>
                    <a:pt x="2687653" y="1447408"/>
                  </a:cubicBezTo>
                  <a:cubicBezTo>
                    <a:pt x="2694392" y="1517626"/>
                    <a:pt x="2673665" y="1582094"/>
                    <a:pt x="2636614" y="1622543"/>
                  </a:cubicBezTo>
                  <a:lnTo>
                    <a:pt x="2630546" y="1627891"/>
                  </a:lnTo>
                  <a:lnTo>
                    <a:pt x="2670619" y="1610122"/>
                  </a:lnTo>
                  <a:cubicBezTo>
                    <a:pt x="2719889" y="1593458"/>
                    <a:pt x="2768434" y="1582232"/>
                    <a:pt x="2815660" y="1576518"/>
                  </a:cubicBezTo>
                  <a:lnTo>
                    <a:pt x="2842885" y="1576411"/>
                  </a:lnTo>
                  <a:lnTo>
                    <a:pt x="2841924" y="1574712"/>
                  </a:lnTo>
                  <a:cubicBezTo>
                    <a:pt x="3028417" y="1577067"/>
                    <a:pt x="3171035" y="1518684"/>
                    <a:pt x="3238062" y="1415167"/>
                  </a:cubicBezTo>
                  <a:lnTo>
                    <a:pt x="3259346" y="1373419"/>
                  </a:lnTo>
                  <a:lnTo>
                    <a:pt x="3275408" y="1324918"/>
                  </a:lnTo>
                  <a:cubicBezTo>
                    <a:pt x="3287111" y="1263212"/>
                    <a:pt x="3274304" y="1198402"/>
                    <a:pt x="3238045" y="1145073"/>
                  </a:cubicBezTo>
                  <a:cubicBezTo>
                    <a:pt x="3189702" y="1073969"/>
                    <a:pt x="3107041" y="1034125"/>
                    <a:pt x="3021302" y="1040601"/>
                  </a:cubicBezTo>
                  <a:cubicBezTo>
                    <a:pt x="2956998" y="1045457"/>
                    <a:pt x="2898319" y="1075812"/>
                    <a:pt x="2857340" y="1123405"/>
                  </a:cubicBezTo>
                  <a:lnTo>
                    <a:pt x="2823524" y="1175189"/>
                  </a:lnTo>
                  <a:lnTo>
                    <a:pt x="2813295" y="1201440"/>
                  </a:lnTo>
                  <a:cubicBezTo>
                    <a:pt x="2805308" y="1234529"/>
                    <a:pt x="2810734" y="1269983"/>
                    <a:pt x="2829349" y="1299602"/>
                  </a:cubicBezTo>
                  <a:cubicBezTo>
                    <a:pt x="2854168" y="1339093"/>
                    <a:pt x="2898504" y="1361961"/>
                    <a:pt x="2945071" y="1359287"/>
                  </a:cubicBezTo>
                  <a:lnTo>
                    <a:pt x="2976262" y="1348807"/>
                  </a:lnTo>
                  <a:lnTo>
                    <a:pt x="2960029" y="1320152"/>
                  </a:lnTo>
                  <a:cubicBezTo>
                    <a:pt x="2950423" y="1291367"/>
                    <a:pt x="2951668" y="1258548"/>
                    <a:pt x="2966040" y="1228518"/>
                  </a:cubicBezTo>
                  <a:cubicBezTo>
                    <a:pt x="2994784" y="1168456"/>
                    <a:pt x="3065153" y="1142292"/>
                    <a:pt x="3123211" y="1170078"/>
                  </a:cubicBezTo>
                  <a:cubicBezTo>
                    <a:pt x="3181270" y="1197864"/>
                    <a:pt x="3205035" y="1269077"/>
                    <a:pt x="3176291" y="1329139"/>
                  </a:cubicBezTo>
                  <a:lnTo>
                    <a:pt x="3167237" y="1341323"/>
                  </a:lnTo>
                  <a:lnTo>
                    <a:pt x="3167933" y="1341656"/>
                  </a:lnTo>
                  <a:cubicBezTo>
                    <a:pt x="3127790" y="1425535"/>
                    <a:pt x="3045201" y="1480940"/>
                    <a:pt x="2952363" y="1486271"/>
                  </a:cubicBezTo>
                  <a:cubicBezTo>
                    <a:pt x="2859527" y="1491603"/>
                    <a:pt x="2771138" y="1446015"/>
                    <a:pt x="2721658" y="1367283"/>
                  </a:cubicBezTo>
                  <a:cubicBezTo>
                    <a:pt x="2684547" y="1308234"/>
                    <a:pt x="2673728" y="1237551"/>
                    <a:pt x="2689652" y="1171586"/>
                  </a:cubicBezTo>
                  <a:lnTo>
                    <a:pt x="2708970" y="1122007"/>
                  </a:lnTo>
                  <a:lnTo>
                    <a:pt x="2707532" y="1121319"/>
                  </a:lnTo>
                  <a:lnTo>
                    <a:pt x="2711763" y="1114839"/>
                  </a:lnTo>
                  <a:lnTo>
                    <a:pt x="2714507" y="1107798"/>
                  </a:lnTo>
                  <a:lnTo>
                    <a:pt x="2715868" y="1108553"/>
                  </a:lnTo>
                  <a:lnTo>
                    <a:pt x="2760573" y="1040095"/>
                  </a:lnTo>
                  <a:cubicBezTo>
                    <a:pt x="2823334" y="967203"/>
                    <a:pt x="2913204" y="920713"/>
                    <a:pt x="3011687" y="913277"/>
                  </a:cubicBezTo>
                  <a:cubicBezTo>
                    <a:pt x="3142997" y="903359"/>
                    <a:pt x="3269595" y="964381"/>
                    <a:pt x="3343636" y="1073280"/>
                  </a:cubicBezTo>
                  <a:cubicBezTo>
                    <a:pt x="3357519" y="1093698"/>
                    <a:pt x="3369157" y="1115215"/>
                    <a:pt x="3378525" y="1137483"/>
                  </a:cubicBezTo>
                  <a:lnTo>
                    <a:pt x="3396553" y="1195718"/>
                  </a:lnTo>
                  <a:lnTo>
                    <a:pt x="3410253" y="1175498"/>
                  </a:lnTo>
                  <a:cubicBezTo>
                    <a:pt x="3438910" y="1142223"/>
                    <a:pt x="3481577" y="1115189"/>
                    <a:pt x="3532680" y="1101496"/>
                  </a:cubicBezTo>
                  <a:cubicBezTo>
                    <a:pt x="3600818" y="1083239"/>
                    <a:pt x="3667826" y="1093018"/>
                    <a:pt x="3713846" y="1122872"/>
                  </a:cubicBezTo>
                  <a:lnTo>
                    <a:pt x="3727491" y="1133957"/>
                  </a:lnTo>
                  <a:lnTo>
                    <a:pt x="3721216" y="1150379"/>
                  </a:lnTo>
                  <a:cubicBezTo>
                    <a:pt x="3696288" y="1199243"/>
                    <a:pt x="3643148" y="1241217"/>
                    <a:pt x="3575010" y="1259474"/>
                  </a:cubicBezTo>
                  <a:cubicBezTo>
                    <a:pt x="3523907" y="1273167"/>
                    <a:pt x="3473439" y="1271090"/>
                    <a:pt x="3431985" y="1256600"/>
                  </a:cubicBezTo>
                  <a:lnTo>
                    <a:pt x="3403660" y="1242859"/>
                  </a:lnTo>
                  <a:lnTo>
                    <a:pt x="3407289" y="1277298"/>
                  </a:lnTo>
                  <a:cubicBezTo>
                    <a:pt x="3407476" y="1301169"/>
                    <a:pt x="3405341" y="1325093"/>
                    <a:pt x="3400860" y="1348718"/>
                  </a:cubicBezTo>
                  <a:lnTo>
                    <a:pt x="3377352" y="1419703"/>
                  </a:lnTo>
                  <a:lnTo>
                    <a:pt x="3379240" y="1420547"/>
                  </a:lnTo>
                  <a:lnTo>
                    <a:pt x="3373022" y="1432777"/>
                  </a:lnTo>
                  <a:lnTo>
                    <a:pt x="3370362" y="1440807"/>
                  </a:lnTo>
                  <a:lnTo>
                    <a:pt x="3369221" y="1440252"/>
                  </a:lnTo>
                  <a:lnTo>
                    <a:pt x="3350258" y="1477552"/>
                  </a:lnTo>
                  <a:cubicBezTo>
                    <a:pt x="3316423" y="1531738"/>
                    <a:pt x="3268305" y="1577301"/>
                    <a:pt x="3208358" y="1612788"/>
                  </a:cubicBezTo>
                  <a:lnTo>
                    <a:pt x="3144889" y="1644698"/>
                  </a:lnTo>
                  <a:lnTo>
                    <a:pt x="3154217" y="1649724"/>
                  </a:lnTo>
                  <a:lnTo>
                    <a:pt x="3152848" y="1651953"/>
                  </a:lnTo>
                  <a:lnTo>
                    <a:pt x="3223949" y="1706023"/>
                  </a:lnTo>
                  <a:cubicBezTo>
                    <a:pt x="3306956" y="1788553"/>
                    <a:pt x="3355554" y="1901679"/>
                    <a:pt x="3356001" y="2021867"/>
                  </a:cubicBezTo>
                  <a:cubicBezTo>
                    <a:pt x="3356596" y="2182117"/>
                    <a:pt x="3271498" y="2330465"/>
                    <a:pt x="3132866" y="2410848"/>
                  </a:cubicBezTo>
                  <a:cubicBezTo>
                    <a:pt x="3011564" y="2481183"/>
                    <a:pt x="2865462" y="2490097"/>
                    <a:pt x="2737858" y="2437548"/>
                  </a:cubicBezTo>
                  <a:lnTo>
                    <a:pt x="2701034" y="2419433"/>
                  </a:lnTo>
                  <a:lnTo>
                    <a:pt x="2700731" y="2420039"/>
                  </a:lnTo>
                  <a:lnTo>
                    <a:pt x="2696754" y="2417327"/>
                  </a:lnTo>
                  <a:lnTo>
                    <a:pt x="2684430" y="2411265"/>
                  </a:lnTo>
                  <a:lnTo>
                    <a:pt x="2685400" y="2409585"/>
                  </a:lnTo>
                  <a:lnTo>
                    <a:pt x="2631899" y="2373108"/>
                  </a:lnTo>
                  <a:cubicBezTo>
                    <a:pt x="2570532" y="2317847"/>
                    <a:pt x="2532764" y="2239452"/>
                    <a:pt x="2529392" y="2154648"/>
                  </a:cubicBezTo>
                  <a:cubicBezTo>
                    <a:pt x="2524896" y="2041576"/>
                    <a:pt x="2582259" y="1935007"/>
                    <a:pt x="2679116" y="1876497"/>
                  </a:cubicBezTo>
                  <a:cubicBezTo>
                    <a:pt x="2775974" y="1817980"/>
                    <a:pt x="2896993" y="1816778"/>
                    <a:pt x="2994995" y="1873358"/>
                  </a:cubicBezTo>
                  <a:lnTo>
                    <a:pt x="2994526" y="1874172"/>
                  </a:lnTo>
                  <a:lnTo>
                    <a:pt x="3011997" y="1880172"/>
                  </a:lnTo>
                  <a:cubicBezTo>
                    <a:pt x="3082171" y="1920679"/>
                    <a:pt x="3107309" y="2008514"/>
                    <a:pt x="3068145" y="2076348"/>
                  </a:cubicBezTo>
                  <a:cubicBezTo>
                    <a:pt x="3028981" y="2144182"/>
                    <a:pt x="2940345" y="2166329"/>
                    <a:pt x="2870171" y="2125814"/>
                  </a:cubicBezTo>
                  <a:cubicBezTo>
                    <a:pt x="2835084" y="2105557"/>
                    <a:pt x="2811256" y="2073469"/>
                    <a:pt x="2801095" y="2037967"/>
                  </a:cubicBezTo>
                  <a:lnTo>
                    <a:pt x="2797201" y="1992482"/>
                  </a:lnTo>
                  <a:lnTo>
                    <a:pt x="2759157" y="2008973"/>
                  </a:lnTo>
                  <a:cubicBezTo>
                    <a:pt x="2710574" y="2038326"/>
                    <a:pt x="2681801" y="2091780"/>
                    <a:pt x="2684056" y="2148498"/>
                  </a:cubicBezTo>
                  <a:cubicBezTo>
                    <a:pt x="2685748" y="2191036"/>
                    <a:pt x="2704692" y="2230359"/>
                    <a:pt x="2735473" y="2258077"/>
                  </a:cubicBezTo>
                  <a:lnTo>
                    <a:pt x="2763794" y="2277388"/>
                  </a:lnTo>
                  <a:lnTo>
                    <a:pt x="2833373" y="2306107"/>
                  </a:lnTo>
                  <a:cubicBezTo>
                    <a:pt x="2907250" y="2325689"/>
                    <a:pt x="2987036" y="2315790"/>
                    <a:pt x="3054924" y="2276426"/>
                  </a:cubicBezTo>
                  <a:cubicBezTo>
                    <a:pt x="3145443" y="2223941"/>
                    <a:pt x="3201007" y="2127079"/>
                    <a:pt x="3200618" y="2022445"/>
                  </a:cubicBezTo>
                  <a:cubicBezTo>
                    <a:pt x="3200326" y="1943970"/>
                    <a:pt x="3168594" y="1870108"/>
                    <a:pt x="3114395" y="1816222"/>
                  </a:cubicBezTo>
                  <a:lnTo>
                    <a:pt x="3066418" y="1779737"/>
                  </a:lnTo>
                  <a:lnTo>
                    <a:pt x="3010286" y="1749573"/>
                  </a:lnTo>
                  <a:cubicBezTo>
                    <a:pt x="2879214" y="1697206"/>
                    <a:pt x="2709476" y="1731011"/>
                    <a:pt x="2536778" y="1843873"/>
                  </a:cubicBezTo>
                  <a:lnTo>
                    <a:pt x="2456830" y="1902128"/>
                  </a:lnTo>
                  <a:lnTo>
                    <a:pt x="2455345" y="1916822"/>
                  </a:lnTo>
                  <a:cubicBezTo>
                    <a:pt x="2449004" y="1959011"/>
                    <a:pt x="2440470" y="2002066"/>
                    <a:pt x="2429696" y="2045788"/>
                  </a:cubicBezTo>
                  <a:cubicBezTo>
                    <a:pt x="2389687" y="2208132"/>
                    <a:pt x="2320858" y="2370544"/>
                    <a:pt x="2229545" y="2519902"/>
                  </a:cubicBezTo>
                  <a:lnTo>
                    <a:pt x="2197254" y="2567245"/>
                  </a:lnTo>
                  <a:lnTo>
                    <a:pt x="2210207" y="2560344"/>
                  </a:lnTo>
                  <a:cubicBezTo>
                    <a:pt x="2238991" y="2548624"/>
                    <a:pt x="2271976" y="2541966"/>
                    <a:pt x="2307035" y="2541967"/>
                  </a:cubicBezTo>
                  <a:cubicBezTo>
                    <a:pt x="2377154" y="2541966"/>
                    <a:pt x="2438976" y="2568596"/>
                    <a:pt x="2475482" y="2609099"/>
                  </a:cubicBezTo>
                  <a:lnTo>
                    <a:pt x="2485730" y="2623253"/>
                  </a:lnTo>
                  <a:lnTo>
                    <a:pt x="2475481" y="2637407"/>
                  </a:lnTo>
                  <a:cubicBezTo>
                    <a:pt x="2438976" y="2677910"/>
                    <a:pt x="2377155" y="2704539"/>
                    <a:pt x="2307035" y="2704540"/>
                  </a:cubicBezTo>
                  <a:cubicBezTo>
                    <a:pt x="2254445" y="2704540"/>
                    <a:pt x="2206524" y="2689560"/>
                    <a:pt x="2170449" y="2664984"/>
                  </a:cubicBezTo>
                  <a:lnTo>
                    <a:pt x="2146378" y="2644149"/>
                  </a:lnTo>
                  <a:lnTo>
                    <a:pt x="2079343" y="2745459"/>
                  </a:lnTo>
                  <a:cubicBezTo>
                    <a:pt x="2007768" y="2864019"/>
                    <a:pt x="1951018" y="2991101"/>
                    <a:pt x="1913424" y="3117982"/>
                  </a:cubicBezTo>
                  <a:cubicBezTo>
                    <a:pt x="1820805" y="3430575"/>
                    <a:pt x="1855518" y="3701872"/>
                    <a:pt x="1998251" y="3834996"/>
                  </a:cubicBezTo>
                  <a:lnTo>
                    <a:pt x="2063140" y="3881282"/>
                  </a:lnTo>
                  <a:lnTo>
                    <a:pt x="2128893" y="3908853"/>
                  </a:lnTo>
                  <a:cubicBezTo>
                    <a:pt x="2202661" y="3928847"/>
                    <a:pt x="2282500" y="3919392"/>
                    <a:pt x="2350607" y="3880408"/>
                  </a:cubicBezTo>
                  <a:cubicBezTo>
                    <a:pt x="2441418" y="3828428"/>
                    <a:pt x="2497520" y="3731877"/>
                    <a:pt x="2497715" y="3627243"/>
                  </a:cubicBezTo>
                  <a:cubicBezTo>
                    <a:pt x="2497860" y="3548767"/>
                    <a:pt x="2466541" y="3474722"/>
                    <a:pt x="2412642" y="3420533"/>
                  </a:cubicBezTo>
                  <a:lnTo>
                    <a:pt x="2352977" y="3374633"/>
                  </a:lnTo>
                  <a:lnTo>
                    <a:pt x="2322100" y="3359763"/>
                  </a:lnTo>
                  <a:cubicBezTo>
                    <a:pt x="2282703" y="3346966"/>
                    <a:pt x="2239178" y="3350221"/>
                    <a:pt x="2201492" y="3370025"/>
                  </a:cubicBezTo>
                  <a:cubicBezTo>
                    <a:pt x="2151246" y="3396431"/>
                    <a:pt x="2119340" y="3448076"/>
                    <a:pt x="2118211" y="3504827"/>
                  </a:cubicBezTo>
                  <a:lnTo>
                    <a:pt x="2122951" y="3546019"/>
                  </a:lnTo>
                  <a:lnTo>
                    <a:pt x="2164289" y="3526650"/>
                  </a:lnTo>
                  <a:cubicBezTo>
                    <a:pt x="2200115" y="3517698"/>
                    <a:pt x="2239817" y="3522291"/>
                    <a:pt x="2274904" y="3542548"/>
                  </a:cubicBezTo>
                  <a:cubicBezTo>
                    <a:pt x="2345078" y="3583063"/>
                    <a:pt x="2370216" y="3670897"/>
                    <a:pt x="2331052" y="3738732"/>
                  </a:cubicBezTo>
                  <a:cubicBezTo>
                    <a:pt x="2291888" y="3806566"/>
                    <a:pt x="2203252" y="3828713"/>
                    <a:pt x="2133078" y="3788198"/>
                  </a:cubicBezTo>
                  <a:lnTo>
                    <a:pt x="2119146" y="3776068"/>
                  </a:lnTo>
                  <a:lnTo>
                    <a:pt x="2118677" y="3776880"/>
                  </a:lnTo>
                  <a:cubicBezTo>
                    <a:pt x="2020675" y="3720299"/>
                    <a:pt x="1961207" y="3614892"/>
                    <a:pt x="1963455" y="3501751"/>
                  </a:cubicBezTo>
                  <a:cubicBezTo>
                    <a:pt x="1965704" y="3388612"/>
                    <a:pt x="2029315" y="3285649"/>
                    <a:pt x="2129486" y="3233007"/>
                  </a:cubicBezTo>
                  <a:cubicBezTo>
                    <a:pt x="2154530" y="3219847"/>
                    <a:pt x="2180867" y="3210352"/>
                    <a:pt x="2207762" y="3204486"/>
                  </a:cubicBezTo>
                  <a:lnTo>
                    <a:pt x="2247867" y="3201172"/>
                  </a:lnTo>
                  <a:lnTo>
                    <a:pt x="2232236" y="3168950"/>
                  </a:lnTo>
                  <a:cubicBezTo>
                    <a:pt x="2217747" y="3127496"/>
                    <a:pt x="2215669" y="3077028"/>
                    <a:pt x="2229363" y="3025925"/>
                  </a:cubicBezTo>
                  <a:cubicBezTo>
                    <a:pt x="2247619" y="2957787"/>
                    <a:pt x="2289593" y="2904647"/>
                    <a:pt x="2338456" y="2879719"/>
                  </a:cubicBezTo>
                  <a:lnTo>
                    <a:pt x="2354880" y="2873445"/>
                  </a:lnTo>
                  <a:lnTo>
                    <a:pt x="2365964" y="2887090"/>
                  </a:lnTo>
                  <a:cubicBezTo>
                    <a:pt x="2395818" y="2933110"/>
                    <a:pt x="2405598" y="3000118"/>
                    <a:pt x="2387340" y="3068255"/>
                  </a:cubicBezTo>
                  <a:cubicBezTo>
                    <a:pt x="2373647" y="3119358"/>
                    <a:pt x="2346614" y="3162025"/>
                    <a:pt x="2313339" y="3190681"/>
                  </a:cubicBezTo>
                  <a:lnTo>
                    <a:pt x="2300031" y="3199699"/>
                  </a:lnTo>
                  <a:lnTo>
                    <a:pt x="2369931" y="3212550"/>
                  </a:lnTo>
                  <a:lnTo>
                    <a:pt x="2428272" y="3240645"/>
                  </a:lnTo>
                  <a:lnTo>
                    <a:pt x="2429241" y="3238966"/>
                  </a:lnTo>
                  <a:lnTo>
                    <a:pt x="2436692" y="3244699"/>
                  </a:lnTo>
                  <a:lnTo>
                    <a:pt x="2444991" y="3248696"/>
                  </a:lnTo>
                  <a:lnTo>
                    <a:pt x="2443946" y="3250279"/>
                  </a:lnTo>
                  <a:lnTo>
                    <a:pt x="2522808" y="3310948"/>
                  </a:lnTo>
                  <a:cubicBezTo>
                    <a:pt x="2605355" y="3393941"/>
                    <a:pt x="2653322" y="3507344"/>
                    <a:pt x="2653099" y="3627532"/>
                  </a:cubicBezTo>
                  <a:cubicBezTo>
                    <a:pt x="2652949" y="3707657"/>
                    <a:pt x="2631394" y="3784688"/>
                    <a:pt x="2592491" y="3851638"/>
                  </a:cubicBezTo>
                  <a:lnTo>
                    <a:pt x="2549418" y="3907558"/>
                  </a:lnTo>
                  <a:lnTo>
                    <a:pt x="2562428" y="3908496"/>
                  </a:lnTo>
                  <a:cubicBezTo>
                    <a:pt x="2605574" y="3916675"/>
                    <a:pt x="2650319" y="3940109"/>
                    <a:pt x="2687729" y="3977518"/>
                  </a:cubicBezTo>
                  <a:cubicBezTo>
                    <a:pt x="2737609" y="4027400"/>
                    <a:pt x="2762643" y="4090319"/>
                    <a:pt x="2759800" y="4145101"/>
                  </a:cubicBezTo>
                  <a:lnTo>
                    <a:pt x="2757022" y="4162460"/>
                  </a:lnTo>
                  <a:lnTo>
                    <a:pt x="2739663" y="4165237"/>
                  </a:lnTo>
                  <a:cubicBezTo>
                    <a:pt x="2684881" y="4168081"/>
                    <a:pt x="2621961" y="4143047"/>
                    <a:pt x="2572081" y="4093167"/>
                  </a:cubicBezTo>
                  <a:cubicBezTo>
                    <a:pt x="2534671" y="4055757"/>
                    <a:pt x="2511237" y="4011012"/>
                    <a:pt x="2503058" y="3967867"/>
                  </a:cubicBezTo>
                  <a:lnTo>
                    <a:pt x="2502371" y="3958335"/>
                  </a:lnTo>
                  <a:lnTo>
                    <a:pt x="2427798" y="4015263"/>
                  </a:lnTo>
                  <a:cubicBezTo>
                    <a:pt x="2366952" y="4050092"/>
                    <a:pt x="2299991" y="4069531"/>
                    <a:pt x="2232329" y="4073606"/>
                  </a:cubicBezTo>
                  <a:lnTo>
                    <a:pt x="2218633" y="4072875"/>
                  </a:lnTo>
                  <a:lnTo>
                    <a:pt x="2272337" y="4158898"/>
                  </a:lnTo>
                  <a:cubicBezTo>
                    <a:pt x="2343008" y="4288895"/>
                    <a:pt x="2374739" y="4418644"/>
                    <a:pt x="2364192" y="4533287"/>
                  </a:cubicBezTo>
                  <a:lnTo>
                    <a:pt x="2359669" y="4559743"/>
                  </a:lnTo>
                  <a:lnTo>
                    <a:pt x="2379450" y="4550148"/>
                  </a:lnTo>
                  <a:cubicBezTo>
                    <a:pt x="2420904" y="4535659"/>
                    <a:pt x="2471372" y="4533581"/>
                    <a:pt x="2522475" y="4547273"/>
                  </a:cubicBezTo>
                  <a:cubicBezTo>
                    <a:pt x="2590613" y="4565531"/>
                    <a:pt x="2643753" y="4607505"/>
                    <a:pt x="2668681" y="4656368"/>
                  </a:cubicBezTo>
                  <a:lnTo>
                    <a:pt x="2674956" y="4672791"/>
                  </a:lnTo>
                  <a:lnTo>
                    <a:pt x="2661310" y="4683876"/>
                  </a:lnTo>
                  <a:cubicBezTo>
                    <a:pt x="2615291" y="4713729"/>
                    <a:pt x="2548283" y="4723509"/>
                    <a:pt x="2480145" y="4705251"/>
                  </a:cubicBezTo>
                  <a:cubicBezTo>
                    <a:pt x="2429042" y="4691558"/>
                    <a:pt x="2386375" y="4664525"/>
                    <a:pt x="2357718" y="4631251"/>
                  </a:cubicBezTo>
                  <a:lnTo>
                    <a:pt x="2347296" y="4615869"/>
                  </a:lnTo>
                  <a:lnTo>
                    <a:pt x="2331028" y="4662657"/>
                  </a:lnTo>
                  <a:cubicBezTo>
                    <a:pt x="2322048" y="4682693"/>
                    <a:pt x="2311321" y="4701888"/>
                    <a:pt x="2298826" y="4720121"/>
                  </a:cubicBezTo>
                  <a:lnTo>
                    <a:pt x="2192432" y="4647203"/>
                  </a:lnTo>
                  <a:cubicBezTo>
                    <a:pt x="2285709" y="4511104"/>
                    <a:pt x="2239037" y="4297853"/>
                    <a:pt x="2077891" y="4093146"/>
                  </a:cubicBezTo>
                  <a:lnTo>
                    <a:pt x="2030142" y="4038512"/>
                  </a:lnTo>
                  <a:lnTo>
                    <a:pt x="1990057" y="4018513"/>
                  </a:lnTo>
                  <a:lnTo>
                    <a:pt x="1989796" y="4018975"/>
                  </a:lnTo>
                  <a:lnTo>
                    <a:pt x="1986827" y="4016902"/>
                  </a:lnTo>
                  <a:lnTo>
                    <a:pt x="1979367" y="4013180"/>
                  </a:lnTo>
                  <a:lnTo>
                    <a:pt x="1979985" y="4012124"/>
                  </a:lnTo>
                  <a:lnTo>
                    <a:pt x="1905212" y="3959905"/>
                  </a:lnTo>
                  <a:cubicBezTo>
                    <a:pt x="1792375" y="3859997"/>
                    <a:pt x="1726063" y="3701798"/>
                    <a:pt x="1713204" y="3510714"/>
                  </a:cubicBezTo>
                  <a:lnTo>
                    <a:pt x="1712753" y="3467954"/>
                  </a:lnTo>
                  <a:lnTo>
                    <a:pt x="1658348" y="3501613"/>
                  </a:lnTo>
                  <a:cubicBezTo>
                    <a:pt x="1557480" y="3556801"/>
                    <a:pt x="1457200" y="3590249"/>
                    <a:pt x="1362288" y="3601394"/>
                  </a:cubicBezTo>
                  <a:lnTo>
                    <a:pt x="1338188" y="3602827"/>
                  </a:lnTo>
                  <a:lnTo>
                    <a:pt x="1338250" y="3602937"/>
                  </a:lnTo>
                  <a:lnTo>
                    <a:pt x="1333477" y="3603107"/>
                  </a:lnTo>
                  <a:lnTo>
                    <a:pt x="1292186" y="3605562"/>
                  </a:lnTo>
                  <a:lnTo>
                    <a:pt x="1282307" y="3604941"/>
                  </a:lnTo>
                  <a:lnTo>
                    <a:pt x="1259058" y="3605775"/>
                  </a:lnTo>
                  <a:cubicBezTo>
                    <a:pt x="1106781" y="3619106"/>
                    <a:pt x="992318" y="3677743"/>
                    <a:pt x="936958" y="3770778"/>
                  </a:cubicBezTo>
                  <a:lnTo>
                    <a:pt x="918844" y="3810221"/>
                  </a:lnTo>
                  <a:lnTo>
                    <a:pt x="904767" y="3852730"/>
                  </a:lnTo>
                  <a:cubicBezTo>
                    <a:pt x="893063" y="3914435"/>
                    <a:pt x="905872" y="3979247"/>
                    <a:pt x="942129" y="4032575"/>
                  </a:cubicBezTo>
                  <a:cubicBezTo>
                    <a:pt x="990473" y="4103679"/>
                    <a:pt x="1073134" y="4143523"/>
                    <a:pt x="1158872" y="4137047"/>
                  </a:cubicBezTo>
                  <a:cubicBezTo>
                    <a:pt x="1223176" y="4132191"/>
                    <a:pt x="1281855" y="4101836"/>
                    <a:pt x="1322835" y="4054243"/>
                  </a:cubicBezTo>
                  <a:lnTo>
                    <a:pt x="1356651" y="4002458"/>
                  </a:lnTo>
                  <a:lnTo>
                    <a:pt x="1366880" y="3976207"/>
                  </a:lnTo>
                  <a:cubicBezTo>
                    <a:pt x="1374865" y="3943119"/>
                    <a:pt x="1369440" y="3907664"/>
                    <a:pt x="1350825" y="3878046"/>
                  </a:cubicBezTo>
                  <a:cubicBezTo>
                    <a:pt x="1326005" y="3838554"/>
                    <a:pt x="1281669" y="3815687"/>
                    <a:pt x="1235103" y="3818361"/>
                  </a:cubicBezTo>
                  <a:lnTo>
                    <a:pt x="1201655" y="3824857"/>
                  </a:lnTo>
                  <a:lnTo>
                    <a:pt x="1220145" y="3857497"/>
                  </a:lnTo>
                  <a:cubicBezTo>
                    <a:pt x="1229751" y="3886281"/>
                    <a:pt x="1228506" y="3919099"/>
                    <a:pt x="1214134" y="3949131"/>
                  </a:cubicBezTo>
                  <a:cubicBezTo>
                    <a:pt x="1185389" y="4009191"/>
                    <a:pt x="1115022" y="4035356"/>
                    <a:pt x="1056963" y="4007571"/>
                  </a:cubicBezTo>
                  <a:cubicBezTo>
                    <a:pt x="998904" y="3979785"/>
                    <a:pt x="975140" y="3908570"/>
                    <a:pt x="1003883" y="3848509"/>
                  </a:cubicBezTo>
                  <a:lnTo>
                    <a:pt x="1012938" y="3836325"/>
                  </a:lnTo>
                  <a:lnTo>
                    <a:pt x="1012242" y="3835992"/>
                  </a:lnTo>
                  <a:cubicBezTo>
                    <a:pt x="1052385" y="3752113"/>
                    <a:pt x="1134973" y="3696707"/>
                    <a:pt x="1227810" y="3691376"/>
                  </a:cubicBezTo>
                  <a:cubicBezTo>
                    <a:pt x="1320648" y="3686045"/>
                    <a:pt x="1409036" y="3731633"/>
                    <a:pt x="1458516" y="3810364"/>
                  </a:cubicBezTo>
                  <a:cubicBezTo>
                    <a:pt x="1486342" y="3854651"/>
                    <a:pt x="1499386" y="3905482"/>
                    <a:pt x="1497451" y="3955959"/>
                  </a:cubicBezTo>
                  <a:lnTo>
                    <a:pt x="1496715" y="3961274"/>
                  </a:lnTo>
                  <a:lnTo>
                    <a:pt x="1513226" y="3951183"/>
                  </a:lnTo>
                  <a:cubicBezTo>
                    <a:pt x="1528179" y="3943917"/>
                    <a:pt x="1544276" y="3937870"/>
                    <a:pt x="1561311" y="3933306"/>
                  </a:cubicBezTo>
                  <a:cubicBezTo>
                    <a:pt x="1629448" y="3915049"/>
                    <a:pt x="1696456" y="3924829"/>
                    <a:pt x="1742476" y="3954683"/>
                  </a:cubicBezTo>
                  <a:lnTo>
                    <a:pt x="1756122" y="3965768"/>
                  </a:lnTo>
                  <a:lnTo>
                    <a:pt x="1749847" y="3982190"/>
                  </a:lnTo>
                  <a:cubicBezTo>
                    <a:pt x="1724919" y="4031054"/>
                    <a:pt x="1671778" y="4073027"/>
                    <a:pt x="1603641" y="4091284"/>
                  </a:cubicBezTo>
                  <a:cubicBezTo>
                    <a:pt x="1552538" y="4104977"/>
                    <a:pt x="1502070" y="4102900"/>
                    <a:pt x="1460622" y="4088411"/>
                  </a:cubicBezTo>
                  <a:lnTo>
                    <a:pt x="1453840" y="4085121"/>
                  </a:lnTo>
                  <a:lnTo>
                    <a:pt x="1419601" y="4137552"/>
                  </a:lnTo>
                  <a:cubicBezTo>
                    <a:pt x="1356839" y="4210444"/>
                    <a:pt x="1266970" y="4256933"/>
                    <a:pt x="1168487" y="4264371"/>
                  </a:cubicBezTo>
                  <a:cubicBezTo>
                    <a:pt x="1070005" y="4271808"/>
                    <a:pt x="974174" y="4239343"/>
                    <a:pt x="901176" y="4176705"/>
                  </a:cubicBezTo>
                  <a:lnTo>
                    <a:pt x="847574" y="4116718"/>
                  </a:lnTo>
                  <a:lnTo>
                    <a:pt x="825259" y="4119417"/>
                  </a:lnTo>
                  <a:cubicBezTo>
                    <a:pt x="653048" y="4148564"/>
                    <a:pt x="523865" y="4221943"/>
                    <a:pt x="458485" y="4327754"/>
                  </a:cubicBezTo>
                  <a:lnTo>
                    <a:pt x="432251" y="4381186"/>
                  </a:lnTo>
                  <a:lnTo>
                    <a:pt x="413192" y="4449178"/>
                  </a:lnTo>
                  <a:cubicBezTo>
                    <a:pt x="402360" y="4526585"/>
                    <a:pt x="422608" y="4606388"/>
                    <a:pt x="471614" y="4670017"/>
                  </a:cubicBezTo>
                  <a:cubicBezTo>
                    <a:pt x="536954" y="4754858"/>
                    <a:pt x="643151" y="4797611"/>
                    <a:pt x="749050" y="4781711"/>
                  </a:cubicBezTo>
                  <a:cubicBezTo>
                    <a:pt x="828474" y="4769786"/>
                    <a:pt x="898368" y="4726272"/>
                    <a:pt x="944190" y="4662952"/>
                  </a:cubicBezTo>
                  <a:lnTo>
                    <a:pt x="980446" y="4595335"/>
                  </a:lnTo>
                  <a:lnTo>
                    <a:pt x="990196" y="4561858"/>
                  </a:lnTo>
                  <a:cubicBezTo>
                    <a:pt x="996386" y="4520541"/>
                    <a:pt x="985919" y="4477780"/>
                    <a:pt x="959961" y="4443579"/>
                  </a:cubicBezTo>
                  <a:cubicBezTo>
                    <a:pt x="925348" y="4397977"/>
                    <a:pt x="868671" y="4374812"/>
                    <a:pt x="812026" y="4383114"/>
                  </a:cubicBezTo>
                  <a:lnTo>
                    <a:pt x="771834" y="4394668"/>
                  </a:lnTo>
                  <a:lnTo>
                    <a:pt x="797967" y="4432577"/>
                  </a:lnTo>
                  <a:cubicBezTo>
                    <a:pt x="812822" y="4466731"/>
                    <a:pt x="814846" y="4506991"/>
                    <a:pt x="800520" y="4545260"/>
                  </a:cubicBezTo>
                  <a:cubicBezTo>
                    <a:pt x="771867" y="4621799"/>
                    <a:pt x="688662" y="4661393"/>
                    <a:pt x="614674" y="4633695"/>
                  </a:cubicBezTo>
                  <a:cubicBezTo>
                    <a:pt x="540686" y="4605998"/>
                    <a:pt x="503935" y="4521498"/>
                    <a:pt x="532588" y="4444960"/>
                  </a:cubicBezTo>
                  <a:lnTo>
                    <a:pt x="542341" y="4429085"/>
                  </a:lnTo>
                  <a:lnTo>
                    <a:pt x="541456" y="4428753"/>
                  </a:lnTo>
                  <a:cubicBezTo>
                    <a:pt x="581470" y="4321862"/>
                    <a:pt x="676458" y="4245197"/>
                    <a:pt x="789387" y="4228646"/>
                  </a:cubicBezTo>
                  <a:cubicBezTo>
                    <a:pt x="817619" y="4224509"/>
                    <a:pt x="845855" y="4224292"/>
                    <a:pt x="873407" y="4227715"/>
                  </a:cubicBezTo>
                  <a:cubicBezTo>
                    <a:pt x="956063" y="4237983"/>
                    <a:pt x="1032560" y="4281008"/>
                    <a:pt x="1084313" y="4349192"/>
                  </a:cubicBezTo>
                  <a:cubicBezTo>
                    <a:pt x="1136066" y="4417377"/>
                    <a:pt x="1156932" y="4502626"/>
                    <a:pt x="1144592" y="4584998"/>
                  </a:cubicBezTo>
                  <a:lnTo>
                    <a:pt x="1133389" y="4623469"/>
                  </a:lnTo>
                  <a:lnTo>
                    <a:pt x="1165933" y="4617024"/>
                  </a:lnTo>
                  <a:cubicBezTo>
                    <a:pt x="1219660" y="4612712"/>
                    <a:pt x="1280229" y="4625938"/>
                    <a:pt x="1336648" y="4658088"/>
                  </a:cubicBezTo>
                  <a:cubicBezTo>
                    <a:pt x="1411873" y="4700955"/>
                    <a:pt x="1461916" y="4767316"/>
                    <a:pt x="1476319" y="4833086"/>
                  </a:cubicBezTo>
                  <a:lnTo>
                    <a:pt x="1478662" y="4854536"/>
                  </a:lnTo>
                  <a:lnTo>
                    <a:pt x="1459014" y="4863455"/>
                  </a:lnTo>
                  <a:cubicBezTo>
                    <a:pt x="1395089" y="4884590"/>
                    <a:pt x="1312486" y="4875366"/>
                    <a:pt x="1237261" y="4832499"/>
                  </a:cubicBezTo>
                  <a:cubicBezTo>
                    <a:pt x="1180842" y="4800350"/>
                    <a:pt x="1138588" y="4754984"/>
                    <a:pt x="1114911" y="4706563"/>
                  </a:cubicBezTo>
                  <a:lnTo>
                    <a:pt x="1107787" y="4686386"/>
                  </a:lnTo>
                  <a:lnTo>
                    <a:pt x="1071110" y="4754786"/>
                  </a:lnTo>
                  <a:cubicBezTo>
                    <a:pt x="1000948" y="4851743"/>
                    <a:pt x="893926" y="4918370"/>
                    <a:pt x="772312" y="4936631"/>
                  </a:cubicBezTo>
                  <a:cubicBezTo>
                    <a:pt x="610159" y="4960979"/>
                    <a:pt x="447550" y="4895513"/>
                    <a:pt x="347500" y="4765606"/>
                  </a:cubicBezTo>
                  <a:lnTo>
                    <a:pt x="332275" y="4740143"/>
                  </a:lnTo>
                  <a:lnTo>
                    <a:pt x="325130" y="4762098"/>
                  </a:lnTo>
                  <a:cubicBezTo>
                    <a:pt x="307865" y="4799745"/>
                    <a:pt x="276270" y="4835399"/>
                    <a:pt x="233543" y="4861170"/>
                  </a:cubicBezTo>
                  <a:cubicBezTo>
                    <a:pt x="176572" y="4895532"/>
                    <a:pt x="113295" y="4904192"/>
                    <a:pt x="63786" y="4889174"/>
                  </a:cubicBezTo>
                  <a:lnTo>
                    <a:pt x="48522" y="4882697"/>
                  </a:lnTo>
                  <a:lnTo>
                    <a:pt x="49913" y="4866175"/>
                  </a:lnTo>
                  <a:cubicBezTo>
                    <a:pt x="59725" y="4815377"/>
                    <a:pt x="96903" y="4763446"/>
                    <a:pt x="153873" y="4729084"/>
                  </a:cubicBezTo>
                  <a:cubicBezTo>
                    <a:pt x="196601" y="4703313"/>
                    <a:pt x="242877" y="4691999"/>
                    <a:pt x="284231" y="4694287"/>
                  </a:cubicBezTo>
                  <a:lnTo>
                    <a:pt x="307227" y="4698253"/>
                  </a:lnTo>
                  <a:lnTo>
                    <a:pt x="293168" y="4674739"/>
                  </a:lnTo>
                  <a:cubicBezTo>
                    <a:pt x="250250" y="4578963"/>
                    <a:pt x="241840" y="4470576"/>
                    <a:pt x="270323" y="4368629"/>
                  </a:cubicBezTo>
                  <a:lnTo>
                    <a:pt x="284548" y="4328406"/>
                  </a:lnTo>
                  <a:lnTo>
                    <a:pt x="283726" y="4328098"/>
                  </a:lnTo>
                  <a:lnTo>
                    <a:pt x="287408" y="4320319"/>
                  </a:lnTo>
                  <a:lnTo>
                    <a:pt x="290630" y="4311206"/>
                  </a:lnTo>
                  <a:lnTo>
                    <a:pt x="291536" y="4311597"/>
                  </a:lnTo>
                  <a:lnTo>
                    <a:pt x="315794" y="4260335"/>
                  </a:lnTo>
                  <a:cubicBezTo>
                    <a:pt x="391122" y="4130339"/>
                    <a:pt x="532467" y="4034290"/>
                    <a:pt x="719506" y="3985998"/>
                  </a:cubicBezTo>
                  <a:lnTo>
                    <a:pt x="780948" y="3973295"/>
                  </a:lnTo>
                  <a:lnTo>
                    <a:pt x="780381" y="3971460"/>
                  </a:lnTo>
                  <a:lnTo>
                    <a:pt x="775378" y="3924003"/>
                  </a:lnTo>
                  <a:lnTo>
                    <a:pt x="752527" y="3939676"/>
                  </a:lnTo>
                  <a:cubicBezTo>
                    <a:pt x="624422" y="4018635"/>
                    <a:pt x="489708" y="4049112"/>
                    <a:pt x="366592" y="4026020"/>
                  </a:cubicBezTo>
                  <a:lnTo>
                    <a:pt x="302733" y="4008370"/>
                  </a:lnTo>
                  <a:lnTo>
                    <a:pt x="302616" y="4008711"/>
                  </a:lnTo>
                  <a:lnTo>
                    <a:pt x="299957" y="4007602"/>
                  </a:lnTo>
                  <a:lnTo>
                    <a:pt x="297629" y="4006959"/>
                  </a:lnTo>
                  <a:lnTo>
                    <a:pt x="297734" y="4006674"/>
                  </a:lnTo>
                  <a:lnTo>
                    <a:pt x="286645" y="4002049"/>
                  </a:lnTo>
                  <a:lnTo>
                    <a:pt x="287455" y="4013393"/>
                  </a:lnTo>
                  <a:cubicBezTo>
                    <a:pt x="285921" y="4048103"/>
                    <a:pt x="272623" y="4085788"/>
                    <a:pt x="247552" y="4119307"/>
                  </a:cubicBezTo>
                  <a:cubicBezTo>
                    <a:pt x="214125" y="4163999"/>
                    <a:pt x="167679" y="4190707"/>
                    <a:pt x="124460" y="4194665"/>
                  </a:cubicBezTo>
                  <a:lnTo>
                    <a:pt x="110552" y="4194450"/>
                  </a:lnTo>
                  <a:lnTo>
                    <a:pt x="106417" y="4181170"/>
                  </a:lnTo>
                  <a:cubicBezTo>
                    <a:pt x="98005" y="4138594"/>
                    <a:pt x="110504" y="4086495"/>
                    <a:pt x="143933" y="4041803"/>
                  </a:cubicBezTo>
                  <a:cubicBezTo>
                    <a:pt x="160647" y="4019457"/>
                    <a:pt x="180615" y="4001607"/>
                    <a:pt x="201808" y="3988849"/>
                  </a:cubicBezTo>
                  <a:lnTo>
                    <a:pt x="231767" y="3974775"/>
                  </a:lnTo>
                  <a:lnTo>
                    <a:pt x="189176" y="3948821"/>
                  </a:lnTo>
                  <a:cubicBezTo>
                    <a:pt x="168860" y="3933735"/>
                    <a:pt x="150107" y="3916933"/>
                    <a:pt x="133166" y="3898689"/>
                  </a:cubicBezTo>
                  <a:cubicBezTo>
                    <a:pt x="87995" y="3850035"/>
                    <a:pt x="55720" y="3791111"/>
                    <a:pt x="41109" y="3727050"/>
                  </a:cubicBezTo>
                  <a:cubicBezTo>
                    <a:pt x="11887" y="3598927"/>
                    <a:pt x="57824" y="3470016"/>
                    <a:pt x="161388" y="3389507"/>
                  </a:cubicBezTo>
                  <a:cubicBezTo>
                    <a:pt x="219644" y="3344223"/>
                    <a:pt x="291078" y="3318182"/>
                    <a:pt x="365829" y="3312723"/>
                  </a:cubicBezTo>
                  <a:lnTo>
                    <a:pt x="375070" y="3312901"/>
                  </a:lnTo>
                  <a:lnTo>
                    <a:pt x="374562" y="3312625"/>
                  </a:lnTo>
                  <a:cubicBezTo>
                    <a:pt x="357641" y="3301180"/>
                    <a:pt x="341722" y="3287966"/>
                    <a:pt x="327092" y="3273063"/>
                  </a:cubicBezTo>
                  <a:cubicBezTo>
                    <a:pt x="249067" y="3193576"/>
                    <a:pt x="219776" y="3078293"/>
                    <a:pt x="250395" y="2971203"/>
                  </a:cubicBezTo>
                  <a:cubicBezTo>
                    <a:pt x="265704" y="2917659"/>
                    <a:pt x="294811" y="2870292"/>
                    <a:pt x="333621" y="2833033"/>
                  </a:cubicBezTo>
                  <a:cubicBezTo>
                    <a:pt x="362729" y="2805090"/>
                    <a:pt x="397295" y="2782832"/>
                    <a:pt x="435592" y="2767916"/>
                  </a:cubicBezTo>
                  <a:lnTo>
                    <a:pt x="471059" y="2756771"/>
                  </a:lnTo>
                  <a:lnTo>
                    <a:pt x="470992" y="2756517"/>
                  </a:lnTo>
                  <a:lnTo>
                    <a:pt x="472886" y="2756198"/>
                  </a:lnTo>
                  <a:lnTo>
                    <a:pt x="475071" y="2755511"/>
                  </a:lnTo>
                  <a:lnTo>
                    <a:pt x="475144" y="2755816"/>
                  </a:lnTo>
                  <a:lnTo>
                    <a:pt x="527092" y="2747047"/>
                  </a:lnTo>
                  <a:cubicBezTo>
                    <a:pt x="626622" y="2739532"/>
                    <a:pt x="732349" y="2779177"/>
                    <a:pt x="830038" y="2859786"/>
                  </a:cubicBezTo>
                  <a:lnTo>
                    <a:pt x="891461" y="2920919"/>
                  </a:lnTo>
                  <a:lnTo>
                    <a:pt x="953876" y="2838945"/>
                  </a:lnTo>
                  <a:cubicBezTo>
                    <a:pt x="981341" y="2811229"/>
                    <a:pt x="1012652" y="2786885"/>
                    <a:pt x="1047311" y="2766790"/>
                  </a:cubicBezTo>
                  <a:cubicBezTo>
                    <a:pt x="1116625" y="2726598"/>
                    <a:pt x="1194039" y="2706463"/>
                    <a:pt x="1271471" y="2706391"/>
                  </a:cubicBezTo>
                  <a:cubicBezTo>
                    <a:pt x="1329546" y="2706337"/>
                    <a:pt x="1387631" y="2717569"/>
                    <a:pt x="1442318" y="2740090"/>
                  </a:cubicBezTo>
                  <a:lnTo>
                    <a:pt x="1474465" y="2755904"/>
                  </a:lnTo>
                  <a:lnTo>
                    <a:pt x="1482100" y="2725130"/>
                  </a:lnTo>
                  <a:cubicBezTo>
                    <a:pt x="1497512" y="2684009"/>
                    <a:pt x="1528229" y="2643912"/>
                    <a:pt x="1571467" y="2613425"/>
                  </a:cubicBezTo>
                  <a:cubicBezTo>
                    <a:pt x="1629119" y="2572775"/>
                    <a:pt x="1695385" y="2558830"/>
                    <a:pt x="1748880" y="2570968"/>
                  </a:cubicBezTo>
                  <a:lnTo>
                    <a:pt x="1765513" y="2576663"/>
                  </a:lnTo>
                  <a:lnTo>
                    <a:pt x="1765291" y="2594242"/>
                  </a:lnTo>
                  <a:cubicBezTo>
                    <a:pt x="1758757" y="2648707"/>
                    <a:pt x="1723366" y="2706441"/>
                    <a:pt x="1665714" y="2747090"/>
                  </a:cubicBezTo>
                  <a:cubicBezTo>
                    <a:pt x="1636889" y="2767415"/>
                    <a:pt x="1605909" y="2781063"/>
                    <a:pt x="1575449" y="2788114"/>
                  </a:cubicBezTo>
                  <a:lnTo>
                    <a:pt x="1532152" y="2793541"/>
                  </a:lnTo>
                  <a:lnTo>
                    <a:pt x="1548269" y="2804530"/>
                  </a:lnTo>
                  <a:cubicBezTo>
                    <a:pt x="1609636" y="2859791"/>
                    <a:pt x="1647404" y="2938186"/>
                    <a:pt x="1650776" y="3022990"/>
                  </a:cubicBezTo>
                  <a:cubicBezTo>
                    <a:pt x="1655272" y="3136062"/>
                    <a:pt x="1597909" y="3242631"/>
                    <a:pt x="1501052" y="3301149"/>
                  </a:cubicBezTo>
                  <a:cubicBezTo>
                    <a:pt x="1404202" y="3359667"/>
                    <a:pt x="1283182" y="3360869"/>
                    <a:pt x="1185181" y="3304288"/>
                  </a:cubicBezTo>
                  <a:lnTo>
                    <a:pt x="1185650" y="3303475"/>
                  </a:lnTo>
                  <a:lnTo>
                    <a:pt x="1168179" y="3297475"/>
                  </a:lnTo>
                  <a:cubicBezTo>
                    <a:pt x="1098005" y="3256959"/>
                    <a:pt x="1072868" y="3169125"/>
                    <a:pt x="1112032" y="3101290"/>
                  </a:cubicBezTo>
                  <a:cubicBezTo>
                    <a:pt x="1151196" y="3033456"/>
                    <a:pt x="1239831" y="3011309"/>
                    <a:pt x="1310004" y="3051824"/>
                  </a:cubicBezTo>
                  <a:cubicBezTo>
                    <a:pt x="1345092" y="3072082"/>
                    <a:pt x="1368920" y="3104169"/>
                    <a:pt x="1379081" y="3139671"/>
                  </a:cubicBezTo>
                  <a:lnTo>
                    <a:pt x="1382976" y="3185155"/>
                  </a:lnTo>
                  <a:lnTo>
                    <a:pt x="1421019" y="3168665"/>
                  </a:lnTo>
                  <a:cubicBezTo>
                    <a:pt x="1469602" y="3139312"/>
                    <a:pt x="1498367" y="3085858"/>
                    <a:pt x="1496112" y="3029140"/>
                  </a:cubicBezTo>
                  <a:cubicBezTo>
                    <a:pt x="1494420" y="2986602"/>
                    <a:pt x="1475485" y="2947279"/>
                    <a:pt x="1444703" y="2919561"/>
                  </a:cubicBezTo>
                  <a:lnTo>
                    <a:pt x="1416382" y="2900250"/>
                  </a:lnTo>
                  <a:lnTo>
                    <a:pt x="1346804" y="2871532"/>
                  </a:lnTo>
                  <a:cubicBezTo>
                    <a:pt x="1272926" y="2851949"/>
                    <a:pt x="1193141" y="2861848"/>
                    <a:pt x="1125252" y="2901212"/>
                  </a:cubicBezTo>
                  <a:cubicBezTo>
                    <a:pt x="1034733" y="2953697"/>
                    <a:pt x="979169" y="3050559"/>
                    <a:pt x="979558" y="3155193"/>
                  </a:cubicBezTo>
                  <a:cubicBezTo>
                    <a:pt x="979851" y="3233668"/>
                    <a:pt x="1011582" y="3307538"/>
                    <a:pt x="1065781" y="3361426"/>
                  </a:cubicBezTo>
                  <a:lnTo>
                    <a:pt x="1112129" y="3396670"/>
                  </a:lnTo>
                  <a:lnTo>
                    <a:pt x="1167119" y="3426954"/>
                  </a:lnTo>
                  <a:cubicBezTo>
                    <a:pt x="1298387" y="3480840"/>
                    <a:pt x="1469073" y="3447537"/>
                    <a:pt x="1642841" y="3334132"/>
                  </a:cubicBezTo>
                  <a:lnTo>
                    <a:pt x="1723066" y="3275705"/>
                  </a:lnTo>
                  <a:lnTo>
                    <a:pt x="1723871" y="3267252"/>
                  </a:lnTo>
                  <a:cubicBezTo>
                    <a:pt x="1730072" y="3224586"/>
                    <a:pt x="1738523" y="3181011"/>
                    <a:pt x="1749278" y="3136731"/>
                  </a:cubicBezTo>
                  <a:cubicBezTo>
                    <a:pt x="1779067" y="3014084"/>
                    <a:pt x="1825347" y="2891307"/>
                    <a:pt x="1885391" y="2774066"/>
                  </a:cubicBezTo>
                  <a:lnTo>
                    <a:pt x="1892863" y="2760730"/>
                  </a:lnTo>
                  <a:lnTo>
                    <a:pt x="1883647" y="2755317"/>
                  </a:lnTo>
                  <a:cubicBezTo>
                    <a:pt x="1839579" y="2722652"/>
                    <a:pt x="1806971" y="2663302"/>
                    <a:pt x="1800233" y="2593083"/>
                  </a:cubicBezTo>
                  <a:cubicBezTo>
                    <a:pt x="1793494" y="2522865"/>
                    <a:pt x="1814221" y="2458397"/>
                    <a:pt x="1851273" y="2417948"/>
                  </a:cubicBezTo>
                  <a:lnTo>
                    <a:pt x="1864461" y="2406324"/>
                  </a:lnTo>
                  <a:lnTo>
                    <a:pt x="1879621" y="2415227"/>
                  </a:lnTo>
                  <a:cubicBezTo>
                    <a:pt x="1923689" y="2447892"/>
                    <a:pt x="1956297" y="2507242"/>
                    <a:pt x="1963035" y="2577461"/>
                  </a:cubicBezTo>
                  <a:cubicBezTo>
                    <a:pt x="1964720" y="2595015"/>
                    <a:pt x="1964688" y="2612210"/>
                    <a:pt x="1963114" y="2628761"/>
                  </a:cubicBezTo>
                  <a:lnTo>
                    <a:pt x="1960205" y="2643795"/>
                  </a:lnTo>
                  <a:lnTo>
                    <a:pt x="2025217" y="2548400"/>
                  </a:lnTo>
                  <a:lnTo>
                    <a:pt x="2024468" y="2547577"/>
                  </a:lnTo>
                  <a:cubicBezTo>
                    <a:pt x="2131595" y="2399528"/>
                    <a:pt x="2215320" y="2231453"/>
                    <a:pt x="2265586" y="2063542"/>
                  </a:cubicBezTo>
                  <a:cubicBezTo>
                    <a:pt x="2371002" y="1711423"/>
                    <a:pt x="2315232" y="1410168"/>
                    <a:pt x="2124212" y="1299884"/>
                  </a:cubicBezTo>
                  <a:lnTo>
                    <a:pt x="2124792" y="1298877"/>
                  </a:lnTo>
                  <a:lnTo>
                    <a:pt x="2058300" y="1269084"/>
                  </a:lnTo>
                  <a:cubicBezTo>
                    <a:pt x="1984131" y="1247115"/>
                    <a:pt x="1903090" y="1254991"/>
                    <a:pt x="1833426" y="1293197"/>
                  </a:cubicBezTo>
                  <a:cubicBezTo>
                    <a:pt x="1740539" y="1344139"/>
                    <a:pt x="1682247" y="1441117"/>
                    <a:pt x="1680840" y="1547045"/>
                  </a:cubicBezTo>
                  <a:cubicBezTo>
                    <a:pt x="1679785" y="1626491"/>
                    <a:pt x="1710850" y="1701755"/>
                    <a:pt x="1765051" y="1756945"/>
                  </a:cubicBezTo>
                  <a:lnTo>
                    <a:pt x="1820301" y="1799930"/>
                  </a:lnTo>
                  <a:lnTo>
                    <a:pt x="1820419" y="1799752"/>
                  </a:lnTo>
                  <a:cubicBezTo>
                    <a:pt x="1867797" y="1831011"/>
                    <a:pt x="1928429" y="1834026"/>
                    <a:pt x="1978676" y="1807621"/>
                  </a:cubicBezTo>
                  <a:cubicBezTo>
                    <a:pt x="2028922" y="1781215"/>
                    <a:pt x="2060829" y="1729570"/>
                    <a:pt x="2061957" y="1672820"/>
                  </a:cubicBezTo>
                  <a:lnTo>
                    <a:pt x="2057217" y="1631628"/>
                  </a:lnTo>
                  <a:lnTo>
                    <a:pt x="2015879" y="1650997"/>
                  </a:lnTo>
                  <a:cubicBezTo>
                    <a:pt x="1980053" y="1659948"/>
                    <a:pt x="1940351" y="1655357"/>
                    <a:pt x="1905264" y="1635099"/>
                  </a:cubicBezTo>
                  <a:cubicBezTo>
                    <a:pt x="1835090" y="1594584"/>
                    <a:pt x="1809952" y="1506751"/>
                    <a:pt x="1849116" y="1438916"/>
                  </a:cubicBezTo>
                  <a:cubicBezTo>
                    <a:pt x="1888280" y="1371082"/>
                    <a:pt x="1976916" y="1348935"/>
                    <a:pt x="2047090" y="1389450"/>
                  </a:cubicBezTo>
                  <a:lnTo>
                    <a:pt x="2061022" y="1401579"/>
                  </a:lnTo>
                  <a:lnTo>
                    <a:pt x="2061491" y="1400767"/>
                  </a:lnTo>
                  <a:cubicBezTo>
                    <a:pt x="2159492" y="1457347"/>
                    <a:pt x="2218961" y="1562755"/>
                    <a:pt x="2216713" y="1675895"/>
                  </a:cubicBezTo>
                  <a:cubicBezTo>
                    <a:pt x="2214464" y="1789035"/>
                    <a:pt x="2150853" y="1891987"/>
                    <a:pt x="2050681" y="1944630"/>
                  </a:cubicBezTo>
                  <a:cubicBezTo>
                    <a:pt x="2031899" y="1954501"/>
                    <a:pt x="2012389" y="1962309"/>
                    <a:pt x="1992462" y="1968071"/>
                  </a:cubicBezTo>
                  <a:lnTo>
                    <a:pt x="1933487" y="1978911"/>
                  </a:lnTo>
                  <a:lnTo>
                    <a:pt x="1947932" y="2008688"/>
                  </a:lnTo>
                  <a:cubicBezTo>
                    <a:pt x="1962421" y="2050142"/>
                    <a:pt x="1964499" y="2100609"/>
                    <a:pt x="1950805" y="2151713"/>
                  </a:cubicBezTo>
                  <a:cubicBezTo>
                    <a:pt x="1932549" y="2219851"/>
                    <a:pt x="1890575" y="2272991"/>
                    <a:pt x="1841712" y="2297919"/>
                  </a:cubicBezTo>
                  <a:lnTo>
                    <a:pt x="1825288" y="2304193"/>
                  </a:lnTo>
                  <a:lnTo>
                    <a:pt x="1814204" y="2290548"/>
                  </a:lnTo>
                  <a:cubicBezTo>
                    <a:pt x="1784350" y="2244528"/>
                    <a:pt x="1774570" y="2177520"/>
                    <a:pt x="1792828" y="2109383"/>
                  </a:cubicBezTo>
                  <a:cubicBezTo>
                    <a:pt x="1806521" y="2058280"/>
                    <a:pt x="1833554" y="2015613"/>
                    <a:pt x="1866829" y="1986956"/>
                  </a:cubicBezTo>
                  <a:lnTo>
                    <a:pt x="1879518" y="1978359"/>
                  </a:lnTo>
                  <a:lnTo>
                    <a:pt x="1870375" y="1978207"/>
                  </a:lnTo>
                  <a:cubicBezTo>
                    <a:pt x="1850021" y="1975844"/>
                    <a:pt x="1829871" y="1971466"/>
                    <a:pt x="1810237" y="1965088"/>
                  </a:cubicBezTo>
                  <a:lnTo>
                    <a:pt x="1750045" y="1936101"/>
                  </a:lnTo>
                  <a:lnTo>
                    <a:pt x="1749147" y="1937640"/>
                  </a:lnTo>
                  <a:lnTo>
                    <a:pt x="1742500" y="1932468"/>
                  </a:lnTo>
                  <a:lnTo>
                    <a:pt x="1735176" y="1928942"/>
                  </a:lnTo>
                  <a:lnTo>
                    <a:pt x="1736124" y="1927507"/>
                  </a:lnTo>
                  <a:lnTo>
                    <a:pt x="1655361" y="1864680"/>
                  </a:lnTo>
                  <a:cubicBezTo>
                    <a:pt x="1614088" y="1822653"/>
                    <a:pt x="1581622" y="1772983"/>
                    <a:pt x="1559676" y="1718695"/>
                  </a:cubicBezTo>
                  <a:lnTo>
                    <a:pt x="1551680" y="1691464"/>
                  </a:lnTo>
                  <a:lnTo>
                    <a:pt x="1548839" y="1699861"/>
                  </a:lnTo>
                  <a:cubicBezTo>
                    <a:pt x="1525820" y="1749653"/>
                    <a:pt x="1474347" y="1793651"/>
                    <a:pt x="1406967" y="1814530"/>
                  </a:cubicBezTo>
                  <a:cubicBezTo>
                    <a:pt x="1339587" y="1835409"/>
                    <a:pt x="1272251" y="1828228"/>
                    <a:pt x="1225111" y="1800177"/>
                  </a:cubicBezTo>
                  <a:lnTo>
                    <a:pt x="1211047" y="1789629"/>
                  </a:lnTo>
                  <a:lnTo>
                    <a:pt x="1216682" y="1772975"/>
                  </a:lnTo>
                  <a:cubicBezTo>
                    <a:pt x="1239700" y="1723185"/>
                    <a:pt x="1291177" y="1679187"/>
                    <a:pt x="1358558" y="1658308"/>
                  </a:cubicBezTo>
                  <a:cubicBezTo>
                    <a:pt x="1425937" y="1637428"/>
                    <a:pt x="1493271" y="1644609"/>
                    <a:pt x="1540410" y="1672659"/>
                  </a:cubicBezTo>
                  <a:lnTo>
                    <a:pt x="1547783" y="1678190"/>
                  </a:lnTo>
                  <a:lnTo>
                    <a:pt x="1534861" y="1634179"/>
                  </a:lnTo>
                  <a:cubicBezTo>
                    <a:pt x="1529362" y="1605104"/>
                    <a:pt x="1526705" y="1575252"/>
                    <a:pt x="1527107" y="1545003"/>
                  </a:cubicBezTo>
                  <a:cubicBezTo>
                    <a:pt x="1529250" y="1383675"/>
                    <a:pt x="1618030" y="1235976"/>
                    <a:pt x="1759495" y="1158392"/>
                  </a:cubicBezTo>
                  <a:cubicBezTo>
                    <a:pt x="1794861" y="1138997"/>
                    <a:pt x="1832152" y="1124732"/>
                    <a:pt x="1870340" y="1115575"/>
                  </a:cubicBezTo>
                  <a:lnTo>
                    <a:pt x="1962100" y="1105952"/>
                  </a:lnTo>
                  <a:lnTo>
                    <a:pt x="1904225" y="1012071"/>
                  </a:lnTo>
                  <a:cubicBezTo>
                    <a:pt x="1808877" y="833324"/>
                    <a:pt x="1787459" y="655817"/>
                    <a:pt x="1847799" y="517974"/>
                  </a:cubicBezTo>
                  <a:lnTo>
                    <a:pt x="1883586" y="457675"/>
                  </a:lnTo>
                  <a:lnTo>
                    <a:pt x="1881986" y="456591"/>
                  </a:lnTo>
                  <a:lnTo>
                    <a:pt x="1888714" y="449036"/>
                  </a:lnTo>
                  <a:lnTo>
                    <a:pt x="1893876" y="440336"/>
                  </a:lnTo>
                  <a:lnTo>
                    <a:pt x="1895449" y="441470"/>
                  </a:lnTo>
                  <a:lnTo>
                    <a:pt x="1946490" y="384136"/>
                  </a:lnTo>
                  <a:lnTo>
                    <a:pt x="1968652" y="368534"/>
                  </a:lnTo>
                  <a:lnTo>
                    <a:pt x="1909373" y="358232"/>
                  </a:lnTo>
                  <a:cubicBezTo>
                    <a:pt x="1880374" y="346546"/>
                    <a:pt x="1851884" y="328260"/>
                    <a:pt x="1826558" y="303712"/>
                  </a:cubicBezTo>
                  <a:cubicBezTo>
                    <a:pt x="1775904" y="254618"/>
                    <a:pt x="1749889" y="192096"/>
                    <a:pt x="1751877" y="137278"/>
                  </a:cubicBezTo>
                  <a:lnTo>
                    <a:pt x="1754383" y="119877"/>
                  </a:lnTo>
                  <a:close/>
                  <a:moveTo>
                    <a:pt x="4511458" y="4639"/>
                  </a:moveTo>
                  <a:cubicBezTo>
                    <a:pt x="4631500" y="6416"/>
                    <a:pt x="4741327" y="72565"/>
                    <a:pt x="4799030" y="177844"/>
                  </a:cubicBezTo>
                  <a:cubicBezTo>
                    <a:pt x="4842308" y="256803"/>
                    <a:pt x="4851257" y="348636"/>
                    <a:pt x="4826415" y="432711"/>
                  </a:cubicBezTo>
                  <a:lnTo>
                    <a:pt x="4795970" y="500816"/>
                  </a:lnTo>
                  <a:lnTo>
                    <a:pt x="4797223" y="501491"/>
                  </a:lnTo>
                  <a:lnTo>
                    <a:pt x="4793180" y="507059"/>
                  </a:lnTo>
                  <a:lnTo>
                    <a:pt x="4790329" y="513436"/>
                  </a:lnTo>
                  <a:lnTo>
                    <a:pt x="4789101" y="512678"/>
                  </a:lnTo>
                  <a:lnTo>
                    <a:pt x="4760754" y="551715"/>
                  </a:lnTo>
                  <a:cubicBezTo>
                    <a:pt x="4718246" y="596196"/>
                    <a:pt x="4659031" y="622592"/>
                    <a:pt x="4595801" y="623232"/>
                  </a:cubicBezTo>
                  <a:cubicBezTo>
                    <a:pt x="4511496" y="624085"/>
                    <a:pt x="4433398" y="579013"/>
                    <a:pt x="4391957" y="505591"/>
                  </a:cubicBezTo>
                  <a:cubicBezTo>
                    <a:pt x="4350516" y="432168"/>
                    <a:pt x="4352291" y="342016"/>
                    <a:pt x="4396591" y="270283"/>
                  </a:cubicBezTo>
                  <a:lnTo>
                    <a:pt x="4397185" y="270650"/>
                  </a:lnTo>
                  <a:lnTo>
                    <a:pt x="4402039" y="257772"/>
                  </a:lnTo>
                  <a:cubicBezTo>
                    <a:pt x="4433761" y="206407"/>
                    <a:pt x="4499727" y="189625"/>
                    <a:pt x="4549379" y="220288"/>
                  </a:cubicBezTo>
                  <a:cubicBezTo>
                    <a:pt x="4599032" y="250950"/>
                    <a:pt x="4613569" y="317448"/>
                    <a:pt x="4581849" y="368813"/>
                  </a:cubicBezTo>
                  <a:cubicBezTo>
                    <a:pt x="4565988" y="394496"/>
                    <a:pt x="4541566" y="411532"/>
                    <a:pt x="4514904" y="418316"/>
                  </a:cubicBezTo>
                  <a:lnTo>
                    <a:pt x="4480945" y="420212"/>
                  </a:lnTo>
                  <a:lnTo>
                    <a:pt x="4492386" y="448907"/>
                  </a:lnTo>
                  <a:cubicBezTo>
                    <a:pt x="4513173" y="485736"/>
                    <a:pt x="4552347" y="508344"/>
                    <a:pt x="4594635" y="507915"/>
                  </a:cubicBezTo>
                  <a:cubicBezTo>
                    <a:pt x="4636923" y="507487"/>
                    <a:pt x="4675631" y="484092"/>
                    <a:pt x="4695668" y="446851"/>
                  </a:cubicBezTo>
                  <a:lnTo>
                    <a:pt x="4698368" y="448304"/>
                  </a:lnTo>
                  <a:lnTo>
                    <a:pt x="4719468" y="401104"/>
                  </a:lnTo>
                  <a:cubicBezTo>
                    <a:pt x="4736005" y="345136"/>
                    <a:pt x="4730047" y="284006"/>
                    <a:pt x="4701238" y="231444"/>
                  </a:cubicBezTo>
                  <a:cubicBezTo>
                    <a:pt x="4662826" y="161362"/>
                    <a:pt x="4589717" y="117328"/>
                    <a:pt x="4509807" y="116144"/>
                  </a:cubicBezTo>
                  <a:cubicBezTo>
                    <a:pt x="4449875" y="115257"/>
                    <a:pt x="4393052" y="138576"/>
                    <a:pt x="4351314" y="179365"/>
                  </a:cubicBezTo>
                  <a:lnTo>
                    <a:pt x="4316316" y="224102"/>
                  </a:lnTo>
                  <a:lnTo>
                    <a:pt x="4320229" y="226520"/>
                  </a:lnTo>
                  <a:cubicBezTo>
                    <a:pt x="4258372" y="326683"/>
                    <a:pt x="4276237" y="468234"/>
                    <a:pt x="4366449" y="614005"/>
                  </a:cubicBezTo>
                  <a:lnTo>
                    <a:pt x="4402394" y="666270"/>
                  </a:lnTo>
                  <a:lnTo>
                    <a:pt x="4407067" y="672547"/>
                  </a:lnTo>
                  <a:lnTo>
                    <a:pt x="4407686" y="673963"/>
                  </a:lnTo>
                  <a:lnTo>
                    <a:pt x="4409518" y="676628"/>
                  </a:lnTo>
                  <a:lnTo>
                    <a:pt x="4408889" y="676719"/>
                  </a:lnTo>
                  <a:lnTo>
                    <a:pt x="4445081" y="759651"/>
                  </a:lnTo>
                  <a:cubicBezTo>
                    <a:pt x="4453930" y="790337"/>
                    <a:pt x="4458812" y="822437"/>
                    <a:pt x="4459298" y="855235"/>
                  </a:cubicBezTo>
                  <a:cubicBezTo>
                    <a:pt x="4460757" y="953628"/>
                    <a:pt x="4422474" y="1046917"/>
                    <a:pt x="4355512" y="1115441"/>
                  </a:cubicBezTo>
                  <a:lnTo>
                    <a:pt x="4349161" y="1120410"/>
                  </a:lnTo>
                  <a:lnTo>
                    <a:pt x="4356461" y="1121858"/>
                  </a:lnTo>
                  <a:cubicBezTo>
                    <a:pt x="4208763" y="1296973"/>
                    <a:pt x="4162609" y="1478983"/>
                    <a:pt x="4233195" y="1607970"/>
                  </a:cubicBezTo>
                  <a:lnTo>
                    <a:pt x="4228785" y="1610383"/>
                  </a:lnTo>
                  <a:lnTo>
                    <a:pt x="4264415" y="1661217"/>
                  </a:lnTo>
                  <a:cubicBezTo>
                    <a:pt x="4307627" y="1708125"/>
                    <a:pt x="4368303" y="1736834"/>
                    <a:pt x="4433762" y="1739304"/>
                  </a:cubicBezTo>
                  <a:cubicBezTo>
                    <a:pt x="4521041" y="1742597"/>
                    <a:pt x="4603357" y="1698733"/>
                    <a:pt x="4649298" y="1624450"/>
                  </a:cubicBezTo>
                  <a:cubicBezTo>
                    <a:pt x="4683753" y="1568739"/>
                    <a:pt x="4693761" y="1502365"/>
                    <a:pt x="4678925" y="1440335"/>
                  </a:cubicBezTo>
                  <a:lnTo>
                    <a:pt x="4658605" y="1387613"/>
                  </a:lnTo>
                  <a:lnTo>
                    <a:pt x="4655574" y="1389044"/>
                  </a:lnTo>
                  <a:cubicBezTo>
                    <a:pt x="4635842" y="1347251"/>
                    <a:pt x="4594940" y="1319497"/>
                    <a:pt x="4548812" y="1316605"/>
                  </a:cubicBezTo>
                  <a:cubicBezTo>
                    <a:pt x="4502685" y="1313712"/>
                    <a:pt x="4458636" y="1336138"/>
                    <a:pt x="4433837" y="1375139"/>
                  </a:cubicBezTo>
                  <a:lnTo>
                    <a:pt x="4419705" y="1405799"/>
                  </a:lnTo>
                  <a:lnTo>
                    <a:pt x="4456658" y="1409817"/>
                  </a:lnTo>
                  <a:cubicBezTo>
                    <a:pt x="4485367" y="1418749"/>
                    <a:pt x="4511043" y="1438743"/>
                    <a:pt x="4526879" y="1467682"/>
                  </a:cubicBezTo>
                  <a:cubicBezTo>
                    <a:pt x="4558552" y="1525561"/>
                    <a:pt x="4538872" y="1597299"/>
                    <a:pt x="4482924" y="1627916"/>
                  </a:cubicBezTo>
                  <a:cubicBezTo>
                    <a:pt x="4426977" y="1658532"/>
                    <a:pt x="4355945" y="1636434"/>
                    <a:pt x="4324272" y="1578555"/>
                  </a:cubicBezTo>
                  <a:lnTo>
                    <a:pt x="4319713" y="1564222"/>
                  </a:lnTo>
                  <a:lnTo>
                    <a:pt x="4319043" y="1564589"/>
                  </a:lnTo>
                  <a:cubicBezTo>
                    <a:pt x="4274812" y="1483759"/>
                    <a:pt x="4278045" y="1385270"/>
                    <a:pt x="4327483" y="1307515"/>
                  </a:cubicBezTo>
                  <a:cubicBezTo>
                    <a:pt x="4376922" y="1229761"/>
                    <a:pt x="4464741" y="1185053"/>
                    <a:pt x="4556701" y="1190819"/>
                  </a:cubicBezTo>
                  <a:lnTo>
                    <a:pt x="4601450" y="1198211"/>
                  </a:lnTo>
                  <a:lnTo>
                    <a:pt x="4599262" y="1194560"/>
                  </a:lnTo>
                  <a:cubicBezTo>
                    <a:pt x="4576378" y="1145069"/>
                    <a:pt x="4576205" y="1077756"/>
                    <a:pt x="4603780" y="1013286"/>
                  </a:cubicBezTo>
                  <a:cubicBezTo>
                    <a:pt x="4631354" y="948815"/>
                    <a:pt x="4680150" y="902447"/>
                    <a:pt x="4731746" y="884812"/>
                  </a:cubicBezTo>
                  <a:lnTo>
                    <a:pt x="4748789" y="880953"/>
                  </a:lnTo>
                  <a:lnTo>
                    <a:pt x="4757773" y="895944"/>
                  </a:lnTo>
                  <a:cubicBezTo>
                    <a:pt x="4780657" y="945436"/>
                    <a:pt x="4780829" y="1012749"/>
                    <a:pt x="4753254" y="1077218"/>
                  </a:cubicBezTo>
                  <a:cubicBezTo>
                    <a:pt x="4725680" y="1141688"/>
                    <a:pt x="4676885" y="1188056"/>
                    <a:pt x="4625289" y="1205693"/>
                  </a:cubicBezTo>
                  <a:lnTo>
                    <a:pt x="4624645" y="1205839"/>
                  </a:lnTo>
                  <a:lnTo>
                    <a:pt x="4654085" y="1217079"/>
                  </a:lnTo>
                  <a:cubicBezTo>
                    <a:pt x="4683964" y="1232043"/>
                    <a:pt x="4710702" y="1252840"/>
                    <a:pt x="4732622" y="1278332"/>
                  </a:cubicBezTo>
                  <a:lnTo>
                    <a:pt x="4761319" y="1322562"/>
                  </a:lnTo>
                  <a:lnTo>
                    <a:pt x="4762703" y="1321804"/>
                  </a:lnTo>
                  <a:lnTo>
                    <a:pt x="4765449" y="1328927"/>
                  </a:lnTo>
                  <a:lnTo>
                    <a:pt x="4769542" y="1335237"/>
                  </a:lnTo>
                  <a:lnTo>
                    <a:pt x="4768136" y="1335901"/>
                  </a:lnTo>
                  <a:lnTo>
                    <a:pt x="4797456" y="1411974"/>
                  </a:lnTo>
                  <a:cubicBezTo>
                    <a:pt x="4819746" y="1505156"/>
                    <a:pt x="4804710" y="1604866"/>
                    <a:pt x="4752950" y="1688557"/>
                  </a:cubicBezTo>
                  <a:cubicBezTo>
                    <a:pt x="4701189" y="1772248"/>
                    <a:pt x="4618693" y="1830236"/>
                    <a:pt x="4525367" y="1851912"/>
                  </a:cubicBezTo>
                  <a:lnTo>
                    <a:pt x="4463072" y="1857857"/>
                  </a:lnTo>
                  <a:lnTo>
                    <a:pt x="4493298" y="1859926"/>
                  </a:lnTo>
                  <a:cubicBezTo>
                    <a:pt x="4511970" y="1863079"/>
                    <a:pt x="4530251" y="1868053"/>
                    <a:pt x="4547877" y="1874748"/>
                  </a:cubicBezTo>
                  <a:cubicBezTo>
                    <a:pt x="4594881" y="1892599"/>
                    <a:pt x="4637235" y="1922695"/>
                    <a:pt x="4669981" y="1963149"/>
                  </a:cubicBezTo>
                  <a:cubicBezTo>
                    <a:pt x="4735475" y="2044059"/>
                    <a:pt x="4752437" y="2153923"/>
                    <a:pt x="4714395" y="2250817"/>
                  </a:cubicBezTo>
                  <a:cubicBezTo>
                    <a:pt x="4685862" y="2323489"/>
                    <a:pt x="4629693" y="2380455"/>
                    <a:pt x="4559918" y="2410616"/>
                  </a:cubicBezTo>
                  <a:lnTo>
                    <a:pt x="4497665" y="2428174"/>
                  </a:lnTo>
                  <a:lnTo>
                    <a:pt x="4497912" y="2429383"/>
                  </a:lnTo>
                  <a:lnTo>
                    <a:pt x="4491958" y="2429783"/>
                  </a:lnTo>
                  <a:lnTo>
                    <a:pt x="4486128" y="2431428"/>
                  </a:lnTo>
                  <a:lnTo>
                    <a:pt x="4485951" y="2430189"/>
                  </a:lnTo>
                  <a:lnTo>
                    <a:pt x="4444216" y="2433000"/>
                  </a:lnTo>
                  <a:cubicBezTo>
                    <a:pt x="4390990" y="2429405"/>
                    <a:pt x="4340525" y="2404642"/>
                    <a:pt x="4304979" y="2362900"/>
                  </a:cubicBezTo>
                  <a:lnTo>
                    <a:pt x="4298913" y="2353458"/>
                  </a:lnTo>
                  <a:lnTo>
                    <a:pt x="4306437" y="2389244"/>
                  </a:lnTo>
                  <a:cubicBezTo>
                    <a:pt x="4309224" y="2408867"/>
                    <a:pt x="4310724" y="2428805"/>
                    <a:pt x="4310875" y="2448946"/>
                  </a:cubicBezTo>
                  <a:cubicBezTo>
                    <a:pt x="4311770" y="2569798"/>
                    <a:pt x="4263905" y="2684018"/>
                    <a:pt x="4181044" y="2767565"/>
                  </a:cubicBezTo>
                  <a:lnTo>
                    <a:pt x="4101726" y="2828674"/>
                  </a:lnTo>
                  <a:lnTo>
                    <a:pt x="4102777" y="2830268"/>
                  </a:lnTo>
                  <a:lnTo>
                    <a:pt x="4094455" y="2834276"/>
                  </a:lnTo>
                  <a:lnTo>
                    <a:pt x="4087028" y="2839998"/>
                  </a:lnTo>
                  <a:lnTo>
                    <a:pt x="4086059" y="2838318"/>
                  </a:lnTo>
                  <a:lnTo>
                    <a:pt x="4027718" y="2866413"/>
                  </a:lnTo>
                  <a:cubicBezTo>
                    <a:pt x="3949177" y="2891927"/>
                    <a:pt x="3862402" y="2885438"/>
                    <a:pt x="3787273" y="2845955"/>
                  </a:cubicBezTo>
                  <a:cubicBezTo>
                    <a:pt x="3687101" y="2793314"/>
                    <a:pt x="3623491" y="2690352"/>
                    <a:pt x="3621242" y="2577213"/>
                  </a:cubicBezTo>
                  <a:cubicBezTo>
                    <a:pt x="3618993" y="2464072"/>
                    <a:pt x="3678462" y="2358665"/>
                    <a:pt x="3776463" y="2302084"/>
                  </a:cubicBezTo>
                  <a:lnTo>
                    <a:pt x="3776933" y="2302895"/>
                  </a:lnTo>
                  <a:lnTo>
                    <a:pt x="3790865" y="2290766"/>
                  </a:lnTo>
                  <a:cubicBezTo>
                    <a:pt x="3861039" y="2250251"/>
                    <a:pt x="3949674" y="2272399"/>
                    <a:pt x="3988838" y="2340233"/>
                  </a:cubicBezTo>
                  <a:cubicBezTo>
                    <a:pt x="4028001" y="2408067"/>
                    <a:pt x="4002865" y="2495901"/>
                    <a:pt x="3932691" y="2536416"/>
                  </a:cubicBezTo>
                  <a:cubicBezTo>
                    <a:pt x="3897603" y="2556673"/>
                    <a:pt x="3857901" y="2561265"/>
                    <a:pt x="3822075" y="2552314"/>
                  </a:cubicBezTo>
                  <a:lnTo>
                    <a:pt x="3780737" y="2532945"/>
                  </a:lnTo>
                  <a:lnTo>
                    <a:pt x="3775997" y="2574137"/>
                  </a:lnTo>
                  <a:cubicBezTo>
                    <a:pt x="3777126" y="2630888"/>
                    <a:pt x="3809032" y="2682533"/>
                    <a:pt x="3859279" y="2708938"/>
                  </a:cubicBezTo>
                  <a:cubicBezTo>
                    <a:pt x="3909525" y="2735344"/>
                    <a:pt x="3970157" y="2732329"/>
                    <a:pt x="4017535" y="2701069"/>
                  </a:cubicBezTo>
                  <a:lnTo>
                    <a:pt x="4019802" y="2704504"/>
                  </a:lnTo>
                  <a:lnTo>
                    <a:pt x="4074773" y="2662154"/>
                  </a:lnTo>
                  <a:cubicBezTo>
                    <a:pt x="4129932" y="2606538"/>
                    <a:pt x="4161794" y="2530505"/>
                    <a:pt x="4161198" y="2450056"/>
                  </a:cubicBezTo>
                  <a:cubicBezTo>
                    <a:pt x="4160404" y="2342792"/>
                    <a:pt x="4102029" y="2244228"/>
                    <a:pt x="4008347" y="2191978"/>
                  </a:cubicBezTo>
                  <a:cubicBezTo>
                    <a:pt x="3938085" y="2152790"/>
                    <a:pt x="3856096" y="2144187"/>
                    <a:pt x="3780815" y="2165827"/>
                  </a:cubicBezTo>
                  <a:lnTo>
                    <a:pt x="3710985" y="2196425"/>
                  </a:lnTo>
                  <a:lnTo>
                    <a:pt x="3714072" y="2201772"/>
                  </a:lnTo>
                  <a:cubicBezTo>
                    <a:pt x="3577231" y="2280777"/>
                    <a:pt x="3508263" y="2459423"/>
                    <a:pt x="3522106" y="2689097"/>
                  </a:cubicBezTo>
                  <a:lnTo>
                    <a:pt x="3532307" y="2782745"/>
                  </a:lnTo>
                  <a:lnTo>
                    <a:pt x="3562072" y="2805592"/>
                  </a:lnTo>
                  <a:cubicBezTo>
                    <a:pt x="3586548" y="2825781"/>
                    <a:pt x="3610826" y="2847236"/>
                    <a:pt x="3634829" y="2869938"/>
                  </a:cubicBezTo>
                  <a:cubicBezTo>
                    <a:pt x="3665647" y="2899083"/>
                    <a:pt x="3695553" y="2929866"/>
                    <a:pt x="3724413" y="2962086"/>
                  </a:cubicBezTo>
                  <a:lnTo>
                    <a:pt x="3797434" y="3050432"/>
                  </a:lnTo>
                  <a:lnTo>
                    <a:pt x="3816294" y="3019338"/>
                  </a:lnTo>
                  <a:cubicBezTo>
                    <a:pt x="3843242" y="2984664"/>
                    <a:pt x="3884496" y="2955521"/>
                    <a:pt x="3934847" y="2939277"/>
                  </a:cubicBezTo>
                  <a:cubicBezTo>
                    <a:pt x="4001980" y="2917618"/>
                    <a:pt x="4069395" y="2924017"/>
                    <a:pt x="4116857" y="2951520"/>
                  </a:cubicBezTo>
                  <a:lnTo>
                    <a:pt x="4131042" y="2961904"/>
                  </a:lnTo>
                  <a:lnTo>
                    <a:pt x="4125601" y="2978622"/>
                  </a:lnTo>
                  <a:cubicBezTo>
                    <a:pt x="4103161" y="3028677"/>
                    <a:pt x="4052198" y="3073268"/>
                    <a:pt x="3985064" y="3094927"/>
                  </a:cubicBezTo>
                  <a:cubicBezTo>
                    <a:pt x="3934714" y="3111172"/>
                    <a:pt x="3884205" y="3111633"/>
                    <a:pt x="3842075" y="3099246"/>
                  </a:cubicBezTo>
                  <a:lnTo>
                    <a:pt x="3829598" y="3093950"/>
                  </a:lnTo>
                  <a:lnTo>
                    <a:pt x="3883909" y="3171086"/>
                  </a:lnTo>
                  <a:cubicBezTo>
                    <a:pt x="3908036" y="3208269"/>
                    <a:pt x="3930844" y="3246494"/>
                    <a:pt x="3952198" y="3285565"/>
                  </a:cubicBezTo>
                  <a:lnTo>
                    <a:pt x="3978288" y="3339647"/>
                  </a:lnTo>
                  <a:lnTo>
                    <a:pt x="3979775" y="3337792"/>
                  </a:lnTo>
                  <a:lnTo>
                    <a:pt x="4003845" y="3392625"/>
                  </a:lnTo>
                  <a:lnTo>
                    <a:pt x="4025450" y="3437411"/>
                  </a:lnTo>
                  <a:lnTo>
                    <a:pt x="4058529" y="3496224"/>
                  </a:lnTo>
                  <a:cubicBezTo>
                    <a:pt x="4147203" y="3635754"/>
                    <a:pt x="4263619" y="3716695"/>
                    <a:pt x="4389625" y="3722024"/>
                  </a:cubicBezTo>
                  <a:lnTo>
                    <a:pt x="4389615" y="3722221"/>
                  </a:lnTo>
                  <a:lnTo>
                    <a:pt x="4462143" y="3717792"/>
                  </a:lnTo>
                  <a:cubicBezTo>
                    <a:pt x="4537793" y="3702982"/>
                    <a:pt x="4605802" y="3658823"/>
                    <a:pt x="4650029" y="3593182"/>
                  </a:cubicBezTo>
                  <a:cubicBezTo>
                    <a:pt x="4708998" y="3505661"/>
                    <a:pt x="4716692" y="3393297"/>
                    <a:pt x="4670204" y="3298554"/>
                  </a:cubicBezTo>
                  <a:cubicBezTo>
                    <a:pt x="4635339" y="3227496"/>
                    <a:pt x="4573983" y="3174479"/>
                    <a:pt x="4501059" y="3149494"/>
                  </a:cubicBezTo>
                  <a:lnTo>
                    <a:pt x="4426620" y="3134582"/>
                  </a:lnTo>
                  <a:lnTo>
                    <a:pt x="4392049" y="3134901"/>
                  </a:lnTo>
                  <a:cubicBezTo>
                    <a:pt x="4350702" y="3140892"/>
                    <a:pt x="4312778" y="3163248"/>
                    <a:pt x="4287518" y="3197970"/>
                  </a:cubicBezTo>
                  <a:cubicBezTo>
                    <a:pt x="4253840" y="3244265"/>
                    <a:pt x="4248008" y="3305215"/>
                    <a:pt x="4272296" y="3357058"/>
                  </a:cubicBezTo>
                  <a:lnTo>
                    <a:pt x="4294955" y="3392208"/>
                  </a:lnTo>
                  <a:lnTo>
                    <a:pt x="4323712" y="3356251"/>
                  </a:lnTo>
                  <a:cubicBezTo>
                    <a:pt x="4352130" y="3332175"/>
                    <a:pt x="4390095" y="3318623"/>
                    <a:pt x="4430869" y="3321301"/>
                  </a:cubicBezTo>
                  <a:cubicBezTo>
                    <a:pt x="4512420" y="3326657"/>
                    <a:pt x="4574333" y="3394905"/>
                    <a:pt x="4569156" y="3473737"/>
                  </a:cubicBezTo>
                  <a:cubicBezTo>
                    <a:pt x="4563978" y="3552569"/>
                    <a:pt x="4493670" y="3612133"/>
                    <a:pt x="4412121" y="3606776"/>
                  </a:cubicBezTo>
                  <a:lnTo>
                    <a:pt x="4394107" y="3602017"/>
                  </a:lnTo>
                  <a:lnTo>
                    <a:pt x="4394045" y="3602961"/>
                  </a:lnTo>
                  <a:cubicBezTo>
                    <a:pt x="4280156" y="3595481"/>
                    <a:pt x="4179349" y="3526646"/>
                    <a:pt x="4130926" y="3423292"/>
                  </a:cubicBezTo>
                  <a:cubicBezTo>
                    <a:pt x="4082504" y="3319938"/>
                    <a:pt x="4094131" y="3198426"/>
                    <a:pt x="4161274" y="3106130"/>
                  </a:cubicBezTo>
                  <a:cubicBezTo>
                    <a:pt x="4211631" y="3036907"/>
                    <a:pt x="4287237" y="2992338"/>
                    <a:pt x="4369668" y="2980392"/>
                  </a:cubicBezTo>
                  <a:lnTo>
                    <a:pt x="4429834" y="2979836"/>
                  </a:lnTo>
                  <a:lnTo>
                    <a:pt x="4434981" y="2979670"/>
                  </a:lnTo>
                  <a:lnTo>
                    <a:pt x="4435102" y="2977839"/>
                  </a:lnTo>
                  <a:lnTo>
                    <a:pt x="4446169" y="2979309"/>
                  </a:lnTo>
                  <a:lnTo>
                    <a:pt x="4555338" y="2975780"/>
                  </a:lnTo>
                  <a:cubicBezTo>
                    <a:pt x="4672886" y="2959522"/>
                    <a:pt x="4759482" y="2907695"/>
                    <a:pt x="4796000" y="2828189"/>
                  </a:cubicBezTo>
                  <a:lnTo>
                    <a:pt x="4799625" y="2829853"/>
                  </a:lnTo>
                  <a:lnTo>
                    <a:pt x="4815114" y="2783102"/>
                  </a:lnTo>
                  <a:cubicBezTo>
                    <a:pt x="4824516" y="2733382"/>
                    <a:pt x="4814062" y="2681163"/>
                    <a:pt x="4784639" y="2638323"/>
                  </a:cubicBezTo>
                  <a:cubicBezTo>
                    <a:pt x="4745409" y="2581203"/>
                    <a:pt x="4678510" y="2549571"/>
                    <a:pt x="4609469" y="2555498"/>
                  </a:cubicBezTo>
                  <a:cubicBezTo>
                    <a:pt x="4557689" y="2559942"/>
                    <a:pt x="4510696" y="2584999"/>
                    <a:pt x="4478235" y="2623814"/>
                  </a:cubicBezTo>
                  <a:lnTo>
                    <a:pt x="4454293" y="2661714"/>
                  </a:lnTo>
                  <a:lnTo>
                    <a:pt x="4456640" y="2662966"/>
                  </a:lnTo>
                  <a:cubicBezTo>
                    <a:pt x="4439377" y="2695316"/>
                    <a:pt x="4441076" y="2734495"/>
                    <a:pt x="4461076" y="2765229"/>
                  </a:cubicBezTo>
                  <a:cubicBezTo>
                    <a:pt x="4481075" y="2795963"/>
                    <a:pt x="4516208" y="2813386"/>
                    <a:pt x="4552778" y="2810706"/>
                  </a:cubicBezTo>
                  <a:lnTo>
                    <a:pt x="4578988" y="2805185"/>
                  </a:lnTo>
                  <a:lnTo>
                    <a:pt x="4564050" y="2779758"/>
                  </a:lnTo>
                  <a:cubicBezTo>
                    <a:pt x="4556142" y="2757253"/>
                    <a:pt x="4556713" y="2731440"/>
                    <a:pt x="4567636" y="2707657"/>
                  </a:cubicBezTo>
                  <a:cubicBezTo>
                    <a:pt x="4589483" y="2660090"/>
                    <a:pt x="4644470" y="2638650"/>
                    <a:pt x="4690452" y="2659769"/>
                  </a:cubicBezTo>
                  <a:cubicBezTo>
                    <a:pt x="4736433" y="2680888"/>
                    <a:pt x="4755998" y="2736569"/>
                    <a:pt x="4734149" y="2784137"/>
                  </a:cubicBezTo>
                  <a:lnTo>
                    <a:pt x="4727184" y="2793826"/>
                  </a:lnTo>
                  <a:lnTo>
                    <a:pt x="4727735" y="2794079"/>
                  </a:lnTo>
                  <a:cubicBezTo>
                    <a:pt x="4697224" y="2860509"/>
                    <a:pt x="4632995" y="2905086"/>
                    <a:pt x="4560088" y="2910429"/>
                  </a:cubicBezTo>
                  <a:cubicBezTo>
                    <a:pt x="4487181" y="2915772"/>
                    <a:pt x="4417139" y="2881038"/>
                    <a:pt x="4377268" y="2819766"/>
                  </a:cubicBezTo>
                  <a:cubicBezTo>
                    <a:pt x="4347364" y="2773813"/>
                    <a:pt x="4337981" y="2718388"/>
                    <a:pt x="4349678" y="2666339"/>
                  </a:cubicBezTo>
                  <a:lnTo>
                    <a:pt x="4364247" y="2627128"/>
                  </a:lnTo>
                  <a:lnTo>
                    <a:pt x="4363110" y="2626606"/>
                  </a:lnTo>
                  <a:lnTo>
                    <a:pt x="4366345" y="2621485"/>
                  </a:lnTo>
                  <a:lnTo>
                    <a:pt x="4368423" y="2615892"/>
                  </a:lnTo>
                  <a:lnTo>
                    <a:pt x="4369511" y="2616473"/>
                  </a:lnTo>
                  <a:lnTo>
                    <a:pt x="4404056" y="2561787"/>
                  </a:lnTo>
                  <a:cubicBezTo>
                    <a:pt x="4452821" y="2503477"/>
                    <a:pt x="4523415" y="2465836"/>
                    <a:pt x="4601201" y="2459159"/>
                  </a:cubicBezTo>
                  <a:cubicBezTo>
                    <a:pt x="4704914" y="2450256"/>
                    <a:pt x="4805412" y="2497775"/>
                    <a:pt x="4864344" y="2583582"/>
                  </a:cubicBezTo>
                  <a:cubicBezTo>
                    <a:pt x="4893809" y="2626484"/>
                    <a:pt x="4910611" y="2675650"/>
                    <a:pt x="4914355" y="2725790"/>
                  </a:cubicBezTo>
                  <a:cubicBezTo>
                    <a:pt x="4917161" y="2763397"/>
                    <a:pt x="4912623" y="2801551"/>
                    <a:pt x="4900573" y="2838021"/>
                  </a:cubicBezTo>
                  <a:lnTo>
                    <a:pt x="4887492" y="2870210"/>
                  </a:lnTo>
                  <a:lnTo>
                    <a:pt x="4887715" y="2870313"/>
                  </a:lnTo>
                  <a:lnTo>
                    <a:pt x="4886818" y="2871868"/>
                  </a:lnTo>
                  <a:lnTo>
                    <a:pt x="4886011" y="2873850"/>
                  </a:lnTo>
                  <a:lnTo>
                    <a:pt x="4885748" y="2873722"/>
                  </a:lnTo>
                  <a:lnTo>
                    <a:pt x="4861144" y="2916370"/>
                  </a:lnTo>
                  <a:cubicBezTo>
                    <a:pt x="4825257" y="2967160"/>
                    <a:pt x="4772628" y="3007457"/>
                    <a:pt x="4707094" y="3035317"/>
                  </a:cubicBezTo>
                  <a:lnTo>
                    <a:pt x="4650554" y="3052260"/>
                  </a:lnTo>
                  <a:lnTo>
                    <a:pt x="4680574" y="3070314"/>
                  </a:lnTo>
                  <a:cubicBezTo>
                    <a:pt x="4734797" y="3111955"/>
                    <a:pt x="4779751" y="3166035"/>
                    <a:pt x="4810900" y="3229518"/>
                  </a:cubicBezTo>
                  <a:cubicBezTo>
                    <a:pt x="4882097" y="3374619"/>
                    <a:pt x="4870313" y="3546709"/>
                    <a:pt x="4780000" y="3680752"/>
                  </a:cubicBezTo>
                  <a:cubicBezTo>
                    <a:pt x="4720732" y="3768717"/>
                    <a:pt x="4633577" y="3831491"/>
                    <a:pt x="4535097" y="3861008"/>
                  </a:cubicBezTo>
                  <a:lnTo>
                    <a:pt x="4504921" y="3866391"/>
                  </a:lnTo>
                  <a:lnTo>
                    <a:pt x="4520290" y="3900658"/>
                  </a:lnTo>
                  <a:cubicBezTo>
                    <a:pt x="4532453" y="3939127"/>
                    <a:pt x="4532970" y="3985532"/>
                    <a:pt x="4518984" y="4032086"/>
                  </a:cubicBezTo>
                  <a:cubicBezTo>
                    <a:pt x="4500337" y="4094157"/>
                    <a:pt x="4460324" y="4141802"/>
                    <a:pt x="4414762" y="4163346"/>
                  </a:cubicBezTo>
                  <a:lnTo>
                    <a:pt x="4399507" y="4168655"/>
                  </a:lnTo>
                  <a:lnTo>
                    <a:pt x="4389704" y="4155818"/>
                  </a:lnTo>
                  <a:cubicBezTo>
                    <a:pt x="4363557" y="4112732"/>
                    <a:pt x="4356424" y="4050925"/>
                    <a:pt x="4375070" y="3988853"/>
                  </a:cubicBezTo>
                  <a:cubicBezTo>
                    <a:pt x="4389056" y="3942300"/>
                    <a:pt x="4415059" y="3903861"/>
                    <a:pt x="4446408" y="3878463"/>
                  </a:cubicBezTo>
                  <a:lnTo>
                    <a:pt x="4449993" y="3876189"/>
                  </a:lnTo>
                  <a:lnTo>
                    <a:pt x="4433455" y="3879138"/>
                  </a:lnTo>
                  <a:lnTo>
                    <a:pt x="4380512" y="3878887"/>
                  </a:lnTo>
                  <a:lnTo>
                    <a:pt x="4380490" y="3879245"/>
                  </a:lnTo>
                  <a:lnTo>
                    <a:pt x="4377689" y="3878874"/>
                  </a:lnTo>
                  <a:lnTo>
                    <a:pt x="4373401" y="3878853"/>
                  </a:lnTo>
                  <a:lnTo>
                    <a:pt x="4373439" y="3878311"/>
                  </a:lnTo>
                  <a:lnTo>
                    <a:pt x="4305148" y="3869271"/>
                  </a:lnTo>
                  <a:cubicBezTo>
                    <a:pt x="4255604" y="3858390"/>
                    <a:pt x="4207550" y="3839142"/>
                    <a:pt x="4161728" y="3812118"/>
                  </a:cubicBezTo>
                  <a:lnTo>
                    <a:pt x="4114852" y="3779717"/>
                  </a:lnTo>
                  <a:lnTo>
                    <a:pt x="4035414" y="3838239"/>
                  </a:lnTo>
                  <a:cubicBezTo>
                    <a:pt x="3893575" y="3932083"/>
                    <a:pt x="3749176" y="3982031"/>
                    <a:pt x="3620350" y="3985330"/>
                  </a:cubicBezTo>
                  <a:lnTo>
                    <a:pt x="3590871" y="3983905"/>
                  </a:lnTo>
                  <a:lnTo>
                    <a:pt x="3592641" y="4076359"/>
                  </a:lnTo>
                  <a:cubicBezTo>
                    <a:pt x="3618878" y="4408298"/>
                    <a:pt x="3768932" y="4663056"/>
                    <a:pt x="3963464" y="4693449"/>
                  </a:cubicBezTo>
                  <a:lnTo>
                    <a:pt x="4005538" y="4696181"/>
                  </a:lnTo>
                  <a:lnTo>
                    <a:pt x="4053396" y="4692671"/>
                  </a:lnTo>
                  <a:cubicBezTo>
                    <a:pt x="4113905" y="4680052"/>
                    <a:pt x="4167998" y="4643978"/>
                    <a:pt x="4202813" y="4590915"/>
                  </a:cubicBezTo>
                  <a:cubicBezTo>
                    <a:pt x="4249232" y="4520163"/>
                    <a:pt x="4254296" y="4429997"/>
                    <a:pt x="4216094" y="4354492"/>
                  </a:cubicBezTo>
                  <a:cubicBezTo>
                    <a:pt x="4187441" y="4297862"/>
                    <a:pt x="4137727" y="4255957"/>
                    <a:pt x="4079013" y="4236641"/>
                  </a:cubicBezTo>
                  <a:lnTo>
                    <a:pt x="4019186" y="4225417"/>
                  </a:lnTo>
                  <a:lnTo>
                    <a:pt x="3991467" y="4226012"/>
                  </a:lnTo>
                  <a:cubicBezTo>
                    <a:pt x="3958376" y="4231223"/>
                    <a:pt x="3928188" y="4249520"/>
                    <a:pt x="3908278" y="4277608"/>
                  </a:cubicBezTo>
                  <a:cubicBezTo>
                    <a:pt x="3881730" y="4315057"/>
                    <a:pt x="3877653" y="4363983"/>
                    <a:pt x="3897637" y="4405309"/>
                  </a:cubicBezTo>
                  <a:lnTo>
                    <a:pt x="3916150" y="4433270"/>
                  </a:lnTo>
                  <a:lnTo>
                    <a:pt x="3938854" y="4404158"/>
                  </a:lnTo>
                  <a:cubicBezTo>
                    <a:pt x="3961402" y="4384575"/>
                    <a:pt x="3991707" y="4373336"/>
                    <a:pt x="4024425" y="4375083"/>
                  </a:cubicBezTo>
                  <a:cubicBezTo>
                    <a:pt x="4089862" y="4378575"/>
                    <a:pt x="4140173" y="4432686"/>
                    <a:pt x="4136797" y="4495942"/>
                  </a:cubicBezTo>
                  <a:cubicBezTo>
                    <a:pt x="4133419" y="4559198"/>
                    <a:pt x="4077635" y="4607645"/>
                    <a:pt x="4012198" y="4604153"/>
                  </a:cubicBezTo>
                  <a:lnTo>
                    <a:pt x="3997708" y="4600513"/>
                  </a:lnTo>
                  <a:lnTo>
                    <a:pt x="3997668" y="4601271"/>
                  </a:lnTo>
                  <a:cubicBezTo>
                    <a:pt x="3906281" y="4596393"/>
                    <a:pt x="3824781" y="4542193"/>
                    <a:pt x="3784940" y="4459803"/>
                  </a:cubicBezTo>
                  <a:cubicBezTo>
                    <a:pt x="3745101" y="4377412"/>
                    <a:pt x="3753229" y="4279875"/>
                    <a:pt x="3806155" y="4205214"/>
                  </a:cubicBezTo>
                  <a:cubicBezTo>
                    <a:pt x="3845850" y="4149218"/>
                    <a:pt x="3906031" y="4112741"/>
                    <a:pt x="3972004" y="4102352"/>
                  </a:cubicBezTo>
                  <a:lnTo>
                    <a:pt x="4024359" y="4101227"/>
                  </a:lnTo>
                  <a:lnTo>
                    <a:pt x="4024443" y="4099661"/>
                  </a:lnTo>
                  <a:lnTo>
                    <a:pt x="4031923" y="4101065"/>
                  </a:lnTo>
                  <a:lnTo>
                    <a:pt x="4039361" y="4100905"/>
                  </a:lnTo>
                  <a:lnTo>
                    <a:pt x="4039189" y="4102428"/>
                  </a:lnTo>
                  <a:lnTo>
                    <a:pt x="4118277" y="4117267"/>
                  </a:lnTo>
                  <a:cubicBezTo>
                    <a:pt x="4208200" y="4146850"/>
                    <a:pt x="4284338" y="4211029"/>
                    <a:pt x="4328221" y="4297758"/>
                  </a:cubicBezTo>
                  <a:cubicBezTo>
                    <a:pt x="4342848" y="4326668"/>
                    <a:pt x="4353334" y="4356981"/>
                    <a:pt x="4359724" y="4387882"/>
                  </a:cubicBezTo>
                  <a:lnTo>
                    <a:pt x="4360584" y="4399515"/>
                  </a:lnTo>
                  <a:lnTo>
                    <a:pt x="4379487" y="4385054"/>
                  </a:lnTo>
                  <a:cubicBezTo>
                    <a:pt x="4482188" y="4320680"/>
                    <a:pt x="4587432" y="4296177"/>
                    <a:pt x="4680947" y="4315655"/>
                  </a:cubicBezTo>
                  <a:lnTo>
                    <a:pt x="4688875" y="4318084"/>
                  </a:lnTo>
                  <a:lnTo>
                    <a:pt x="4684979" y="4312981"/>
                  </a:lnTo>
                  <a:cubicBezTo>
                    <a:pt x="4658832" y="4269895"/>
                    <a:pt x="4651699" y="4208088"/>
                    <a:pt x="4670346" y="4146016"/>
                  </a:cubicBezTo>
                  <a:cubicBezTo>
                    <a:pt x="4688992" y="4083946"/>
                    <a:pt x="4729005" y="4036301"/>
                    <a:pt x="4774568" y="4014756"/>
                  </a:cubicBezTo>
                  <a:lnTo>
                    <a:pt x="4789822" y="4009447"/>
                  </a:lnTo>
                  <a:lnTo>
                    <a:pt x="4799626" y="4022284"/>
                  </a:lnTo>
                  <a:cubicBezTo>
                    <a:pt x="4825773" y="4065370"/>
                    <a:pt x="4832906" y="4127177"/>
                    <a:pt x="4814259" y="4189249"/>
                  </a:cubicBezTo>
                  <a:cubicBezTo>
                    <a:pt x="4795612" y="4251321"/>
                    <a:pt x="4755600" y="4298964"/>
                    <a:pt x="4710037" y="4320509"/>
                  </a:cubicBezTo>
                  <a:lnTo>
                    <a:pt x="4703839" y="4322666"/>
                  </a:lnTo>
                  <a:lnTo>
                    <a:pt x="4729154" y="4330420"/>
                  </a:lnTo>
                  <a:lnTo>
                    <a:pt x="4729261" y="4330140"/>
                  </a:lnTo>
                  <a:lnTo>
                    <a:pt x="4731250" y="4331063"/>
                  </a:lnTo>
                  <a:lnTo>
                    <a:pt x="4733007" y="4331600"/>
                  </a:lnTo>
                  <a:lnTo>
                    <a:pt x="4732911" y="4331834"/>
                  </a:lnTo>
                  <a:lnTo>
                    <a:pt x="4765184" y="4346810"/>
                  </a:lnTo>
                  <a:cubicBezTo>
                    <a:pt x="4799676" y="4365714"/>
                    <a:pt x="4829716" y="4391123"/>
                    <a:pt x="4853870" y="4421251"/>
                  </a:cubicBezTo>
                  <a:cubicBezTo>
                    <a:pt x="4886075" y="4461421"/>
                    <a:pt x="4907820" y="4509980"/>
                    <a:pt x="4915705" y="4562689"/>
                  </a:cubicBezTo>
                  <a:cubicBezTo>
                    <a:pt x="4931475" y="4668109"/>
                    <a:pt x="4889378" y="4773871"/>
                    <a:pt x="4805478" y="4839618"/>
                  </a:cubicBezTo>
                  <a:cubicBezTo>
                    <a:pt x="4742551" y="4888928"/>
                    <a:pt x="4663393" y="4910025"/>
                    <a:pt x="4586153" y="4900398"/>
                  </a:cubicBezTo>
                  <a:lnTo>
                    <a:pt x="4522095" y="4883556"/>
                  </a:lnTo>
                  <a:lnTo>
                    <a:pt x="4521685" y="4884752"/>
                  </a:lnTo>
                  <a:lnTo>
                    <a:pt x="4516223" y="4882013"/>
                  </a:lnTo>
                  <a:lnTo>
                    <a:pt x="4510225" y="4880436"/>
                  </a:lnTo>
                  <a:lnTo>
                    <a:pt x="4510713" y="4879251"/>
                  </a:lnTo>
                  <a:lnTo>
                    <a:pt x="4472422" y="4860053"/>
                  </a:lnTo>
                  <a:cubicBezTo>
                    <a:pt x="4427318" y="4829234"/>
                    <a:pt x="4395647" y="4781169"/>
                    <a:pt x="4385960" y="4725867"/>
                  </a:cubicBezTo>
                  <a:cubicBezTo>
                    <a:pt x="4373043" y="4652136"/>
                    <a:pt x="4401254" y="4577212"/>
                    <a:pt x="4459594" y="4530310"/>
                  </a:cubicBezTo>
                  <a:cubicBezTo>
                    <a:pt x="4517935" y="4483407"/>
                    <a:pt x="4597170" y="4471949"/>
                    <a:pt x="4666406" y="4500403"/>
                  </a:cubicBezTo>
                  <a:lnTo>
                    <a:pt x="4666171" y="4500978"/>
                  </a:lnTo>
                  <a:lnTo>
                    <a:pt x="4678153" y="4503371"/>
                  </a:lnTo>
                  <a:cubicBezTo>
                    <a:pt x="4727730" y="4523746"/>
                    <a:pt x="4751954" y="4579113"/>
                    <a:pt x="4732258" y="4627038"/>
                  </a:cubicBezTo>
                  <a:cubicBezTo>
                    <a:pt x="4712564" y="4674963"/>
                    <a:pt x="4656406" y="4697296"/>
                    <a:pt x="4606829" y="4676922"/>
                  </a:cubicBezTo>
                  <a:cubicBezTo>
                    <a:pt x="4582041" y="4666734"/>
                    <a:pt x="4563590" y="4647798"/>
                    <a:pt x="4553800" y="4625420"/>
                  </a:cubicBezTo>
                  <a:lnTo>
                    <a:pt x="4547237" y="4595943"/>
                  </a:lnTo>
                  <a:lnTo>
                    <a:pt x="4523749" y="4610109"/>
                  </a:lnTo>
                  <a:cubicBezTo>
                    <a:pt x="4494486" y="4633636"/>
                    <a:pt x="4480335" y="4671216"/>
                    <a:pt x="4486815" y="4708201"/>
                  </a:cubicBezTo>
                  <a:cubicBezTo>
                    <a:pt x="4493293" y="4745186"/>
                    <a:pt x="4519376" y="4775719"/>
                    <a:pt x="4554894" y="4787897"/>
                  </a:cubicBezTo>
                  <a:lnTo>
                    <a:pt x="4554011" y="4790472"/>
                  </a:lnTo>
                  <a:lnTo>
                    <a:pt x="4598406" y="4802144"/>
                  </a:lnTo>
                  <a:cubicBezTo>
                    <a:pt x="4649823" y="4808553"/>
                    <a:pt x="4702517" y="4794510"/>
                    <a:pt x="4744405" y="4761685"/>
                  </a:cubicBezTo>
                  <a:cubicBezTo>
                    <a:pt x="4800257" y="4717918"/>
                    <a:pt x="4828280" y="4647514"/>
                    <a:pt x="4817781" y="4577338"/>
                  </a:cubicBezTo>
                  <a:cubicBezTo>
                    <a:pt x="4809908" y="4524706"/>
                    <a:pt x="4781277" y="4478293"/>
                    <a:pt x="4739520" y="4447615"/>
                  </a:cubicBezTo>
                  <a:lnTo>
                    <a:pt x="4695275" y="4423413"/>
                  </a:lnTo>
                  <a:lnTo>
                    <a:pt x="4693723" y="4427190"/>
                  </a:lnTo>
                  <a:cubicBezTo>
                    <a:pt x="4597045" y="4387459"/>
                    <a:pt x="4475618" y="4423541"/>
                    <a:pt x="4360937" y="4523612"/>
                  </a:cubicBezTo>
                  <a:lnTo>
                    <a:pt x="4358243" y="4526202"/>
                  </a:lnTo>
                  <a:lnTo>
                    <a:pt x="4349279" y="4573821"/>
                  </a:lnTo>
                  <a:cubicBezTo>
                    <a:pt x="4339469" y="4603812"/>
                    <a:pt x="4325654" y="4632760"/>
                    <a:pt x="4307881" y="4659849"/>
                  </a:cubicBezTo>
                  <a:cubicBezTo>
                    <a:pt x="4254561" y="4741118"/>
                    <a:pt x="4171713" y="4796367"/>
                    <a:pt x="4079043" y="4815692"/>
                  </a:cubicBezTo>
                  <a:lnTo>
                    <a:pt x="4005620" y="4821079"/>
                  </a:lnTo>
                  <a:lnTo>
                    <a:pt x="4005563" y="4823110"/>
                  </a:lnTo>
                  <a:lnTo>
                    <a:pt x="3991451" y="4822118"/>
                  </a:lnTo>
                  <a:lnTo>
                    <a:pt x="3983828" y="4822678"/>
                  </a:lnTo>
                  <a:lnTo>
                    <a:pt x="3983892" y="4821587"/>
                  </a:lnTo>
                  <a:lnTo>
                    <a:pt x="3947102" y="4819001"/>
                  </a:lnTo>
                  <a:cubicBezTo>
                    <a:pt x="3822478" y="4800002"/>
                    <a:pt x="3711778" y="4716464"/>
                    <a:pt x="3627707" y="4589600"/>
                  </a:cubicBezTo>
                  <a:lnTo>
                    <a:pt x="3592283" y="4526580"/>
                  </a:lnTo>
                  <a:lnTo>
                    <a:pt x="3565383" y="4570845"/>
                  </a:lnTo>
                  <a:cubicBezTo>
                    <a:pt x="3461384" y="4723205"/>
                    <a:pt x="3327632" y="4813198"/>
                    <a:pt x="3189438" y="4823795"/>
                  </a:cubicBezTo>
                  <a:lnTo>
                    <a:pt x="3141752" y="4822834"/>
                  </a:lnTo>
                  <a:lnTo>
                    <a:pt x="3141684" y="4824272"/>
                  </a:lnTo>
                  <a:lnTo>
                    <a:pt x="3132775" y="4822652"/>
                  </a:lnTo>
                  <a:lnTo>
                    <a:pt x="3120088" y="4822397"/>
                  </a:lnTo>
                  <a:lnTo>
                    <a:pt x="3120247" y="4820375"/>
                  </a:lnTo>
                  <a:lnTo>
                    <a:pt x="3047753" y="4807191"/>
                  </a:lnTo>
                  <a:cubicBezTo>
                    <a:pt x="2957665" y="4778110"/>
                    <a:pt x="2881170" y="4714358"/>
                    <a:pt x="2836804" y="4627873"/>
                  </a:cubicBezTo>
                  <a:cubicBezTo>
                    <a:pt x="2807227" y="4570218"/>
                    <a:pt x="2794186" y="4506857"/>
                    <a:pt x="2797349" y="4444315"/>
                  </a:cubicBezTo>
                  <a:lnTo>
                    <a:pt x="2802541" y="4415864"/>
                  </a:lnTo>
                  <a:lnTo>
                    <a:pt x="2754657" y="4423760"/>
                  </a:lnTo>
                  <a:cubicBezTo>
                    <a:pt x="2728862" y="4423247"/>
                    <a:pt x="2700808" y="4418312"/>
                    <a:pt x="2672563" y="4408525"/>
                  </a:cubicBezTo>
                  <a:cubicBezTo>
                    <a:pt x="2616075" y="4388947"/>
                    <a:pt x="2572195" y="4354594"/>
                    <a:pt x="2551796" y="4318402"/>
                  </a:cubicBezTo>
                  <a:lnTo>
                    <a:pt x="2546688" y="4306454"/>
                  </a:lnTo>
                  <a:lnTo>
                    <a:pt x="2558094" y="4300230"/>
                  </a:lnTo>
                  <a:cubicBezTo>
                    <a:pt x="2596513" y="4284422"/>
                    <a:pt x="2652241" y="4284587"/>
                    <a:pt x="2708730" y="4304163"/>
                  </a:cubicBezTo>
                  <a:cubicBezTo>
                    <a:pt x="2751096" y="4318845"/>
                    <a:pt x="2786370" y="4341840"/>
                    <a:pt x="2809965" y="4367688"/>
                  </a:cubicBezTo>
                  <a:lnTo>
                    <a:pt x="2811061" y="4369180"/>
                  </a:lnTo>
                  <a:lnTo>
                    <a:pt x="2814207" y="4351934"/>
                  </a:lnTo>
                  <a:cubicBezTo>
                    <a:pt x="2823850" y="4321888"/>
                    <a:pt x="2837503" y="4292864"/>
                    <a:pt x="2855126" y="4265676"/>
                  </a:cubicBezTo>
                  <a:cubicBezTo>
                    <a:pt x="2907992" y="4184110"/>
                    <a:pt x="2990529" y="4128401"/>
                    <a:pt x="3083092" y="4108559"/>
                  </a:cubicBezTo>
                  <a:lnTo>
                    <a:pt x="3163309" y="4102224"/>
                  </a:lnTo>
                  <a:lnTo>
                    <a:pt x="3163299" y="4100690"/>
                  </a:lnTo>
                  <a:lnTo>
                    <a:pt x="3170683" y="4101642"/>
                  </a:lnTo>
                  <a:lnTo>
                    <a:pt x="3178267" y="4101042"/>
                  </a:lnTo>
                  <a:lnTo>
                    <a:pt x="3178183" y="4102607"/>
                  </a:lnTo>
                  <a:lnTo>
                    <a:pt x="3230121" y="4109300"/>
                  </a:lnTo>
                  <a:cubicBezTo>
                    <a:pt x="3294613" y="4126651"/>
                    <a:pt x="3350568" y="4169328"/>
                    <a:pt x="3384077" y="4229231"/>
                  </a:cubicBezTo>
                  <a:cubicBezTo>
                    <a:pt x="3428754" y="4309102"/>
                    <a:pt x="3426452" y="4406951"/>
                    <a:pt x="3378068" y="4484632"/>
                  </a:cubicBezTo>
                  <a:cubicBezTo>
                    <a:pt x="3329684" y="4562314"/>
                    <a:pt x="3242878" y="4607529"/>
                    <a:pt x="3151490" y="4602651"/>
                  </a:cubicBezTo>
                  <a:lnTo>
                    <a:pt x="3151531" y="4601893"/>
                  </a:lnTo>
                  <a:lnTo>
                    <a:pt x="3136736" y="4603968"/>
                  </a:lnTo>
                  <a:cubicBezTo>
                    <a:pt x="3071299" y="4600476"/>
                    <a:pt x="3020989" y="4546366"/>
                    <a:pt x="3024366" y="4483109"/>
                  </a:cubicBezTo>
                  <a:cubicBezTo>
                    <a:pt x="3027742" y="4419854"/>
                    <a:pt x="3083526" y="4371406"/>
                    <a:pt x="3148964" y="4374899"/>
                  </a:cubicBezTo>
                  <a:cubicBezTo>
                    <a:pt x="3181682" y="4376645"/>
                    <a:pt x="3210618" y="4391046"/>
                    <a:pt x="3230953" y="4412917"/>
                  </a:cubicBezTo>
                  <a:lnTo>
                    <a:pt x="3250430" y="4444282"/>
                  </a:lnTo>
                  <a:lnTo>
                    <a:pt x="3271814" y="4418452"/>
                  </a:lnTo>
                  <a:cubicBezTo>
                    <a:pt x="3296083" y="4379487"/>
                    <a:pt x="3297238" y="4330406"/>
                    <a:pt x="3274827" y="4290343"/>
                  </a:cubicBezTo>
                  <a:cubicBezTo>
                    <a:pt x="3258020" y="4260296"/>
                    <a:pt x="3229953" y="4238888"/>
                    <a:pt x="3197603" y="4230185"/>
                  </a:cubicBezTo>
                  <a:lnTo>
                    <a:pt x="3170100" y="4226641"/>
                  </a:lnTo>
                  <a:lnTo>
                    <a:pt x="3109424" y="4231432"/>
                  </a:lnTo>
                  <a:cubicBezTo>
                    <a:pt x="3048987" y="4244388"/>
                    <a:pt x="2995095" y="4280764"/>
                    <a:pt x="2960577" y="4334021"/>
                  </a:cubicBezTo>
                  <a:cubicBezTo>
                    <a:pt x="2914552" y="4405030"/>
                    <a:pt x="2909990" y="4495223"/>
                    <a:pt x="2948614" y="4570515"/>
                  </a:cubicBezTo>
                  <a:cubicBezTo>
                    <a:pt x="2977582" y="4626984"/>
                    <a:pt x="3027529" y="4668610"/>
                    <a:pt x="3086350" y="4687599"/>
                  </a:cubicBezTo>
                  <a:lnTo>
                    <a:pt x="3135027" y="4696450"/>
                  </a:lnTo>
                  <a:lnTo>
                    <a:pt x="3186909" y="4697395"/>
                  </a:lnTo>
                  <a:cubicBezTo>
                    <a:pt x="3300280" y="4686660"/>
                    <a:pt x="3409873" y="4600085"/>
                    <a:pt x="3492757" y="4455786"/>
                  </a:cubicBezTo>
                  <a:lnTo>
                    <a:pt x="3529094" y="4384360"/>
                  </a:lnTo>
                  <a:lnTo>
                    <a:pt x="3523158" y="4369461"/>
                  </a:lnTo>
                  <a:cubicBezTo>
                    <a:pt x="3496025" y="4287017"/>
                    <a:pt x="3477137" y="4196393"/>
                    <a:pt x="3468082" y="4100240"/>
                  </a:cubicBezTo>
                  <a:lnTo>
                    <a:pt x="3464193" y="3962584"/>
                  </a:lnTo>
                  <a:lnTo>
                    <a:pt x="3409200" y="3940291"/>
                  </a:lnTo>
                  <a:lnTo>
                    <a:pt x="3359250" y="3905871"/>
                  </a:lnTo>
                  <a:lnTo>
                    <a:pt x="3357725" y="3907940"/>
                  </a:lnTo>
                  <a:lnTo>
                    <a:pt x="3346384" y="3897005"/>
                  </a:lnTo>
                  <a:lnTo>
                    <a:pt x="3333740" y="3888292"/>
                  </a:lnTo>
                  <a:lnTo>
                    <a:pt x="3335314" y="3886330"/>
                  </a:lnTo>
                  <a:lnTo>
                    <a:pt x="3287896" y="3840601"/>
                  </a:lnTo>
                  <a:cubicBezTo>
                    <a:pt x="3272941" y="3821770"/>
                    <a:pt x="3259925" y="3801585"/>
                    <a:pt x="3248987" y="3780366"/>
                  </a:cubicBezTo>
                  <a:lnTo>
                    <a:pt x="3242988" y="3765293"/>
                  </a:lnTo>
                  <a:lnTo>
                    <a:pt x="3232761" y="3794848"/>
                  </a:lnTo>
                  <a:cubicBezTo>
                    <a:pt x="3213717" y="3834417"/>
                    <a:pt x="3179521" y="3871593"/>
                    <a:pt x="3133719" y="3898073"/>
                  </a:cubicBezTo>
                  <a:cubicBezTo>
                    <a:pt x="3072649" y="3933379"/>
                    <a:pt x="3005398" y="3941314"/>
                    <a:pt x="2953210" y="3924419"/>
                  </a:cubicBezTo>
                  <a:lnTo>
                    <a:pt x="2937156" y="3917253"/>
                  </a:lnTo>
                  <a:lnTo>
                    <a:pt x="2938956" y="3899765"/>
                  </a:lnTo>
                  <a:cubicBezTo>
                    <a:pt x="2950356" y="3846107"/>
                    <a:pt x="2990791" y="3791787"/>
                    <a:pt x="3051861" y="3756481"/>
                  </a:cubicBezTo>
                  <a:cubicBezTo>
                    <a:pt x="3082396" y="3738827"/>
                    <a:pt x="3114477" y="3728018"/>
                    <a:pt x="3145447" y="3723732"/>
                  </a:cubicBezTo>
                  <a:lnTo>
                    <a:pt x="3228896" y="3729878"/>
                  </a:lnTo>
                  <a:lnTo>
                    <a:pt x="3222549" y="3713929"/>
                  </a:lnTo>
                  <a:cubicBezTo>
                    <a:pt x="3209268" y="3667998"/>
                    <a:pt x="3204862" y="3619216"/>
                    <a:pt x="3210448" y="3570152"/>
                  </a:cubicBezTo>
                  <a:cubicBezTo>
                    <a:pt x="3225347" y="3439313"/>
                    <a:pt x="3309038" y="3326414"/>
                    <a:pt x="3429893" y="3274120"/>
                  </a:cubicBezTo>
                  <a:cubicBezTo>
                    <a:pt x="3520536" y="3234901"/>
                    <a:pt x="3621716" y="3234258"/>
                    <a:pt x="3711178" y="3269596"/>
                  </a:cubicBezTo>
                  <a:lnTo>
                    <a:pt x="3782593" y="3309407"/>
                  </a:lnTo>
                  <a:lnTo>
                    <a:pt x="3783447" y="3308105"/>
                  </a:lnTo>
                  <a:lnTo>
                    <a:pt x="3785382" y="3309787"/>
                  </a:lnTo>
                  <a:lnTo>
                    <a:pt x="3740197" y="3235481"/>
                  </a:lnTo>
                  <a:cubicBezTo>
                    <a:pt x="3688811" y="3158397"/>
                    <a:pt x="3631557" y="3086459"/>
                    <a:pt x="3570082" y="3022141"/>
                  </a:cubicBezTo>
                  <a:cubicBezTo>
                    <a:pt x="3340932" y="2782389"/>
                    <a:pt x="3084035" y="2679565"/>
                    <a:pt x="2897637" y="2745027"/>
                  </a:cubicBezTo>
                  <a:lnTo>
                    <a:pt x="2831115" y="2779004"/>
                  </a:lnTo>
                  <a:lnTo>
                    <a:pt x="2781035" y="2817087"/>
                  </a:lnTo>
                  <a:cubicBezTo>
                    <a:pt x="2726835" y="2870975"/>
                    <a:pt x="2695103" y="2944844"/>
                    <a:pt x="2694811" y="3023320"/>
                  </a:cubicBezTo>
                  <a:cubicBezTo>
                    <a:pt x="2694422" y="3127954"/>
                    <a:pt x="2749986" y="3224816"/>
                    <a:pt x="2840505" y="3277301"/>
                  </a:cubicBezTo>
                  <a:cubicBezTo>
                    <a:pt x="2908394" y="3316665"/>
                    <a:pt x="2988180" y="3326565"/>
                    <a:pt x="3062057" y="3306983"/>
                  </a:cubicBezTo>
                  <a:lnTo>
                    <a:pt x="3131625" y="3278268"/>
                  </a:lnTo>
                  <a:lnTo>
                    <a:pt x="3159954" y="3258952"/>
                  </a:lnTo>
                  <a:cubicBezTo>
                    <a:pt x="3190736" y="3231234"/>
                    <a:pt x="3209680" y="3191911"/>
                    <a:pt x="3211372" y="3149373"/>
                  </a:cubicBezTo>
                  <a:cubicBezTo>
                    <a:pt x="3213627" y="3092655"/>
                    <a:pt x="3184854" y="3039201"/>
                    <a:pt x="3136271" y="3009848"/>
                  </a:cubicBezTo>
                  <a:lnTo>
                    <a:pt x="3097753" y="2998910"/>
                  </a:lnTo>
                  <a:lnTo>
                    <a:pt x="3094333" y="3038842"/>
                  </a:lnTo>
                  <a:cubicBezTo>
                    <a:pt x="3084173" y="3074344"/>
                    <a:pt x="3060345" y="3106431"/>
                    <a:pt x="3025258" y="3126689"/>
                  </a:cubicBezTo>
                  <a:cubicBezTo>
                    <a:pt x="2955084" y="3167204"/>
                    <a:pt x="2866448" y="3145056"/>
                    <a:pt x="2827284" y="3077222"/>
                  </a:cubicBezTo>
                  <a:cubicBezTo>
                    <a:pt x="2788120" y="3009388"/>
                    <a:pt x="2813258" y="2921554"/>
                    <a:pt x="2883432" y="2881039"/>
                  </a:cubicBezTo>
                  <a:lnTo>
                    <a:pt x="2900902" y="2875038"/>
                  </a:lnTo>
                  <a:lnTo>
                    <a:pt x="2900433" y="2874225"/>
                  </a:lnTo>
                  <a:cubicBezTo>
                    <a:pt x="2998434" y="2817644"/>
                    <a:pt x="3119454" y="2818846"/>
                    <a:pt x="3216312" y="2877364"/>
                  </a:cubicBezTo>
                  <a:cubicBezTo>
                    <a:pt x="3313170" y="2935882"/>
                    <a:pt x="3370532" y="3042451"/>
                    <a:pt x="3366036" y="3155523"/>
                  </a:cubicBezTo>
                  <a:cubicBezTo>
                    <a:pt x="3362664" y="3240327"/>
                    <a:pt x="3324897" y="3318722"/>
                    <a:pt x="3263529" y="3373983"/>
                  </a:cubicBezTo>
                  <a:lnTo>
                    <a:pt x="3210029" y="3410460"/>
                  </a:lnTo>
                  <a:lnTo>
                    <a:pt x="3210999" y="3412140"/>
                  </a:lnTo>
                  <a:lnTo>
                    <a:pt x="3202297" y="3415732"/>
                  </a:lnTo>
                  <a:lnTo>
                    <a:pt x="3194697" y="3420914"/>
                  </a:lnTo>
                  <a:lnTo>
                    <a:pt x="3193849" y="3419219"/>
                  </a:lnTo>
                  <a:lnTo>
                    <a:pt x="3101878" y="3457182"/>
                  </a:lnTo>
                  <a:cubicBezTo>
                    <a:pt x="2988731" y="3487172"/>
                    <a:pt x="2866537" y="3472012"/>
                    <a:pt x="2762564" y="3411724"/>
                  </a:cubicBezTo>
                  <a:cubicBezTo>
                    <a:pt x="2623931" y="3331340"/>
                    <a:pt x="2538833" y="3182992"/>
                    <a:pt x="2539429" y="3022743"/>
                  </a:cubicBezTo>
                  <a:cubicBezTo>
                    <a:pt x="2539875" y="2902555"/>
                    <a:pt x="2588473" y="2789421"/>
                    <a:pt x="2671481" y="2706889"/>
                  </a:cubicBezTo>
                  <a:lnTo>
                    <a:pt x="2742251" y="2653071"/>
                  </a:lnTo>
                  <a:lnTo>
                    <a:pt x="2740868" y="2650820"/>
                  </a:lnTo>
                  <a:lnTo>
                    <a:pt x="2754235" y="2643959"/>
                  </a:lnTo>
                  <a:lnTo>
                    <a:pt x="2765448" y="2635431"/>
                  </a:lnTo>
                  <a:lnTo>
                    <a:pt x="2766671" y="2637576"/>
                  </a:lnTo>
                  <a:lnTo>
                    <a:pt x="2834007" y="2603014"/>
                  </a:lnTo>
                  <a:cubicBezTo>
                    <a:pt x="2899354" y="2578667"/>
                    <a:pt x="2970787" y="2569268"/>
                    <a:pt x="3045763" y="2574191"/>
                  </a:cubicBezTo>
                  <a:cubicBezTo>
                    <a:pt x="3139485" y="2580345"/>
                    <a:pt x="3238744" y="2608879"/>
                    <a:pt x="3338577" y="2658575"/>
                  </a:cubicBezTo>
                  <a:lnTo>
                    <a:pt x="3370762" y="2676288"/>
                  </a:lnTo>
                  <a:lnTo>
                    <a:pt x="3368871" y="2619088"/>
                  </a:lnTo>
                  <a:cubicBezTo>
                    <a:pt x="3372687" y="2400127"/>
                    <a:pt x="3443439" y="2221391"/>
                    <a:pt x="3568788" y="2114047"/>
                  </a:cubicBezTo>
                  <a:lnTo>
                    <a:pt x="3630985" y="2069991"/>
                  </a:lnTo>
                  <a:lnTo>
                    <a:pt x="3630749" y="2069603"/>
                  </a:lnTo>
                  <a:lnTo>
                    <a:pt x="3633689" y="2068076"/>
                  </a:lnTo>
                  <a:lnTo>
                    <a:pt x="3635956" y="2066470"/>
                  </a:lnTo>
                  <a:lnTo>
                    <a:pt x="3636147" y="2066799"/>
                  </a:lnTo>
                  <a:lnTo>
                    <a:pt x="3676756" y="2045706"/>
                  </a:lnTo>
                  <a:lnTo>
                    <a:pt x="3674207" y="2043574"/>
                  </a:lnTo>
                  <a:cubicBezTo>
                    <a:pt x="3887839" y="1960860"/>
                    <a:pt x="4015700" y="1823352"/>
                    <a:pt x="4015700" y="1676316"/>
                  </a:cubicBezTo>
                  <a:lnTo>
                    <a:pt x="4020727" y="1676316"/>
                  </a:lnTo>
                  <a:lnTo>
                    <a:pt x="4013874" y="1614618"/>
                  </a:lnTo>
                  <a:cubicBezTo>
                    <a:pt x="3998486" y="1552724"/>
                    <a:pt x="3959039" y="1498412"/>
                    <a:pt x="3902802" y="1464821"/>
                  </a:cubicBezTo>
                  <a:cubicBezTo>
                    <a:pt x="3827818" y="1420035"/>
                    <a:pt x="3734551" y="1418998"/>
                    <a:pt x="3658590" y="1462107"/>
                  </a:cubicBezTo>
                  <a:cubicBezTo>
                    <a:pt x="3601619" y="1494439"/>
                    <a:pt x="3560976" y="1547861"/>
                    <a:pt x="3544215" y="1609398"/>
                  </a:cubicBezTo>
                  <a:lnTo>
                    <a:pt x="3536731" y="1665403"/>
                  </a:lnTo>
                  <a:lnTo>
                    <a:pt x="3540076" y="1665602"/>
                  </a:lnTo>
                  <a:cubicBezTo>
                    <a:pt x="3537323" y="1711737"/>
                    <a:pt x="3559881" y="1755719"/>
                    <a:pt x="3598957" y="1780400"/>
                  </a:cubicBezTo>
                  <a:cubicBezTo>
                    <a:pt x="3638034" y="1805081"/>
                    <a:pt x="3687440" y="1806554"/>
                    <a:pt x="3727917" y="1784246"/>
                  </a:cubicBezTo>
                  <a:lnTo>
                    <a:pt x="3755034" y="1764133"/>
                  </a:lnTo>
                  <a:lnTo>
                    <a:pt x="3724546" y="1742870"/>
                  </a:lnTo>
                  <a:cubicBezTo>
                    <a:pt x="3703649" y="1721252"/>
                    <a:pt x="3690723" y="1691387"/>
                    <a:pt x="3690723" y="1658398"/>
                  </a:cubicBezTo>
                  <a:cubicBezTo>
                    <a:pt x="3690723" y="1592420"/>
                    <a:pt x="3742425" y="1538935"/>
                    <a:pt x="3806203" y="1538936"/>
                  </a:cubicBezTo>
                  <a:cubicBezTo>
                    <a:pt x="3869980" y="1538936"/>
                    <a:pt x="3921683" y="1592421"/>
                    <a:pt x="3921682" y="1658398"/>
                  </a:cubicBezTo>
                  <a:lnTo>
                    <a:pt x="3918802" y="1673160"/>
                  </a:lnTo>
                  <a:lnTo>
                    <a:pt x="3919565" y="1673160"/>
                  </a:lnTo>
                  <a:cubicBezTo>
                    <a:pt x="3919565" y="1765300"/>
                    <a:pt x="3869448" y="1850147"/>
                    <a:pt x="3788752" y="1894621"/>
                  </a:cubicBezTo>
                  <a:cubicBezTo>
                    <a:pt x="3708057" y="1939095"/>
                    <a:pt x="3609556" y="1936158"/>
                    <a:pt x="3531654" y="1886958"/>
                  </a:cubicBezTo>
                  <a:cubicBezTo>
                    <a:pt x="3473227" y="1850054"/>
                    <a:pt x="3433323" y="1791506"/>
                    <a:pt x="3419338" y="1725736"/>
                  </a:cubicBezTo>
                  <a:lnTo>
                    <a:pt x="3415397" y="1673160"/>
                  </a:lnTo>
                  <a:lnTo>
                    <a:pt x="3413819" y="1673160"/>
                  </a:lnTo>
                  <a:lnTo>
                    <a:pt x="3414831" y="1665593"/>
                  </a:lnTo>
                  <a:lnTo>
                    <a:pt x="3414269" y="1658093"/>
                  </a:lnTo>
                  <a:lnTo>
                    <a:pt x="3415821" y="1658186"/>
                  </a:lnTo>
                  <a:lnTo>
                    <a:pt x="3426619" y="1577375"/>
                  </a:lnTo>
                  <a:cubicBezTo>
                    <a:pt x="3451799" y="1484933"/>
                    <a:pt x="3512855" y="1404681"/>
                    <a:pt x="3598437" y="1356111"/>
                  </a:cubicBezTo>
                  <a:cubicBezTo>
                    <a:pt x="3655492" y="1323732"/>
                    <a:pt x="3719047" y="1307933"/>
                    <a:pt x="3782418" y="1308636"/>
                  </a:cubicBezTo>
                  <a:cubicBezTo>
                    <a:pt x="3845788" y="1309341"/>
                    <a:pt x="3908976" y="1326549"/>
                    <a:pt x="3965296" y="1360189"/>
                  </a:cubicBezTo>
                  <a:cubicBezTo>
                    <a:pt x="3993456" y="1377009"/>
                    <a:pt x="4018814" y="1397288"/>
                    <a:pt x="4040966" y="1420294"/>
                  </a:cubicBezTo>
                  <a:lnTo>
                    <a:pt x="4076804" y="1468863"/>
                  </a:lnTo>
                  <a:lnTo>
                    <a:pt x="4078947" y="1426895"/>
                  </a:lnTo>
                  <a:cubicBezTo>
                    <a:pt x="4086387" y="1363104"/>
                    <a:pt x="4106495" y="1296483"/>
                    <a:pt x="4138882" y="1229283"/>
                  </a:cubicBezTo>
                  <a:lnTo>
                    <a:pt x="4142864" y="1221936"/>
                  </a:lnTo>
                  <a:lnTo>
                    <a:pt x="4072388" y="1224496"/>
                  </a:lnTo>
                  <a:cubicBezTo>
                    <a:pt x="4048656" y="1223035"/>
                    <a:pt x="4025032" y="1219255"/>
                    <a:pt x="4001871" y="1213151"/>
                  </a:cubicBezTo>
                  <a:lnTo>
                    <a:pt x="3926488" y="1182098"/>
                  </a:lnTo>
                  <a:lnTo>
                    <a:pt x="3925792" y="1183487"/>
                  </a:lnTo>
                  <a:lnTo>
                    <a:pt x="3919577" y="1179251"/>
                  </a:lnTo>
                  <a:lnTo>
                    <a:pt x="3912520" y="1176343"/>
                  </a:lnTo>
                  <a:lnTo>
                    <a:pt x="3913309" y="1174977"/>
                  </a:lnTo>
                  <a:lnTo>
                    <a:pt x="3869746" y="1145275"/>
                  </a:lnTo>
                  <a:cubicBezTo>
                    <a:pt x="3819780" y="1100280"/>
                    <a:pt x="3789028" y="1036448"/>
                    <a:pt x="3786283" y="967396"/>
                  </a:cubicBezTo>
                  <a:cubicBezTo>
                    <a:pt x="3782622" y="875329"/>
                    <a:pt x="3829327" y="788557"/>
                    <a:pt x="3908192" y="740909"/>
                  </a:cubicBezTo>
                  <a:cubicBezTo>
                    <a:pt x="3987058" y="693262"/>
                    <a:pt x="4085596" y="692284"/>
                    <a:pt x="4165392" y="738354"/>
                  </a:cubicBezTo>
                  <a:lnTo>
                    <a:pt x="4165010" y="739015"/>
                  </a:lnTo>
                  <a:lnTo>
                    <a:pt x="4179235" y="743901"/>
                  </a:lnTo>
                  <a:cubicBezTo>
                    <a:pt x="4236372" y="776890"/>
                    <a:pt x="4256841" y="848408"/>
                    <a:pt x="4224952" y="903641"/>
                  </a:cubicBezTo>
                  <a:cubicBezTo>
                    <a:pt x="4193063" y="958874"/>
                    <a:pt x="4120893" y="976908"/>
                    <a:pt x="4063755" y="943919"/>
                  </a:cubicBezTo>
                  <a:cubicBezTo>
                    <a:pt x="4035186" y="927425"/>
                    <a:pt x="4015784" y="901297"/>
                    <a:pt x="4007512" y="872390"/>
                  </a:cubicBezTo>
                  <a:lnTo>
                    <a:pt x="4004341" y="835355"/>
                  </a:lnTo>
                  <a:lnTo>
                    <a:pt x="3973364" y="848783"/>
                  </a:lnTo>
                  <a:cubicBezTo>
                    <a:pt x="3933807" y="872683"/>
                    <a:pt x="3910379" y="916207"/>
                    <a:pt x="3912215" y="962389"/>
                  </a:cubicBezTo>
                  <a:cubicBezTo>
                    <a:pt x="3914052" y="1008570"/>
                    <a:pt x="3940862" y="1050098"/>
                    <a:pt x="3982192" y="1070781"/>
                  </a:cubicBezTo>
                  <a:lnTo>
                    <a:pt x="3980693" y="1073778"/>
                  </a:lnTo>
                  <a:lnTo>
                    <a:pt x="4032936" y="1095298"/>
                  </a:lnTo>
                  <a:cubicBezTo>
                    <a:pt x="4094610" y="1111551"/>
                    <a:pt x="4161197" y="1103064"/>
                    <a:pt x="4217681" y="1069892"/>
                  </a:cubicBezTo>
                  <a:cubicBezTo>
                    <a:pt x="4292995" y="1025663"/>
                    <a:pt x="4338732" y="944372"/>
                    <a:pt x="4337436" y="857041"/>
                  </a:cubicBezTo>
                  <a:cubicBezTo>
                    <a:pt x="4336465" y="791542"/>
                    <a:pt x="4309152" y="730225"/>
                    <a:pt x="4263244" y="685950"/>
                  </a:cubicBezTo>
                  <a:lnTo>
                    <a:pt x="4213240" y="649166"/>
                  </a:lnTo>
                  <a:lnTo>
                    <a:pt x="4210727" y="653520"/>
                  </a:lnTo>
                  <a:cubicBezTo>
                    <a:pt x="4083389" y="580001"/>
                    <a:pt x="3900371" y="621978"/>
                    <a:pt x="3721921" y="765631"/>
                  </a:cubicBezTo>
                  <a:lnTo>
                    <a:pt x="3720888" y="759716"/>
                  </a:lnTo>
                  <a:lnTo>
                    <a:pt x="3670419" y="784012"/>
                  </a:lnTo>
                  <a:cubicBezTo>
                    <a:pt x="3501860" y="856244"/>
                    <a:pt x="3341405" y="862806"/>
                    <a:pt x="3218076" y="802753"/>
                  </a:cubicBezTo>
                  <a:lnTo>
                    <a:pt x="3165008" y="770579"/>
                  </a:lnTo>
                  <a:lnTo>
                    <a:pt x="3164794" y="770882"/>
                  </a:lnTo>
                  <a:lnTo>
                    <a:pt x="3162700" y="769180"/>
                  </a:lnTo>
                  <a:lnTo>
                    <a:pt x="3160766" y="768008"/>
                  </a:lnTo>
                  <a:lnTo>
                    <a:pt x="3160950" y="767758"/>
                  </a:lnTo>
                  <a:lnTo>
                    <a:pt x="3126960" y="740145"/>
                  </a:lnTo>
                  <a:cubicBezTo>
                    <a:pt x="3091508" y="707174"/>
                    <a:pt x="3063333" y="667784"/>
                    <a:pt x="3043604" y="624540"/>
                  </a:cubicBezTo>
                  <a:cubicBezTo>
                    <a:pt x="3017300" y="566881"/>
                    <a:pt x="3006012" y="502372"/>
                    <a:pt x="3012515" y="437093"/>
                  </a:cubicBezTo>
                  <a:lnTo>
                    <a:pt x="3015501" y="424463"/>
                  </a:lnTo>
                  <a:lnTo>
                    <a:pt x="3007456" y="431695"/>
                  </a:lnTo>
                  <a:cubicBezTo>
                    <a:pt x="2975932" y="295427"/>
                    <a:pt x="2903875" y="206262"/>
                    <a:pt x="2815007" y="193551"/>
                  </a:cubicBezTo>
                  <a:lnTo>
                    <a:pt x="2815442" y="190512"/>
                  </a:lnTo>
                  <a:lnTo>
                    <a:pt x="2777560" y="189321"/>
                  </a:lnTo>
                  <a:cubicBezTo>
                    <a:pt x="2738821" y="193271"/>
                    <a:pt x="2702585" y="212417"/>
                    <a:pt x="2677422" y="243503"/>
                  </a:cubicBezTo>
                  <a:cubicBezTo>
                    <a:pt x="2643871" y="284950"/>
                    <a:pt x="2635182" y="341231"/>
                    <a:pt x="2654669" y="390867"/>
                  </a:cubicBezTo>
                  <a:cubicBezTo>
                    <a:pt x="2669286" y="428094"/>
                    <a:pt x="2698060" y="457277"/>
                    <a:pt x="2733804" y="472727"/>
                  </a:cubicBezTo>
                  <a:lnTo>
                    <a:pt x="2767006" y="482093"/>
                  </a:lnTo>
                  <a:lnTo>
                    <a:pt x="2767416" y="480087"/>
                  </a:lnTo>
                  <a:cubicBezTo>
                    <a:pt x="2795061" y="485740"/>
                    <a:pt x="2823594" y="475908"/>
                    <a:pt x="2841889" y="454424"/>
                  </a:cubicBezTo>
                  <a:cubicBezTo>
                    <a:pt x="2860184" y="432940"/>
                    <a:pt x="2865345" y="403206"/>
                    <a:pt x="2855361" y="376815"/>
                  </a:cubicBezTo>
                  <a:lnTo>
                    <a:pt x="2845550" y="358687"/>
                  </a:lnTo>
                  <a:lnTo>
                    <a:pt x="2830063" y="375275"/>
                  </a:lnTo>
                  <a:cubicBezTo>
                    <a:pt x="2815191" y="386037"/>
                    <a:pt x="2796023" y="391267"/>
                    <a:pt x="2776084" y="388415"/>
                  </a:cubicBezTo>
                  <a:cubicBezTo>
                    <a:pt x="2736209" y="382711"/>
                    <a:pt x="2708352" y="346839"/>
                    <a:pt x="2713866" y="308293"/>
                  </a:cubicBezTo>
                  <a:cubicBezTo>
                    <a:pt x="2719378" y="269747"/>
                    <a:pt x="2756174" y="243121"/>
                    <a:pt x="2796050" y="248825"/>
                  </a:cubicBezTo>
                  <a:lnTo>
                    <a:pt x="2804723" y="251843"/>
                  </a:lnTo>
                  <a:lnTo>
                    <a:pt x="2804789" y="251381"/>
                  </a:lnTo>
                  <a:cubicBezTo>
                    <a:pt x="2860478" y="259346"/>
                    <a:pt x="2907427" y="296971"/>
                    <a:pt x="2927332" y="349588"/>
                  </a:cubicBezTo>
                  <a:cubicBezTo>
                    <a:pt x="2947236" y="402205"/>
                    <a:pt x="2936946" y="461484"/>
                    <a:pt x="2900473" y="504313"/>
                  </a:cubicBezTo>
                  <a:cubicBezTo>
                    <a:pt x="2873118" y="536435"/>
                    <a:pt x="2834283" y="555492"/>
                    <a:pt x="2793323" y="558258"/>
                  </a:cubicBezTo>
                  <a:lnTo>
                    <a:pt x="2761206" y="556095"/>
                  </a:lnTo>
                  <a:lnTo>
                    <a:pt x="2761069" y="557050"/>
                  </a:lnTo>
                  <a:lnTo>
                    <a:pt x="2756583" y="555784"/>
                  </a:lnTo>
                  <a:lnTo>
                    <a:pt x="2752002" y="555475"/>
                  </a:lnTo>
                  <a:lnTo>
                    <a:pt x="2752192" y="554545"/>
                  </a:lnTo>
                  <a:lnTo>
                    <a:pt x="2704285" y="541033"/>
                  </a:lnTo>
                  <a:cubicBezTo>
                    <a:pt x="2650590" y="517824"/>
                    <a:pt x="2607364" y="473984"/>
                    <a:pt x="2585408" y="418061"/>
                  </a:cubicBezTo>
                  <a:cubicBezTo>
                    <a:pt x="2556132" y="343495"/>
                    <a:pt x="2569185" y="258949"/>
                    <a:pt x="2619585" y="196686"/>
                  </a:cubicBezTo>
                  <a:cubicBezTo>
                    <a:pt x="2644785" y="165554"/>
                    <a:pt x="2677379" y="142394"/>
                    <a:pt x="2713551" y="128654"/>
                  </a:cubicBezTo>
                  <a:cubicBezTo>
                    <a:pt x="2740679" y="118350"/>
                    <a:pt x="2769821" y="113345"/>
                    <a:pt x="2799366" y="114250"/>
                  </a:cubicBezTo>
                  <a:lnTo>
                    <a:pt x="2825976" y="116853"/>
                  </a:lnTo>
                  <a:lnTo>
                    <a:pt x="2826004" y="116666"/>
                  </a:lnTo>
                  <a:lnTo>
                    <a:pt x="2827347" y="116987"/>
                  </a:lnTo>
                  <a:lnTo>
                    <a:pt x="2828987" y="117147"/>
                  </a:lnTo>
                  <a:lnTo>
                    <a:pt x="2828949" y="117370"/>
                  </a:lnTo>
                  <a:lnTo>
                    <a:pt x="2865800" y="126184"/>
                  </a:lnTo>
                  <a:cubicBezTo>
                    <a:pt x="2933790" y="149218"/>
                    <a:pt x="2992612" y="205208"/>
                    <a:pt x="3034586" y="286050"/>
                  </a:cubicBezTo>
                  <a:lnTo>
                    <a:pt x="3047879" y="318780"/>
                  </a:lnTo>
                  <a:lnTo>
                    <a:pt x="3079973" y="259464"/>
                  </a:lnTo>
                  <a:cubicBezTo>
                    <a:pt x="3117136" y="208130"/>
                    <a:pt x="3167669" y="166473"/>
                    <a:pt x="3227652" y="139909"/>
                  </a:cubicBezTo>
                  <a:cubicBezTo>
                    <a:pt x="3272641" y="119986"/>
                    <a:pt x="3320342" y="109705"/>
                    <a:pt x="3367954" y="108756"/>
                  </a:cubicBezTo>
                  <a:cubicBezTo>
                    <a:pt x="3415567" y="107807"/>
                    <a:pt x="3463091" y="116189"/>
                    <a:pt x="3507723" y="133592"/>
                  </a:cubicBezTo>
                  <a:lnTo>
                    <a:pt x="3579079" y="173027"/>
                  </a:lnTo>
                  <a:lnTo>
                    <a:pt x="3579929" y="171725"/>
                  </a:lnTo>
                  <a:lnTo>
                    <a:pt x="3585620" y="176642"/>
                  </a:lnTo>
                  <a:lnTo>
                    <a:pt x="3592302" y="180335"/>
                  </a:lnTo>
                  <a:lnTo>
                    <a:pt x="3591363" y="181602"/>
                  </a:lnTo>
                  <a:lnTo>
                    <a:pt x="3631260" y="216070"/>
                  </a:lnTo>
                  <a:lnTo>
                    <a:pt x="3657117" y="251964"/>
                  </a:lnTo>
                  <a:lnTo>
                    <a:pt x="3675180" y="216821"/>
                  </a:lnTo>
                  <a:cubicBezTo>
                    <a:pt x="3699620" y="180337"/>
                    <a:pt x="3738721" y="148360"/>
                    <a:pt x="3787801" y="128612"/>
                  </a:cubicBezTo>
                  <a:cubicBezTo>
                    <a:pt x="3853244" y="102279"/>
                    <a:pt x="3920942" y="103917"/>
                    <a:pt x="3970223" y="128010"/>
                  </a:cubicBezTo>
                  <a:lnTo>
                    <a:pt x="3985104" y="137370"/>
                  </a:lnTo>
                  <a:lnTo>
                    <a:pt x="3980853" y="154430"/>
                  </a:lnTo>
                  <a:cubicBezTo>
                    <a:pt x="3961993" y="205939"/>
                    <a:pt x="3914295" y="254008"/>
                    <a:pt x="3848852" y="280340"/>
                  </a:cubicBezTo>
                  <a:cubicBezTo>
                    <a:pt x="3799771" y="300089"/>
                    <a:pt x="3749420" y="304106"/>
                    <a:pt x="3706522" y="294716"/>
                  </a:cubicBezTo>
                  <a:lnTo>
                    <a:pt x="3672488" y="283024"/>
                  </a:lnTo>
                  <a:lnTo>
                    <a:pt x="3681211" y="302237"/>
                  </a:lnTo>
                  <a:cubicBezTo>
                    <a:pt x="3691956" y="333880"/>
                    <a:pt x="3696493" y="367839"/>
                    <a:pt x="3693925" y="402295"/>
                  </a:cubicBezTo>
                  <a:cubicBezTo>
                    <a:pt x="3687080" y="494181"/>
                    <a:pt x="3630795" y="575070"/>
                    <a:pt x="3547019" y="613427"/>
                  </a:cubicBezTo>
                  <a:cubicBezTo>
                    <a:pt x="3463241" y="651784"/>
                    <a:pt x="3365232" y="641537"/>
                    <a:pt x="3291201" y="586680"/>
                  </a:cubicBezTo>
                  <a:lnTo>
                    <a:pt x="3291655" y="586066"/>
                  </a:lnTo>
                  <a:lnTo>
                    <a:pt x="3278079" y="579592"/>
                  </a:lnTo>
                  <a:cubicBezTo>
                    <a:pt x="3225070" y="540311"/>
                    <a:pt x="3212879" y="466928"/>
                    <a:pt x="3250849" y="415686"/>
                  </a:cubicBezTo>
                  <a:cubicBezTo>
                    <a:pt x="3288820" y="364443"/>
                    <a:pt x="3362574" y="354745"/>
                    <a:pt x="3415584" y="394026"/>
                  </a:cubicBezTo>
                  <a:cubicBezTo>
                    <a:pt x="3442089" y="413665"/>
                    <a:pt x="3458389" y="441832"/>
                    <a:pt x="3463316" y="471492"/>
                  </a:cubicBezTo>
                  <a:lnTo>
                    <a:pt x="3462250" y="508647"/>
                  </a:lnTo>
                  <a:lnTo>
                    <a:pt x="3494554" y="498835"/>
                  </a:lnTo>
                  <a:cubicBezTo>
                    <a:pt x="3536576" y="479594"/>
                    <a:pt x="3564807" y="439021"/>
                    <a:pt x="3568241" y="392931"/>
                  </a:cubicBezTo>
                  <a:cubicBezTo>
                    <a:pt x="3571675" y="346841"/>
                    <a:pt x="3549768" y="302531"/>
                    <a:pt x="3511060" y="277277"/>
                  </a:cubicBezTo>
                  <a:lnTo>
                    <a:pt x="3512892" y="274470"/>
                  </a:lnTo>
                  <a:lnTo>
                    <a:pt x="3463439" y="247140"/>
                  </a:lnTo>
                  <a:cubicBezTo>
                    <a:pt x="3404018" y="223971"/>
                    <a:pt x="3336897" y="224820"/>
                    <a:pt x="3277003" y="251345"/>
                  </a:cubicBezTo>
                  <a:cubicBezTo>
                    <a:pt x="3197143" y="286711"/>
                    <a:pt x="3142448" y="362265"/>
                    <a:pt x="3133789" y="449175"/>
                  </a:cubicBezTo>
                  <a:cubicBezTo>
                    <a:pt x="3127296" y="514357"/>
                    <a:pt x="3147451" y="578386"/>
                    <a:pt x="3188018" y="627600"/>
                  </a:cubicBezTo>
                  <a:lnTo>
                    <a:pt x="3233509" y="669838"/>
                  </a:lnTo>
                  <a:lnTo>
                    <a:pt x="3236501" y="665799"/>
                  </a:lnTo>
                  <a:cubicBezTo>
                    <a:pt x="3339872" y="742397"/>
                    <a:pt x="3495665" y="735998"/>
                    <a:pt x="3662727" y="651203"/>
                  </a:cubicBezTo>
                  <a:lnTo>
                    <a:pt x="3698389" y="630880"/>
                  </a:lnTo>
                  <a:lnTo>
                    <a:pt x="3697975" y="628504"/>
                  </a:lnTo>
                  <a:cubicBezTo>
                    <a:pt x="3856790" y="518731"/>
                    <a:pt x="4019135" y="474517"/>
                    <a:pt x="4156285" y="500107"/>
                  </a:cubicBezTo>
                  <a:lnTo>
                    <a:pt x="4195024" y="510446"/>
                  </a:lnTo>
                  <a:lnTo>
                    <a:pt x="4193237" y="505509"/>
                  </a:lnTo>
                  <a:cubicBezTo>
                    <a:pt x="4161773" y="402203"/>
                    <a:pt x="4161631" y="303926"/>
                    <a:pt x="4193939" y="220295"/>
                  </a:cubicBezTo>
                  <a:lnTo>
                    <a:pt x="4219175" y="169424"/>
                  </a:lnTo>
                  <a:lnTo>
                    <a:pt x="4218883" y="169254"/>
                  </a:lnTo>
                  <a:lnTo>
                    <a:pt x="4220273" y="167213"/>
                  </a:lnTo>
                  <a:lnTo>
                    <a:pt x="4221192" y="165359"/>
                  </a:lnTo>
                  <a:lnTo>
                    <a:pt x="4221434" y="165507"/>
                  </a:lnTo>
                  <a:lnTo>
                    <a:pt x="4243986" y="132385"/>
                  </a:lnTo>
                  <a:cubicBezTo>
                    <a:pt x="4271311" y="97515"/>
                    <a:pt x="4305049" y="68784"/>
                    <a:pt x="4342954" y="47457"/>
                  </a:cubicBezTo>
                  <a:cubicBezTo>
                    <a:pt x="4393493" y="19023"/>
                    <a:pt x="4451438" y="3750"/>
                    <a:pt x="4511458" y="4639"/>
                  </a:cubicBezTo>
                  <a:close/>
                  <a:moveTo>
                    <a:pt x="660663" y="1998"/>
                  </a:moveTo>
                  <a:cubicBezTo>
                    <a:pt x="754804" y="11937"/>
                    <a:pt x="842773" y="58601"/>
                    <a:pt x="903970" y="134116"/>
                  </a:cubicBezTo>
                  <a:cubicBezTo>
                    <a:pt x="949868" y="190752"/>
                    <a:pt x="976771" y="258758"/>
                    <a:pt x="983228" y="328943"/>
                  </a:cubicBezTo>
                  <a:lnTo>
                    <a:pt x="982983" y="370766"/>
                  </a:lnTo>
                  <a:lnTo>
                    <a:pt x="998600" y="415354"/>
                  </a:lnTo>
                  <a:cubicBezTo>
                    <a:pt x="1043241" y="509688"/>
                    <a:pt x="1109560" y="568673"/>
                    <a:pt x="1185896" y="578343"/>
                  </a:cubicBezTo>
                  <a:lnTo>
                    <a:pt x="1185455" y="581823"/>
                  </a:lnTo>
                  <a:lnTo>
                    <a:pt x="1228764" y="582488"/>
                  </a:lnTo>
                  <a:cubicBezTo>
                    <a:pt x="1272957" y="577263"/>
                    <a:pt x="1314011" y="554720"/>
                    <a:pt x="1342194" y="518737"/>
                  </a:cubicBezTo>
                  <a:cubicBezTo>
                    <a:pt x="1379770" y="470759"/>
                    <a:pt x="1388666" y="406290"/>
                    <a:pt x="1365486" y="349929"/>
                  </a:cubicBezTo>
                  <a:cubicBezTo>
                    <a:pt x="1348101" y="307658"/>
                    <a:pt x="1314685" y="274841"/>
                    <a:pt x="1273558" y="257843"/>
                  </a:cubicBezTo>
                  <a:lnTo>
                    <a:pt x="1235447" y="247752"/>
                  </a:lnTo>
                  <a:lnTo>
                    <a:pt x="1235016" y="250050"/>
                  </a:lnTo>
                  <a:cubicBezTo>
                    <a:pt x="1203322" y="244099"/>
                    <a:pt x="1170899" y="255856"/>
                    <a:pt x="1150389" y="280742"/>
                  </a:cubicBezTo>
                  <a:cubicBezTo>
                    <a:pt x="1129878" y="305626"/>
                    <a:pt x="1124526" y="339697"/>
                    <a:pt x="1136419" y="369672"/>
                  </a:cubicBezTo>
                  <a:lnTo>
                    <a:pt x="1147964" y="390206"/>
                  </a:lnTo>
                  <a:lnTo>
                    <a:pt x="1165356" y="370966"/>
                  </a:lnTo>
                  <a:cubicBezTo>
                    <a:pt x="1182152" y="358396"/>
                    <a:pt x="1203959" y="352068"/>
                    <a:pt x="1226794" y="354961"/>
                  </a:cubicBezTo>
                  <a:cubicBezTo>
                    <a:pt x="1272464" y="360745"/>
                    <a:pt x="1304953" y="401224"/>
                    <a:pt x="1299361" y="445372"/>
                  </a:cubicBezTo>
                  <a:cubicBezTo>
                    <a:pt x="1293769" y="489519"/>
                    <a:pt x="1252213" y="520619"/>
                    <a:pt x="1206543" y="514834"/>
                  </a:cubicBezTo>
                  <a:lnTo>
                    <a:pt x="1196577" y="511545"/>
                  </a:lnTo>
                  <a:lnTo>
                    <a:pt x="1196510" y="512073"/>
                  </a:lnTo>
                  <a:cubicBezTo>
                    <a:pt x="1132729" y="503995"/>
                    <a:pt x="1078391" y="461863"/>
                    <a:pt x="1054680" y="402104"/>
                  </a:cubicBezTo>
                  <a:cubicBezTo>
                    <a:pt x="1030969" y="342347"/>
                    <a:pt x="1041640" y="274421"/>
                    <a:pt x="1082530" y="224810"/>
                  </a:cubicBezTo>
                  <a:cubicBezTo>
                    <a:pt x="1113198" y="187602"/>
                    <a:pt x="1157224" y="165115"/>
                    <a:pt x="1203977" y="161201"/>
                  </a:cubicBezTo>
                  <a:lnTo>
                    <a:pt x="1240717" y="163083"/>
                  </a:lnTo>
                  <a:lnTo>
                    <a:pt x="1240855" y="161990"/>
                  </a:lnTo>
                  <a:lnTo>
                    <a:pt x="1246004" y="163354"/>
                  </a:lnTo>
                  <a:lnTo>
                    <a:pt x="1251244" y="163623"/>
                  </a:lnTo>
                  <a:lnTo>
                    <a:pt x="1251045" y="164689"/>
                  </a:lnTo>
                  <a:lnTo>
                    <a:pt x="1306036" y="179249"/>
                  </a:lnTo>
                  <a:cubicBezTo>
                    <a:pt x="1367818" y="204784"/>
                    <a:pt x="1418015" y="254084"/>
                    <a:pt x="1444132" y="317584"/>
                  </a:cubicBezTo>
                  <a:cubicBezTo>
                    <a:pt x="1478953" y="402250"/>
                    <a:pt x="1465591" y="499098"/>
                    <a:pt x="1409142" y="571171"/>
                  </a:cubicBezTo>
                  <a:cubicBezTo>
                    <a:pt x="1380918" y="607207"/>
                    <a:pt x="1344100" y="634271"/>
                    <a:pt x="1303020" y="650635"/>
                  </a:cubicBezTo>
                  <a:cubicBezTo>
                    <a:pt x="1272209" y="662908"/>
                    <a:pt x="1239002" y="669162"/>
                    <a:pt x="1205225" y="668671"/>
                  </a:cubicBezTo>
                  <a:lnTo>
                    <a:pt x="1174770" y="666184"/>
                  </a:lnTo>
                  <a:lnTo>
                    <a:pt x="1174742" y="666399"/>
                  </a:lnTo>
                  <a:lnTo>
                    <a:pt x="1173202" y="666056"/>
                  </a:lnTo>
                  <a:lnTo>
                    <a:pt x="1171325" y="665903"/>
                  </a:lnTo>
                  <a:lnTo>
                    <a:pt x="1171363" y="665648"/>
                  </a:lnTo>
                  <a:lnTo>
                    <a:pt x="1129093" y="656253"/>
                  </a:lnTo>
                  <a:cubicBezTo>
                    <a:pt x="1077018" y="639538"/>
                    <a:pt x="1029328" y="606013"/>
                    <a:pt x="988672" y="558376"/>
                  </a:cubicBezTo>
                  <a:lnTo>
                    <a:pt x="952656" y="505247"/>
                  </a:lnTo>
                  <a:lnTo>
                    <a:pt x="936604" y="539096"/>
                  </a:lnTo>
                  <a:cubicBezTo>
                    <a:pt x="900144" y="595050"/>
                    <a:pt x="842244" y="635050"/>
                    <a:pt x="774911" y="648372"/>
                  </a:cubicBezTo>
                  <a:cubicBezTo>
                    <a:pt x="685134" y="666136"/>
                    <a:pt x="592802" y="633662"/>
                    <a:pt x="533911" y="563611"/>
                  </a:cubicBezTo>
                  <a:cubicBezTo>
                    <a:pt x="475018" y="493560"/>
                    <a:pt x="458890" y="397021"/>
                    <a:pt x="491813" y="311632"/>
                  </a:cubicBezTo>
                  <a:lnTo>
                    <a:pt x="492522" y="311905"/>
                  </a:lnTo>
                  <a:lnTo>
                    <a:pt x="495127" y="297195"/>
                  </a:lnTo>
                  <a:cubicBezTo>
                    <a:pt x="518701" y="236052"/>
                    <a:pt x="585726" y="204960"/>
                    <a:pt x="644832" y="227749"/>
                  </a:cubicBezTo>
                  <a:cubicBezTo>
                    <a:pt x="703936" y="250537"/>
                    <a:pt x="732739" y="318578"/>
                    <a:pt x="709165" y="379721"/>
                  </a:cubicBezTo>
                  <a:cubicBezTo>
                    <a:pt x="697377" y="410291"/>
                    <a:pt x="674727" y="433350"/>
                    <a:pt x="647636" y="445917"/>
                  </a:cubicBezTo>
                  <a:lnTo>
                    <a:pt x="611784" y="454730"/>
                  </a:lnTo>
                  <a:lnTo>
                    <a:pt x="629728" y="483058"/>
                  </a:lnTo>
                  <a:cubicBezTo>
                    <a:pt x="659267" y="518195"/>
                    <a:pt x="705582" y="534485"/>
                    <a:pt x="750613" y="525574"/>
                  </a:cubicBezTo>
                  <a:cubicBezTo>
                    <a:pt x="784387" y="518891"/>
                    <a:pt x="813431" y="498827"/>
                    <a:pt x="831719" y="470761"/>
                  </a:cubicBezTo>
                  <a:lnTo>
                    <a:pt x="843603" y="445703"/>
                  </a:lnTo>
                  <a:lnTo>
                    <a:pt x="857824" y="386526"/>
                  </a:lnTo>
                  <a:cubicBezTo>
                    <a:pt x="864211" y="325047"/>
                    <a:pt x="846302" y="262542"/>
                    <a:pt x="806344" y="213235"/>
                  </a:cubicBezTo>
                  <a:cubicBezTo>
                    <a:pt x="753066" y="147494"/>
                    <a:pt x="668712" y="115240"/>
                    <a:pt x="585164" y="128664"/>
                  </a:cubicBezTo>
                  <a:cubicBezTo>
                    <a:pt x="522501" y="138733"/>
                    <a:pt x="467459" y="173343"/>
                    <a:pt x="431198" y="223399"/>
                  </a:cubicBezTo>
                  <a:lnTo>
                    <a:pt x="406778" y="268683"/>
                  </a:lnTo>
                  <a:lnTo>
                    <a:pt x="390123" y="318901"/>
                  </a:lnTo>
                  <a:cubicBezTo>
                    <a:pt x="366687" y="429587"/>
                    <a:pt x="415423" y="559583"/>
                    <a:pt x="526281" y="682080"/>
                  </a:cubicBezTo>
                  <a:lnTo>
                    <a:pt x="582331" y="738077"/>
                  </a:lnTo>
                  <a:lnTo>
                    <a:pt x="693689" y="741107"/>
                  </a:lnTo>
                  <a:cubicBezTo>
                    <a:pt x="829922" y="752087"/>
                    <a:pt x="970147" y="786714"/>
                    <a:pt x="1102644" y="841470"/>
                  </a:cubicBezTo>
                  <a:lnTo>
                    <a:pt x="1159798" y="868542"/>
                  </a:lnTo>
                  <a:lnTo>
                    <a:pt x="1177985" y="804044"/>
                  </a:lnTo>
                  <a:cubicBezTo>
                    <a:pt x="1189022" y="777527"/>
                    <a:pt x="1203023" y="753165"/>
                    <a:pt x="1219927" y="731316"/>
                  </a:cubicBezTo>
                  <a:lnTo>
                    <a:pt x="1254015" y="694750"/>
                  </a:lnTo>
                  <a:lnTo>
                    <a:pt x="1253813" y="694532"/>
                  </a:lnTo>
                  <a:lnTo>
                    <a:pt x="1255498" y="693161"/>
                  </a:lnTo>
                  <a:lnTo>
                    <a:pt x="1256740" y="691828"/>
                  </a:lnTo>
                  <a:lnTo>
                    <a:pt x="1256907" y="692013"/>
                  </a:lnTo>
                  <a:lnTo>
                    <a:pt x="1284267" y="669745"/>
                  </a:lnTo>
                  <a:cubicBezTo>
                    <a:pt x="1316090" y="647202"/>
                    <a:pt x="1351781" y="631452"/>
                    <a:pt x="1389124" y="622997"/>
                  </a:cubicBezTo>
                  <a:cubicBezTo>
                    <a:pt x="1438915" y="611724"/>
                    <a:pt x="1491636" y="613419"/>
                    <a:pt x="1542048" y="629268"/>
                  </a:cubicBezTo>
                  <a:cubicBezTo>
                    <a:pt x="1642871" y="660970"/>
                    <a:pt x="1718880" y="744407"/>
                    <a:pt x="1741072" y="847742"/>
                  </a:cubicBezTo>
                  <a:cubicBezTo>
                    <a:pt x="1749395" y="886491"/>
                    <a:pt x="1749667" y="925797"/>
                    <a:pt x="1742596" y="963501"/>
                  </a:cubicBezTo>
                  <a:cubicBezTo>
                    <a:pt x="1735524" y="1001204"/>
                    <a:pt x="1721108" y="1037304"/>
                    <a:pt x="1700052" y="1069643"/>
                  </a:cubicBezTo>
                  <a:lnTo>
                    <a:pt x="1657234" y="1119439"/>
                  </a:lnTo>
                  <a:lnTo>
                    <a:pt x="1658121" y="1120322"/>
                  </a:lnTo>
                  <a:lnTo>
                    <a:pt x="1653309" y="1124003"/>
                  </a:lnTo>
                  <a:lnTo>
                    <a:pt x="1649299" y="1128666"/>
                  </a:lnTo>
                  <a:lnTo>
                    <a:pt x="1648453" y="1127717"/>
                  </a:lnTo>
                  <a:lnTo>
                    <a:pt x="1614719" y="1153518"/>
                  </a:lnTo>
                  <a:cubicBezTo>
                    <a:pt x="1567667" y="1180348"/>
                    <a:pt x="1511071" y="1187718"/>
                    <a:pt x="1457572" y="1172349"/>
                  </a:cubicBezTo>
                  <a:cubicBezTo>
                    <a:pt x="1386235" y="1151859"/>
                    <a:pt x="1331689" y="1094186"/>
                    <a:pt x="1315202" y="1021819"/>
                  </a:cubicBezTo>
                  <a:cubicBezTo>
                    <a:pt x="1298713" y="949451"/>
                    <a:pt x="1322893" y="873844"/>
                    <a:pt x="1378312" y="824473"/>
                  </a:cubicBezTo>
                  <a:lnTo>
                    <a:pt x="1378721" y="824932"/>
                  </a:lnTo>
                  <a:lnTo>
                    <a:pt x="1386057" y="815289"/>
                  </a:lnTo>
                  <a:cubicBezTo>
                    <a:pt x="1425741" y="779936"/>
                    <a:pt x="1485610" y="782377"/>
                    <a:pt x="1519783" y="820737"/>
                  </a:cubicBezTo>
                  <a:cubicBezTo>
                    <a:pt x="1553956" y="859098"/>
                    <a:pt x="1549491" y="918853"/>
                    <a:pt x="1509807" y="954207"/>
                  </a:cubicBezTo>
                  <a:cubicBezTo>
                    <a:pt x="1489965" y="971882"/>
                    <a:pt x="1465079" y="980110"/>
                    <a:pt x="1440879" y="979124"/>
                  </a:cubicBezTo>
                  <a:lnTo>
                    <a:pt x="1411754" y="972180"/>
                  </a:lnTo>
                  <a:lnTo>
                    <a:pt x="1414186" y="999267"/>
                  </a:lnTo>
                  <a:cubicBezTo>
                    <a:pt x="1422458" y="1035566"/>
                    <a:pt x="1449817" y="1064494"/>
                    <a:pt x="1485597" y="1074772"/>
                  </a:cubicBezTo>
                  <a:cubicBezTo>
                    <a:pt x="1521379" y="1085050"/>
                    <a:pt x="1559920" y="1075052"/>
                    <a:pt x="1586194" y="1048675"/>
                  </a:cubicBezTo>
                  <a:lnTo>
                    <a:pt x="1588106" y="1050582"/>
                  </a:lnTo>
                  <a:lnTo>
                    <a:pt x="1617781" y="1016071"/>
                  </a:lnTo>
                  <a:cubicBezTo>
                    <a:pt x="1645813" y="973016"/>
                    <a:pt x="1656167" y="919945"/>
                    <a:pt x="1645088" y="868356"/>
                  </a:cubicBezTo>
                  <a:cubicBezTo>
                    <a:pt x="1630315" y="799568"/>
                    <a:pt x="1579717" y="744025"/>
                    <a:pt x="1512600" y="722923"/>
                  </a:cubicBezTo>
                  <a:cubicBezTo>
                    <a:pt x="1462267" y="707096"/>
                    <a:pt x="1408464" y="712473"/>
                    <a:pt x="1362990" y="736381"/>
                  </a:cubicBezTo>
                  <a:lnTo>
                    <a:pt x="1322209" y="765317"/>
                  </a:lnTo>
                  <a:lnTo>
                    <a:pt x="1324903" y="768341"/>
                  </a:lnTo>
                  <a:cubicBezTo>
                    <a:pt x="1247518" y="837279"/>
                    <a:pt x="1226976" y="961189"/>
                    <a:pt x="1266406" y="1106862"/>
                  </a:cubicBezTo>
                  <a:lnTo>
                    <a:pt x="1276575" y="1138325"/>
                  </a:lnTo>
                  <a:lnTo>
                    <a:pt x="1278517" y="1138387"/>
                  </a:lnTo>
                  <a:cubicBezTo>
                    <a:pt x="1347640" y="1302129"/>
                    <a:pt x="1348477" y="1455439"/>
                    <a:pt x="1283079" y="1563468"/>
                  </a:cubicBezTo>
                  <a:lnTo>
                    <a:pt x="1253376" y="1603678"/>
                  </a:lnTo>
                  <a:lnTo>
                    <a:pt x="1253602" y="1603871"/>
                  </a:lnTo>
                  <a:lnTo>
                    <a:pt x="1252083" y="1605425"/>
                  </a:lnTo>
                  <a:lnTo>
                    <a:pt x="1251001" y="1606892"/>
                  </a:lnTo>
                  <a:lnTo>
                    <a:pt x="1250815" y="1606725"/>
                  </a:lnTo>
                  <a:lnTo>
                    <a:pt x="1226169" y="1631965"/>
                  </a:lnTo>
                  <a:cubicBezTo>
                    <a:pt x="1197119" y="1657985"/>
                    <a:pt x="1163454" y="1677696"/>
                    <a:pt x="1127317" y="1690348"/>
                  </a:cubicBezTo>
                  <a:cubicBezTo>
                    <a:pt x="1079134" y="1707217"/>
                    <a:pt x="1026558" y="1711538"/>
                    <a:pt x="974671" y="1701531"/>
                  </a:cubicBezTo>
                  <a:cubicBezTo>
                    <a:pt x="948726" y="1696527"/>
                    <a:pt x="923954" y="1688135"/>
                    <a:pt x="900862" y="1676795"/>
                  </a:cubicBezTo>
                  <a:lnTo>
                    <a:pt x="870384" y="1656512"/>
                  </a:lnTo>
                  <a:lnTo>
                    <a:pt x="866179" y="1693280"/>
                  </a:lnTo>
                  <a:cubicBezTo>
                    <a:pt x="858037" y="1806051"/>
                    <a:pt x="863970" y="1919500"/>
                    <a:pt x="883890" y="2025531"/>
                  </a:cubicBezTo>
                  <a:cubicBezTo>
                    <a:pt x="933372" y="2288926"/>
                    <a:pt x="1061945" y="2471943"/>
                    <a:pt x="1217005" y="2510068"/>
                  </a:cubicBezTo>
                  <a:lnTo>
                    <a:pt x="1277242" y="2516524"/>
                  </a:lnTo>
                  <a:lnTo>
                    <a:pt x="1328310" y="2512778"/>
                  </a:lnTo>
                  <a:cubicBezTo>
                    <a:pt x="1388818" y="2500160"/>
                    <a:pt x="1442913" y="2464086"/>
                    <a:pt x="1477727" y="2411022"/>
                  </a:cubicBezTo>
                  <a:cubicBezTo>
                    <a:pt x="1524140" y="2340270"/>
                    <a:pt x="1529205" y="2250104"/>
                    <a:pt x="1491001" y="2174599"/>
                  </a:cubicBezTo>
                  <a:cubicBezTo>
                    <a:pt x="1462355" y="2117969"/>
                    <a:pt x="1412641" y="2076064"/>
                    <a:pt x="1353927" y="2056748"/>
                  </a:cubicBezTo>
                  <a:lnTo>
                    <a:pt x="1294099" y="2045523"/>
                  </a:lnTo>
                  <a:lnTo>
                    <a:pt x="1266381" y="2046119"/>
                  </a:lnTo>
                  <a:cubicBezTo>
                    <a:pt x="1233289" y="2051330"/>
                    <a:pt x="1203102" y="2069627"/>
                    <a:pt x="1183192" y="2097715"/>
                  </a:cubicBezTo>
                  <a:cubicBezTo>
                    <a:pt x="1156644" y="2135164"/>
                    <a:pt x="1152568" y="2184090"/>
                    <a:pt x="1172551" y="2225416"/>
                  </a:cubicBezTo>
                  <a:lnTo>
                    <a:pt x="1191064" y="2253377"/>
                  </a:lnTo>
                  <a:lnTo>
                    <a:pt x="1213768" y="2224264"/>
                  </a:lnTo>
                  <a:cubicBezTo>
                    <a:pt x="1236316" y="2204682"/>
                    <a:pt x="1266621" y="2193444"/>
                    <a:pt x="1299339" y="2195190"/>
                  </a:cubicBezTo>
                  <a:cubicBezTo>
                    <a:pt x="1364776" y="2198682"/>
                    <a:pt x="1415087" y="2252793"/>
                    <a:pt x="1411710" y="2316049"/>
                  </a:cubicBezTo>
                  <a:cubicBezTo>
                    <a:pt x="1408333" y="2379305"/>
                    <a:pt x="1352549" y="2427752"/>
                    <a:pt x="1287112" y="2424260"/>
                  </a:cubicBezTo>
                  <a:lnTo>
                    <a:pt x="1272623" y="2420621"/>
                  </a:lnTo>
                  <a:lnTo>
                    <a:pt x="1272582" y="2421377"/>
                  </a:lnTo>
                  <a:cubicBezTo>
                    <a:pt x="1181195" y="2416501"/>
                    <a:pt x="1099696" y="2362301"/>
                    <a:pt x="1059855" y="2279910"/>
                  </a:cubicBezTo>
                  <a:cubicBezTo>
                    <a:pt x="1020016" y="2197520"/>
                    <a:pt x="1028145" y="2099981"/>
                    <a:pt x="1081070" y="2025321"/>
                  </a:cubicBezTo>
                  <a:cubicBezTo>
                    <a:pt x="1120764" y="1969325"/>
                    <a:pt x="1180945" y="1932847"/>
                    <a:pt x="1246917" y="1922460"/>
                  </a:cubicBezTo>
                  <a:lnTo>
                    <a:pt x="1299273" y="1921334"/>
                  </a:lnTo>
                  <a:lnTo>
                    <a:pt x="1299358" y="1919769"/>
                  </a:lnTo>
                  <a:lnTo>
                    <a:pt x="1306836" y="1921172"/>
                  </a:lnTo>
                  <a:lnTo>
                    <a:pt x="1314275" y="1921012"/>
                  </a:lnTo>
                  <a:lnTo>
                    <a:pt x="1314103" y="1922536"/>
                  </a:lnTo>
                  <a:lnTo>
                    <a:pt x="1393191" y="1937374"/>
                  </a:lnTo>
                  <a:cubicBezTo>
                    <a:pt x="1483114" y="1966957"/>
                    <a:pt x="1559246" y="2031136"/>
                    <a:pt x="1603128" y="2117866"/>
                  </a:cubicBezTo>
                  <a:cubicBezTo>
                    <a:pt x="1661638" y="2233504"/>
                    <a:pt x="1653881" y="2371597"/>
                    <a:pt x="1582788" y="2479956"/>
                  </a:cubicBezTo>
                  <a:cubicBezTo>
                    <a:pt x="1529468" y="2561225"/>
                    <a:pt x="1446628" y="2616472"/>
                    <a:pt x="1353957" y="2635799"/>
                  </a:cubicBezTo>
                  <a:lnTo>
                    <a:pt x="1281612" y="2641107"/>
                  </a:lnTo>
                  <a:lnTo>
                    <a:pt x="1281556" y="2643205"/>
                  </a:lnTo>
                  <a:lnTo>
                    <a:pt x="1269805" y="2641973"/>
                  </a:lnTo>
                  <a:lnTo>
                    <a:pt x="1258742" y="2642785"/>
                  </a:lnTo>
                  <a:lnTo>
                    <a:pt x="1258857" y="2640826"/>
                  </a:lnTo>
                  <a:lnTo>
                    <a:pt x="1197407" y="2634387"/>
                  </a:lnTo>
                  <a:cubicBezTo>
                    <a:pt x="1077134" y="2607255"/>
                    <a:pt x="968686" y="2518904"/>
                    <a:pt x="887183" y="2385472"/>
                  </a:cubicBezTo>
                  <a:lnTo>
                    <a:pt x="866803" y="2347287"/>
                  </a:lnTo>
                  <a:lnTo>
                    <a:pt x="839741" y="2391765"/>
                  </a:lnTo>
                  <a:cubicBezTo>
                    <a:pt x="734534" y="2545517"/>
                    <a:pt x="599035" y="2635464"/>
                    <a:pt x="459400" y="2644248"/>
                  </a:cubicBezTo>
                  <a:lnTo>
                    <a:pt x="416674" y="2642751"/>
                  </a:lnTo>
                  <a:lnTo>
                    <a:pt x="416596" y="2644380"/>
                  </a:lnTo>
                  <a:lnTo>
                    <a:pt x="405502" y="2642360"/>
                  </a:lnTo>
                  <a:lnTo>
                    <a:pt x="389359" y="2641794"/>
                  </a:lnTo>
                  <a:lnTo>
                    <a:pt x="389558" y="2639456"/>
                  </a:lnTo>
                  <a:lnTo>
                    <a:pt x="322459" y="2627232"/>
                  </a:lnTo>
                  <a:lnTo>
                    <a:pt x="266334" y="2602792"/>
                  </a:lnTo>
                  <a:lnTo>
                    <a:pt x="268603" y="2634566"/>
                  </a:lnTo>
                  <a:cubicBezTo>
                    <a:pt x="267069" y="2669276"/>
                    <a:pt x="253770" y="2706962"/>
                    <a:pt x="228699" y="2740480"/>
                  </a:cubicBezTo>
                  <a:cubicBezTo>
                    <a:pt x="195271" y="2785172"/>
                    <a:pt x="148826" y="2811880"/>
                    <a:pt x="105606" y="2815838"/>
                  </a:cubicBezTo>
                  <a:lnTo>
                    <a:pt x="91700" y="2815623"/>
                  </a:lnTo>
                  <a:lnTo>
                    <a:pt x="87564" y="2802343"/>
                  </a:lnTo>
                  <a:cubicBezTo>
                    <a:pt x="79152" y="2759766"/>
                    <a:pt x="91652" y="2707668"/>
                    <a:pt x="125080" y="2662975"/>
                  </a:cubicBezTo>
                  <a:cubicBezTo>
                    <a:pt x="150151" y="2629457"/>
                    <a:pt x="182544" y="2606054"/>
                    <a:pt x="215407" y="2594777"/>
                  </a:cubicBezTo>
                  <a:lnTo>
                    <a:pt x="242869" y="2588777"/>
                  </a:lnTo>
                  <a:lnTo>
                    <a:pt x="199646" y="2558829"/>
                  </a:lnTo>
                  <a:cubicBezTo>
                    <a:pt x="163682" y="2528327"/>
                    <a:pt x="133467" y="2490627"/>
                    <a:pt x="111333" y="2447233"/>
                  </a:cubicBezTo>
                  <a:cubicBezTo>
                    <a:pt x="52310" y="2331518"/>
                    <a:pt x="59799" y="2193051"/>
                    <a:pt x="130955" y="2084374"/>
                  </a:cubicBezTo>
                  <a:cubicBezTo>
                    <a:pt x="184322" y="2002867"/>
                    <a:pt x="267369" y="1947485"/>
                    <a:pt x="360260" y="1928190"/>
                  </a:cubicBezTo>
                  <a:lnTo>
                    <a:pt x="438223" y="1922556"/>
                  </a:lnTo>
                  <a:lnTo>
                    <a:pt x="438213" y="1920797"/>
                  </a:lnTo>
                  <a:lnTo>
                    <a:pt x="446960" y="1921925"/>
                  </a:lnTo>
                  <a:lnTo>
                    <a:pt x="455697" y="1921293"/>
                  </a:lnTo>
                  <a:lnTo>
                    <a:pt x="455591" y="1923036"/>
                  </a:lnTo>
                  <a:lnTo>
                    <a:pt x="505034" y="1929407"/>
                  </a:lnTo>
                  <a:cubicBezTo>
                    <a:pt x="569527" y="1946758"/>
                    <a:pt x="625482" y="1989435"/>
                    <a:pt x="658991" y="2049338"/>
                  </a:cubicBezTo>
                  <a:cubicBezTo>
                    <a:pt x="703668" y="2129209"/>
                    <a:pt x="701366" y="2227058"/>
                    <a:pt x="652983" y="2304740"/>
                  </a:cubicBezTo>
                  <a:cubicBezTo>
                    <a:pt x="604598" y="2382421"/>
                    <a:pt x="517791" y="2427635"/>
                    <a:pt x="426403" y="2422758"/>
                  </a:cubicBezTo>
                  <a:lnTo>
                    <a:pt x="426444" y="2422000"/>
                  </a:lnTo>
                  <a:lnTo>
                    <a:pt x="411649" y="2424075"/>
                  </a:lnTo>
                  <a:cubicBezTo>
                    <a:pt x="346211" y="2420583"/>
                    <a:pt x="295901" y="2366472"/>
                    <a:pt x="299278" y="2303216"/>
                  </a:cubicBezTo>
                  <a:cubicBezTo>
                    <a:pt x="302654" y="2239960"/>
                    <a:pt x="358439" y="2191513"/>
                    <a:pt x="423876" y="2195005"/>
                  </a:cubicBezTo>
                  <a:cubicBezTo>
                    <a:pt x="456595" y="2196752"/>
                    <a:pt x="485532" y="2211153"/>
                    <a:pt x="505867" y="2233025"/>
                  </a:cubicBezTo>
                  <a:lnTo>
                    <a:pt x="525344" y="2264389"/>
                  </a:lnTo>
                  <a:lnTo>
                    <a:pt x="546728" y="2238559"/>
                  </a:lnTo>
                  <a:cubicBezTo>
                    <a:pt x="570997" y="2199594"/>
                    <a:pt x="572151" y="2150512"/>
                    <a:pt x="549741" y="2110450"/>
                  </a:cubicBezTo>
                  <a:cubicBezTo>
                    <a:pt x="532933" y="2080402"/>
                    <a:pt x="504866" y="2058996"/>
                    <a:pt x="472517" y="2050292"/>
                  </a:cubicBezTo>
                  <a:lnTo>
                    <a:pt x="446025" y="2046879"/>
                  </a:lnTo>
                  <a:lnTo>
                    <a:pt x="385810" y="2051230"/>
                  </a:lnTo>
                  <a:cubicBezTo>
                    <a:pt x="325158" y="2063828"/>
                    <a:pt x="270932" y="2099989"/>
                    <a:pt x="236087" y="2153208"/>
                  </a:cubicBezTo>
                  <a:cubicBezTo>
                    <a:pt x="189627" y="2224168"/>
                    <a:pt x="184738" y="2314578"/>
                    <a:pt x="223276" y="2390134"/>
                  </a:cubicBezTo>
                  <a:cubicBezTo>
                    <a:pt x="252180" y="2446799"/>
                    <a:pt x="302189" y="2488597"/>
                    <a:pt x="361129" y="2507662"/>
                  </a:cubicBezTo>
                  <a:lnTo>
                    <a:pt x="407084" y="2516033"/>
                  </a:lnTo>
                  <a:lnTo>
                    <a:pt x="457565" y="2517871"/>
                  </a:lnTo>
                  <a:cubicBezTo>
                    <a:pt x="572170" y="2508947"/>
                    <a:pt x="683296" y="2422394"/>
                    <a:pt x="767205" y="2276704"/>
                  </a:cubicBezTo>
                  <a:lnTo>
                    <a:pt x="803536" y="2205386"/>
                  </a:lnTo>
                  <a:lnTo>
                    <a:pt x="803280" y="2204749"/>
                  </a:lnTo>
                  <a:cubicBezTo>
                    <a:pt x="791775" y="2171366"/>
                    <a:pt x="781588" y="2136438"/>
                    <a:pt x="772843" y="2100094"/>
                  </a:cubicBezTo>
                  <a:cubicBezTo>
                    <a:pt x="762146" y="2055642"/>
                    <a:pt x="753829" y="2009935"/>
                    <a:pt x="747903" y="1963434"/>
                  </a:cubicBezTo>
                  <a:lnTo>
                    <a:pt x="739655" y="1853328"/>
                  </a:lnTo>
                  <a:lnTo>
                    <a:pt x="729500" y="1856848"/>
                  </a:lnTo>
                  <a:cubicBezTo>
                    <a:pt x="687213" y="1866612"/>
                    <a:pt x="634743" y="1855778"/>
                    <a:pt x="589009" y="1823791"/>
                  </a:cubicBezTo>
                  <a:cubicBezTo>
                    <a:pt x="543274" y="1791803"/>
                    <a:pt x="515101" y="1746232"/>
                    <a:pt x="509768" y="1703160"/>
                  </a:cubicBezTo>
                  <a:lnTo>
                    <a:pt x="509540" y="1689254"/>
                  </a:lnTo>
                  <a:lnTo>
                    <a:pt x="522682" y="1684697"/>
                  </a:lnTo>
                  <a:cubicBezTo>
                    <a:pt x="564970" y="1674934"/>
                    <a:pt x="617439" y="1685767"/>
                    <a:pt x="663173" y="1717755"/>
                  </a:cubicBezTo>
                  <a:cubicBezTo>
                    <a:pt x="697474" y="1741746"/>
                    <a:pt x="721897" y="1773378"/>
                    <a:pt x="734214" y="1805864"/>
                  </a:cubicBezTo>
                  <a:lnTo>
                    <a:pt x="737401" y="1818503"/>
                  </a:lnTo>
                  <a:lnTo>
                    <a:pt x="741125" y="1678550"/>
                  </a:lnTo>
                  <a:cubicBezTo>
                    <a:pt x="744805" y="1630702"/>
                    <a:pt x="750899" y="1582974"/>
                    <a:pt x="759416" y="1535829"/>
                  </a:cubicBezTo>
                  <a:lnTo>
                    <a:pt x="767783" y="1538991"/>
                  </a:lnTo>
                  <a:lnTo>
                    <a:pt x="752063" y="1507143"/>
                  </a:lnTo>
                  <a:cubicBezTo>
                    <a:pt x="726702" y="1432042"/>
                    <a:pt x="733078" y="1351066"/>
                    <a:pt x="767549" y="1282013"/>
                  </a:cubicBezTo>
                  <a:lnTo>
                    <a:pt x="804419" y="1227667"/>
                  </a:lnTo>
                  <a:lnTo>
                    <a:pt x="803437" y="1226890"/>
                  </a:lnTo>
                  <a:lnTo>
                    <a:pt x="807798" y="1222686"/>
                  </a:lnTo>
                  <a:lnTo>
                    <a:pt x="811250" y="1217597"/>
                  </a:lnTo>
                  <a:lnTo>
                    <a:pt x="812200" y="1218443"/>
                  </a:lnTo>
                  <a:lnTo>
                    <a:pt x="842776" y="1188968"/>
                  </a:lnTo>
                  <a:cubicBezTo>
                    <a:pt x="886468" y="1156955"/>
                    <a:pt x="941856" y="1143189"/>
                    <a:pt x="996762" y="1152364"/>
                  </a:cubicBezTo>
                  <a:cubicBezTo>
                    <a:pt x="1069968" y="1164599"/>
                    <a:pt x="1130725" y="1215685"/>
                    <a:pt x="1155346" y="1285704"/>
                  </a:cubicBezTo>
                  <a:cubicBezTo>
                    <a:pt x="1179968" y="1355724"/>
                    <a:pt x="1164553" y="1433592"/>
                    <a:pt x="1115117" y="1488953"/>
                  </a:cubicBezTo>
                  <a:lnTo>
                    <a:pt x="1114658" y="1488544"/>
                  </a:lnTo>
                  <a:lnTo>
                    <a:pt x="1108468" y="1498958"/>
                  </a:lnTo>
                  <a:cubicBezTo>
                    <a:pt x="1073068" y="1538599"/>
                    <a:pt x="1013308" y="1542993"/>
                    <a:pt x="974988" y="1508773"/>
                  </a:cubicBezTo>
                  <a:cubicBezTo>
                    <a:pt x="936668" y="1474555"/>
                    <a:pt x="934302" y="1414679"/>
                    <a:pt x="969701" y="1375038"/>
                  </a:cubicBezTo>
                  <a:cubicBezTo>
                    <a:pt x="987402" y="1355217"/>
                    <a:pt x="1011191" y="1344209"/>
                    <a:pt x="1035347" y="1342433"/>
                  </a:cubicBezTo>
                  <a:lnTo>
                    <a:pt x="1065073" y="1346015"/>
                  </a:lnTo>
                  <a:lnTo>
                    <a:pt x="1059572" y="1319381"/>
                  </a:lnTo>
                  <a:cubicBezTo>
                    <a:pt x="1047222" y="1284260"/>
                    <a:pt x="1016746" y="1258636"/>
                    <a:pt x="980026" y="1252499"/>
                  </a:cubicBezTo>
                  <a:cubicBezTo>
                    <a:pt x="943305" y="1246361"/>
                    <a:pt x="906154" y="1260683"/>
                    <a:pt x="883055" y="1289880"/>
                  </a:cubicBezTo>
                  <a:lnTo>
                    <a:pt x="880938" y="1288205"/>
                  </a:lnTo>
                  <a:lnTo>
                    <a:pt x="855386" y="1325870"/>
                  </a:lnTo>
                  <a:cubicBezTo>
                    <a:pt x="832438" y="1371837"/>
                    <a:pt x="828194" y="1425741"/>
                    <a:pt x="845076" y="1475733"/>
                  </a:cubicBezTo>
                  <a:cubicBezTo>
                    <a:pt x="867585" y="1542390"/>
                    <a:pt x="924179" y="1591810"/>
                    <a:pt x="993261" y="1605133"/>
                  </a:cubicBezTo>
                  <a:cubicBezTo>
                    <a:pt x="1045074" y="1615125"/>
                    <a:pt x="1097914" y="1603658"/>
                    <a:pt x="1140370" y="1574727"/>
                  </a:cubicBezTo>
                  <a:lnTo>
                    <a:pt x="1177591" y="1541335"/>
                  </a:lnTo>
                  <a:lnTo>
                    <a:pt x="1174570" y="1538637"/>
                  </a:lnTo>
                  <a:cubicBezTo>
                    <a:pt x="1253462" y="1450293"/>
                    <a:pt x="1250420" y="1299070"/>
                    <a:pt x="1166445" y="1134749"/>
                  </a:cubicBezTo>
                  <a:lnTo>
                    <a:pt x="1171279" y="1134905"/>
                  </a:lnTo>
                  <a:lnTo>
                    <a:pt x="1160409" y="1091114"/>
                  </a:lnTo>
                  <a:lnTo>
                    <a:pt x="1149681" y="1001423"/>
                  </a:lnTo>
                  <a:lnTo>
                    <a:pt x="1049821" y="955778"/>
                  </a:lnTo>
                  <a:cubicBezTo>
                    <a:pt x="945575" y="913278"/>
                    <a:pt x="836348" y="883833"/>
                    <a:pt x="729772" y="869837"/>
                  </a:cubicBezTo>
                  <a:cubicBezTo>
                    <a:pt x="466015" y="835202"/>
                    <a:pt x="252824" y="899030"/>
                    <a:pt x="166614" y="1032422"/>
                  </a:cubicBezTo>
                  <a:lnTo>
                    <a:pt x="140030" y="1088753"/>
                  </a:lnTo>
                  <a:lnTo>
                    <a:pt x="127068" y="1141393"/>
                  </a:lnTo>
                  <a:cubicBezTo>
                    <a:pt x="120340" y="1202836"/>
                    <a:pt x="137899" y="1265439"/>
                    <a:pt x="177582" y="1314967"/>
                  </a:cubicBezTo>
                  <a:cubicBezTo>
                    <a:pt x="230493" y="1381004"/>
                    <a:pt x="314664" y="1413728"/>
                    <a:pt x="398287" y="1400769"/>
                  </a:cubicBezTo>
                  <a:cubicBezTo>
                    <a:pt x="461004" y="1391051"/>
                    <a:pt x="516238" y="1356749"/>
                    <a:pt x="552778" y="1306895"/>
                  </a:cubicBezTo>
                  <a:lnTo>
                    <a:pt x="581970" y="1253479"/>
                  </a:lnTo>
                  <a:lnTo>
                    <a:pt x="589982" y="1226939"/>
                  </a:lnTo>
                  <a:cubicBezTo>
                    <a:pt x="595268" y="1193858"/>
                    <a:pt x="587213" y="1159491"/>
                    <a:pt x="566667" y="1131865"/>
                  </a:cubicBezTo>
                  <a:cubicBezTo>
                    <a:pt x="539273" y="1095030"/>
                    <a:pt x="494012" y="1076010"/>
                    <a:pt x="448529" y="1082222"/>
                  </a:cubicBezTo>
                  <a:lnTo>
                    <a:pt x="416211" y="1091171"/>
                  </a:lnTo>
                  <a:lnTo>
                    <a:pt x="436867" y="1121771"/>
                  </a:lnTo>
                  <a:cubicBezTo>
                    <a:pt x="448510" y="1149273"/>
                    <a:pt x="449816" y="1181569"/>
                    <a:pt x="438029" y="1212140"/>
                  </a:cubicBezTo>
                  <a:cubicBezTo>
                    <a:pt x="414455" y="1273283"/>
                    <a:pt x="347430" y="1304376"/>
                    <a:pt x="288325" y="1281587"/>
                  </a:cubicBezTo>
                  <a:cubicBezTo>
                    <a:pt x="229219" y="1258798"/>
                    <a:pt x="200417" y="1190758"/>
                    <a:pt x="223991" y="1129614"/>
                  </a:cubicBezTo>
                  <a:lnTo>
                    <a:pt x="231936" y="1116963"/>
                  </a:lnTo>
                  <a:lnTo>
                    <a:pt x="231228" y="1116689"/>
                  </a:lnTo>
                  <a:cubicBezTo>
                    <a:pt x="264152" y="1031299"/>
                    <a:pt x="340915" y="970576"/>
                    <a:pt x="431590" y="958193"/>
                  </a:cubicBezTo>
                  <a:cubicBezTo>
                    <a:pt x="454260" y="955098"/>
                    <a:pt x="476901" y="955145"/>
                    <a:pt x="498965" y="958106"/>
                  </a:cubicBezTo>
                  <a:cubicBezTo>
                    <a:pt x="565157" y="966989"/>
                    <a:pt x="626154" y="1002087"/>
                    <a:pt x="667113" y="1057163"/>
                  </a:cubicBezTo>
                  <a:cubicBezTo>
                    <a:pt x="708075" y="1112240"/>
                    <a:pt x="724134" y="1180756"/>
                    <a:pt x="713593" y="1246704"/>
                  </a:cubicBezTo>
                  <a:lnTo>
                    <a:pt x="698460" y="1296836"/>
                  </a:lnTo>
                  <a:lnTo>
                    <a:pt x="699921" y="1297401"/>
                  </a:lnTo>
                  <a:lnTo>
                    <a:pt x="696274" y="1304076"/>
                  </a:lnTo>
                  <a:lnTo>
                    <a:pt x="694123" y="1311204"/>
                  </a:lnTo>
                  <a:lnTo>
                    <a:pt x="692726" y="1310566"/>
                  </a:lnTo>
                  <a:lnTo>
                    <a:pt x="654140" y="1381178"/>
                  </a:lnTo>
                  <a:cubicBezTo>
                    <a:pt x="598177" y="1457530"/>
                    <a:pt x="513584" y="1510065"/>
                    <a:pt x="417530" y="1524950"/>
                  </a:cubicBezTo>
                  <a:cubicBezTo>
                    <a:pt x="289460" y="1544796"/>
                    <a:pt x="160548" y="1494679"/>
                    <a:pt x="79514" y="1393540"/>
                  </a:cubicBezTo>
                  <a:cubicBezTo>
                    <a:pt x="18737" y="1317686"/>
                    <a:pt x="-8155" y="1221807"/>
                    <a:pt x="2149" y="1127705"/>
                  </a:cubicBezTo>
                  <a:lnTo>
                    <a:pt x="20939" y="1051400"/>
                  </a:lnTo>
                  <a:lnTo>
                    <a:pt x="19352" y="1050824"/>
                  </a:lnTo>
                  <a:lnTo>
                    <a:pt x="23027" y="1042920"/>
                  </a:lnTo>
                  <a:lnTo>
                    <a:pt x="24976" y="1035002"/>
                  </a:lnTo>
                  <a:lnTo>
                    <a:pt x="26440" y="1035576"/>
                  </a:lnTo>
                  <a:lnTo>
                    <a:pt x="54783" y="974593"/>
                  </a:lnTo>
                  <a:cubicBezTo>
                    <a:pt x="120878" y="867146"/>
                    <a:pt x="243640" y="791488"/>
                    <a:pt x="401577" y="757494"/>
                  </a:cubicBezTo>
                  <a:lnTo>
                    <a:pt x="427789" y="754430"/>
                  </a:lnTo>
                  <a:lnTo>
                    <a:pt x="394375" y="715590"/>
                  </a:lnTo>
                  <a:cubicBezTo>
                    <a:pt x="282348" y="570641"/>
                    <a:pt x="237778" y="416753"/>
                    <a:pt x="268982" y="282640"/>
                  </a:cubicBezTo>
                  <a:lnTo>
                    <a:pt x="282524" y="242379"/>
                  </a:lnTo>
                  <a:lnTo>
                    <a:pt x="279048" y="245238"/>
                  </a:lnTo>
                  <a:cubicBezTo>
                    <a:pt x="242782" y="269079"/>
                    <a:pt x="189815" y="277140"/>
                    <a:pt x="135819" y="263024"/>
                  </a:cubicBezTo>
                  <a:cubicBezTo>
                    <a:pt x="81824" y="248908"/>
                    <a:pt x="39578" y="215956"/>
                    <a:pt x="19621" y="177417"/>
                  </a:cubicBezTo>
                  <a:lnTo>
                    <a:pt x="14577" y="164455"/>
                  </a:lnTo>
                  <a:lnTo>
                    <a:pt x="25319" y="155619"/>
                  </a:lnTo>
                  <a:cubicBezTo>
                    <a:pt x="52518" y="137738"/>
                    <a:pt x="89111" y="128734"/>
                    <a:pt x="128488" y="131305"/>
                  </a:cubicBezTo>
                  <a:cubicBezTo>
                    <a:pt x="141614" y="132162"/>
                    <a:pt x="155048" y="134304"/>
                    <a:pt x="168547" y="137833"/>
                  </a:cubicBezTo>
                  <a:cubicBezTo>
                    <a:pt x="222543" y="151949"/>
                    <a:pt x="264789" y="184901"/>
                    <a:pt x="284747" y="223440"/>
                  </a:cubicBezTo>
                  <a:lnTo>
                    <a:pt x="286802" y="228721"/>
                  </a:lnTo>
                  <a:lnTo>
                    <a:pt x="287644" y="227158"/>
                  </a:lnTo>
                  <a:lnTo>
                    <a:pt x="290938" y="217365"/>
                  </a:lnTo>
                  <a:lnTo>
                    <a:pt x="292565" y="218032"/>
                  </a:lnTo>
                  <a:lnTo>
                    <a:pt x="329423" y="149682"/>
                  </a:lnTo>
                  <a:cubicBezTo>
                    <a:pt x="384959" y="73019"/>
                    <a:pt x="469259" y="20012"/>
                    <a:pt x="565227" y="4592"/>
                  </a:cubicBezTo>
                  <a:cubicBezTo>
                    <a:pt x="597217" y="-548"/>
                    <a:pt x="629283" y="-1316"/>
                    <a:pt x="660663" y="1998"/>
                  </a:cubicBezTo>
                  <a:close/>
                </a:path>
              </a:pathLst>
            </a:cu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5A1FADCB-6C62-4B38-AFFA-B8B616EF4F8E}"/>
                </a:ext>
              </a:extLst>
            </p:cNvPr>
            <p:cNvSpPr/>
            <p:nvPr/>
          </p:nvSpPr>
          <p:spPr>
            <a:xfrm>
              <a:off x="1793446" y="1237956"/>
              <a:ext cx="1111474" cy="1105194"/>
            </a:xfrm>
            <a:custGeom>
              <a:avLst/>
              <a:gdLst>
                <a:gd name="connsiteX0" fmla="*/ 2851408 w 4918970"/>
                <a:gd name="connsiteY0" fmla="*/ 4729883 h 4941646"/>
                <a:gd name="connsiteX1" fmla="*/ 2935036 w 4918970"/>
                <a:gd name="connsiteY1" fmla="*/ 4754440 h 4941646"/>
                <a:gd name="connsiteX2" fmla="*/ 2949221 w 4918970"/>
                <a:gd name="connsiteY2" fmla="*/ 4764825 h 4941646"/>
                <a:gd name="connsiteX3" fmla="*/ 2943781 w 4918970"/>
                <a:gd name="connsiteY3" fmla="*/ 4781542 h 4941646"/>
                <a:gd name="connsiteX4" fmla="*/ 2803244 w 4918970"/>
                <a:gd name="connsiteY4" fmla="*/ 4897848 h 4941646"/>
                <a:gd name="connsiteX5" fmla="*/ 2621233 w 4918970"/>
                <a:gd name="connsiteY5" fmla="*/ 4885605 h 4941646"/>
                <a:gd name="connsiteX6" fmla="*/ 2607049 w 4918970"/>
                <a:gd name="connsiteY6" fmla="*/ 4875219 h 4941646"/>
                <a:gd name="connsiteX7" fmla="*/ 2612489 w 4918970"/>
                <a:gd name="connsiteY7" fmla="*/ 4858502 h 4941646"/>
                <a:gd name="connsiteX8" fmla="*/ 2753026 w 4918970"/>
                <a:gd name="connsiteY8" fmla="*/ 4742197 h 4941646"/>
                <a:gd name="connsiteX9" fmla="*/ 2851408 w 4918970"/>
                <a:gd name="connsiteY9" fmla="*/ 4729883 h 4941646"/>
                <a:gd name="connsiteX10" fmla="*/ 1910154 w 4918970"/>
                <a:gd name="connsiteY10" fmla="*/ 4196020 h 4941646"/>
                <a:gd name="connsiteX11" fmla="*/ 2128554 w 4918970"/>
                <a:gd name="connsiteY11" fmla="*/ 4336324 h 4941646"/>
                <a:gd name="connsiteX12" fmla="*/ 2111097 w 4918970"/>
                <a:gd name="connsiteY12" fmla="*/ 4595319 h 4941646"/>
                <a:gd name="connsiteX13" fmla="*/ 2110461 w 4918970"/>
                <a:gd name="connsiteY13" fmla="*/ 4594884 h 4941646"/>
                <a:gd name="connsiteX14" fmla="*/ 2104436 w 4918970"/>
                <a:gd name="connsiteY14" fmla="*/ 4608817 h 4941646"/>
                <a:gd name="connsiteX15" fmla="*/ 1940145 w 4918970"/>
                <a:gd name="connsiteY15" fmla="*/ 4642379 h 4941646"/>
                <a:gd name="connsiteX16" fmla="*/ 1912170 w 4918970"/>
                <a:gd name="connsiteY16" fmla="*/ 4477045 h 4941646"/>
                <a:gd name="connsiteX17" fmla="*/ 1988522 w 4918970"/>
                <a:gd name="connsiteY17" fmla="*/ 4426024 h 4941646"/>
                <a:gd name="connsiteX18" fmla="*/ 2026034 w 4918970"/>
                <a:gd name="connsiteY18" fmla="*/ 4425715 h 4941646"/>
                <a:gd name="connsiteX19" fmla="*/ 2014935 w 4918970"/>
                <a:gd name="connsiteY19" fmla="*/ 4393500 h 4941646"/>
                <a:gd name="connsiteX20" fmla="*/ 1905386 w 4918970"/>
                <a:gd name="connsiteY20" fmla="*/ 4323125 h 4941646"/>
                <a:gd name="connsiteX21" fmla="*/ 1812349 w 4918970"/>
                <a:gd name="connsiteY21" fmla="*/ 4358302 h 4941646"/>
                <a:gd name="connsiteX22" fmla="*/ 1794731 w 4918970"/>
                <a:gd name="connsiteY22" fmla="*/ 4380282 h 4941646"/>
                <a:gd name="connsiteX23" fmla="*/ 1766791 w 4918970"/>
                <a:gd name="connsiteY23" fmla="*/ 4435464 h 4941646"/>
                <a:gd name="connsiteX24" fmla="*/ 1777061 w 4918970"/>
                <a:gd name="connsiteY24" fmla="*/ 4618861 h 4941646"/>
                <a:gd name="connsiteX25" fmla="*/ 1975909 w 4918970"/>
                <a:gd name="connsiteY25" fmla="*/ 4754331 h 4941646"/>
                <a:gd name="connsiteX26" fmla="*/ 2192458 w 4918970"/>
                <a:gd name="connsiteY26" fmla="*/ 4649455 h 4941646"/>
                <a:gd name="connsiteX27" fmla="*/ 2298181 w 4918970"/>
                <a:gd name="connsiteY27" fmla="*/ 4721053 h 4941646"/>
                <a:gd name="connsiteX28" fmla="*/ 1966529 w 4918970"/>
                <a:gd name="connsiteY28" fmla="*/ 4881672 h 4941646"/>
                <a:gd name="connsiteX29" fmla="*/ 1661989 w 4918970"/>
                <a:gd name="connsiteY29" fmla="*/ 4674197 h 4941646"/>
                <a:gd name="connsiteX30" fmla="*/ 1646259 w 4918970"/>
                <a:gd name="connsiteY30" fmla="*/ 4393316 h 4941646"/>
                <a:gd name="connsiteX31" fmla="*/ 1683193 w 4918970"/>
                <a:gd name="connsiteY31" fmla="*/ 4320372 h 4941646"/>
                <a:gd name="connsiteX32" fmla="*/ 1681858 w 4918970"/>
                <a:gd name="connsiteY32" fmla="*/ 4319569 h 4941646"/>
                <a:gd name="connsiteX33" fmla="*/ 1686586 w 4918970"/>
                <a:gd name="connsiteY33" fmla="*/ 4313670 h 4941646"/>
                <a:gd name="connsiteX34" fmla="*/ 1690080 w 4918970"/>
                <a:gd name="connsiteY34" fmla="*/ 4306769 h 4941646"/>
                <a:gd name="connsiteX35" fmla="*/ 1691395 w 4918970"/>
                <a:gd name="connsiteY35" fmla="*/ 4307670 h 4941646"/>
                <a:gd name="connsiteX36" fmla="*/ 1724672 w 4918970"/>
                <a:gd name="connsiteY36" fmla="*/ 4266152 h 4941646"/>
                <a:gd name="connsiteX37" fmla="*/ 1910154 w 4918970"/>
                <a:gd name="connsiteY37" fmla="*/ 4196020 h 4941646"/>
                <a:gd name="connsiteX38" fmla="*/ 3572719 w 4918970"/>
                <a:gd name="connsiteY38" fmla="*/ 3371574 h 4941646"/>
                <a:gd name="connsiteX39" fmla="*/ 3480599 w 4918970"/>
                <a:gd name="connsiteY39" fmla="*/ 3391307 h 4941646"/>
                <a:gd name="connsiteX40" fmla="*/ 3337314 w 4918970"/>
                <a:gd name="connsiteY40" fmla="*/ 3584598 h 4941646"/>
                <a:gd name="connsiteX41" fmla="*/ 3387884 w 4918970"/>
                <a:gd name="connsiteY41" fmla="*/ 3761186 h 4941646"/>
                <a:gd name="connsiteX42" fmla="*/ 3416975 w 4918970"/>
                <a:gd name="connsiteY42" fmla="*/ 3789240 h 4941646"/>
                <a:gd name="connsiteX43" fmla="*/ 3474957 w 4918970"/>
                <a:gd name="connsiteY43" fmla="*/ 3829358 h 4941646"/>
                <a:gd name="connsiteX44" fmla="*/ 4001005 w 4918970"/>
                <a:gd name="connsiteY44" fmla="*/ 3707667 h 4941646"/>
                <a:gd name="connsiteX45" fmla="*/ 4018757 w 4918970"/>
                <a:gd name="connsiteY45" fmla="*/ 3693244 h 4941646"/>
                <a:gd name="connsiteX46" fmla="*/ 3973082 w 4918970"/>
                <a:gd name="connsiteY46" fmla="*/ 3640028 h 4941646"/>
                <a:gd name="connsiteX47" fmla="*/ 3919485 w 4918970"/>
                <a:gd name="connsiteY47" fmla="*/ 3561407 h 4941646"/>
                <a:gd name="connsiteX48" fmla="*/ 3896543 w 4918970"/>
                <a:gd name="connsiteY48" fmla="*/ 3519130 h 4941646"/>
                <a:gd name="connsiteX49" fmla="*/ 3897801 w 4918970"/>
                <a:gd name="connsiteY49" fmla="*/ 3541143 h 4941646"/>
                <a:gd name="connsiteX50" fmla="*/ 3748907 w 4918970"/>
                <a:gd name="connsiteY50" fmla="*/ 3753779 h 4941646"/>
                <a:gd name="connsiteX51" fmla="*/ 3490812 w 4918970"/>
                <a:gd name="connsiteY51" fmla="*/ 3726016 h 4941646"/>
                <a:gd name="connsiteX52" fmla="*/ 3491273 w 4918970"/>
                <a:gd name="connsiteY52" fmla="*/ 3725398 h 4941646"/>
                <a:gd name="connsiteX53" fmla="*/ 3477591 w 4918970"/>
                <a:gd name="connsiteY53" fmla="*/ 3718822 h 4941646"/>
                <a:gd name="connsiteX54" fmla="*/ 3450601 w 4918970"/>
                <a:gd name="connsiteY54" fmla="*/ 3553325 h 4941646"/>
                <a:gd name="connsiteX55" fmla="*/ 3616919 w 4918970"/>
                <a:gd name="connsiteY55" fmla="*/ 3531961 h 4941646"/>
                <a:gd name="connsiteX56" fmla="*/ 3664859 w 4918970"/>
                <a:gd name="connsiteY56" fmla="*/ 3610284 h 4941646"/>
                <a:gd name="connsiteX57" fmla="*/ 3663816 w 4918970"/>
                <a:gd name="connsiteY57" fmla="*/ 3643202 h 4941646"/>
                <a:gd name="connsiteX58" fmla="*/ 3696302 w 4918970"/>
                <a:gd name="connsiteY58" fmla="*/ 3637973 h 4941646"/>
                <a:gd name="connsiteX59" fmla="*/ 3770988 w 4918970"/>
                <a:gd name="connsiteY59" fmla="*/ 3531315 h 4941646"/>
                <a:gd name="connsiteX60" fmla="*/ 3739547 w 4918970"/>
                <a:gd name="connsiteY60" fmla="*/ 3436950 h 4941646"/>
                <a:gd name="connsiteX61" fmla="*/ 3718283 w 4918970"/>
                <a:gd name="connsiteY61" fmla="*/ 3418468 h 4941646"/>
                <a:gd name="connsiteX62" fmla="*/ 3664260 w 4918970"/>
                <a:gd name="connsiteY62" fmla="*/ 3388353 h 4941646"/>
                <a:gd name="connsiteX63" fmla="*/ 3572719 w 4918970"/>
                <a:gd name="connsiteY63" fmla="*/ 3371574 h 4941646"/>
                <a:gd name="connsiteX64" fmla="*/ 538989 w 4918970"/>
                <a:gd name="connsiteY64" fmla="*/ 2854160 h 4941646"/>
                <a:gd name="connsiteX65" fmla="*/ 498748 w 4918970"/>
                <a:gd name="connsiteY65" fmla="*/ 2860880 h 4941646"/>
                <a:gd name="connsiteX66" fmla="*/ 497651 w 4918970"/>
                <a:gd name="connsiteY66" fmla="*/ 2856756 h 4941646"/>
                <a:gd name="connsiteX67" fmla="*/ 448530 w 4918970"/>
                <a:gd name="connsiteY67" fmla="*/ 2875839 h 4941646"/>
                <a:gd name="connsiteX68" fmla="*/ 349870 w 4918970"/>
                <a:gd name="connsiteY68" fmla="*/ 2999645 h 4941646"/>
                <a:gd name="connsiteX69" fmla="*/ 400925 w 4918970"/>
                <a:gd name="connsiteY69" fmla="*/ 3200587 h 4941646"/>
                <a:gd name="connsiteX70" fmla="*/ 546717 w 4918970"/>
                <a:gd name="connsiteY70" fmla="*/ 3262283 h 4941646"/>
                <a:gd name="connsiteX71" fmla="*/ 594296 w 4918970"/>
                <a:gd name="connsiteY71" fmla="*/ 3256204 h 4941646"/>
                <a:gd name="connsiteX72" fmla="*/ 593730 w 4918970"/>
                <a:gd name="connsiteY72" fmla="*/ 3253417 h 4941646"/>
                <a:gd name="connsiteX73" fmla="*/ 675063 w 4918970"/>
                <a:gd name="connsiteY73" fmla="*/ 3180064 h 4941646"/>
                <a:gd name="connsiteX74" fmla="*/ 650082 w 4918970"/>
                <a:gd name="connsiteY74" fmla="*/ 3073428 h 4941646"/>
                <a:gd name="connsiteX75" fmla="*/ 627666 w 4918970"/>
                <a:gd name="connsiteY75" fmla="*/ 3055569 h 4941646"/>
                <a:gd name="connsiteX76" fmla="*/ 616872 w 4918970"/>
                <a:gd name="connsiteY76" fmla="*/ 3085220 h 4941646"/>
                <a:gd name="connsiteX77" fmla="*/ 554951 w 4918970"/>
                <a:gd name="connsiteY77" fmla="*/ 3131399 h 4941646"/>
                <a:gd name="connsiteX78" fmla="*/ 431749 w 4918970"/>
                <a:gd name="connsiteY78" fmla="*/ 3062724 h 4941646"/>
                <a:gd name="connsiteX79" fmla="*/ 504559 w 4918970"/>
                <a:gd name="connsiteY79" fmla="*/ 2941921 h 4941646"/>
                <a:gd name="connsiteX80" fmla="*/ 517299 w 4918970"/>
                <a:gd name="connsiteY80" fmla="*/ 2941063 h 4941646"/>
                <a:gd name="connsiteX81" fmla="*/ 517133 w 4918970"/>
                <a:gd name="connsiteY81" fmla="*/ 2940437 h 4941646"/>
                <a:gd name="connsiteX82" fmla="*/ 727362 w 4918970"/>
                <a:gd name="connsiteY82" fmla="*/ 2999437 h 4941646"/>
                <a:gd name="connsiteX83" fmla="*/ 777167 w 4918970"/>
                <a:gd name="connsiteY83" fmla="*/ 3212031 h 4941646"/>
                <a:gd name="connsiteX84" fmla="*/ 669407 w 4918970"/>
                <a:gd name="connsiteY84" fmla="*/ 3339349 h 4941646"/>
                <a:gd name="connsiteX85" fmla="*/ 627133 w 4918970"/>
                <a:gd name="connsiteY85" fmla="*/ 3354054 h 4941646"/>
                <a:gd name="connsiteX86" fmla="*/ 627477 w 4918970"/>
                <a:gd name="connsiteY86" fmla="*/ 3355348 h 4941646"/>
                <a:gd name="connsiteX87" fmla="*/ 621049 w 4918970"/>
                <a:gd name="connsiteY87" fmla="*/ 3356169 h 4941646"/>
                <a:gd name="connsiteX88" fmla="*/ 615019 w 4918970"/>
                <a:gd name="connsiteY88" fmla="*/ 3358266 h 4941646"/>
                <a:gd name="connsiteX89" fmla="*/ 614756 w 4918970"/>
                <a:gd name="connsiteY89" fmla="*/ 3356973 h 4941646"/>
                <a:gd name="connsiteX90" fmla="*/ 587773 w 4918970"/>
                <a:gd name="connsiteY90" fmla="*/ 3360421 h 4941646"/>
                <a:gd name="connsiteX91" fmla="*/ 592433 w 4918970"/>
                <a:gd name="connsiteY91" fmla="*/ 3362518 h 4941646"/>
                <a:gd name="connsiteX92" fmla="*/ 715887 w 4918970"/>
                <a:gd name="connsiteY92" fmla="*/ 3525177 h 4941646"/>
                <a:gd name="connsiteX93" fmla="*/ 636412 w 4918970"/>
                <a:gd name="connsiteY93" fmla="*/ 3763512 h 4941646"/>
                <a:gd name="connsiteX94" fmla="*/ 370180 w 4918970"/>
                <a:gd name="connsiteY94" fmla="*/ 3801213 h 4941646"/>
                <a:gd name="connsiteX95" fmla="*/ 370439 w 4918970"/>
                <a:gd name="connsiteY95" fmla="*/ 3800512 h 4941646"/>
                <a:gd name="connsiteX96" fmla="*/ 354672 w 4918970"/>
                <a:gd name="connsiteY96" fmla="*/ 3797677 h 4941646"/>
                <a:gd name="connsiteX97" fmla="*/ 274129 w 4918970"/>
                <a:gd name="connsiteY97" fmla="*/ 3647606 h 4941646"/>
                <a:gd name="connsiteX98" fmla="*/ 432967 w 4918970"/>
                <a:gd name="connsiteY98" fmla="*/ 3586127 h 4941646"/>
                <a:gd name="connsiteX99" fmla="*/ 506135 w 4918970"/>
                <a:gd name="connsiteY99" fmla="*/ 3648431 h 4941646"/>
                <a:gd name="connsiteX100" fmla="*/ 517104 w 4918970"/>
                <a:gd name="connsiteY100" fmla="*/ 3684240 h 4941646"/>
                <a:gd name="connsiteX101" fmla="*/ 546446 w 4918970"/>
                <a:gd name="connsiteY101" fmla="*/ 3666861 h 4941646"/>
                <a:gd name="connsiteX102" fmla="*/ 586311 w 4918970"/>
                <a:gd name="connsiteY102" fmla="*/ 3547312 h 4941646"/>
                <a:gd name="connsiteX103" fmla="*/ 491254 w 4918970"/>
                <a:gd name="connsiteY103" fmla="*/ 3450811 h 4941646"/>
                <a:gd name="connsiteX104" fmla="*/ 492188 w 4918970"/>
                <a:gd name="connsiteY104" fmla="*/ 3447673 h 4941646"/>
                <a:gd name="connsiteX105" fmla="*/ 433539 w 4918970"/>
                <a:gd name="connsiteY105" fmla="*/ 3433762 h 4941646"/>
                <a:gd name="connsiteX106" fmla="*/ 247194 w 4918970"/>
                <a:gd name="connsiteY106" fmla="*/ 3483909 h 4941646"/>
                <a:gd name="connsiteX107" fmla="*/ 167127 w 4918970"/>
                <a:gd name="connsiteY107" fmla="*/ 3708605 h 4941646"/>
                <a:gd name="connsiteX108" fmla="*/ 279557 w 4918970"/>
                <a:gd name="connsiteY108" fmla="*/ 3865888 h 4941646"/>
                <a:gd name="connsiteX109" fmla="*/ 339049 w 4918970"/>
                <a:gd name="connsiteY109" fmla="*/ 3895044 h 4941646"/>
                <a:gd name="connsiteX110" fmla="*/ 340753 w 4918970"/>
                <a:gd name="connsiteY110" fmla="*/ 3890439 h 4941646"/>
                <a:gd name="connsiteX111" fmla="*/ 765152 w 4918970"/>
                <a:gd name="connsiteY111" fmla="*/ 3771025 h 4941646"/>
                <a:gd name="connsiteX112" fmla="*/ 820295 w 4918970"/>
                <a:gd name="connsiteY112" fmla="*/ 3717861 h 4941646"/>
                <a:gd name="connsiteX113" fmla="*/ 824050 w 4918970"/>
                <a:gd name="connsiteY113" fmla="*/ 3709820 h 4941646"/>
                <a:gd name="connsiteX114" fmla="*/ 1030361 w 4918970"/>
                <a:gd name="connsiteY114" fmla="*/ 3535038 h 4941646"/>
                <a:gd name="connsiteX115" fmla="*/ 1035982 w 4918970"/>
                <a:gd name="connsiteY115" fmla="*/ 3533010 h 4941646"/>
                <a:gd name="connsiteX116" fmla="*/ 1022668 w 4918970"/>
                <a:gd name="connsiteY116" fmla="*/ 3525691 h 4941646"/>
                <a:gd name="connsiteX117" fmla="*/ 1024158 w 4918970"/>
                <a:gd name="connsiteY117" fmla="*/ 3523282 h 4941646"/>
                <a:gd name="connsiteX118" fmla="*/ 956228 w 4918970"/>
                <a:gd name="connsiteY118" fmla="*/ 3471624 h 4941646"/>
                <a:gd name="connsiteX119" fmla="*/ 824176 w 4918970"/>
                <a:gd name="connsiteY119" fmla="*/ 3155772 h 4941646"/>
                <a:gd name="connsiteX120" fmla="*/ 839294 w 4918970"/>
                <a:gd name="connsiteY120" fmla="*/ 3038691 h 4941646"/>
                <a:gd name="connsiteX121" fmla="*/ 845233 w 4918970"/>
                <a:gd name="connsiteY121" fmla="*/ 3024279 h 4941646"/>
                <a:gd name="connsiteX122" fmla="*/ 830489 w 4918970"/>
                <a:gd name="connsiteY122" fmla="*/ 3005860 h 4941646"/>
                <a:gd name="connsiteX123" fmla="*/ 538989 w 4918970"/>
                <a:gd name="connsiteY123" fmla="*/ 2854160 h 4941646"/>
                <a:gd name="connsiteX124" fmla="*/ 4464700 w 4918970"/>
                <a:gd name="connsiteY124" fmla="*/ 1953579 h 4941646"/>
                <a:gd name="connsiteX125" fmla="*/ 4415474 w 4918970"/>
                <a:gd name="connsiteY125" fmla="*/ 1955127 h 4941646"/>
                <a:gd name="connsiteX126" fmla="*/ 4416039 w 4918970"/>
                <a:gd name="connsiteY126" fmla="*/ 1959075 h 4941646"/>
                <a:gd name="connsiteX127" fmla="*/ 4206076 w 4918970"/>
                <a:gd name="connsiteY127" fmla="*/ 2147801 h 4941646"/>
                <a:gd name="connsiteX128" fmla="*/ 4200851 w 4918970"/>
                <a:gd name="connsiteY128" fmla="*/ 2163525 h 4941646"/>
                <a:gd name="connsiteX129" fmla="*/ 4248391 w 4918970"/>
                <a:gd name="connsiteY129" fmla="*/ 2224110 h 4941646"/>
                <a:gd name="connsiteX130" fmla="*/ 4259365 w 4918970"/>
                <a:gd name="connsiteY130" fmla="*/ 2249771 h 4941646"/>
                <a:gd name="connsiteX131" fmla="*/ 4257954 w 4918970"/>
                <a:gd name="connsiteY131" fmla="*/ 2214274 h 4941646"/>
                <a:gd name="connsiteX132" fmla="*/ 4270077 w 4918970"/>
                <a:gd name="connsiteY132" fmla="*/ 2161840 h 4941646"/>
                <a:gd name="connsiteX133" fmla="*/ 4429316 w 4918970"/>
                <a:gd name="connsiteY133" fmla="*/ 2034224 h 4941646"/>
                <a:gd name="connsiteX134" fmla="*/ 4429403 w 4918970"/>
                <a:gd name="connsiteY134" fmla="*/ 2034823 h 4941646"/>
                <a:gd name="connsiteX135" fmla="*/ 4440672 w 4918970"/>
                <a:gd name="connsiteY135" fmla="*/ 2030903 h 4941646"/>
                <a:gd name="connsiteX136" fmla="*/ 4547468 w 4918970"/>
                <a:gd name="connsiteY136" fmla="*/ 2108179 h 4941646"/>
                <a:gd name="connsiteX137" fmla="*/ 4466617 w 4918970"/>
                <a:gd name="connsiteY137" fmla="*/ 2212294 h 4941646"/>
                <a:gd name="connsiteX138" fmla="*/ 4396474 w 4918970"/>
                <a:gd name="connsiteY138" fmla="*/ 2195219 h 4941646"/>
                <a:gd name="connsiteX139" fmla="*/ 4376350 w 4918970"/>
                <a:gd name="connsiteY139" fmla="*/ 2173664 h 4941646"/>
                <a:gd name="connsiteX140" fmla="*/ 4363600 w 4918970"/>
                <a:gd name="connsiteY140" fmla="*/ 2197220 h 4941646"/>
                <a:gd name="connsiteX141" fmla="*/ 4381107 w 4918970"/>
                <a:gd name="connsiteY141" fmla="*/ 2298071 h 4941646"/>
                <a:gd name="connsiteX142" fmla="*/ 4477882 w 4918970"/>
                <a:gd name="connsiteY142" fmla="*/ 2331419 h 4941646"/>
                <a:gd name="connsiteX143" fmla="*/ 4478415 w 4918970"/>
                <a:gd name="connsiteY143" fmla="*/ 2334025 h 4941646"/>
                <a:gd name="connsiteX144" fmla="*/ 4521558 w 4918970"/>
                <a:gd name="connsiteY144" fmla="*/ 2321855 h 4941646"/>
                <a:gd name="connsiteX145" fmla="*/ 4624391 w 4918970"/>
                <a:gd name="connsiteY145" fmla="*/ 2215481 h 4941646"/>
                <a:gd name="connsiteX146" fmla="*/ 4594825 w 4918970"/>
                <a:gd name="connsiteY146" fmla="*/ 2023986 h 4941646"/>
                <a:gd name="connsiteX147" fmla="*/ 4464700 w 4918970"/>
                <a:gd name="connsiteY147" fmla="*/ 1953579 h 4941646"/>
                <a:gd name="connsiteX148" fmla="*/ 4140713 w 4918970"/>
                <a:gd name="connsiteY148" fmla="*/ 1699948 h 4941646"/>
                <a:gd name="connsiteX149" fmla="*/ 4136706 w 4918970"/>
                <a:gd name="connsiteY149" fmla="*/ 1743047 h 4941646"/>
                <a:gd name="connsiteX150" fmla="*/ 3973581 w 4918970"/>
                <a:gd name="connsiteY150" fmla="*/ 2008654 h 4941646"/>
                <a:gd name="connsiteX151" fmla="*/ 3963790 w 4918970"/>
                <a:gd name="connsiteY151" fmla="*/ 2016415 h 4941646"/>
                <a:gd name="connsiteX152" fmla="*/ 3970864 w 4918970"/>
                <a:gd name="connsiteY152" fmla="*/ 2017682 h 4941646"/>
                <a:gd name="connsiteX153" fmla="*/ 4081258 w 4918970"/>
                <a:gd name="connsiteY153" fmla="*/ 2061255 h 4941646"/>
                <a:gd name="connsiteX154" fmla="*/ 4124808 w 4918970"/>
                <a:gd name="connsiteY154" fmla="*/ 2093790 h 4941646"/>
                <a:gd name="connsiteX155" fmla="*/ 4130703 w 4918970"/>
                <a:gd name="connsiteY155" fmla="*/ 2079275 h 4941646"/>
                <a:gd name="connsiteX156" fmla="*/ 4350035 w 4918970"/>
                <a:gd name="connsiteY156" fmla="*/ 1871538 h 4941646"/>
                <a:gd name="connsiteX157" fmla="*/ 4397921 w 4918970"/>
                <a:gd name="connsiteY157" fmla="*/ 1860084 h 4941646"/>
                <a:gd name="connsiteX158" fmla="*/ 4397873 w 4918970"/>
                <a:gd name="connsiteY158" fmla="*/ 1859794 h 4941646"/>
                <a:gd name="connsiteX159" fmla="*/ 4400004 w 4918970"/>
                <a:gd name="connsiteY159" fmla="*/ 1859587 h 4941646"/>
                <a:gd name="connsiteX160" fmla="*/ 4401749 w 4918970"/>
                <a:gd name="connsiteY160" fmla="*/ 1859168 h 4941646"/>
                <a:gd name="connsiteX161" fmla="*/ 4401783 w 4918970"/>
                <a:gd name="connsiteY161" fmla="*/ 1859412 h 4941646"/>
                <a:gd name="connsiteX162" fmla="*/ 4413025 w 4918970"/>
                <a:gd name="connsiteY162" fmla="*/ 1858313 h 4941646"/>
                <a:gd name="connsiteX163" fmla="*/ 4333935 w 4918970"/>
                <a:gd name="connsiteY163" fmla="*/ 1844691 h 4941646"/>
                <a:gd name="connsiteX164" fmla="*/ 4247725 w 4918970"/>
                <a:gd name="connsiteY164" fmla="*/ 1804695 h 4941646"/>
                <a:gd name="connsiteX165" fmla="*/ 4144586 w 4918970"/>
                <a:gd name="connsiteY165" fmla="*/ 1706333 h 4941646"/>
                <a:gd name="connsiteX166" fmla="*/ 377948 w 4918970"/>
                <a:gd name="connsiteY166" fmla="*/ 1526130 h 4941646"/>
                <a:gd name="connsiteX167" fmla="*/ 383689 w 4918970"/>
                <a:gd name="connsiteY167" fmla="*/ 1538799 h 4941646"/>
                <a:gd name="connsiteX168" fmla="*/ 363647 w 4918970"/>
                <a:gd name="connsiteY168" fmla="*/ 1681729 h 4941646"/>
                <a:gd name="connsiteX169" fmla="*/ 250787 w 4918970"/>
                <a:gd name="connsiteY169" fmla="*/ 1771692 h 4941646"/>
                <a:gd name="connsiteX170" fmla="*/ 236960 w 4918970"/>
                <a:gd name="connsiteY170" fmla="*/ 1773193 h 4941646"/>
                <a:gd name="connsiteX171" fmla="*/ 231218 w 4918970"/>
                <a:gd name="connsiteY171" fmla="*/ 1760524 h 4941646"/>
                <a:gd name="connsiteX172" fmla="*/ 251260 w 4918970"/>
                <a:gd name="connsiteY172" fmla="*/ 1617594 h 4941646"/>
                <a:gd name="connsiteX173" fmla="*/ 364120 w 4918970"/>
                <a:gd name="connsiteY173" fmla="*/ 1527631 h 4941646"/>
                <a:gd name="connsiteX174" fmla="*/ 1771697 w 4918970"/>
                <a:gd name="connsiteY174" fmla="*/ 116828 h 4941646"/>
                <a:gd name="connsiteX175" fmla="*/ 1940384 w 4918970"/>
                <a:gd name="connsiteY175" fmla="*/ 186271 h 4941646"/>
                <a:gd name="connsiteX176" fmla="*/ 2011358 w 4918970"/>
                <a:gd name="connsiteY176" fmla="*/ 310478 h 4941646"/>
                <a:gd name="connsiteX177" fmla="*/ 2013859 w 4918970"/>
                <a:gd name="connsiteY177" fmla="*/ 338973 h 4941646"/>
                <a:gd name="connsiteX178" fmla="*/ 2070458 w 4918970"/>
                <a:gd name="connsiteY178" fmla="*/ 313793 h 4941646"/>
                <a:gd name="connsiteX179" fmla="*/ 2213639 w 4918970"/>
                <a:gd name="connsiteY179" fmla="*/ 295973 h 4941646"/>
                <a:gd name="connsiteX180" fmla="*/ 2518180 w 4918970"/>
                <a:gd name="connsiteY180" fmla="*/ 503449 h 4941646"/>
                <a:gd name="connsiteX181" fmla="*/ 2553998 w 4918970"/>
                <a:gd name="connsiteY181" fmla="*/ 643217 h 4941646"/>
                <a:gd name="connsiteX182" fmla="*/ 2552098 w 4918970"/>
                <a:gd name="connsiteY182" fmla="*/ 686511 h 4941646"/>
                <a:gd name="connsiteX183" fmla="*/ 2582965 w 4918970"/>
                <a:gd name="connsiteY183" fmla="*/ 671537 h 4941646"/>
                <a:gd name="connsiteX184" fmla="*/ 2725991 w 4918970"/>
                <a:gd name="connsiteY184" fmla="*/ 668663 h 4941646"/>
                <a:gd name="connsiteX185" fmla="*/ 2872197 w 4918970"/>
                <a:gd name="connsiteY185" fmla="*/ 777758 h 4941646"/>
                <a:gd name="connsiteX186" fmla="*/ 2878472 w 4918970"/>
                <a:gd name="connsiteY186" fmla="*/ 794180 h 4941646"/>
                <a:gd name="connsiteX187" fmla="*/ 2864827 w 4918970"/>
                <a:gd name="connsiteY187" fmla="*/ 805265 h 4941646"/>
                <a:gd name="connsiteX188" fmla="*/ 2683661 w 4918970"/>
                <a:gd name="connsiteY188" fmla="*/ 826641 h 4941646"/>
                <a:gd name="connsiteX189" fmla="*/ 2561235 w 4918970"/>
                <a:gd name="connsiteY189" fmla="*/ 752639 h 4941646"/>
                <a:gd name="connsiteX190" fmla="*/ 2546802 w 4918970"/>
                <a:gd name="connsiteY190" fmla="*/ 731340 h 4941646"/>
                <a:gd name="connsiteX191" fmla="*/ 2533909 w 4918970"/>
                <a:gd name="connsiteY191" fmla="*/ 784330 h 4941646"/>
                <a:gd name="connsiteX192" fmla="*/ 2496975 w 4918970"/>
                <a:gd name="connsiteY192" fmla="*/ 857275 h 4941646"/>
                <a:gd name="connsiteX193" fmla="*/ 2498309 w 4918970"/>
                <a:gd name="connsiteY193" fmla="*/ 858077 h 4941646"/>
                <a:gd name="connsiteX194" fmla="*/ 2493583 w 4918970"/>
                <a:gd name="connsiteY194" fmla="*/ 863973 h 4941646"/>
                <a:gd name="connsiteX195" fmla="*/ 2490088 w 4918970"/>
                <a:gd name="connsiteY195" fmla="*/ 870878 h 4941646"/>
                <a:gd name="connsiteX196" fmla="*/ 2488773 w 4918970"/>
                <a:gd name="connsiteY196" fmla="*/ 869975 h 4941646"/>
                <a:gd name="connsiteX197" fmla="*/ 2455495 w 4918970"/>
                <a:gd name="connsiteY197" fmla="*/ 911496 h 4941646"/>
                <a:gd name="connsiteX198" fmla="*/ 2270013 w 4918970"/>
                <a:gd name="connsiteY198" fmla="*/ 981627 h 4941646"/>
                <a:gd name="connsiteX199" fmla="*/ 2051613 w 4918970"/>
                <a:gd name="connsiteY199" fmla="*/ 841323 h 4941646"/>
                <a:gd name="connsiteX200" fmla="*/ 2069070 w 4918970"/>
                <a:gd name="connsiteY200" fmla="*/ 582325 h 4941646"/>
                <a:gd name="connsiteX201" fmla="*/ 2069706 w 4918970"/>
                <a:gd name="connsiteY201" fmla="*/ 582762 h 4941646"/>
                <a:gd name="connsiteX202" fmla="*/ 2075731 w 4918970"/>
                <a:gd name="connsiteY202" fmla="*/ 568828 h 4941646"/>
                <a:gd name="connsiteX203" fmla="*/ 2240022 w 4918970"/>
                <a:gd name="connsiteY203" fmla="*/ 535266 h 4941646"/>
                <a:gd name="connsiteX204" fmla="*/ 2267997 w 4918970"/>
                <a:gd name="connsiteY204" fmla="*/ 700600 h 4941646"/>
                <a:gd name="connsiteX205" fmla="*/ 2191645 w 4918970"/>
                <a:gd name="connsiteY205" fmla="*/ 751624 h 4941646"/>
                <a:gd name="connsiteX206" fmla="*/ 2154132 w 4918970"/>
                <a:gd name="connsiteY206" fmla="*/ 751931 h 4941646"/>
                <a:gd name="connsiteX207" fmla="*/ 2165232 w 4918970"/>
                <a:gd name="connsiteY207" fmla="*/ 784146 h 4941646"/>
                <a:gd name="connsiteX208" fmla="*/ 2274781 w 4918970"/>
                <a:gd name="connsiteY208" fmla="*/ 854522 h 4941646"/>
                <a:gd name="connsiteX209" fmla="*/ 2340505 w 4918970"/>
                <a:gd name="connsiteY209" fmla="*/ 839183 h 4941646"/>
                <a:gd name="connsiteX210" fmla="*/ 2386542 w 4918970"/>
                <a:gd name="connsiteY210" fmla="*/ 795180 h 4941646"/>
                <a:gd name="connsiteX211" fmla="*/ 2413377 w 4918970"/>
                <a:gd name="connsiteY211" fmla="*/ 742182 h 4941646"/>
                <a:gd name="connsiteX212" fmla="*/ 2403106 w 4918970"/>
                <a:gd name="connsiteY212" fmla="*/ 558783 h 4941646"/>
                <a:gd name="connsiteX213" fmla="*/ 2204259 w 4918970"/>
                <a:gd name="connsiteY213" fmla="*/ 423315 h 4941646"/>
                <a:gd name="connsiteX214" fmla="*/ 2029827 w 4918970"/>
                <a:gd name="connsiteY214" fmla="*/ 480880 h 4941646"/>
                <a:gd name="connsiteX215" fmla="*/ 1998238 w 4918970"/>
                <a:gd name="connsiteY215" fmla="*/ 516363 h 4941646"/>
                <a:gd name="connsiteX216" fmla="*/ 1961948 w 4918970"/>
                <a:gd name="connsiteY216" fmla="*/ 578121 h 4941646"/>
                <a:gd name="connsiteX217" fmla="*/ 2099857 w 4918970"/>
                <a:gd name="connsiteY217" fmla="*/ 1081422 h 4941646"/>
                <a:gd name="connsiteX218" fmla="*/ 2155983 w 4918970"/>
                <a:gd name="connsiteY218" fmla="*/ 1145867 h 4941646"/>
                <a:gd name="connsiteX219" fmla="*/ 2201387 w 4918970"/>
                <a:gd name="connsiteY219" fmla="*/ 1166209 h 4941646"/>
                <a:gd name="connsiteX220" fmla="*/ 2201998 w 4918970"/>
                <a:gd name="connsiteY220" fmla="*/ 1165152 h 4941646"/>
                <a:gd name="connsiteX221" fmla="*/ 2206531 w 4918970"/>
                <a:gd name="connsiteY221" fmla="*/ 1168516 h 4941646"/>
                <a:gd name="connsiteX222" fmla="*/ 2210419 w 4918970"/>
                <a:gd name="connsiteY222" fmla="*/ 1170257 h 4941646"/>
                <a:gd name="connsiteX223" fmla="*/ 2209934 w 4918970"/>
                <a:gd name="connsiteY223" fmla="*/ 1171039 h 4941646"/>
                <a:gd name="connsiteX224" fmla="*/ 2283952 w 4918970"/>
                <a:gd name="connsiteY224" fmla="*/ 1225933 h 4941646"/>
                <a:gd name="connsiteX225" fmla="*/ 2467511 w 4918970"/>
                <a:gd name="connsiteY225" fmla="*/ 1675670 h 4941646"/>
                <a:gd name="connsiteX226" fmla="*/ 2467608 w 4918970"/>
                <a:gd name="connsiteY226" fmla="*/ 1709553 h 4941646"/>
                <a:gd name="connsiteX227" fmla="*/ 2521215 w 4918970"/>
                <a:gd name="connsiteY227" fmla="*/ 1676365 h 4941646"/>
                <a:gd name="connsiteX228" fmla="*/ 2620398 w 4918970"/>
                <a:gd name="connsiteY228" fmla="*/ 1632390 h 4941646"/>
                <a:gd name="connsiteX229" fmla="*/ 2608266 w 4918970"/>
                <a:gd name="connsiteY229" fmla="*/ 1625263 h 4941646"/>
                <a:gd name="connsiteX230" fmla="*/ 2524851 w 4918970"/>
                <a:gd name="connsiteY230" fmla="*/ 1463030 h 4941646"/>
                <a:gd name="connsiteX231" fmla="*/ 2575891 w 4918970"/>
                <a:gd name="connsiteY231" fmla="*/ 1287895 h 4941646"/>
                <a:gd name="connsiteX232" fmla="*/ 2589080 w 4918970"/>
                <a:gd name="connsiteY232" fmla="*/ 1276271 h 4941646"/>
                <a:gd name="connsiteX233" fmla="*/ 2604239 w 4918970"/>
                <a:gd name="connsiteY233" fmla="*/ 1285174 h 4941646"/>
                <a:gd name="connsiteX234" fmla="*/ 2687653 w 4918970"/>
                <a:gd name="connsiteY234" fmla="*/ 1447408 h 4941646"/>
                <a:gd name="connsiteX235" fmla="*/ 2636614 w 4918970"/>
                <a:gd name="connsiteY235" fmla="*/ 1622543 h 4941646"/>
                <a:gd name="connsiteX236" fmla="*/ 2630546 w 4918970"/>
                <a:gd name="connsiteY236" fmla="*/ 1627891 h 4941646"/>
                <a:gd name="connsiteX237" fmla="*/ 2670619 w 4918970"/>
                <a:gd name="connsiteY237" fmla="*/ 1610122 h 4941646"/>
                <a:gd name="connsiteX238" fmla="*/ 2815660 w 4918970"/>
                <a:gd name="connsiteY238" fmla="*/ 1576518 h 4941646"/>
                <a:gd name="connsiteX239" fmla="*/ 2842885 w 4918970"/>
                <a:gd name="connsiteY239" fmla="*/ 1576411 h 4941646"/>
                <a:gd name="connsiteX240" fmla="*/ 2841924 w 4918970"/>
                <a:gd name="connsiteY240" fmla="*/ 1574712 h 4941646"/>
                <a:gd name="connsiteX241" fmla="*/ 3238062 w 4918970"/>
                <a:gd name="connsiteY241" fmla="*/ 1415167 h 4941646"/>
                <a:gd name="connsiteX242" fmla="*/ 3259346 w 4918970"/>
                <a:gd name="connsiteY242" fmla="*/ 1373419 h 4941646"/>
                <a:gd name="connsiteX243" fmla="*/ 3275408 w 4918970"/>
                <a:gd name="connsiteY243" fmla="*/ 1324918 h 4941646"/>
                <a:gd name="connsiteX244" fmla="*/ 3238045 w 4918970"/>
                <a:gd name="connsiteY244" fmla="*/ 1145073 h 4941646"/>
                <a:gd name="connsiteX245" fmla="*/ 3021302 w 4918970"/>
                <a:gd name="connsiteY245" fmla="*/ 1040601 h 4941646"/>
                <a:gd name="connsiteX246" fmla="*/ 2857340 w 4918970"/>
                <a:gd name="connsiteY246" fmla="*/ 1123405 h 4941646"/>
                <a:gd name="connsiteX247" fmla="*/ 2823524 w 4918970"/>
                <a:gd name="connsiteY247" fmla="*/ 1175189 h 4941646"/>
                <a:gd name="connsiteX248" fmla="*/ 2813295 w 4918970"/>
                <a:gd name="connsiteY248" fmla="*/ 1201440 h 4941646"/>
                <a:gd name="connsiteX249" fmla="*/ 2829349 w 4918970"/>
                <a:gd name="connsiteY249" fmla="*/ 1299602 h 4941646"/>
                <a:gd name="connsiteX250" fmla="*/ 2945071 w 4918970"/>
                <a:gd name="connsiteY250" fmla="*/ 1359287 h 4941646"/>
                <a:gd name="connsiteX251" fmla="*/ 2976262 w 4918970"/>
                <a:gd name="connsiteY251" fmla="*/ 1348807 h 4941646"/>
                <a:gd name="connsiteX252" fmla="*/ 2960029 w 4918970"/>
                <a:gd name="connsiteY252" fmla="*/ 1320152 h 4941646"/>
                <a:gd name="connsiteX253" fmla="*/ 2966040 w 4918970"/>
                <a:gd name="connsiteY253" fmla="*/ 1228518 h 4941646"/>
                <a:gd name="connsiteX254" fmla="*/ 3123211 w 4918970"/>
                <a:gd name="connsiteY254" fmla="*/ 1170078 h 4941646"/>
                <a:gd name="connsiteX255" fmla="*/ 3176291 w 4918970"/>
                <a:gd name="connsiteY255" fmla="*/ 1329139 h 4941646"/>
                <a:gd name="connsiteX256" fmla="*/ 3167237 w 4918970"/>
                <a:gd name="connsiteY256" fmla="*/ 1341323 h 4941646"/>
                <a:gd name="connsiteX257" fmla="*/ 3167933 w 4918970"/>
                <a:gd name="connsiteY257" fmla="*/ 1341656 h 4941646"/>
                <a:gd name="connsiteX258" fmla="*/ 2952363 w 4918970"/>
                <a:gd name="connsiteY258" fmla="*/ 1486271 h 4941646"/>
                <a:gd name="connsiteX259" fmla="*/ 2721658 w 4918970"/>
                <a:gd name="connsiteY259" fmla="*/ 1367283 h 4941646"/>
                <a:gd name="connsiteX260" fmla="*/ 2689652 w 4918970"/>
                <a:gd name="connsiteY260" fmla="*/ 1171586 h 4941646"/>
                <a:gd name="connsiteX261" fmla="*/ 2708970 w 4918970"/>
                <a:gd name="connsiteY261" fmla="*/ 1122007 h 4941646"/>
                <a:gd name="connsiteX262" fmla="*/ 2707532 w 4918970"/>
                <a:gd name="connsiteY262" fmla="*/ 1121319 h 4941646"/>
                <a:gd name="connsiteX263" fmla="*/ 2711763 w 4918970"/>
                <a:gd name="connsiteY263" fmla="*/ 1114839 h 4941646"/>
                <a:gd name="connsiteX264" fmla="*/ 2714507 w 4918970"/>
                <a:gd name="connsiteY264" fmla="*/ 1107798 h 4941646"/>
                <a:gd name="connsiteX265" fmla="*/ 2715868 w 4918970"/>
                <a:gd name="connsiteY265" fmla="*/ 1108553 h 4941646"/>
                <a:gd name="connsiteX266" fmla="*/ 2760573 w 4918970"/>
                <a:gd name="connsiteY266" fmla="*/ 1040095 h 4941646"/>
                <a:gd name="connsiteX267" fmla="*/ 3011687 w 4918970"/>
                <a:gd name="connsiteY267" fmla="*/ 913277 h 4941646"/>
                <a:gd name="connsiteX268" fmla="*/ 3343636 w 4918970"/>
                <a:gd name="connsiteY268" fmla="*/ 1073280 h 4941646"/>
                <a:gd name="connsiteX269" fmla="*/ 3378525 w 4918970"/>
                <a:gd name="connsiteY269" fmla="*/ 1137483 h 4941646"/>
                <a:gd name="connsiteX270" fmla="*/ 3396553 w 4918970"/>
                <a:gd name="connsiteY270" fmla="*/ 1195718 h 4941646"/>
                <a:gd name="connsiteX271" fmla="*/ 3410253 w 4918970"/>
                <a:gd name="connsiteY271" fmla="*/ 1175498 h 4941646"/>
                <a:gd name="connsiteX272" fmla="*/ 3532680 w 4918970"/>
                <a:gd name="connsiteY272" fmla="*/ 1101496 h 4941646"/>
                <a:gd name="connsiteX273" fmla="*/ 3713846 w 4918970"/>
                <a:gd name="connsiteY273" fmla="*/ 1122872 h 4941646"/>
                <a:gd name="connsiteX274" fmla="*/ 3727491 w 4918970"/>
                <a:gd name="connsiteY274" fmla="*/ 1133957 h 4941646"/>
                <a:gd name="connsiteX275" fmla="*/ 3721216 w 4918970"/>
                <a:gd name="connsiteY275" fmla="*/ 1150379 h 4941646"/>
                <a:gd name="connsiteX276" fmla="*/ 3575010 w 4918970"/>
                <a:gd name="connsiteY276" fmla="*/ 1259474 h 4941646"/>
                <a:gd name="connsiteX277" fmla="*/ 3431985 w 4918970"/>
                <a:gd name="connsiteY277" fmla="*/ 1256600 h 4941646"/>
                <a:gd name="connsiteX278" fmla="*/ 3403660 w 4918970"/>
                <a:gd name="connsiteY278" fmla="*/ 1242859 h 4941646"/>
                <a:gd name="connsiteX279" fmla="*/ 3407289 w 4918970"/>
                <a:gd name="connsiteY279" fmla="*/ 1277298 h 4941646"/>
                <a:gd name="connsiteX280" fmla="*/ 3400860 w 4918970"/>
                <a:gd name="connsiteY280" fmla="*/ 1348718 h 4941646"/>
                <a:gd name="connsiteX281" fmla="*/ 3377352 w 4918970"/>
                <a:gd name="connsiteY281" fmla="*/ 1419703 h 4941646"/>
                <a:gd name="connsiteX282" fmla="*/ 3379240 w 4918970"/>
                <a:gd name="connsiteY282" fmla="*/ 1420547 h 4941646"/>
                <a:gd name="connsiteX283" fmla="*/ 3373022 w 4918970"/>
                <a:gd name="connsiteY283" fmla="*/ 1432777 h 4941646"/>
                <a:gd name="connsiteX284" fmla="*/ 3370362 w 4918970"/>
                <a:gd name="connsiteY284" fmla="*/ 1440807 h 4941646"/>
                <a:gd name="connsiteX285" fmla="*/ 3369221 w 4918970"/>
                <a:gd name="connsiteY285" fmla="*/ 1440252 h 4941646"/>
                <a:gd name="connsiteX286" fmla="*/ 3350258 w 4918970"/>
                <a:gd name="connsiteY286" fmla="*/ 1477552 h 4941646"/>
                <a:gd name="connsiteX287" fmla="*/ 3208358 w 4918970"/>
                <a:gd name="connsiteY287" fmla="*/ 1612788 h 4941646"/>
                <a:gd name="connsiteX288" fmla="*/ 3144889 w 4918970"/>
                <a:gd name="connsiteY288" fmla="*/ 1644698 h 4941646"/>
                <a:gd name="connsiteX289" fmla="*/ 3154217 w 4918970"/>
                <a:gd name="connsiteY289" fmla="*/ 1649724 h 4941646"/>
                <a:gd name="connsiteX290" fmla="*/ 3152848 w 4918970"/>
                <a:gd name="connsiteY290" fmla="*/ 1651953 h 4941646"/>
                <a:gd name="connsiteX291" fmla="*/ 3223949 w 4918970"/>
                <a:gd name="connsiteY291" fmla="*/ 1706023 h 4941646"/>
                <a:gd name="connsiteX292" fmla="*/ 3356001 w 4918970"/>
                <a:gd name="connsiteY292" fmla="*/ 2021867 h 4941646"/>
                <a:gd name="connsiteX293" fmla="*/ 3132866 w 4918970"/>
                <a:gd name="connsiteY293" fmla="*/ 2410848 h 4941646"/>
                <a:gd name="connsiteX294" fmla="*/ 2737858 w 4918970"/>
                <a:gd name="connsiteY294" fmla="*/ 2437548 h 4941646"/>
                <a:gd name="connsiteX295" fmla="*/ 2701034 w 4918970"/>
                <a:gd name="connsiteY295" fmla="*/ 2419433 h 4941646"/>
                <a:gd name="connsiteX296" fmla="*/ 2700731 w 4918970"/>
                <a:gd name="connsiteY296" fmla="*/ 2420039 h 4941646"/>
                <a:gd name="connsiteX297" fmla="*/ 2696754 w 4918970"/>
                <a:gd name="connsiteY297" fmla="*/ 2417327 h 4941646"/>
                <a:gd name="connsiteX298" fmla="*/ 2684430 w 4918970"/>
                <a:gd name="connsiteY298" fmla="*/ 2411265 h 4941646"/>
                <a:gd name="connsiteX299" fmla="*/ 2685400 w 4918970"/>
                <a:gd name="connsiteY299" fmla="*/ 2409585 h 4941646"/>
                <a:gd name="connsiteX300" fmla="*/ 2631899 w 4918970"/>
                <a:gd name="connsiteY300" fmla="*/ 2373108 h 4941646"/>
                <a:gd name="connsiteX301" fmla="*/ 2529392 w 4918970"/>
                <a:gd name="connsiteY301" fmla="*/ 2154648 h 4941646"/>
                <a:gd name="connsiteX302" fmla="*/ 2679116 w 4918970"/>
                <a:gd name="connsiteY302" fmla="*/ 1876497 h 4941646"/>
                <a:gd name="connsiteX303" fmla="*/ 2994995 w 4918970"/>
                <a:gd name="connsiteY303" fmla="*/ 1873358 h 4941646"/>
                <a:gd name="connsiteX304" fmla="*/ 2994526 w 4918970"/>
                <a:gd name="connsiteY304" fmla="*/ 1874172 h 4941646"/>
                <a:gd name="connsiteX305" fmla="*/ 3011997 w 4918970"/>
                <a:gd name="connsiteY305" fmla="*/ 1880172 h 4941646"/>
                <a:gd name="connsiteX306" fmla="*/ 3068145 w 4918970"/>
                <a:gd name="connsiteY306" fmla="*/ 2076348 h 4941646"/>
                <a:gd name="connsiteX307" fmla="*/ 2870171 w 4918970"/>
                <a:gd name="connsiteY307" fmla="*/ 2125814 h 4941646"/>
                <a:gd name="connsiteX308" fmla="*/ 2801095 w 4918970"/>
                <a:gd name="connsiteY308" fmla="*/ 2037967 h 4941646"/>
                <a:gd name="connsiteX309" fmla="*/ 2797201 w 4918970"/>
                <a:gd name="connsiteY309" fmla="*/ 1992482 h 4941646"/>
                <a:gd name="connsiteX310" fmla="*/ 2759157 w 4918970"/>
                <a:gd name="connsiteY310" fmla="*/ 2008973 h 4941646"/>
                <a:gd name="connsiteX311" fmla="*/ 2684056 w 4918970"/>
                <a:gd name="connsiteY311" fmla="*/ 2148498 h 4941646"/>
                <a:gd name="connsiteX312" fmla="*/ 2735473 w 4918970"/>
                <a:gd name="connsiteY312" fmla="*/ 2258077 h 4941646"/>
                <a:gd name="connsiteX313" fmla="*/ 2763794 w 4918970"/>
                <a:gd name="connsiteY313" fmla="*/ 2277388 h 4941646"/>
                <a:gd name="connsiteX314" fmla="*/ 2833373 w 4918970"/>
                <a:gd name="connsiteY314" fmla="*/ 2306107 h 4941646"/>
                <a:gd name="connsiteX315" fmla="*/ 3054924 w 4918970"/>
                <a:gd name="connsiteY315" fmla="*/ 2276426 h 4941646"/>
                <a:gd name="connsiteX316" fmla="*/ 3200618 w 4918970"/>
                <a:gd name="connsiteY316" fmla="*/ 2022445 h 4941646"/>
                <a:gd name="connsiteX317" fmla="*/ 3114395 w 4918970"/>
                <a:gd name="connsiteY317" fmla="*/ 1816222 h 4941646"/>
                <a:gd name="connsiteX318" fmla="*/ 3066418 w 4918970"/>
                <a:gd name="connsiteY318" fmla="*/ 1779737 h 4941646"/>
                <a:gd name="connsiteX319" fmla="*/ 3010286 w 4918970"/>
                <a:gd name="connsiteY319" fmla="*/ 1749573 h 4941646"/>
                <a:gd name="connsiteX320" fmla="*/ 2536778 w 4918970"/>
                <a:gd name="connsiteY320" fmla="*/ 1843873 h 4941646"/>
                <a:gd name="connsiteX321" fmla="*/ 2456830 w 4918970"/>
                <a:gd name="connsiteY321" fmla="*/ 1902128 h 4941646"/>
                <a:gd name="connsiteX322" fmla="*/ 2455345 w 4918970"/>
                <a:gd name="connsiteY322" fmla="*/ 1916822 h 4941646"/>
                <a:gd name="connsiteX323" fmla="*/ 2429696 w 4918970"/>
                <a:gd name="connsiteY323" fmla="*/ 2045788 h 4941646"/>
                <a:gd name="connsiteX324" fmla="*/ 2229545 w 4918970"/>
                <a:gd name="connsiteY324" fmla="*/ 2519902 h 4941646"/>
                <a:gd name="connsiteX325" fmla="*/ 2197254 w 4918970"/>
                <a:gd name="connsiteY325" fmla="*/ 2567245 h 4941646"/>
                <a:gd name="connsiteX326" fmla="*/ 2210207 w 4918970"/>
                <a:gd name="connsiteY326" fmla="*/ 2560344 h 4941646"/>
                <a:gd name="connsiteX327" fmla="*/ 2307035 w 4918970"/>
                <a:gd name="connsiteY327" fmla="*/ 2541967 h 4941646"/>
                <a:gd name="connsiteX328" fmla="*/ 2475482 w 4918970"/>
                <a:gd name="connsiteY328" fmla="*/ 2609099 h 4941646"/>
                <a:gd name="connsiteX329" fmla="*/ 2485730 w 4918970"/>
                <a:gd name="connsiteY329" fmla="*/ 2623253 h 4941646"/>
                <a:gd name="connsiteX330" fmla="*/ 2475481 w 4918970"/>
                <a:gd name="connsiteY330" fmla="*/ 2637407 h 4941646"/>
                <a:gd name="connsiteX331" fmla="*/ 2307035 w 4918970"/>
                <a:gd name="connsiteY331" fmla="*/ 2704540 h 4941646"/>
                <a:gd name="connsiteX332" fmla="*/ 2170449 w 4918970"/>
                <a:gd name="connsiteY332" fmla="*/ 2664984 h 4941646"/>
                <a:gd name="connsiteX333" fmla="*/ 2146378 w 4918970"/>
                <a:gd name="connsiteY333" fmla="*/ 2644149 h 4941646"/>
                <a:gd name="connsiteX334" fmla="*/ 2079343 w 4918970"/>
                <a:gd name="connsiteY334" fmla="*/ 2745459 h 4941646"/>
                <a:gd name="connsiteX335" fmla="*/ 1913424 w 4918970"/>
                <a:gd name="connsiteY335" fmla="*/ 3117982 h 4941646"/>
                <a:gd name="connsiteX336" fmla="*/ 1998251 w 4918970"/>
                <a:gd name="connsiteY336" fmla="*/ 3834996 h 4941646"/>
                <a:gd name="connsiteX337" fmla="*/ 2063140 w 4918970"/>
                <a:gd name="connsiteY337" fmla="*/ 3881282 h 4941646"/>
                <a:gd name="connsiteX338" fmla="*/ 2128893 w 4918970"/>
                <a:gd name="connsiteY338" fmla="*/ 3908853 h 4941646"/>
                <a:gd name="connsiteX339" fmla="*/ 2350607 w 4918970"/>
                <a:gd name="connsiteY339" fmla="*/ 3880408 h 4941646"/>
                <a:gd name="connsiteX340" fmla="*/ 2497715 w 4918970"/>
                <a:gd name="connsiteY340" fmla="*/ 3627243 h 4941646"/>
                <a:gd name="connsiteX341" fmla="*/ 2412642 w 4918970"/>
                <a:gd name="connsiteY341" fmla="*/ 3420533 h 4941646"/>
                <a:gd name="connsiteX342" fmla="*/ 2352977 w 4918970"/>
                <a:gd name="connsiteY342" fmla="*/ 3374633 h 4941646"/>
                <a:gd name="connsiteX343" fmla="*/ 2322100 w 4918970"/>
                <a:gd name="connsiteY343" fmla="*/ 3359763 h 4941646"/>
                <a:gd name="connsiteX344" fmla="*/ 2201492 w 4918970"/>
                <a:gd name="connsiteY344" fmla="*/ 3370025 h 4941646"/>
                <a:gd name="connsiteX345" fmla="*/ 2118211 w 4918970"/>
                <a:gd name="connsiteY345" fmla="*/ 3504827 h 4941646"/>
                <a:gd name="connsiteX346" fmla="*/ 2122951 w 4918970"/>
                <a:gd name="connsiteY346" fmla="*/ 3546019 h 4941646"/>
                <a:gd name="connsiteX347" fmla="*/ 2164289 w 4918970"/>
                <a:gd name="connsiteY347" fmla="*/ 3526650 h 4941646"/>
                <a:gd name="connsiteX348" fmla="*/ 2274904 w 4918970"/>
                <a:gd name="connsiteY348" fmla="*/ 3542548 h 4941646"/>
                <a:gd name="connsiteX349" fmla="*/ 2331052 w 4918970"/>
                <a:gd name="connsiteY349" fmla="*/ 3738732 h 4941646"/>
                <a:gd name="connsiteX350" fmla="*/ 2133078 w 4918970"/>
                <a:gd name="connsiteY350" fmla="*/ 3788198 h 4941646"/>
                <a:gd name="connsiteX351" fmla="*/ 2119146 w 4918970"/>
                <a:gd name="connsiteY351" fmla="*/ 3776068 h 4941646"/>
                <a:gd name="connsiteX352" fmla="*/ 2118677 w 4918970"/>
                <a:gd name="connsiteY352" fmla="*/ 3776880 h 4941646"/>
                <a:gd name="connsiteX353" fmla="*/ 1963455 w 4918970"/>
                <a:gd name="connsiteY353" fmla="*/ 3501751 h 4941646"/>
                <a:gd name="connsiteX354" fmla="*/ 2129486 w 4918970"/>
                <a:gd name="connsiteY354" fmla="*/ 3233007 h 4941646"/>
                <a:gd name="connsiteX355" fmla="*/ 2207762 w 4918970"/>
                <a:gd name="connsiteY355" fmla="*/ 3204486 h 4941646"/>
                <a:gd name="connsiteX356" fmla="*/ 2247867 w 4918970"/>
                <a:gd name="connsiteY356" fmla="*/ 3201172 h 4941646"/>
                <a:gd name="connsiteX357" fmla="*/ 2232236 w 4918970"/>
                <a:gd name="connsiteY357" fmla="*/ 3168950 h 4941646"/>
                <a:gd name="connsiteX358" fmla="*/ 2229363 w 4918970"/>
                <a:gd name="connsiteY358" fmla="*/ 3025925 h 4941646"/>
                <a:gd name="connsiteX359" fmla="*/ 2338456 w 4918970"/>
                <a:gd name="connsiteY359" fmla="*/ 2879719 h 4941646"/>
                <a:gd name="connsiteX360" fmla="*/ 2354880 w 4918970"/>
                <a:gd name="connsiteY360" fmla="*/ 2873445 h 4941646"/>
                <a:gd name="connsiteX361" fmla="*/ 2365964 w 4918970"/>
                <a:gd name="connsiteY361" fmla="*/ 2887090 h 4941646"/>
                <a:gd name="connsiteX362" fmla="*/ 2387340 w 4918970"/>
                <a:gd name="connsiteY362" fmla="*/ 3068255 h 4941646"/>
                <a:gd name="connsiteX363" fmla="*/ 2313339 w 4918970"/>
                <a:gd name="connsiteY363" fmla="*/ 3190681 h 4941646"/>
                <a:gd name="connsiteX364" fmla="*/ 2300031 w 4918970"/>
                <a:gd name="connsiteY364" fmla="*/ 3199699 h 4941646"/>
                <a:gd name="connsiteX365" fmla="*/ 2369931 w 4918970"/>
                <a:gd name="connsiteY365" fmla="*/ 3212550 h 4941646"/>
                <a:gd name="connsiteX366" fmla="*/ 2428272 w 4918970"/>
                <a:gd name="connsiteY366" fmla="*/ 3240645 h 4941646"/>
                <a:gd name="connsiteX367" fmla="*/ 2429241 w 4918970"/>
                <a:gd name="connsiteY367" fmla="*/ 3238966 h 4941646"/>
                <a:gd name="connsiteX368" fmla="*/ 2436692 w 4918970"/>
                <a:gd name="connsiteY368" fmla="*/ 3244699 h 4941646"/>
                <a:gd name="connsiteX369" fmla="*/ 2444991 w 4918970"/>
                <a:gd name="connsiteY369" fmla="*/ 3248696 h 4941646"/>
                <a:gd name="connsiteX370" fmla="*/ 2443946 w 4918970"/>
                <a:gd name="connsiteY370" fmla="*/ 3250279 h 4941646"/>
                <a:gd name="connsiteX371" fmla="*/ 2522808 w 4918970"/>
                <a:gd name="connsiteY371" fmla="*/ 3310948 h 4941646"/>
                <a:gd name="connsiteX372" fmla="*/ 2653099 w 4918970"/>
                <a:gd name="connsiteY372" fmla="*/ 3627532 h 4941646"/>
                <a:gd name="connsiteX373" fmla="*/ 2592491 w 4918970"/>
                <a:gd name="connsiteY373" fmla="*/ 3851638 h 4941646"/>
                <a:gd name="connsiteX374" fmla="*/ 2549418 w 4918970"/>
                <a:gd name="connsiteY374" fmla="*/ 3907558 h 4941646"/>
                <a:gd name="connsiteX375" fmla="*/ 2562428 w 4918970"/>
                <a:gd name="connsiteY375" fmla="*/ 3908496 h 4941646"/>
                <a:gd name="connsiteX376" fmla="*/ 2687729 w 4918970"/>
                <a:gd name="connsiteY376" fmla="*/ 3977518 h 4941646"/>
                <a:gd name="connsiteX377" fmla="*/ 2759800 w 4918970"/>
                <a:gd name="connsiteY377" fmla="*/ 4145101 h 4941646"/>
                <a:gd name="connsiteX378" fmla="*/ 2757022 w 4918970"/>
                <a:gd name="connsiteY378" fmla="*/ 4162460 h 4941646"/>
                <a:gd name="connsiteX379" fmla="*/ 2739663 w 4918970"/>
                <a:gd name="connsiteY379" fmla="*/ 4165237 h 4941646"/>
                <a:gd name="connsiteX380" fmla="*/ 2572081 w 4918970"/>
                <a:gd name="connsiteY380" fmla="*/ 4093167 h 4941646"/>
                <a:gd name="connsiteX381" fmla="*/ 2503058 w 4918970"/>
                <a:gd name="connsiteY381" fmla="*/ 3967867 h 4941646"/>
                <a:gd name="connsiteX382" fmla="*/ 2502371 w 4918970"/>
                <a:gd name="connsiteY382" fmla="*/ 3958335 h 4941646"/>
                <a:gd name="connsiteX383" fmla="*/ 2427798 w 4918970"/>
                <a:gd name="connsiteY383" fmla="*/ 4015263 h 4941646"/>
                <a:gd name="connsiteX384" fmla="*/ 2232329 w 4918970"/>
                <a:gd name="connsiteY384" fmla="*/ 4073606 h 4941646"/>
                <a:gd name="connsiteX385" fmla="*/ 2218633 w 4918970"/>
                <a:gd name="connsiteY385" fmla="*/ 4072875 h 4941646"/>
                <a:gd name="connsiteX386" fmla="*/ 2272337 w 4918970"/>
                <a:gd name="connsiteY386" fmla="*/ 4158898 h 4941646"/>
                <a:gd name="connsiteX387" fmla="*/ 2364192 w 4918970"/>
                <a:gd name="connsiteY387" fmla="*/ 4533287 h 4941646"/>
                <a:gd name="connsiteX388" fmla="*/ 2359669 w 4918970"/>
                <a:gd name="connsiteY388" fmla="*/ 4559743 h 4941646"/>
                <a:gd name="connsiteX389" fmla="*/ 2379450 w 4918970"/>
                <a:gd name="connsiteY389" fmla="*/ 4550148 h 4941646"/>
                <a:gd name="connsiteX390" fmla="*/ 2522475 w 4918970"/>
                <a:gd name="connsiteY390" fmla="*/ 4547273 h 4941646"/>
                <a:gd name="connsiteX391" fmla="*/ 2668681 w 4918970"/>
                <a:gd name="connsiteY391" fmla="*/ 4656368 h 4941646"/>
                <a:gd name="connsiteX392" fmla="*/ 2674956 w 4918970"/>
                <a:gd name="connsiteY392" fmla="*/ 4672791 h 4941646"/>
                <a:gd name="connsiteX393" fmla="*/ 2661310 w 4918970"/>
                <a:gd name="connsiteY393" fmla="*/ 4683876 h 4941646"/>
                <a:gd name="connsiteX394" fmla="*/ 2480145 w 4918970"/>
                <a:gd name="connsiteY394" fmla="*/ 4705251 h 4941646"/>
                <a:gd name="connsiteX395" fmla="*/ 2357718 w 4918970"/>
                <a:gd name="connsiteY395" fmla="*/ 4631251 h 4941646"/>
                <a:gd name="connsiteX396" fmla="*/ 2347296 w 4918970"/>
                <a:gd name="connsiteY396" fmla="*/ 4615869 h 4941646"/>
                <a:gd name="connsiteX397" fmla="*/ 2331028 w 4918970"/>
                <a:gd name="connsiteY397" fmla="*/ 4662657 h 4941646"/>
                <a:gd name="connsiteX398" fmla="*/ 2298826 w 4918970"/>
                <a:gd name="connsiteY398" fmla="*/ 4720121 h 4941646"/>
                <a:gd name="connsiteX399" fmla="*/ 2192432 w 4918970"/>
                <a:gd name="connsiteY399" fmla="*/ 4647203 h 4941646"/>
                <a:gd name="connsiteX400" fmla="*/ 2077891 w 4918970"/>
                <a:gd name="connsiteY400" fmla="*/ 4093146 h 4941646"/>
                <a:gd name="connsiteX401" fmla="*/ 2030142 w 4918970"/>
                <a:gd name="connsiteY401" fmla="*/ 4038512 h 4941646"/>
                <a:gd name="connsiteX402" fmla="*/ 1990057 w 4918970"/>
                <a:gd name="connsiteY402" fmla="*/ 4018513 h 4941646"/>
                <a:gd name="connsiteX403" fmla="*/ 1989796 w 4918970"/>
                <a:gd name="connsiteY403" fmla="*/ 4018975 h 4941646"/>
                <a:gd name="connsiteX404" fmla="*/ 1986827 w 4918970"/>
                <a:gd name="connsiteY404" fmla="*/ 4016902 h 4941646"/>
                <a:gd name="connsiteX405" fmla="*/ 1979367 w 4918970"/>
                <a:gd name="connsiteY405" fmla="*/ 4013180 h 4941646"/>
                <a:gd name="connsiteX406" fmla="*/ 1979985 w 4918970"/>
                <a:gd name="connsiteY406" fmla="*/ 4012124 h 4941646"/>
                <a:gd name="connsiteX407" fmla="*/ 1905212 w 4918970"/>
                <a:gd name="connsiteY407" fmla="*/ 3959905 h 4941646"/>
                <a:gd name="connsiteX408" fmla="*/ 1713204 w 4918970"/>
                <a:gd name="connsiteY408" fmla="*/ 3510714 h 4941646"/>
                <a:gd name="connsiteX409" fmla="*/ 1712753 w 4918970"/>
                <a:gd name="connsiteY409" fmla="*/ 3467954 h 4941646"/>
                <a:gd name="connsiteX410" fmla="*/ 1658348 w 4918970"/>
                <a:gd name="connsiteY410" fmla="*/ 3501613 h 4941646"/>
                <a:gd name="connsiteX411" fmla="*/ 1362288 w 4918970"/>
                <a:gd name="connsiteY411" fmla="*/ 3601394 h 4941646"/>
                <a:gd name="connsiteX412" fmla="*/ 1338188 w 4918970"/>
                <a:gd name="connsiteY412" fmla="*/ 3602827 h 4941646"/>
                <a:gd name="connsiteX413" fmla="*/ 1338250 w 4918970"/>
                <a:gd name="connsiteY413" fmla="*/ 3602937 h 4941646"/>
                <a:gd name="connsiteX414" fmla="*/ 1333477 w 4918970"/>
                <a:gd name="connsiteY414" fmla="*/ 3603107 h 4941646"/>
                <a:gd name="connsiteX415" fmla="*/ 1292186 w 4918970"/>
                <a:gd name="connsiteY415" fmla="*/ 3605562 h 4941646"/>
                <a:gd name="connsiteX416" fmla="*/ 1282307 w 4918970"/>
                <a:gd name="connsiteY416" fmla="*/ 3604941 h 4941646"/>
                <a:gd name="connsiteX417" fmla="*/ 1259058 w 4918970"/>
                <a:gd name="connsiteY417" fmla="*/ 3605775 h 4941646"/>
                <a:gd name="connsiteX418" fmla="*/ 936958 w 4918970"/>
                <a:gd name="connsiteY418" fmla="*/ 3770778 h 4941646"/>
                <a:gd name="connsiteX419" fmla="*/ 918844 w 4918970"/>
                <a:gd name="connsiteY419" fmla="*/ 3810221 h 4941646"/>
                <a:gd name="connsiteX420" fmla="*/ 904767 w 4918970"/>
                <a:gd name="connsiteY420" fmla="*/ 3852730 h 4941646"/>
                <a:gd name="connsiteX421" fmla="*/ 942129 w 4918970"/>
                <a:gd name="connsiteY421" fmla="*/ 4032575 h 4941646"/>
                <a:gd name="connsiteX422" fmla="*/ 1158872 w 4918970"/>
                <a:gd name="connsiteY422" fmla="*/ 4137047 h 4941646"/>
                <a:gd name="connsiteX423" fmla="*/ 1322835 w 4918970"/>
                <a:gd name="connsiteY423" fmla="*/ 4054243 h 4941646"/>
                <a:gd name="connsiteX424" fmla="*/ 1356651 w 4918970"/>
                <a:gd name="connsiteY424" fmla="*/ 4002458 h 4941646"/>
                <a:gd name="connsiteX425" fmla="*/ 1366880 w 4918970"/>
                <a:gd name="connsiteY425" fmla="*/ 3976207 h 4941646"/>
                <a:gd name="connsiteX426" fmla="*/ 1350825 w 4918970"/>
                <a:gd name="connsiteY426" fmla="*/ 3878046 h 4941646"/>
                <a:gd name="connsiteX427" fmla="*/ 1235103 w 4918970"/>
                <a:gd name="connsiteY427" fmla="*/ 3818361 h 4941646"/>
                <a:gd name="connsiteX428" fmla="*/ 1201655 w 4918970"/>
                <a:gd name="connsiteY428" fmla="*/ 3824857 h 4941646"/>
                <a:gd name="connsiteX429" fmla="*/ 1220145 w 4918970"/>
                <a:gd name="connsiteY429" fmla="*/ 3857497 h 4941646"/>
                <a:gd name="connsiteX430" fmla="*/ 1214134 w 4918970"/>
                <a:gd name="connsiteY430" fmla="*/ 3949131 h 4941646"/>
                <a:gd name="connsiteX431" fmla="*/ 1056963 w 4918970"/>
                <a:gd name="connsiteY431" fmla="*/ 4007571 h 4941646"/>
                <a:gd name="connsiteX432" fmla="*/ 1003883 w 4918970"/>
                <a:gd name="connsiteY432" fmla="*/ 3848509 h 4941646"/>
                <a:gd name="connsiteX433" fmla="*/ 1012938 w 4918970"/>
                <a:gd name="connsiteY433" fmla="*/ 3836325 h 4941646"/>
                <a:gd name="connsiteX434" fmla="*/ 1012242 w 4918970"/>
                <a:gd name="connsiteY434" fmla="*/ 3835992 h 4941646"/>
                <a:gd name="connsiteX435" fmla="*/ 1227810 w 4918970"/>
                <a:gd name="connsiteY435" fmla="*/ 3691376 h 4941646"/>
                <a:gd name="connsiteX436" fmla="*/ 1458516 w 4918970"/>
                <a:gd name="connsiteY436" fmla="*/ 3810364 h 4941646"/>
                <a:gd name="connsiteX437" fmla="*/ 1497451 w 4918970"/>
                <a:gd name="connsiteY437" fmla="*/ 3955959 h 4941646"/>
                <a:gd name="connsiteX438" fmla="*/ 1496715 w 4918970"/>
                <a:gd name="connsiteY438" fmla="*/ 3961274 h 4941646"/>
                <a:gd name="connsiteX439" fmla="*/ 1513226 w 4918970"/>
                <a:gd name="connsiteY439" fmla="*/ 3951183 h 4941646"/>
                <a:gd name="connsiteX440" fmla="*/ 1561311 w 4918970"/>
                <a:gd name="connsiteY440" fmla="*/ 3933306 h 4941646"/>
                <a:gd name="connsiteX441" fmla="*/ 1742476 w 4918970"/>
                <a:gd name="connsiteY441" fmla="*/ 3954683 h 4941646"/>
                <a:gd name="connsiteX442" fmla="*/ 1756122 w 4918970"/>
                <a:gd name="connsiteY442" fmla="*/ 3965768 h 4941646"/>
                <a:gd name="connsiteX443" fmla="*/ 1749847 w 4918970"/>
                <a:gd name="connsiteY443" fmla="*/ 3982190 h 4941646"/>
                <a:gd name="connsiteX444" fmla="*/ 1603641 w 4918970"/>
                <a:gd name="connsiteY444" fmla="*/ 4091284 h 4941646"/>
                <a:gd name="connsiteX445" fmla="*/ 1460622 w 4918970"/>
                <a:gd name="connsiteY445" fmla="*/ 4088411 h 4941646"/>
                <a:gd name="connsiteX446" fmla="*/ 1453840 w 4918970"/>
                <a:gd name="connsiteY446" fmla="*/ 4085121 h 4941646"/>
                <a:gd name="connsiteX447" fmla="*/ 1419601 w 4918970"/>
                <a:gd name="connsiteY447" fmla="*/ 4137552 h 4941646"/>
                <a:gd name="connsiteX448" fmla="*/ 1168487 w 4918970"/>
                <a:gd name="connsiteY448" fmla="*/ 4264371 h 4941646"/>
                <a:gd name="connsiteX449" fmla="*/ 901176 w 4918970"/>
                <a:gd name="connsiteY449" fmla="*/ 4176705 h 4941646"/>
                <a:gd name="connsiteX450" fmla="*/ 847574 w 4918970"/>
                <a:gd name="connsiteY450" fmla="*/ 4116718 h 4941646"/>
                <a:gd name="connsiteX451" fmla="*/ 825259 w 4918970"/>
                <a:gd name="connsiteY451" fmla="*/ 4119417 h 4941646"/>
                <a:gd name="connsiteX452" fmla="*/ 458485 w 4918970"/>
                <a:gd name="connsiteY452" fmla="*/ 4327754 h 4941646"/>
                <a:gd name="connsiteX453" fmla="*/ 432251 w 4918970"/>
                <a:gd name="connsiteY453" fmla="*/ 4381186 h 4941646"/>
                <a:gd name="connsiteX454" fmla="*/ 413192 w 4918970"/>
                <a:gd name="connsiteY454" fmla="*/ 4449178 h 4941646"/>
                <a:gd name="connsiteX455" fmla="*/ 471614 w 4918970"/>
                <a:gd name="connsiteY455" fmla="*/ 4670017 h 4941646"/>
                <a:gd name="connsiteX456" fmla="*/ 749050 w 4918970"/>
                <a:gd name="connsiteY456" fmla="*/ 4781711 h 4941646"/>
                <a:gd name="connsiteX457" fmla="*/ 944190 w 4918970"/>
                <a:gd name="connsiteY457" fmla="*/ 4662952 h 4941646"/>
                <a:gd name="connsiteX458" fmla="*/ 980446 w 4918970"/>
                <a:gd name="connsiteY458" fmla="*/ 4595335 h 4941646"/>
                <a:gd name="connsiteX459" fmla="*/ 990196 w 4918970"/>
                <a:gd name="connsiteY459" fmla="*/ 4561858 h 4941646"/>
                <a:gd name="connsiteX460" fmla="*/ 959961 w 4918970"/>
                <a:gd name="connsiteY460" fmla="*/ 4443579 h 4941646"/>
                <a:gd name="connsiteX461" fmla="*/ 812026 w 4918970"/>
                <a:gd name="connsiteY461" fmla="*/ 4383114 h 4941646"/>
                <a:gd name="connsiteX462" fmla="*/ 771834 w 4918970"/>
                <a:gd name="connsiteY462" fmla="*/ 4394668 h 4941646"/>
                <a:gd name="connsiteX463" fmla="*/ 797967 w 4918970"/>
                <a:gd name="connsiteY463" fmla="*/ 4432577 h 4941646"/>
                <a:gd name="connsiteX464" fmla="*/ 800520 w 4918970"/>
                <a:gd name="connsiteY464" fmla="*/ 4545260 h 4941646"/>
                <a:gd name="connsiteX465" fmla="*/ 614674 w 4918970"/>
                <a:gd name="connsiteY465" fmla="*/ 4633695 h 4941646"/>
                <a:gd name="connsiteX466" fmla="*/ 532588 w 4918970"/>
                <a:gd name="connsiteY466" fmla="*/ 4444960 h 4941646"/>
                <a:gd name="connsiteX467" fmla="*/ 542341 w 4918970"/>
                <a:gd name="connsiteY467" fmla="*/ 4429085 h 4941646"/>
                <a:gd name="connsiteX468" fmla="*/ 541456 w 4918970"/>
                <a:gd name="connsiteY468" fmla="*/ 4428753 h 4941646"/>
                <a:gd name="connsiteX469" fmla="*/ 789387 w 4918970"/>
                <a:gd name="connsiteY469" fmla="*/ 4228646 h 4941646"/>
                <a:gd name="connsiteX470" fmla="*/ 873407 w 4918970"/>
                <a:gd name="connsiteY470" fmla="*/ 4227715 h 4941646"/>
                <a:gd name="connsiteX471" fmla="*/ 1084313 w 4918970"/>
                <a:gd name="connsiteY471" fmla="*/ 4349192 h 4941646"/>
                <a:gd name="connsiteX472" fmla="*/ 1144592 w 4918970"/>
                <a:gd name="connsiteY472" fmla="*/ 4584998 h 4941646"/>
                <a:gd name="connsiteX473" fmla="*/ 1133389 w 4918970"/>
                <a:gd name="connsiteY473" fmla="*/ 4623469 h 4941646"/>
                <a:gd name="connsiteX474" fmla="*/ 1165933 w 4918970"/>
                <a:gd name="connsiteY474" fmla="*/ 4617024 h 4941646"/>
                <a:gd name="connsiteX475" fmla="*/ 1336648 w 4918970"/>
                <a:gd name="connsiteY475" fmla="*/ 4658088 h 4941646"/>
                <a:gd name="connsiteX476" fmla="*/ 1476319 w 4918970"/>
                <a:gd name="connsiteY476" fmla="*/ 4833086 h 4941646"/>
                <a:gd name="connsiteX477" fmla="*/ 1478662 w 4918970"/>
                <a:gd name="connsiteY477" fmla="*/ 4854536 h 4941646"/>
                <a:gd name="connsiteX478" fmla="*/ 1459014 w 4918970"/>
                <a:gd name="connsiteY478" fmla="*/ 4863455 h 4941646"/>
                <a:gd name="connsiteX479" fmla="*/ 1237261 w 4918970"/>
                <a:gd name="connsiteY479" fmla="*/ 4832499 h 4941646"/>
                <a:gd name="connsiteX480" fmla="*/ 1114911 w 4918970"/>
                <a:gd name="connsiteY480" fmla="*/ 4706563 h 4941646"/>
                <a:gd name="connsiteX481" fmla="*/ 1107787 w 4918970"/>
                <a:gd name="connsiteY481" fmla="*/ 4686386 h 4941646"/>
                <a:gd name="connsiteX482" fmla="*/ 1071110 w 4918970"/>
                <a:gd name="connsiteY482" fmla="*/ 4754786 h 4941646"/>
                <a:gd name="connsiteX483" fmla="*/ 772312 w 4918970"/>
                <a:gd name="connsiteY483" fmla="*/ 4936631 h 4941646"/>
                <a:gd name="connsiteX484" fmla="*/ 347500 w 4918970"/>
                <a:gd name="connsiteY484" fmla="*/ 4765606 h 4941646"/>
                <a:gd name="connsiteX485" fmla="*/ 332275 w 4918970"/>
                <a:gd name="connsiteY485" fmla="*/ 4740143 h 4941646"/>
                <a:gd name="connsiteX486" fmla="*/ 325130 w 4918970"/>
                <a:gd name="connsiteY486" fmla="*/ 4762098 h 4941646"/>
                <a:gd name="connsiteX487" fmla="*/ 233543 w 4918970"/>
                <a:gd name="connsiteY487" fmla="*/ 4861170 h 4941646"/>
                <a:gd name="connsiteX488" fmla="*/ 63786 w 4918970"/>
                <a:gd name="connsiteY488" fmla="*/ 4889174 h 4941646"/>
                <a:gd name="connsiteX489" fmla="*/ 48522 w 4918970"/>
                <a:gd name="connsiteY489" fmla="*/ 4882697 h 4941646"/>
                <a:gd name="connsiteX490" fmla="*/ 49913 w 4918970"/>
                <a:gd name="connsiteY490" fmla="*/ 4866175 h 4941646"/>
                <a:gd name="connsiteX491" fmla="*/ 153873 w 4918970"/>
                <a:gd name="connsiteY491" fmla="*/ 4729084 h 4941646"/>
                <a:gd name="connsiteX492" fmla="*/ 284231 w 4918970"/>
                <a:gd name="connsiteY492" fmla="*/ 4694287 h 4941646"/>
                <a:gd name="connsiteX493" fmla="*/ 307227 w 4918970"/>
                <a:gd name="connsiteY493" fmla="*/ 4698253 h 4941646"/>
                <a:gd name="connsiteX494" fmla="*/ 293168 w 4918970"/>
                <a:gd name="connsiteY494" fmla="*/ 4674739 h 4941646"/>
                <a:gd name="connsiteX495" fmla="*/ 270323 w 4918970"/>
                <a:gd name="connsiteY495" fmla="*/ 4368629 h 4941646"/>
                <a:gd name="connsiteX496" fmla="*/ 284548 w 4918970"/>
                <a:gd name="connsiteY496" fmla="*/ 4328406 h 4941646"/>
                <a:gd name="connsiteX497" fmla="*/ 283726 w 4918970"/>
                <a:gd name="connsiteY497" fmla="*/ 4328098 h 4941646"/>
                <a:gd name="connsiteX498" fmla="*/ 287408 w 4918970"/>
                <a:gd name="connsiteY498" fmla="*/ 4320319 h 4941646"/>
                <a:gd name="connsiteX499" fmla="*/ 290630 w 4918970"/>
                <a:gd name="connsiteY499" fmla="*/ 4311206 h 4941646"/>
                <a:gd name="connsiteX500" fmla="*/ 291536 w 4918970"/>
                <a:gd name="connsiteY500" fmla="*/ 4311597 h 4941646"/>
                <a:gd name="connsiteX501" fmla="*/ 315794 w 4918970"/>
                <a:gd name="connsiteY501" fmla="*/ 4260335 h 4941646"/>
                <a:gd name="connsiteX502" fmla="*/ 719506 w 4918970"/>
                <a:gd name="connsiteY502" fmla="*/ 3985998 h 4941646"/>
                <a:gd name="connsiteX503" fmla="*/ 780948 w 4918970"/>
                <a:gd name="connsiteY503" fmla="*/ 3973295 h 4941646"/>
                <a:gd name="connsiteX504" fmla="*/ 780381 w 4918970"/>
                <a:gd name="connsiteY504" fmla="*/ 3971460 h 4941646"/>
                <a:gd name="connsiteX505" fmla="*/ 775378 w 4918970"/>
                <a:gd name="connsiteY505" fmla="*/ 3924003 h 4941646"/>
                <a:gd name="connsiteX506" fmla="*/ 752527 w 4918970"/>
                <a:gd name="connsiteY506" fmla="*/ 3939676 h 4941646"/>
                <a:gd name="connsiteX507" fmla="*/ 366592 w 4918970"/>
                <a:gd name="connsiteY507" fmla="*/ 4026020 h 4941646"/>
                <a:gd name="connsiteX508" fmla="*/ 302733 w 4918970"/>
                <a:gd name="connsiteY508" fmla="*/ 4008370 h 4941646"/>
                <a:gd name="connsiteX509" fmla="*/ 302616 w 4918970"/>
                <a:gd name="connsiteY509" fmla="*/ 4008711 h 4941646"/>
                <a:gd name="connsiteX510" fmla="*/ 299957 w 4918970"/>
                <a:gd name="connsiteY510" fmla="*/ 4007602 h 4941646"/>
                <a:gd name="connsiteX511" fmla="*/ 297629 w 4918970"/>
                <a:gd name="connsiteY511" fmla="*/ 4006959 h 4941646"/>
                <a:gd name="connsiteX512" fmla="*/ 297734 w 4918970"/>
                <a:gd name="connsiteY512" fmla="*/ 4006674 h 4941646"/>
                <a:gd name="connsiteX513" fmla="*/ 286645 w 4918970"/>
                <a:gd name="connsiteY513" fmla="*/ 4002049 h 4941646"/>
                <a:gd name="connsiteX514" fmla="*/ 287455 w 4918970"/>
                <a:gd name="connsiteY514" fmla="*/ 4013393 h 4941646"/>
                <a:gd name="connsiteX515" fmla="*/ 247552 w 4918970"/>
                <a:gd name="connsiteY515" fmla="*/ 4119307 h 4941646"/>
                <a:gd name="connsiteX516" fmla="*/ 124460 w 4918970"/>
                <a:gd name="connsiteY516" fmla="*/ 4194665 h 4941646"/>
                <a:gd name="connsiteX517" fmla="*/ 110552 w 4918970"/>
                <a:gd name="connsiteY517" fmla="*/ 4194450 h 4941646"/>
                <a:gd name="connsiteX518" fmla="*/ 106417 w 4918970"/>
                <a:gd name="connsiteY518" fmla="*/ 4181170 h 4941646"/>
                <a:gd name="connsiteX519" fmla="*/ 143933 w 4918970"/>
                <a:gd name="connsiteY519" fmla="*/ 4041803 h 4941646"/>
                <a:gd name="connsiteX520" fmla="*/ 201808 w 4918970"/>
                <a:gd name="connsiteY520" fmla="*/ 3988849 h 4941646"/>
                <a:gd name="connsiteX521" fmla="*/ 231767 w 4918970"/>
                <a:gd name="connsiteY521" fmla="*/ 3974775 h 4941646"/>
                <a:gd name="connsiteX522" fmla="*/ 189176 w 4918970"/>
                <a:gd name="connsiteY522" fmla="*/ 3948821 h 4941646"/>
                <a:gd name="connsiteX523" fmla="*/ 133166 w 4918970"/>
                <a:gd name="connsiteY523" fmla="*/ 3898689 h 4941646"/>
                <a:gd name="connsiteX524" fmla="*/ 41109 w 4918970"/>
                <a:gd name="connsiteY524" fmla="*/ 3727050 h 4941646"/>
                <a:gd name="connsiteX525" fmla="*/ 161388 w 4918970"/>
                <a:gd name="connsiteY525" fmla="*/ 3389507 h 4941646"/>
                <a:gd name="connsiteX526" fmla="*/ 365829 w 4918970"/>
                <a:gd name="connsiteY526" fmla="*/ 3312723 h 4941646"/>
                <a:gd name="connsiteX527" fmla="*/ 375070 w 4918970"/>
                <a:gd name="connsiteY527" fmla="*/ 3312901 h 4941646"/>
                <a:gd name="connsiteX528" fmla="*/ 374562 w 4918970"/>
                <a:gd name="connsiteY528" fmla="*/ 3312625 h 4941646"/>
                <a:gd name="connsiteX529" fmla="*/ 327092 w 4918970"/>
                <a:gd name="connsiteY529" fmla="*/ 3273063 h 4941646"/>
                <a:gd name="connsiteX530" fmla="*/ 250395 w 4918970"/>
                <a:gd name="connsiteY530" fmla="*/ 2971203 h 4941646"/>
                <a:gd name="connsiteX531" fmla="*/ 333621 w 4918970"/>
                <a:gd name="connsiteY531" fmla="*/ 2833033 h 4941646"/>
                <a:gd name="connsiteX532" fmla="*/ 435592 w 4918970"/>
                <a:gd name="connsiteY532" fmla="*/ 2767916 h 4941646"/>
                <a:gd name="connsiteX533" fmla="*/ 471059 w 4918970"/>
                <a:gd name="connsiteY533" fmla="*/ 2756771 h 4941646"/>
                <a:gd name="connsiteX534" fmla="*/ 470992 w 4918970"/>
                <a:gd name="connsiteY534" fmla="*/ 2756517 h 4941646"/>
                <a:gd name="connsiteX535" fmla="*/ 472886 w 4918970"/>
                <a:gd name="connsiteY535" fmla="*/ 2756198 h 4941646"/>
                <a:gd name="connsiteX536" fmla="*/ 475071 w 4918970"/>
                <a:gd name="connsiteY536" fmla="*/ 2755511 h 4941646"/>
                <a:gd name="connsiteX537" fmla="*/ 475144 w 4918970"/>
                <a:gd name="connsiteY537" fmla="*/ 2755816 h 4941646"/>
                <a:gd name="connsiteX538" fmla="*/ 527092 w 4918970"/>
                <a:gd name="connsiteY538" fmla="*/ 2747047 h 4941646"/>
                <a:gd name="connsiteX539" fmla="*/ 830038 w 4918970"/>
                <a:gd name="connsiteY539" fmla="*/ 2859786 h 4941646"/>
                <a:gd name="connsiteX540" fmla="*/ 891461 w 4918970"/>
                <a:gd name="connsiteY540" fmla="*/ 2920919 h 4941646"/>
                <a:gd name="connsiteX541" fmla="*/ 953876 w 4918970"/>
                <a:gd name="connsiteY541" fmla="*/ 2838945 h 4941646"/>
                <a:gd name="connsiteX542" fmla="*/ 1047311 w 4918970"/>
                <a:gd name="connsiteY542" fmla="*/ 2766790 h 4941646"/>
                <a:gd name="connsiteX543" fmla="*/ 1271471 w 4918970"/>
                <a:gd name="connsiteY543" fmla="*/ 2706391 h 4941646"/>
                <a:gd name="connsiteX544" fmla="*/ 1442318 w 4918970"/>
                <a:gd name="connsiteY544" fmla="*/ 2740090 h 4941646"/>
                <a:gd name="connsiteX545" fmla="*/ 1474465 w 4918970"/>
                <a:gd name="connsiteY545" fmla="*/ 2755904 h 4941646"/>
                <a:gd name="connsiteX546" fmla="*/ 1482100 w 4918970"/>
                <a:gd name="connsiteY546" fmla="*/ 2725130 h 4941646"/>
                <a:gd name="connsiteX547" fmla="*/ 1571467 w 4918970"/>
                <a:gd name="connsiteY547" fmla="*/ 2613425 h 4941646"/>
                <a:gd name="connsiteX548" fmla="*/ 1748880 w 4918970"/>
                <a:gd name="connsiteY548" fmla="*/ 2570968 h 4941646"/>
                <a:gd name="connsiteX549" fmla="*/ 1765513 w 4918970"/>
                <a:gd name="connsiteY549" fmla="*/ 2576663 h 4941646"/>
                <a:gd name="connsiteX550" fmla="*/ 1765291 w 4918970"/>
                <a:gd name="connsiteY550" fmla="*/ 2594242 h 4941646"/>
                <a:gd name="connsiteX551" fmla="*/ 1665714 w 4918970"/>
                <a:gd name="connsiteY551" fmla="*/ 2747090 h 4941646"/>
                <a:gd name="connsiteX552" fmla="*/ 1575449 w 4918970"/>
                <a:gd name="connsiteY552" fmla="*/ 2788114 h 4941646"/>
                <a:gd name="connsiteX553" fmla="*/ 1532152 w 4918970"/>
                <a:gd name="connsiteY553" fmla="*/ 2793541 h 4941646"/>
                <a:gd name="connsiteX554" fmla="*/ 1548269 w 4918970"/>
                <a:gd name="connsiteY554" fmla="*/ 2804530 h 4941646"/>
                <a:gd name="connsiteX555" fmla="*/ 1650776 w 4918970"/>
                <a:gd name="connsiteY555" fmla="*/ 3022990 h 4941646"/>
                <a:gd name="connsiteX556" fmla="*/ 1501052 w 4918970"/>
                <a:gd name="connsiteY556" fmla="*/ 3301149 h 4941646"/>
                <a:gd name="connsiteX557" fmla="*/ 1185181 w 4918970"/>
                <a:gd name="connsiteY557" fmla="*/ 3304288 h 4941646"/>
                <a:gd name="connsiteX558" fmla="*/ 1185650 w 4918970"/>
                <a:gd name="connsiteY558" fmla="*/ 3303475 h 4941646"/>
                <a:gd name="connsiteX559" fmla="*/ 1168179 w 4918970"/>
                <a:gd name="connsiteY559" fmla="*/ 3297475 h 4941646"/>
                <a:gd name="connsiteX560" fmla="*/ 1112032 w 4918970"/>
                <a:gd name="connsiteY560" fmla="*/ 3101290 h 4941646"/>
                <a:gd name="connsiteX561" fmla="*/ 1310004 w 4918970"/>
                <a:gd name="connsiteY561" fmla="*/ 3051824 h 4941646"/>
                <a:gd name="connsiteX562" fmla="*/ 1379081 w 4918970"/>
                <a:gd name="connsiteY562" fmla="*/ 3139671 h 4941646"/>
                <a:gd name="connsiteX563" fmla="*/ 1382976 w 4918970"/>
                <a:gd name="connsiteY563" fmla="*/ 3185155 h 4941646"/>
                <a:gd name="connsiteX564" fmla="*/ 1421019 w 4918970"/>
                <a:gd name="connsiteY564" fmla="*/ 3168665 h 4941646"/>
                <a:gd name="connsiteX565" fmla="*/ 1496112 w 4918970"/>
                <a:gd name="connsiteY565" fmla="*/ 3029140 h 4941646"/>
                <a:gd name="connsiteX566" fmla="*/ 1444703 w 4918970"/>
                <a:gd name="connsiteY566" fmla="*/ 2919561 h 4941646"/>
                <a:gd name="connsiteX567" fmla="*/ 1416382 w 4918970"/>
                <a:gd name="connsiteY567" fmla="*/ 2900250 h 4941646"/>
                <a:gd name="connsiteX568" fmla="*/ 1346804 w 4918970"/>
                <a:gd name="connsiteY568" fmla="*/ 2871532 h 4941646"/>
                <a:gd name="connsiteX569" fmla="*/ 1125252 w 4918970"/>
                <a:gd name="connsiteY569" fmla="*/ 2901212 h 4941646"/>
                <a:gd name="connsiteX570" fmla="*/ 979558 w 4918970"/>
                <a:gd name="connsiteY570" fmla="*/ 3155193 h 4941646"/>
                <a:gd name="connsiteX571" fmla="*/ 1065781 w 4918970"/>
                <a:gd name="connsiteY571" fmla="*/ 3361426 h 4941646"/>
                <a:gd name="connsiteX572" fmla="*/ 1112129 w 4918970"/>
                <a:gd name="connsiteY572" fmla="*/ 3396670 h 4941646"/>
                <a:gd name="connsiteX573" fmla="*/ 1167119 w 4918970"/>
                <a:gd name="connsiteY573" fmla="*/ 3426954 h 4941646"/>
                <a:gd name="connsiteX574" fmla="*/ 1642841 w 4918970"/>
                <a:gd name="connsiteY574" fmla="*/ 3334132 h 4941646"/>
                <a:gd name="connsiteX575" fmla="*/ 1723066 w 4918970"/>
                <a:gd name="connsiteY575" fmla="*/ 3275705 h 4941646"/>
                <a:gd name="connsiteX576" fmla="*/ 1723871 w 4918970"/>
                <a:gd name="connsiteY576" fmla="*/ 3267252 h 4941646"/>
                <a:gd name="connsiteX577" fmla="*/ 1749278 w 4918970"/>
                <a:gd name="connsiteY577" fmla="*/ 3136731 h 4941646"/>
                <a:gd name="connsiteX578" fmla="*/ 1885391 w 4918970"/>
                <a:gd name="connsiteY578" fmla="*/ 2774066 h 4941646"/>
                <a:gd name="connsiteX579" fmla="*/ 1892863 w 4918970"/>
                <a:gd name="connsiteY579" fmla="*/ 2760730 h 4941646"/>
                <a:gd name="connsiteX580" fmla="*/ 1883647 w 4918970"/>
                <a:gd name="connsiteY580" fmla="*/ 2755317 h 4941646"/>
                <a:gd name="connsiteX581" fmla="*/ 1800233 w 4918970"/>
                <a:gd name="connsiteY581" fmla="*/ 2593083 h 4941646"/>
                <a:gd name="connsiteX582" fmla="*/ 1851273 w 4918970"/>
                <a:gd name="connsiteY582" fmla="*/ 2417948 h 4941646"/>
                <a:gd name="connsiteX583" fmla="*/ 1864461 w 4918970"/>
                <a:gd name="connsiteY583" fmla="*/ 2406324 h 4941646"/>
                <a:gd name="connsiteX584" fmla="*/ 1879621 w 4918970"/>
                <a:gd name="connsiteY584" fmla="*/ 2415227 h 4941646"/>
                <a:gd name="connsiteX585" fmla="*/ 1963035 w 4918970"/>
                <a:gd name="connsiteY585" fmla="*/ 2577461 h 4941646"/>
                <a:gd name="connsiteX586" fmla="*/ 1963114 w 4918970"/>
                <a:gd name="connsiteY586" fmla="*/ 2628761 h 4941646"/>
                <a:gd name="connsiteX587" fmla="*/ 1960205 w 4918970"/>
                <a:gd name="connsiteY587" fmla="*/ 2643795 h 4941646"/>
                <a:gd name="connsiteX588" fmla="*/ 2025217 w 4918970"/>
                <a:gd name="connsiteY588" fmla="*/ 2548400 h 4941646"/>
                <a:gd name="connsiteX589" fmla="*/ 2024468 w 4918970"/>
                <a:gd name="connsiteY589" fmla="*/ 2547577 h 4941646"/>
                <a:gd name="connsiteX590" fmla="*/ 2265586 w 4918970"/>
                <a:gd name="connsiteY590" fmla="*/ 2063542 h 4941646"/>
                <a:gd name="connsiteX591" fmla="*/ 2124212 w 4918970"/>
                <a:gd name="connsiteY591" fmla="*/ 1299884 h 4941646"/>
                <a:gd name="connsiteX592" fmla="*/ 2124792 w 4918970"/>
                <a:gd name="connsiteY592" fmla="*/ 1298877 h 4941646"/>
                <a:gd name="connsiteX593" fmla="*/ 2058300 w 4918970"/>
                <a:gd name="connsiteY593" fmla="*/ 1269084 h 4941646"/>
                <a:gd name="connsiteX594" fmla="*/ 1833426 w 4918970"/>
                <a:gd name="connsiteY594" fmla="*/ 1293197 h 4941646"/>
                <a:gd name="connsiteX595" fmla="*/ 1680840 w 4918970"/>
                <a:gd name="connsiteY595" fmla="*/ 1547045 h 4941646"/>
                <a:gd name="connsiteX596" fmla="*/ 1765051 w 4918970"/>
                <a:gd name="connsiteY596" fmla="*/ 1756945 h 4941646"/>
                <a:gd name="connsiteX597" fmla="*/ 1820301 w 4918970"/>
                <a:gd name="connsiteY597" fmla="*/ 1799930 h 4941646"/>
                <a:gd name="connsiteX598" fmla="*/ 1820419 w 4918970"/>
                <a:gd name="connsiteY598" fmla="*/ 1799752 h 4941646"/>
                <a:gd name="connsiteX599" fmla="*/ 1978676 w 4918970"/>
                <a:gd name="connsiteY599" fmla="*/ 1807621 h 4941646"/>
                <a:gd name="connsiteX600" fmla="*/ 2061957 w 4918970"/>
                <a:gd name="connsiteY600" fmla="*/ 1672820 h 4941646"/>
                <a:gd name="connsiteX601" fmla="*/ 2057217 w 4918970"/>
                <a:gd name="connsiteY601" fmla="*/ 1631628 h 4941646"/>
                <a:gd name="connsiteX602" fmla="*/ 2015879 w 4918970"/>
                <a:gd name="connsiteY602" fmla="*/ 1650997 h 4941646"/>
                <a:gd name="connsiteX603" fmla="*/ 1905264 w 4918970"/>
                <a:gd name="connsiteY603" fmla="*/ 1635099 h 4941646"/>
                <a:gd name="connsiteX604" fmla="*/ 1849116 w 4918970"/>
                <a:gd name="connsiteY604" fmla="*/ 1438916 h 4941646"/>
                <a:gd name="connsiteX605" fmla="*/ 2047090 w 4918970"/>
                <a:gd name="connsiteY605" fmla="*/ 1389450 h 4941646"/>
                <a:gd name="connsiteX606" fmla="*/ 2061022 w 4918970"/>
                <a:gd name="connsiteY606" fmla="*/ 1401579 h 4941646"/>
                <a:gd name="connsiteX607" fmla="*/ 2061491 w 4918970"/>
                <a:gd name="connsiteY607" fmla="*/ 1400767 h 4941646"/>
                <a:gd name="connsiteX608" fmla="*/ 2216713 w 4918970"/>
                <a:gd name="connsiteY608" fmla="*/ 1675895 h 4941646"/>
                <a:gd name="connsiteX609" fmla="*/ 2050681 w 4918970"/>
                <a:gd name="connsiteY609" fmla="*/ 1944630 h 4941646"/>
                <a:gd name="connsiteX610" fmla="*/ 1992462 w 4918970"/>
                <a:gd name="connsiteY610" fmla="*/ 1968071 h 4941646"/>
                <a:gd name="connsiteX611" fmla="*/ 1933487 w 4918970"/>
                <a:gd name="connsiteY611" fmla="*/ 1978911 h 4941646"/>
                <a:gd name="connsiteX612" fmla="*/ 1947932 w 4918970"/>
                <a:gd name="connsiteY612" fmla="*/ 2008688 h 4941646"/>
                <a:gd name="connsiteX613" fmla="*/ 1950805 w 4918970"/>
                <a:gd name="connsiteY613" fmla="*/ 2151713 h 4941646"/>
                <a:gd name="connsiteX614" fmla="*/ 1841712 w 4918970"/>
                <a:gd name="connsiteY614" fmla="*/ 2297919 h 4941646"/>
                <a:gd name="connsiteX615" fmla="*/ 1825288 w 4918970"/>
                <a:gd name="connsiteY615" fmla="*/ 2304193 h 4941646"/>
                <a:gd name="connsiteX616" fmla="*/ 1814204 w 4918970"/>
                <a:gd name="connsiteY616" fmla="*/ 2290548 h 4941646"/>
                <a:gd name="connsiteX617" fmla="*/ 1792828 w 4918970"/>
                <a:gd name="connsiteY617" fmla="*/ 2109383 h 4941646"/>
                <a:gd name="connsiteX618" fmla="*/ 1866829 w 4918970"/>
                <a:gd name="connsiteY618" fmla="*/ 1986956 h 4941646"/>
                <a:gd name="connsiteX619" fmla="*/ 1879518 w 4918970"/>
                <a:gd name="connsiteY619" fmla="*/ 1978359 h 4941646"/>
                <a:gd name="connsiteX620" fmla="*/ 1870375 w 4918970"/>
                <a:gd name="connsiteY620" fmla="*/ 1978207 h 4941646"/>
                <a:gd name="connsiteX621" fmla="*/ 1810237 w 4918970"/>
                <a:gd name="connsiteY621" fmla="*/ 1965088 h 4941646"/>
                <a:gd name="connsiteX622" fmla="*/ 1750045 w 4918970"/>
                <a:gd name="connsiteY622" fmla="*/ 1936101 h 4941646"/>
                <a:gd name="connsiteX623" fmla="*/ 1749147 w 4918970"/>
                <a:gd name="connsiteY623" fmla="*/ 1937640 h 4941646"/>
                <a:gd name="connsiteX624" fmla="*/ 1742500 w 4918970"/>
                <a:gd name="connsiteY624" fmla="*/ 1932468 h 4941646"/>
                <a:gd name="connsiteX625" fmla="*/ 1735176 w 4918970"/>
                <a:gd name="connsiteY625" fmla="*/ 1928942 h 4941646"/>
                <a:gd name="connsiteX626" fmla="*/ 1736124 w 4918970"/>
                <a:gd name="connsiteY626" fmla="*/ 1927507 h 4941646"/>
                <a:gd name="connsiteX627" fmla="*/ 1655361 w 4918970"/>
                <a:gd name="connsiteY627" fmla="*/ 1864680 h 4941646"/>
                <a:gd name="connsiteX628" fmla="*/ 1559676 w 4918970"/>
                <a:gd name="connsiteY628" fmla="*/ 1718695 h 4941646"/>
                <a:gd name="connsiteX629" fmla="*/ 1551680 w 4918970"/>
                <a:gd name="connsiteY629" fmla="*/ 1691464 h 4941646"/>
                <a:gd name="connsiteX630" fmla="*/ 1548839 w 4918970"/>
                <a:gd name="connsiteY630" fmla="*/ 1699861 h 4941646"/>
                <a:gd name="connsiteX631" fmla="*/ 1406967 w 4918970"/>
                <a:gd name="connsiteY631" fmla="*/ 1814530 h 4941646"/>
                <a:gd name="connsiteX632" fmla="*/ 1225111 w 4918970"/>
                <a:gd name="connsiteY632" fmla="*/ 1800177 h 4941646"/>
                <a:gd name="connsiteX633" fmla="*/ 1211047 w 4918970"/>
                <a:gd name="connsiteY633" fmla="*/ 1789629 h 4941646"/>
                <a:gd name="connsiteX634" fmla="*/ 1216682 w 4918970"/>
                <a:gd name="connsiteY634" fmla="*/ 1772975 h 4941646"/>
                <a:gd name="connsiteX635" fmla="*/ 1358558 w 4918970"/>
                <a:gd name="connsiteY635" fmla="*/ 1658308 h 4941646"/>
                <a:gd name="connsiteX636" fmla="*/ 1540410 w 4918970"/>
                <a:gd name="connsiteY636" fmla="*/ 1672659 h 4941646"/>
                <a:gd name="connsiteX637" fmla="*/ 1547783 w 4918970"/>
                <a:gd name="connsiteY637" fmla="*/ 1678190 h 4941646"/>
                <a:gd name="connsiteX638" fmla="*/ 1534861 w 4918970"/>
                <a:gd name="connsiteY638" fmla="*/ 1634179 h 4941646"/>
                <a:gd name="connsiteX639" fmla="*/ 1527107 w 4918970"/>
                <a:gd name="connsiteY639" fmla="*/ 1545003 h 4941646"/>
                <a:gd name="connsiteX640" fmla="*/ 1759495 w 4918970"/>
                <a:gd name="connsiteY640" fmla="*/ 1158392 h 4941646"/>
                <a:gd name="connsiteX641" fmla="*/ 1870340 w 4918970"/>
                <a:gd name="connsiteY641" fmla="*/ 1115575 h 4941646"/>
                <a:gd name="connsiteX642" fmla="*/ 1962100 w 4918970"/>
                <a:gd name="connsiteY642" fmla="*/ 1105952 h 4941646"/>
                <a:gd name="connsiteX643" fmla="*/ 1904225 w 4918970"/>
                <a:gd name="connsiteY643" fmla="*/ 1012071 h 4941646"/>
                <a:gd name="connsiteX644" fmla="*/ 1847799 w 4918970"/>
                <a:gd name="connsiteY644" fmla="*/ 517974 h 4941646"/>
                <a:gd name="connsiteX645" fmla="*/ 1883586 w 4918970"/>
                <a:gd name="connsiteY645" fmla="*/ 457675 h 4941646"/>
                <a:gd name="connsiteX646" fmla="*/ 1881986 w 4918970"/>
                <a:gd name="connsiteY646" fmla="*/ 456591 h 4941646"/>
                <a:gd name="connsiteX647" fmla="*/ 1888714 w 4918970"/>
                <a:gd name="connsiteY647" fmla="*/ 449036 h 4941646"/>
                <a:gd name="connsiteX648" fmla="*/ 1893876 w 4918970"/>
                <a:gd name="connsiteY648" fmla="*/ 440336 h 4941646"/>
                <a:gd name="connsiteX649" fmla="*/ 1895449 w 4918970"/>
                <a:gd name="connsiteY649" fmla="*/ 441470 h 4941646"/>
                <a:gd name="connsiteX650" fmla="*/ 1946490 w 4918970"/>
                <a:gd name="connsiteY650" fmla="*/ 384136 h 4941646"/>
                <a:gd name="connsiteX651" fmla="*/ 1968652 w 4918970"/>
                <a:gd name="connsiteY651" fmla="*/ 368534 h 4941646"/>
                <a:gd name="connsiteX652" fmla="*/ 1909373 w 4918970"/>
                <a:gd name="connsiteY652" fmla="*/ 358232 h 4941646"/>
                <a:gd name="connsiteX653" fmla="*/ 1826558 w 4918970"/>
                <a:gd name="connsiteY653" fmla="*/ 303712 h 4941646"/>
                <a:gd name="connsiteX654" fmla="*/ 1751877 w 4918970"/>
                <a:gd name="connsiteY654" fmla="*/ 137278 h 4941646"/>
                <a:gd name="connsiteX655" fmla="*/ 1754383 w 4918970"/>
                <a:gd name="connsiteY655" fmla="*/ 119877 h 4941646"/>
                <a:gd name="connsiteX656" fmla="*/ 4511458 w 4918970"/>
                <a:gd name="connsiteY656" fmla="*/ 4639 h 4941646"/>
                <a:gd name="connsiteX657" fmla="*/ 4799030 w 4918970"/>
                <a:gd name="connsiteY657" fmla="*/ 177844 h 4941646"/>
                <a:gd name="connsiteX658" fmla="*/ 4826415 w 4918970"/>
                <a:gd name="connsiteY658" fmla="*/ 432711 h 4941646"/>
                <a:gd name="connsiteX659" fmla="*/ 4795970 w 4918970"/>
                <a:gd name="connsiteY659" fmla="*/ 500816 h 4941646"/>
                <a:gd name="connsiteX660" fmla="*/ 4797223 w 4918970"/>
                <a:gd name="connsiteY660" fmla="*/ 501491 h 4941646"/>
                <a:gd name="connsiteX661" fmla="*/ 4793180 w 4918970"/>
                <a:gd name="connsiteY661" fmla="*/ 507059 h 4941646"/>
                <a:gd name="connsiteX662" fmla="*/ 4790329 w 4918970"/>
                <a:gd name="connsiteY662" fmla="*/ 513436 h 4941646"/>
                <a:gd name="connsiteX663" fmla="*/ 4789101 w 4918970"/>
                <a:gd name="connsiteY663" fmla="*/ 512678 h 4941646"/>
                <a:gd name="connsiteX664" fmla="*/ 4760754 w 4918970"/>
                <a:gd name="connsiteY664" fmla="*/ 551715 h 4941646"/>
                <a:gd name="connsiteX665" fmla="*/ 4595801 w 4918970"/>
                <a:gd name="connsiteY665" fmla="*/ 623232 h 4941646"/>
                <a:gd name="connsiteX666" fmla="*/ 4391957 w 4918970"/>
                <a:gd name="connsiteY666" fmla="*/ 505591 h 4941646"/>
                <a:gd name="connsiteX667" fmla="*/ 4396591 w 4918970"/>
                <a:gd name="connsiteY667" fmla="*/ 270283 h 4941646"/>
                <a:gd name="connsiteX668" fmla="*/ 4397185 w 4918970"/>
                <a:gd name="connsiteY668" fmla="*/ 270650 h 4941646"/>
                <a:gd name="connsiteX669" fmla="*/ 4402039 w 4918970"/>
                <a:gd name="connsiteY669" fmla="*/ 257772 h 4941646"/>
                <a:gd name="connsiteX670" fmla="*/ 4549379 w 4918970"/>
                <a:gd name="connsiteY670" fmla="*/ 220288 h 4941646"/>
                <a:gd name="connsiteX671" fmla="*/ 4581849 w 4918970"/>
                <a:gd name="connsiteY671" fmla="*/ 368813 h 4941646"/>
                <a:gd name="connsiteX672" fmla="*/ 4514904 w 4918970"/>
                <a:gd name="connsiteY672" fmla="*/ 418316 h 4941646"/>
                <a:gd name="connsiteX673" fmla="*/ 4480945 w 4918970"/>
                <a:gd name="connsiteY673" fmla="*/ 420212 h 4941646"/>
                <a:gd name="connsiteX674" fmla="*/ 4492386 w 4918970"/>
                <a:gd name="connsiteY674" fmla="*/ 448907 h 4941646"/>
                <a:gd name="connsiteX675" fmla="*/ 4594635 w 4918970"/>
                <a:gd name="connsiteY675" fmla="*/ 507915 h 4941646"/>
                <a:gd name="connsiteX676" fmla="*/ 4695668 w 4918970"/>
                <a:gd name="connsiteY676" fmla="*/ 446851 h 4941646"/>
                <a:gd name="connsiteX677" fmla="*/ 4698368 w 4918970"/>
                <a:gd name="connsiteY677" fmla="*/ 448304 h 4941646"/>
                <a:gd name="connsiteX678" fmla="*/ 4719468 w 4918970"/>
                <a:gd name="connsiteY678" fmla="*/ 401104 h 4941646"/>
                <a:gd name="connsiteX679" fmla="*/ 4701238 w 4918970"/>
                <a:gd name="connsiteY679" fmla="*/ 231444 h 4941646"/>
                <a:gd name="connsiteX680" fmla="*/ 4509807 w 4918970"/>
                <a:gd name="connsiteY680" fmla="*/ 116144 h 4941646"/>
                <a:gd name="connsiteX681" fmla="*/ 4351314 w 4918970"/>
                <a:gd name="connsiteY681" fmla="*/ 179365 h 4941646"/>
                <a:gd name="connsiteX682" fmla="*/ 4316316 w 4918970"/>
                <a:gd name="connsiteY682" fmla="*/ 224102 h 4941646"/>
                <a:gd name="connsiteX683" fmla="*/ 4320229 w 4918970"/>
                <a:gd name="connsiteY683" fmla="*/ 226520 h 4941646"/>
                <a:gd name="connsiteX684" fmla="*/ 4366449 w 4918970"/>
                <a:gd name="connsiteY684" fmla="*/ 614005 h 4941646"/>
                <a:gd name="connsiteX685" fmla="*/ 4402394 w 4918970"/>
                <a:gd name="connsiteY685" fmla="*/ 666270 h 4941646"/>
                <a:gd name="connsiteX686" fmla="*/ 4407067 w 4918970"/>
                <a:gd name="connsiteY686" fmla="*/ 672547 h 4941646"/>
                <a:gd name="connsiteX687" fmla="*/ 4407686 w 4918970"/>
                <a:gd name="connsiteY687" fmla="*/ 673963 h 4941646"/>
                <a:gd name="connsiteX688" fmla="*/ 4409518 w 4918970"/>
                <a:gd name="connsiteY688" fmla="*/ 676628 h 4941646"/>
                <a:gd name="connsiteX689" fmla="*/ 4408889 w 4918970"/>
                <a:gd name="connsiteY689" fmla="*/ 676719 h 4941646"/>
                <a:gd name="connsiteX690" fmla="*/ 4445081 w 4918970"/>
                <a:gd name="connsiteY690" fmla="*/ 759651 h 4941646"/>
                <a:gd name="connsiteX691" fmla="*/ 4459298 w 4918970"/>
                <a:gd name="connsiteY691" fmla="*/ 855235 h 4941646"/>
                <a:gd name="connsiteX692" fmla="*/ 4355512 w 4918970"/>
                <a:gd name="connsiteY692" fmla="*/ 1115441 h 4941646"/>
                <a:gd name="connsiteX693" fmla="*/ 4349161 w 4918970"/>
                <a:gd name="connsiteY693" fmla="*/ 1120410 h 4941646"/>
                <a:gd name="connsiteX694" fmla="*/ 4356461 w 4918970"/>
                <a:gd name="connsiteY694" fmla="*/ 1121858 h 4941646"/>
                <a:gd name="connsiteX695" fmla="*/ 4233195 w 4918970"/>
                <a:gd name="connsiteY695" fmla="*/ 1607970 h 4941646"/>
                <a:gd name="connsiteX696" fmla="*/ 4228785 w 4918970"/>
                <a:gd name="connsiteY696" fmla="*/ 1610383 h 4941646"/>
                <a:gd name="connsiteX697" fmla="*/ 4264415 w 4918970"/>
                <a:gd name="connsiteY697" fmla="*/ 1661217 h 4941646"/>
                <a:gd name="connsiteX698" fmla="*/ 4433762 w 4918970"/>
                <a:gd name="connsiteY698" fmla="*/ 1739304 h 4941646"/>
                <a:gd name="connsiteX699" fmla="*/ 4649298 w 4918970"/>
                <a:gd name="connsiteY699" fmla="*/ 1624450 h 4941646"/>
                <a:gd name="connsiteX700" fmla="*/ 4678925 w 4918970"/>
                <a:gd name="connsiteY700" fmla="*/ 1440335 h 4941646"/>
                <a:gd name="connsiteX701" fmla="*/ 4658605 w 4918970"/>
                <a:gd name="connsiteY701" fmla="*/ 1387613 h 4941646"/>
                <a:gd name="connsiteX702" fmla="*/ 4655574 w 4918970"/>
                <a:gd name="connsiteY702" fmla="*/ 1389044 h 4941646"/>
                <a:gd name="connsiteX703" fmla="*/ 4548812 w 4918970"/>
                <a:gd name="connsiteY703" fmla="*/ 1316605 h 4941646"/>
                <a:gd name="connsiteX704" fmla="*/ 4433837 w 4918970"/>
                <a:gd name="connsiteY704" fmla="*/ 1375139 h 4941646"/>
                <a:gd name="connsiteX705" fmla="*/ 4419705 w 4918970"/>
                <a:gd name="connsiteY705" fmla="*/ 1405799 h 4941646"/>
                <a:gd name="connsiteX706" fmla="*/ 4456658 w 4918970"/>
                <a:gd name="connsiteY706" fmla="*/ 1409817 h 4941646"/>
                <a:gd name="connsiteX707" fmla="*/ 4526879 w 4918970"/>
                <a:gd name="connsiteY707" fmla="*/ 1467682 h 4941646"/>
                <a:gd name="connsiteX708" fmla="*/ 4482924 w 4918970"/>
                <a:gd name="connsiteY708" fmla="*/ 1627916 h 4941646"/>
                <a:gd name="connsiteX709" fmla="*/ 4324272 w 4918970"/>
                <a:gd name="connsiteY709" fmla="*/ 1578555 h 4941646"/>
                <a:gd name="connsiteX710" fmla="*/ 4319713 w 4918970"/>
                <a:gd name="connsiteY710" fmla="*/ 1564222 h 4941646"/>
                <a:gd name="connsiteX711" fmla="*/ 4319043 w 4918970"/>
                <a:gd name="connsiteY711" fmla="*/ 1564589 h 4941646"/>
                <a:gd name="connsiteX712" fmla="*/ 4327483 w 4918970"/>
                <a:gd name="connsiteY712" fmla="*/ 1307515 h 4941646"/>
                <a:gd name="connsiteX713" fmla="*/ 4556701 w 4918970"/>
                <a:gd name="connsiteY713" fmla="*/ 1190819 h 4941646"/>
                <a:gd name="connsiteX714" fmla="*/ 4601450 w 4918970"/>
                <a:gd name="connsiteY714" fmla="*/ 1198211 h 4941646"/>
                <a:gd name="connsiteX715" fmla="*/ 4599262 w 4918970"/>
                <a:gd name="connsiteY715" fmla="*/ 1194560 h 4941646"/>
                <a:gd name="connsiteX716" fmla="*/ 4603780 w 4918970"/>
                <a:gd name="connsiteY716" fmla="*/ 1013286 h 4941646"/>
                <a:gd name="connsiteX717" fmla="*/ 4731746 w 4918970"/>
                <a:gd name="connsiteY717" fmla="*/ 884812 h 4941646"/>
                <a:gd name="connsiteX718" fmla="*/ 4748789 w 4918970"/>
                <a:gd name="connsiteY718" fmla="*/ 880953 h 4941646"/>
                <a:gd name="connsiteX719" fmla="*/ 4757773 w 4918970"/>
                <a:gd name="connsiteY719" fmla="*/ 895944 h 4941646"/>
                <a:gd name="connsiteX720" fmla="*/ 4753254 w 4918970"/>
                <a:gd name="connsiteY720" fmla="*/ 1077218 h 4941646"/>
                <a:gd name="connsiteX721" fmla="*/ 4625289 w 4918970"/>
                <a:gd name="connsiteY721" fmla="*/ 1205693 h 4941646"/>
                <a:gd name="connsiteX722" fmla="*/ 4624645 w 4918970"/>
                <a:gd name="connsiteY722" fmla="*/ 1205839 h 4941646"/>
                <a:gd name="connsiteX723" fmla="*/ 4654085 w 4918970"/>
                <a:gd name="connsiteY723" fmla="*/ 1217079 h 4941646"/>
                <a:gd name="connsiteX724" fmla="*/ 4732622 w 4918970"/>
                <a:gd name="connsiteY724" fmla="*/ 1278332 h 4941646"/>
                <a:gd name="connsiteX725" fmla="*/ 4761319 w 4918970"/>
                <a:gd name="connsiteY725" fmla="*/ 1322562 h 4941646"/>
                <a:gd name="connsiteX726" fmla="*/ 4762703 w 4918970"/>
                <a:gd name="connsiteY726" fmla="*/ 1321804 h 4941646"/>
                <a:gd name="connsiteX727" fmla="*/ 4765449 w 4918970"/>
                <a:gd name="connsiteY727" fmla="*/ 1328927 h 4941646"/>
                <a:gd name="connsiteX728" fmla="*/ 4769542 w 4918970"/>
                <a:gd name="connsiteY728" fmla="*/ 1335237 h 4941646"/>
                <a:gd name="connsiteX729" fmla="*/ 4768136 w 4918970"/>
                <a:gd name="connsiteY729" fmla="*/ 1335901 h 4941646"/>
                <a:gd name="connsiteX730" fmla="*/ 4797456 w 4918970"/>
                <a:gd name="connsiteY730" fmla="*/ 1411974 h 4941646"/>
                <a:gd name="connsiteX731" fmla="*/ 4752950 w 4918970"/>
                <a:gd name="connsiteY731" fmla="*/ 1688557 h 4941646"/>
                <a:gd name="connsiteX732" fmla="*/ 4525367 w 4918970"/>
                <a:gd name="connsiteY732" fmla="*/ 1851912 h 4941646"/>
                <a:gd name="connsiteX733" fmla="*/ 4463072 w 4918970"/>
                <a:gd name="connsiteY733" fmla="*/ 1857857 h 4941646"/>
                <a:gd name="connsiteX734" fmla="*/ 4493298 w 4918970"/>
                <a:gd name="connsiteY734" fmla="*/ 1859926 h 4941646"/>
                <a:gd name="connsiteX735" fmla="*/ 4547877 w 4918970"/>
                <a:gd name="connsiteY735" fmla="*/ 1874748 h 4941646"/>
                <a:gd name="connsiteX736" fmla="*/ 4669981 w 4918970"/>
                <a:gd name="connsiteY736" fmla="*/ 1963149 h 4941646"/>
                <a:gd name="connsiteX737" fmla="*/ 4714395 w 4918970"/>
                <a:gd name="connsiteY737" fmla="*/ 2250817 h 4941646"/>
                <a:gd name="connsiteX738" fmla="*/ 4559918 w 4918970"/>
                <a:gd name="connsiteY738" fmla="*/ 2410616 h 4941646"/>
                <a:gd name="connsiteX739" fmla="*/ 4497665 w 4918970"/>
                <a:gd name="connsiteY739" fmla="*/ 2428174 h 4941646"/>
                <a:gd name="connsiteX740" fmla="*/ 4497912 w 4918970"/>
                <a:gd name="connsiteY740" fmla="*/ 2429383 h 4941646"/>
                <a:gd name="connsiteX741" fmla="*/ 4491958 w 4918970"/>
                <a:gd name="connsiteY741" fmla="*/ 2429783 h 4941646"/>
                <a:gd name="connsiteX742" fmla="*/ 4486128 w 4918970"/>
                <a:gd name="connsiteY742" fmla="*/ 2431428 h 4941646"/>
                <a:gd name="connsiteX743" fmla="*/ 4485951 w 4918970"/>
                <a:gd name="connsiteY743" fmla="*/ 2430189 h 4941646"/>
                <a:gd name="connsiteX744" fmla="*/ 4444216 w 4918970"/>
                <a:gd name="connsiteY744" fmla="*/ 2433000 h 4941646"/>
                <a:gd name="connsiteX745" fmla="*/ 4304979 w 4918970"/>
                <a:gd name="connsiteY745" fmla="*/ 2362900 h 4941646"/>
                <a:gd name="connsiteX746" fmla="*/ 4298913 w 4918970"/>
                <a:gd name="connsiteY746" fmla="*/ 2353458 h 4941646"/>
                <a:gd name="connsiteX747" fmla="*/ 4306437 w 4918970"/>
                <a:gd name="connsiteY747" fmla="*/ 2389244 h 4941646"/>
                <a:gd name="connsiteX748" fmla="*/ 4310875 w 4918970"/>
                <a:gd name="connsiteY748" fmla="*/ 2448946 h 4941646"/>
                <a:gd name="connsiteX749" fmla="*/ 4181044 w 4918970"/>
                <a:gd name="connsiteY749" fmla="*/ 2767565 h 4941646"/>
                <a:gd name="connsiteX750" fmla="*/ 4101726 w 4918970"/>
                <a:gd name="connsiteY750" fmla="*/ 2828674 h 4941646"/>
                <a:gd name="connsiteX751" fmla="*/ 4102777 w 4918970"/>
                <a:gd name="connsiteY751" fmla="*/ 2830268 h 4941646"/>
                <a:gd name="connsiteX752" fmla="*/ 4094455 w 4918970"/>
                <a:gd name="connsiteY752" fmla="*/ 2834276 h 4941646"/>
                <a:gd name="connsiteX753" fmla="*/ 4087028 w 4918970"/>
                <a:gd name="connsiteY753" fmla="*/ 2839998 h 4941646"/>
                <a:gd name="connsiteX754" fmla="*/ 4086059 w 4918970"/>
                <a:gd name="connsiteY754" fmla="*/ 2838318 h 4941646"/>
                <a:gd name="connsiteX755" fmla="*/ 4027718 w 4918970"/>
                <a:gd name="connsiteY755" fmla="*/ 2866413 h 4941646"/>
                <a:gd name="connsiteX756" fmla="*/ 3787273 w 4918970"/>
                <a:gd name="connsiteY756" fmla="*/ 2845955 h 4941646"/>
                <a:gd name="connsiteX757" fmla="*/ 3621242 w 4918970"/>
                <a:gd name="connsiteY757" fmla="*/ 2577213 h 4941646"/>
                <a:gd name="connsiteX758" fmla="*/ 3776463 w 4918970"/>
                <a:gd name="connsiteY758" fmla="*/ 2302084 h 4941646"/>
                <a:gd name="connsiteX759" fmla="*/ 3776933 w 4918970"/>
                <a:gd name="connsiteY759" fmla="*/ 2302895 h 4941646"/>
                <a:gd name="connsiteX760" fmla="*/ 3790865 w 4918970"/>
                <a:gd name="connsiteY760" fmla="*/ 2290766 h 4941646"/>
                <a:gd name="connsiteX761" fmla="*/ 3988838 w 4918970"/>
                <a:gd name="connsiteY761" fmla="*/ 2340233 h 4941646"/>
                <a:gd name="connsiteX762" fmla="*/ 3932691 w 4918970"/>
                <a:gd name="connsiteY762" fmla="*/ 2536416 h 4941646"/>
                <a:gd name="connsiteX763" fmla="*/ 3822075 w 4918970"/>
                <a:gd name="connsiteY763" fmla="*/ 2552314 h 4941646"/>
                <a:gd name="connsiteX764" fmla="*/ 3780737 w 4918970"/>
                <a:gd name="connsiteY764" fmla="*/ 2532945 h 4941646"/>
                <a:gd name="connsiteX765" fmla="*/ 3775997 w 4918970"/>
                <a:gd name="connsiteY765" fmla="*/ 2574137 h 4941646"/>
                <a:gd name="connsiteX766" fmla="*/ 3859279 w 4918970"/>
                <a:gd name="connsiteY766" fmla="*/ 2708938 h 4941646"/>
                <a:gd name="connsiteX767" fmla="*/ 4017535 w 4918970"/>
                <a:gd name="connsiteY767" fmla="*/ 2701069 h 4941646"/>
                <a:gd name="connsiteX768" fmla="*/ 4019802 w 4918970"/>
                <a:gd name="connsiteY768" fmla="*/ 2704504 h 4941646"/>
                <a:gd name="connsiteX769" fmla="*/ 4074773 w 4918970"/>
                <a:gd name="connsiteY769" fmla="*/ 2662154 h 4941646"/>
                <a:gd name="connsiteX770" fmla="*/ 4161198 w 4918970"/>
                <a:gd name="connsiteY770" fmla="*/ 2450056 h 4941646"/>
                <a:gd name="connsiteX771" fmla="*/ 4008347 w 4918970"/>
                <a:gd name="connsiteY771" fmla="*/ 2191978 h 4941646"/>
                <a:gd name="connsiteX772" fmla="*/ 3780815 w 4918970"/>
                <a:gd name="connsiteY772" fmla="*/ 2165827 h 4941646"/>
                <a:gd name="connsiteX773" fmla="*/ 3710985 w 4918970"/>
                <a:gd name="connsiteY773" fmla="*/ 2196425 h 4941646"/>
                <a:gd name="connsiteX774" fmla="*/ 3714072 w 4918970"/>
                <a:gd name="connsiteY774" fmla="*/ 2201772 h 4941646"/>
                <a:gd name="connsiteX775" fmla="*/ 3522106 w 4918970"/>
                <a:gd name="connsiteY775" fmla="*/ 2689097 h 4941646"/>
                <a:gd name="connsiteX776" fmla="*/ 3532307 w 4918970"/>
                <a:gd name="connsiteY776" fmla="*/ 2782745 h 4941646"/>
                <a:gd name="connsiteX777" fmla="*/ 3562072 w 4918970"/>
                <a:gd name="connsiteY777" fmla="*/ 2805592 h 4941646"/>
                <a:gd name="connsiteX778" fmla="*/ 3634829 w 4918970"/>
                <a:gd name="connsiteY778" fmla="*/ 2869938 h 4941646"/>
                <a:gd name="connsiteX779" fmla="*/ 3724413 w 4918970"/>
                <a:gd name="connsiteY779" fmla="*/ 2962086 h 4941646"/>
                <a:gd name="connsiteX780" fmla="*/ 3797434 w 4918970"/>
                <a:gd name="connsiteY780" fmla="*/ 3050432 h 4941646"/>
                <a:gd name="connsiteX781" fmla="*/ 3816294 w 4918970"/>
                <a:gd name="connsiteY781" fmla="*/ 3019338 h 4941646"/>
                <a:gd name="connsiteX782" fmla="*/ 3934847 w 4918970"/>
                <a:gd name="connsiteY782" fmla="*/ 2939277 h 4941646"/>
                <a:gd name="connsiteX783" fmla="*/ 4116857 w 4918970"/>
                <a:gd name="connsiteY783" fmla="*/ 2951520 h 4941646"/>
                <a:gd name="connsiteX784" fmla="*/ 4131042 w 4918970"/>
                <a:gd name="connsiteY784" fmla="*/ 2961904 h 4941646"/>
                <a:gd name="connsiteX785" fmla="*/ 4125601 w 4918970"/>
                <a:gd name="connsiteY785" fmla="*/ 2978622 h 4941646"/>
                <a:gd name="connsiteX786" fmla="*/ 3985064 w 4918970"/>
                <a:gd name="connsiteY786" fmla="*/ 3094927 h 4941646"/>
                <a:gd name="connsiteX787" fmla="*/ 3842075 w 4918970"/>
                <a:gd name="connsiteY787" fmla="*/ 3099246 h 4941646"/>
                <a:gd name="connsiteX788" fmla="*/ 3829598 w 4918970"/>
                <a:gd name="connsiteY788" fmla="*/ 3093950 h 4941646"/>
                <a:gd name="connsiteX789" fmla="*/ 3883909 w 4918970"/>
                <a:gd name="connsiteY789" fmla="*/ 3171086 h 4941646"/>
                <a:gd name="connsiteX790" fmla="*/ 3952198 w 4918970"/>
                <a:gd name="connsiteY790" fmla="*/ 3285565 h 4941646"/>
                <a:gd name="connsiteX791" fmla="*/ 3978288 w 4918970"/>
                <a:gd name="connsiteY791" fmla="*/ 3339647 h 4941646"/>
                <a:gd name="connsiteX792" fmla="*/ 3979775 w 4918970"/>
                <a:gd name="connsiteY792" fmla="*/ 3337792 h 4941646"/>
                <a:gd name="connsiteX793" fmla="*/ 4003845 w 4918970"/>
                <a:gd name="connsiteY793" fmla="*/ 3392625 h 4941646"/>
                <a:gd name="connsiteX794" fmla="*/ 4025450 w 4918970"/>
                <a:gd name="connsiteY794" fmla="*/ 3437411 h 4941646"/>
                <a:gd name="connsiteX795" fmla="*/ 4058529 w 4918970"/>
                <a:gd name="connsiteY795" fmla="*/ 3496224 h 4941646"/>
                <a:gd name="connsiteX796" fmla="*/ 4389625 w 4918970"/>
                <a:gd name="connsiteY796" fmla="*/ 3722024 h 4941646"/>
                <a:gd name="connsiteX797" fmla="*/ 4389615 w 4918970"/>
                <a:gd name="connsiteY797" fmla="*/ 3722221 h 4941646"/>
                <a:gd name="connsiteX798" fmla="*/ 4462143 w 4918970"/>
                <a:gd name="connsiteY798" fmla="*/ 3717792 h 4941646"/>
                <a:gd name="connsiteX799" fmla="*/ 4650029 w 4918970"/>
                <a:gd name="connsiteY799" fmla="*/ 3593182 h 4941646"/>
                <a:gd name="connsiteX800" fmla="*/ 4670204 w 4918970"/>
                <a:gd name="connsiteY800" fmla="*/ 3298554 h 4941646"/>
                <a:gd name="connsiteX801" fmla="*/ 4501059 w 4918970"/>
                <a:gd name="connsiteY801" fmla="*/ 3149494 h 4941646"/>
                <a:gd name="connsiteX802" fmla="*/ 4426620 w 4918970"/>
                <a:gd name="connsiteY802" fmla="*/ 3134582 h 4941646"/>
                <a:gd name="connsiteX803" fmla="*/ 4392049 w 4918970"/>
                <a:gd name="connsiteY803" fmla="*/ 3134901 h 4941646"/>
                <a:gd name="connsiteX804" fmla="*/ 4287518 w 4918970"/>
                <a:gd name="connsiteY804" fmla="*/ 3197970 h 4941646"/>
                <a:gd name="connsiteX805" fmla="*/ 4272296 w 4918970"/>
                <a:gd name="connsiteY805" fmla="*/ 3357058 h 4941646"/>
                <a:gd name="connsiteX806" fmla="*/ 4294955 w 4918970"/>
                <a:gd name="connsiteY806" fmla="*/ 3392208 h 4941646"/>
                <a:gd name="connsiteX807" fmla="*/ 4323712 w 4918970"/>
                <a:gd name="connsiteY807" fmla="*/ 3356251 h 4941646"/>
                <a:gd name="connsiteX808" fmla="*/ 4430869 w 4918970"/>
                <a:gd name="connsiteY808" fmla="*/ 3321301 h 4941646"/>
                <a:gd name="connsiteX809" fmla="*/ 4569156 w 4918970"/>
                <a:gd name="connsiteY809" fmla="*/ 3473737 h 4941646"/>
                <a:gd name="connsiteX810" fmla="*/ 4412121 w 4918970"/>
                <a:gd name="connsiteY810" fmla="*/ 3606776 h 4941646"/>
                <a:gd name="connsiteX811" fmla="*/ 4394107 w 4918970"/>
                <a:gd name="connsiteY811" fmla="*/ 3602017 h 4941646"/>
                <a:gd name="connsiteX812" fmla="*/ 4394045 w 4918970"/>
                <a:gd name="connsiteY812" fmla="*/ 3602961 h 4941646"/>
                <a:gd name="connsiteX813" fmla="*/ 4130926 w 4918970"/>
                <a:gd name="connsiteY813" fmla="*/ 3423292 h 4941646"/>
                <a:gd name="connsiteX814" fmla="*/ 4161274 w 4918970"/>
                <a:gd name="connsiteY814" fmla="*/ 3106130 h 4941646"/>
                <a:gd name="connsiteX815" fmla="*/ 4369668 w 4918970"/>
                <a:gd name="connsiteY815" fmla="*/ 2980392 h 4941646"/>
                <a:gd name="connsiteX816" fmla="*/ 4429834 w 4918970"/>
                <a:gd name="connsiteY816" fmla="*/ 2979836 h 4941646"/>
                <a:gd name="connsiteX817" fmla="*/ 4434981 w 4918970"/>
                <a:gd name="connsiteY817" fmla="*/ 2979670 h 4941646"/>
                <a:gd name="connsiteX818" fmla="*/ 4435102 w 4918970"/>
                <a:gd name="connsiteY818" fmla="*/ 2977839 h 4941646"/>
                <a:gd name="connsiteX819" fmla="*/ 4446169 w 4918970"/>
                <a:gd name="connsiteY819" fmla="*/ 2979309 h 4941646"/>
                <a:gd name="connsiteX820" fmla="*/ 4555338 w 4918970"/>
                <a:gd name="connsiteY820" fmla="*/ 2975780 h 4941646"/>
                <a:gd name="connsiteX821" fmla="*/ 4796000 w 4918970"/>
                <a:gd name="connsiteY821" fmla="*/ 2828189 h 4941646"/>
                <a:gd name="connsiteX822" fmla="*/ 4799625 w 4918970"/>
                <a:gd name="connsiteY822" fmla="*/ 2829853 h 4941646"/>
                <a:gd name="connsiteX823" fmla="*/ 4815114 w 4918970"/>
                <a:gd name="connsiteY823" fmla="*/ 2783102 h 4941646"/>
                <a:gd name="connsiteX824" fmla="*/ 4784639 w 4918970"/>
                <a:gd name="connsiteY824" fmla="*/ 2638323 h 4941646"/>
                <a:gd name="connsiteX825" fmla="*/ 4609469 w 4918970"/>
                <a:gd name="connsiteY825" fmla="*/ 2555498 h 4941646"/>
                <a:gd name="connsiteX826" fmla="*/ 4478235 w 4918970"/>
                <a:gd name="connsiteY826" fmla="*/ 2623814 h 4941646"/>
                <a:gd name="connsiteX827" fmla="*/ 4454293 w 4918970"/>
                <a:gd name="connsiteY827" fmla="*/ 2661714 h 4941646"/>
                <a:gd name="connsiteX828" fmla="*/ 4456640 w 4918970"/>
                <a:gd name="connsiteY828" fmla="*/ 2662966 h 4941646"/>
                <a:gd name="connsiteX829" fmla="*/ 4461076 w 4918970"/>
                <a:gd name="connsiteY829" fmla="*/ 2765229 h 4941646"/>
                <a:gd name="connsiteX830" fmla="*/ 4552778 w 4918970"/>
                <a:gd name="connsiteY830" fmla="*/ 2810706 h 4941646"/>
                <a:gd name="connsiteX831" fmla="*/ 4578988 w 4918970"/>
                <a:gd name="connsiteY831" fmla="*/ 2805185 h 4941646"/>
                <a:gd name="connsiteX832" fmla="*/ 4564050 w 4918970"/>
                <a:gd name="connsiteY832" fmla="*/ 2779758 h 4941646"/>
                <a:gd name="connsiteX833" fmla="*/ 4567636 w 4918970"/>
                <a:gd name="connsiteY833" fmla="*/ 2707657 h 4941646"/>
                <a:gd name="connsiteX834" fmla="*/ 4690452 w 4918970"/>
                <a:gd name="connsiteY834" fmla="*/ 2659769 h 4941646"/>
                <a:gd name="connsiteX835" fmla="*/ 4734149 w 4918970"/>
                <a:gd name="connsiteY835" fmla="*/ 2784137 h 4941646"/>
                <a:gd name="connsiteX836" fmla="*/ 4727184 w 4918970"/>
                <a:gd name="connsiteY836" fmla="*/ 2793826 h 4941646"/>
                <a:gd name="connsiteX837" fmla="*/ 4727735 w 4918970"/>
                <a:gd name="connsiteY837" fmla="*/ 2794079 h 4941646"/>
                <a:gd name="connsiteX838" fmla="*/ 4560088 w 4918970"/>
                <a:gd name="connsiteY838" fmla="*/ 2910429 h 4941646"/>
                <a:gd name="connsiteX839" fmla="*/ 4377268 w 4918970"/>
                <a:gd name="connsiteY839" fmla="*/ 2819766 h 4941646"/>
                <a:gd name="connsiteX840" fmla="*/ 4349678 w 4918970"/>
                <a:gd name="connsiteY840" fmla="*/ 2666339 h 4941646"/>
                <a:gd name="connsiteX841" fmla="*/ 4364247 w 4918970"/>
                <a:gd name="connsiteY841" fmla="*/ 2627128 h 4941646"/>
                <a:gd name="connsiteX842" fmla="*/ 4363110 w 4918970"/>
                <a:gd name="connsiteY842" fmla="*/ 2626606 h 4941646"/>
                <a:gd name="connsiteX843" fmla="*/ 4366345 w 4918970"/>
                <a:gd name="connsiteY843" fmla="*/ 2621485 h 4941646"/>
                <a:gd name="connsiteX844" fmla="*/ 4368423 w 4918970"/>
                <a:gd name="connsiteY844" fmla="*/ 2615892 h 4941646"/>
                <a:gd name="connsiteX845" fmla="*/ 4369511 w 4918970"/>
                <a:gd name="connsiteY845" fmla="*/ 2616473 h 4941646"/>
                <a:gd name="connsiteX846" fmla="*/ 4404056 w 4918970"/>
                <a:gd name="connsiteY846" fmla="*/ 2561787 h 4941646"/>
                <a:gd name="connsiteX847" fmla="*/ 4601201 w 4918970"/>
                <a:gd name="connsiteY847" fmla="*/ 2459159 h 4941646"/>
                <a:gd name="connsiteX848" fmla="*/ 4864344 w 4918970"/>
                <a:gd name="connsiteY848" fmla="*/ 2583582 h 4941646"/>
                <a:gd name="connsiteX849" fmla="*/ 4914355 w 4918970"/>
                <a:gd name="connsiteY849" fmla="*/ 2725790 h 4941646"/>
                <a:gd name="connsiteX850" fmla="*/ 4900573 w 4918970"/>
                <a:gd name="connsiteY850" fmla="*/ 2838021 h 4941646"/>
                <a:gd name="connsiteX851" fmla="*/ 4887492 w 4918970"/>
                <a:gd name="connsiteY851" fmla="*/ 2870210 h 4941646"/>
                <a:gd name="connsiteX852" fmla="*/ 4887715 w 4918970"/>
                <a:gd name="connsiteY852" fmla="*/ 2870313 h 4941646"/>
                <a:gd name="connsiteX853" fmla="*/ 4886818 w 4918970"/>
                <a:gd name="connsiteY853" fmla="*/ 2871868 h 4941646"/>
                <a:gd name="connsiteX854" fmla="*/ 4886011 w 4918970"/>
                <a:gd name="connsiteY854" fmla="*/ 2873850 h 4941646"/>
                <a:gd name="connsiteX855" fmla="*/ 4885748 w 4918970"/>
                <a:gd name="connsiteY855" fmla="*/ 2873722 h 4941646"/>
                <a:gd name="connsiteX856" fmla="*/ 4861144 w 4918970"/>
                <a:gd name="connsiteY856" fmla="*/ 2916370 h 4941646"/>
                <a:gd name="connsiteX857" fmla="*/ 4707094 w 4918970"/>
                <a:gd name="connsiteY857" fmla="*/ 3035317 h 4941646"/>
                <a:gd name="connsiteX858" fmla="*/ 4650554 w 4918970"/>
                <a:gd name="connsiteY858" fmla="*/ 3052260 h 4941646"/>
                <a:gd name="connsiteX859" fmla="*/ 4680574 w 4918970"/>
                <a:gd name="connsiteY859" fmla="*/ 3070314 h 4941646"/>
                <a:gd name="connsiteX860" fmla="*/ 4810900 w 4918970"/>
                <a:gd name="connsiteY860" fmla="*/ 3229518 h 4941646"/>
                <a:gd name="connsiteX861" fmla="*/ 4780000 w 4918970"/>
                <a:gd name="connsiteY861" fmla="*/ 3680752 h 4941646"/>
                <a:gd name="connsiteX862" fmla="*/ 4535097 w 4918970"/>
                <a:gd name="connsiteY862" fmla="*/ 3861008 h 4941646"/>
                <a:gd name="connsiteX863" fmla="*/ 4504921 w 4918970"/>
                <a:gd name="connsiteY863" fmla="*/ 3866391 h 4941646"/>
                <a:gd name="connsiteX864" fmla="*/ 4520290 w 4918970"/>
                <a:gd name="connsiteY864" fmla="*/ 3900658 h 4941646"/>
                <a:gd name="connsiteX865" fmla="*/ 4518984 w 4918970"/>
                <a:gd name="connsiteY865" fmla="*/ 4032086 h 4941646"/>
                <a:gd name="connsiteX866" fmla="*/ 4414762 w 4918970"/>
                <a:gd name="connsiteY866" fmla="*/ 4163346 h 4941646"/>
                <a:gd name="connsiteX867" fmla="*/ 4399507 w 4918970"/>
                <a:gd name="connsiteY867" fmla="*/ 4168655 h 4941646"/>
                <a:gd name="connsiteX868" fmla="*/ 4389704 w 4918970"/>
                <a:gd name="connsiteY868" fmla="*/ 4155818 h 4941646"/>
                <a:gd name="connsiteX869" fmla="*/ 4375070 w 4918970"/>
                <a:gd name="connsiteY869" fmla="*/ 3988853 h 4941646"/>
                <a:gd name="connsiteX870" fmla="*/ 4446408 w 4918970"/>
                <a:gd name="connsiteY870" fmla="*/ 3878463 h 4941646"/>
                <a:gd name="connsiteX871" fmla="*/ 4449993 w 4918970"/>
                <a:gd name="connsiteY871" fmla="*/ 3876189 h 4941646"/>
                <a:gd name="connsiteX872" fmla="*/ 4433455 w 4918970"/>
                <a:gd name="connsiteY872" fmla="*/ 3879138 h 4941646"/>
                <a:gd name="connsiteX873" fmla="*/ 4380512 w 4918970"/>
                <a:gd name="connsiteY873" fmla="*/ 3878887 h 4941646"/>
                <a:gd name="connsiteX874" fmla="*/ 4380490 w 4918970"/>
                <a:gd name="connsiteY874" fmla="*/ 3879245 h 4941646"/>
                <a:gd name="connsiteX875" fmla="*/ 4377689 w 4918970"/>
                <a:gd name="connsiteY875" fmla="*/ 3878874 h 4941646"/>
                <a:gd name="connsiteX876" fmla="*/ 4373401 w 4918970"/>
                <a:gd name="connsiteY876" fmla="*/ 3878853 h 4941646"/>
                <a:gd name="connsiteX877" fmla="*/ 4373439 w 4918970"/>
                <a:gd name="connsiteY877" fmla="*/ 3878311 h 4941646"/>
                <a:gd name="connsiteX878" fmla="*/ 4305148 w 4918970"/>
                <a:gd name="connsiteY878" fmla="*/ 3869271 h 4941646"/>
                <a:gd name="connsiteX879" fmla="*/ 4161728 w 4918970"/>
                <a:gd name="connsiteY879" fmla="*/ 3812118 h 4941646"/>
                <a:gd name="connsiteX880" fmla="*/ 4114852 w 4918970"/>
                <a:gd name="connsiteY880" fmla="*/ 3779717 h 4941646"/>
                <a:gd name="connsiteX881" fmla="*/ 4035414 w 4918970"/>
                <a:gd name="connsiteY881" fmla="*/ 3838239 h 4941646"/>
                <a:gd name="connsiteX882" fmla="*/ 3620350 w 4918970"/>
                <a:gd name="connsiteY882" fmla="*/ 3985330 h 4941646"/>
                <a:gd name="connsiteX883" fmla="*/ 3590871 w 4918970"/>
                <a:gd name="connsiteY883" fmla="*/ 3983905 h 4941646"/>
                <a:gd name="connsiteX884" fmla="*/ 3592641 w 4918970"/>
                <a:gd name="connsiteY884" fmla="*/ 4076359 h 4941646"/>
                <a:gd name="connsiteX885" fmla="*/ 3963464 w 4918970"/>
                <a:gd name="connsiteY885" fmla="*/ 4693449 h 4941646"/>
                <a:gd name="connsiteX886" fmla="*/ 4005538 w 4918970"/>
                <a:gd name="connsiteY886" fmla="*/ 4696181 h 4941646"/>
                <a:gd name="connsiteX887" fmla="*/ 4053396 w 4918970"/>
                <a:gd name="connsiteY887" fmla="*/ 4692671 h 4941646"/>
                <a:gd name="connsiteX888" fmla="*/ 4202813 w 4918970"/>
                <a:gd name="connsiteY888" fmla="*/ 4590915 h 4941646"/>
                <a:gd name="connsiteX889" fmla="*/ 4216094 w 4918970"/>
                <a:gd name="connsiteY889" fmla="*/ 4354492 h 4941646"/>
                <a:gd name="connsiteX890" fmla="*/ 4079013 w 4918970"/>
                <a:gd name="connsiteY890" fmla="*/ 4236641 h 4941646"/>
                <a:gd name="connsiteX891" fmla="*/ 4019186 w 4918970"/>
                <a:gd name="connsiteY891" fmla="*/ 4225417 h 4941646"/>
                <a:gd name="connsiteX892" fmla="*/ 3991467 w 4918970"/>
                <a:gd name="connsiteY892" fmla="*/ 4226012 h 4941646"/>
                <a:gd name="connsiteX893" fmla="*/ 3908278 w 4918970"/>
                <a:gd name="connsiteY893" fmla="*/ 4277608 h 4941646"/>
                <a:gd name="connsiteX894" fmla="*/ 3897637 w 4918970"/>
                <a:gd name="connsiteY894" fmla="*/ 4405309 h 4941646"/>
                <a:gd name="connsiteX895" fmla="*/ 3916150 w 4918970"/>
                <a:gd name="connsiteY895" fmla="*/ 4433270 h 4941646"/>
                <a:gd name="connsiteX896" fmla="*/ 3938854 w 4918970"/>
                <a:gd name="connsiteY896" fmla="*/ 4404158 h 4941646"/>
                <a:gd name="connsiteX897" fmla="*/ 4024425 w 4918970"/>
                <a:gd name="connsiteY897" fmla="*/ 4375083 h 4941646"/>
                <a:gd name="connsiteX898" fmla="*/ 4136797 w 4918970"/>
                <a:gd name="connsiteY898" fmla="*/ 4495942 h 4941646"/>
                <a:gd name="connsiteX899" fmla="*/ 4012198 w 4918970"/>
                <a:gd name="connsiteY899" fmla="*/ 4604153 h 4941646"/>
                <a:gd name="connsiteX900" fmla="*/ 3997708 w 4918970"/>
                <a:gd name="connsiteY900" fmla="*/ 4600513 h 4941646"/>
                <a:gd name="connsiteX901" fmla="*/ 3997668 w 4918970"/>
                <a:gd name="connsiteY901" fmla="*/ 4601271 h 4941646"/>
                <a:gd name="connsiteX902" fmla="*/ 3784940 w 4918970"/>
                <a:gd name="connsiteY902" fmla="*/ 4459803 h 4941646"/>
                <a:gd name="connsiteX903" fmla="*/ 3806155 w 4918970"/>
                <a:gd name="connsiteY903" fmla="*/ 4205214 h 4941646"/>
                <a:gd name="connsiteX904" fmla="*/ 3972004 w 4918970"/>
                <a:gd name="connsiteY904" fmla="*/ 4102352 h 4941646"/>
                <a:gd name="connsiteX905" fmla="*/ 4024359 w 4918970"/>
                <a:gd name="connsiteY905" fmla="*/ 4101227 h 4941646"/>
                <a:gd name="connsiteX906" fmla="*/ 4024443 w 4918970"/>
                <a:gd name="connsiteY906" fmla="*/ 4099661 h 4941646"/>
                <a:gd name="connsiteX907" fmla="*/ 4031923 w 4918970"/>
                <a:gd name="connsiteY907" fmla="*/ 4101065 h 4941646"/>
                <a:gd name="connsiteX908" fmla="*/ 4039361 w 4918970"/>
                <a:gd name="connsiteY908" fmla="*/ 4100905 h 4941646"/>
                <a:gd name="connsiteX909" fmla="*/ 4039189 w 4918970"/>
                <a:gd name="connsiteY909" fmla="*/ 4102428 h 4941646"/>
                <a:gd name="connsiteX910" fmla="*/ 4118277 w 4918970"/>
                <a:gd name="connsiteY910" fmla="*/ 4117267 h 4941646"/>
                <a:gd name="connsiteX911" fmla="*/ 4328221 w 4918970"/>
                <a:gd name="connsiteY911" fmla="*/ 4297758 h 4941646"/>
                <a:gd name="connsiteX912" fmla="*/ 4359724 w 4918970"/>
                <a:gd name="connsiteY912" fmla="*/ 4387882 h 4941646"/>
                <a:gd name="connsiteX913" fmla="*/ 4360584 w 4918970"/>
                <a:gd name="connsiteY913" fmla="*/ 4399515 h 4941646"/>
                <a:gd name="connsiteX914" fmla="*/ 4379487 w 4918970"/>
                <a:gd name="connsiteY914" fmla="*/ 4385054 h 4941646"/>
                <a:gd name="connsiteX915" fmla="*/ 4680947 w 4918970"/>
                <a:gd name="connsiteY915" fmla="*/ 4315655 h 4941646"/>
                <a:gd name="connsiteX916" fmla="*/ 4688875 w 4918970"/>
                <a:gd name="connsiteY916" fmla="*/ 4318084 h 4941646"/>
                <a:gd name="connsiteX917" fmla="*/ 4684979 w 4918970"/>
                <a:gd name="connsiteY917" fmla="*/ 4312981 h 4941646"/>
                <a:gd name="connsiteX918" fmla="*/ 4670346 w 4918970"/>
                <a:gd name="connsiteY918" fmla="*/ 4146016 h 4941646"/>
                <a:gd name="connsiteX919" fmla="*/ 4774568 w 4918970"/>
                <a:gd name="connsiteY919" fmla="*/ 4014756 h 4941646"/>
                <a:gd name="connsiteX920" fmla="*/ 4789822 w 4918970"/>
                <a:gd name="connsiteY920" fmla="*/ 4009447 h 4941646"/>
                <a:gd name="connsiteX921" fmla="*/ 4799626 w 4918970"/>
                <a:gd name="connsiteY921" fmla="*/ 4022284 h 4941646"/>
                <a:gd name="connsiteX922" fmla="*/ 4814259 w 4918970"/>
                <a:gd name="connsiteY922" fmla="*/ 4189249 h 4941646"/>
                <a:gd name="connsiteX923" fmla="*/ 4710037 w 4918970"/>
                <a:gd name="connsiteY923" fmla="*/ 4320509 h 4941646"/>
                <a:gd name="connsiteX924" fmla="*/ 4703839 w 4918970"/>
                <a:gd name="connsiteY924" fmla="*/ 4322666 h 4941646"/>
                <a:gd name="connsiteX925" fmla="*/ 4729154 w 4918970"/>
                <a:gd name="connsiteY925" fmla="*/ 4330420 h 4941646"/>
                <a:gd name="connsiteX926" fmla="*/ 4729261 w 4918970"/>
                <a:gd name="connsiteY926" fmla="*/ 4330140 h 4941646"/>
                <a:gd name="connsiteX927" fmla="*/ 4731250 w 4918970"/>
                <a:gd name="connsiteY927" fmla="*/ 4331063 h 4941646"/>
                <a:gd name="connsiteX928" fmla="*/ 4733007 w 4918970"/>
                <a:gd name="connsiteY928" fmla="*/ 4331600 h 4941646"/>
                <a:gd name="connsiteX929" fmla="*/ 4732911 w 4918970"/>
                <a:gd name="connsiteY929" fmla="*/ 4331834 h 4941646"/>
                <a:gd name="connsiteX930" fmla="*/ 4765184 w 4918970"/>
                <a:gd name="connsiteY930" fmla="*/ 4346810 h 4941646"/>
                <a:gd name="connsiteX931" fmla="*/ 4853870 w 4918970"/>
                <a:gd name="connsiteY931" fmla="*/ 4421251 h 4941646"/>
                <a:gd name="connsiteX932" fmla="*/ 4915705 w 4918970"/>
                <a:gd name="connsiteY932" fmla="*/ 4562689 h 4941646"/>
                <a:gd name="connsiteX933" fmla="*/ 4805478 w 4918970"/>
                <a:gd name="connsiteY933" fmla="*/ 4839618 h 4941646"/>
                <a:gd name="connsiteX934" fmla="*/ 4586153 w 4918970"/>
                <a:gd name="connsiteY934" fmla="*/ 4900398 h 4941646"/>
                <a:gd name="connsiteX935" fmla="*/ 4522095 w 4918970"/>
                <a:gd name="connsiteY935" fmla="*/ 4883556 h 4941646"/>
                <a:gd name="connsiteX936" fmla="*/ 4521685 w 4918970"/>
                <a:gd name="connsiteY936" fmla="*/ 4884752 h 4941646"/>
                <a:gd name="connsiteX937" fmla="*/ 4516223 w 4918970"/>
                <a:gd name="connsiteY937" fmla="*/ 4882013 h 4941646"/>
                <a:gd name="connsiteX938" fmla="*/ 4510225 w 4918970"/>
                <a:gd name="connsiteY938" fmla="*/ 4880436 h 4941646"/>
                <a:gd name="connsiteX939" fmla="*/ 4510713 w 4918970"/>
                <a:gd name="connsiteY939" fmla="*/ 4879251 h 4941646"/>
                <a:gd name="connsiteX940" fmla="*/ 4472422 w 4918970"/>
                <a:gd name="connsiteY940" fmla="*/ 4860053 h 4941646"/>
                <a:gd name="connsiteX941" fmla="*/ 4385960 w 4918970"/>
                <a:gd name="connsiteY941" fmla="*/ 4725867 h 4941646"/>
                <a:gd name="connsiteX942" fmla="*/ 4459594 w 4918970"/>
                <a:gd name="connsiteY942" fmla="*/ 4530310 h 4941646"/>
                <a:gd name="connsiteX943" fmla="*/ 4666406 w 4918970"/>
                <a:gd name="connsiteY943" fmla="*/ 4500403 h 4941646"/>
                <a:gd name="connsiteX944" fmla="*/ 4666171 w 4918970"/>
                <a:gd name="connsiteY944" fmla="*/ 4500978 h 4941646"/>
                <a:gd name="connsiteX945" fmla="*/ 4678153 w 4918970"/>
                <a:gd name="connsiteY945" fmla="*/ 4503371 h 4941646"/>
                <a:gd name="connsiteX946" fmla="*/ 4732258 w 4918970"/>
                <a:gd name="connsiteY946" fmla="*/ 4627038 h 4941646"/>
                <a:gd name="connsiteX947" fmla="*/ 4606829 w 4918970"/>
                <a:gd name="connsiteY947" fmla="*/ 4676922 h 4941646"/>
                <a:gd name="connsiteX948" fmla="*/ 4553800 w 4918970"/>
                <a:gd name="connsiteY948" fmla="*/ 4625420 h 4941646"/>
                <a:gd name="connsiteX949" fmla="*/ 4547237 w 4918970"/>
                <a:gd name="connsiteY949" fmla="*/ 4595943 h 4941646"/>
                <a:gd name="connsiteX950" fmla="*/ 4523749 w 4918970"/>
                <a:gd name="connsiteY950" fmla="*/ 4610109 h 4941646"/>
                <a:gd name="connsiteX951" fmla="*/ 4486815 w 4918970"/>
                <a:gd name="connsiteY951" fmla="*/ 4708201 h 4941646"/>
                <a:gd name="connsiteX952" fmla="*/ 4554894 w 4918970"/>
                <a:gd name="connsiteY952" fmla="*/ 4787897 h 4941646"/>
                <a:gd name="connsiteX953" fmla="*/ 4554011 w 4918970"/>
                <a:gd name="connsiteY953" fmla="*/ 4790472 h 4941646"/>
                <a:gd name="connsiteX954" fmla="*/ 4598406 w 4918970"/>
                <a:gd name="connsiteY954" fmla="*/ 4802144 h 4941646"/>
                <a:gd name="connsiteX955" fmla="*/ 4744405 w 4918970"/>
                <a:gd name="connsiteY955" fmla="*/ 4761685 h 4941646"/>
                <a:gd name="connsiteX956" fmla="*/ 4817781 w 4918970"/>
                <a:gd name="connsiteY956" fmla="*/ 4577338 h 4941646"/>
                <a:gd name="connsiteX957" fmla="*/ 4739520 w 4918970"/>
                <a:gd name="connsiteY957" fmla="*/ 4447615 h 4941646"/>
                <a:gd name="connsiteX958" fmla="*/ 4695275 w 4918970"/>
                <a:gd name="connsiteY958" fmla="*/ 4423413 h 4941646"/>
                <a:gd name="connsiteX959" fmla="*/ 4693723 w 4918970"/>
                <a:gd name="connsiteY959" fmla="*/ 4427190 h 4941646"/>
                <a:gd name="connsiteX960" fmla="*/ 4360937 w 4918970"/>
                <a:gd name="connsiteY960" fmla="*/ 4523612 h 4941646"/>
                <a:gd name="connsiteX961" fmla="*/ 4358243 w 4918970"/>
                <a:gd name="connsiteY961" fmla="*/ 4526202 h 4941646"/>
                <a:gd name="connsiteX962" fmla="*/ 4349279 w 4918970"/>
                <a:gd name="connsiteY962" fmla="*/ 4573821 h 4941646"/>
                <a:gd name="connsiteX963" fmla="*/ 4307881 w 4918970"/>
                <a:gd name="connsiteY963" fmla="*/ 4659849 h 4941646"/>
                <a:gd name="connsiteX964" fmla="*/ 4079043 w 4918970"/>
                <a:gd name="connsiteY964" fmla="*/ 4815692 h 4941646"/>
                <a:gd name="connsiteX965" fmla="*/ 4005620 w 4918970"/>
                <a:gd name="connsiteY965" fmla="*/ 4821079 h 4941646"/>
                <a:gd name="connsiteX966" fmla="*/ 4005563 w 4918970"/>
                <a:gd name="connsiteY966" fmla="*/ 4823110 h 4941646"/>
                <a:gd name="connsiteX967" fmla="*/ 3991451 w 4918970"/>
                <a:gd name="connsiteY967" fmla="*/ 4822118 h 4941646"/>
                <a:gd name="connsiteX968" fmla="*/ 3983828 w 4918970"/>
                <a:gd name="connsiteY968" fmla="*/ 4822678 h 4941646"/>
                <a:gd name="connsiteX969" fmla="*/ 3983892 w 4918970"/>
                <a:gd name="connsiteY969" fmla="*/ 4821587 h 4941646"/>
                <a:gd name="connsiteX970" fmla="*/ 3947102 w 4918970"/>
                <a:gd name="connsiteY970" fmla="*/ 4819001 h 4941646"/>
                <a:gd name="connsiteX971" fmla="*/ 3627707 w 4918970"/>
                <a:gd name="connsiteY971" fmla="*/ 4589600 h 4941646"/>
                <a:gd name="connsiteX972" fmla="*/ 3592283 w 4918970"/>
                <a:gd name="connsiteY972" fmla="*/ 4526580 h 4941646"/>
                <a:gd name="connsiteX973" fmla="*/ 3565383 w 4918970"/>
                <a:gd name="connsiteY973" fmla="*/ 4570845 h 4941646"/>
                <a:gd name="connsiteX974" fmla="*/ 3189438 w 4918970"/>
                <a:gd name="connsiteY974" fmla="*/ 4823795 h 4941646"/>
                <a:gd name="connsiteX975" fmla="*/ 3141752 w 4918970"/>
                <a:gd name="connsiteY975" fmla="*/ 4822834 h 4941646"/>
                <a:gd name="connsiteX976" fmla="*/ 3141684 w 4918970"/>
                <a:gd name="connsiteY976" fmla="*/ 4824272 h 4941646"/>
                <a:gd name="connsiteX977" fmla="*/ 3132775 w 4918970"/>
                <a:gd name="connsiteY977" fmla="*/ 4822652 h 4941646"/>
                <a:gd name="connsiteX978" fmla="*/ 3120088 w 4918970"/>
                <a:gd name="connsiteY978" fmla="*/ 4822397 h 4941646"/>
                <a:gd name="connsiteX979" fmla="*/ 3120247 w 4918970"/>
                <a:gd name="connsiteY979" fmla="*/ 4820375 h 4941646"/>
                <a:gd name="connsiteX980" fmla="*/ 3047753 w 4918970"/>
                <a:gd name="connsiteY980" fmla="*/ 4807191 h 4941646"/>
                <a:gd name="connsiteX981" fmla="*/ 2836804 w 4918970"/>
                <a:gd name="connsiteY981" fmla="*/ 4627873 h 4941646"/>
                <a:gd name="connsiteX982" fmla="*/ 2797349 w 4918970"/>
                <a:gd name="connsiteY982" fmla="*/ 4444315 h 4941646"/>
                <a:gd name="connsiteX983" fmla="*/ 2802541 w 4918970"/>
                <a:gd name="connsiteY983" fmla="*/ 4415864 h 4941646"/>
                <a:gd name="connsiteX984" fmla="*/ 2754657 w 4918970"/>
                <a:gd name="connsiteY984" fmla="*/ 4423760 h 4941646"/>
                <a:gd name="connsiteX985" fmla="*/ 2672563 w 4918970"/>
                <a:gd name="connsiteY985" fmla="*/ 4408525 h 4941646"/>
                <a:gd name="connsiteX986" fmla="*/ 2551796 w 4918970"/>
                <a:gd name="connsiteY986" fmla="*/ 4318402 h 4941646"/>
                <a:gd name="connsiteX987" fmla="*/ 2546688 w 4918970"/>
                <a:gd name="connsiteY987" fmla="*/ 4306454 h 4941646"/>
                <a:gd name="connsiteX988" fmla="*/ 2558094 w 4918970"/>
                <a:gd name="connsiteY988" fmla="*/ 4300230 h 4941646"/>
                <a:gd name="connsiteX989" fmla="*/ 2708730 w 4918970"/>
                <a:gd name="connsiteY989" fmla="*/ 4304163 h 4941646"/>
                <a:gd name="connsiteX990" fmla="*/ 2809965 w 4918970"/>
                <a:gd name="connsiteY990" fmla="*/ 4367688 h 4941646"/>
                <a:gd name="connsiteX991" fmla="*/ 2811061 w 4918970"/>
                <a:gd name="connsiteY991" fmla="*/ 4369180 h 4941646"/>
                <a:gd name="connsiteX992" fmla="*/ 2814207 w 4918970"/>
                <a:gd name="connsiteY992" fmla="*/ 4351934 h 4941646"/>
                <a:gd name="connsiteX993" fmla="*/ 2855126 w 4918970"/>
                <a:gd name="connsiteY993" fmla="*/ 4265676 h 4941646"/>
                <a:gd name="connsiteX994" fmla="*/ 3083092 w 4918970"/>
                <a:gd name="connsiteY994" fmla="*/ 4108559 h 4941646"/>
                <a:gd name="connsiteX995" fmla="*/ 3163309 w 4918970"/>
                <a:gd name="connsiteY995" fmla="*/ 4102224 h 4941646"/>
                <a:gd name="connsiteX996" fmla="*/ 3163299 w 4918970"/>
                <a:gd name="connsiteY996" fmla="*/ 4100690 h 4941646"/>
                <a:gd name="connsiteX997" fmla="*/ 3170683 w 4918970"/>
                <a:gd name="connsiteY997" fmla="*/ 4101642 h 4941646"/>
                <a:gd name="connsiteX998" fmla="*/ 3178267 w 4918970"/>
                <a:gd name="connsiteY998" fmla="*/ 4101042 h 4941646"/>
                <a:gd name="connsiteX999" fmla="*/ 3178183 w 4918970"/>
                <a:gd name="connsiteY999" fmla="*/ 4102607 h 4941646"/>
                <a:gd name="connsiteX1000" fmla="*/ 3230121 w 4918970"/>
                <a:gd name="connsiteY1000" fmla="*/ 4109300 h 4941646"/>
                <a:gd name="connsiteX1001" fmla="*/ 3384077 w 4918970"/>
                <a:gd name="connsiteY1001" fmla="*/ 4229231 h 4941646"/>
                <a:gd name="connsiteX1002" fmla="*/ 3378068 w 4918970"/>
                <a:gd name="connsiteY1002" fmla="*/ 4484632 h 4941646"/>
                <a:gd name="connsiteX1003" fmla="*/ 3151490 w 4918970"/>
                <a:gd name="connsiteY1003" fmla="*/ 4602651 h 4941646"/>
                <a:gd name="connsiteX1004" fmla="*/ 3151531 w 4918970"/>
                <a:gd name="connsiteY1004" fmla="*/ 4601893 h 4941646"/>
                <a:gd name="connsiteX1005" fmla="*/ 3136736 w 4918970"/>
                <a:gd name="connsiteY1005" fmla="*/ 4603968 h 4941646"/>
                <a:gd name="connsiteX1006" fmla="*/ 3024366 w 4918970"/>
                <a:gd name="connsiteY1006" fmla="*/ 4483109 h 4941646"/>
                <a:gd name="connsiteX1007" fmla="*/ 3148964 w 4918970"/>
                <a:gd name="connsiteY1007" fmla="*/ 4374899 h 4941646"/>
                <a:gd name="connsiteX1008" fmla="*/ 3230953 w 4918970"/>
                <a:gd name="connsiteY1008" fmla="*/ 4412917 h 4941646"/>
                <a:gd name="connsiteX1009" fmla="*/ 3250430 w 4918970"/>
                <a:gd name="connsiteY1009" fmla="*/ 4444282 h 4941646"/>
                <a:gd name="connsiteX1010" fmla="*/ 3271814 w 4918970"/>
                <a:gd name="connsiteY1010" fmla="*/ 4418452 h 4941646"/>
                <a:gd name="connsiteX1011" fmla="*/ 3274827 w 4918970"/>
                <a:gd name="connsiteY1011" fmla="*/ 4290343 h 4941646"/>
                <a:gd name="connsiteX1012" fmla="*/ 3197603 w 4918970"/>
                <a:gd name="connsiteY1012" fmla="*/ 4230185 h 4941646"/>
                <a:gd name="connsiteX1013" fmla="*/ 3170100 w 4918970"/>
                <a:gd name="connsiteY1013" fmla="*/ 4226641 h 4941646"/>
                <a:gd name="connsiteX1014" fmla="*/ 3109424 w 4918970"/>
                <a:gd name="connsiteY1014" fmla="*/ 4231432 h 4941646"/>
                <a:gd name="connsiteX1015" fmla="*/ 2960577 w 4918970"/>
                <a:gd name="connsiteY1015" fmla="*/ 4334021 h 4941646"/>
                <a:gd name="connsiteX1016" fmla="*/ 2948614 w 4918970"/>
                <a:gd name="connsiteY1016" fmla="*/ 4570515 h 4941646"/>
                <a:gd name="connsiteX1017" fmla="*/ 3086350 w 4918970"/>
                <a:gd name="connsiteY1017" fmla="*/ 4687599 h 4941646"/>
                <a:gd name="connsiteX1018" fmla="*/ 3135027 w 4918970"/>
                <a:gd name="connsiteY1018" fmla="*/ 4696450 h 4941646"/>
                <a:gd name="connsiteX1019" fmla="*/ 3186909 w 4918970"/>
                <a:gd name="connsiteY1019" fmla="*/ 4697395 h 4941646"/>
                <a:gd name="connsiteX1020" fmla="*/ 3492757 w 4918970"/>
                <a:gd name="connsiteY1020" fmla="*/ 4455786 h 4941646"/>
                <a:gd name="connsiteX1021" fmla="*/ 3529094 w 4918970"/>
                <a:gd name="connsiteY1021" fmla="*/ 4384360 h 4941646"/>
                <a:gd name="connsiteX1022" fmla="*/ 3523158 w 4918970"/>
                <a:gd name="connsiteY1022" fmla="*/ 4369461 h 4941646"/>
                <a:gd name="connsiteX1023" fmla="*/ 3468082 w 4918970"/>
                <a:gd name="connsiteY1023" fmla="*/ 4100240 h 4941646"/>
                <a:gd name="connsiteX1024" fmla="*/ 3464193 w 4918970"/>
                <a:gd name="connsiteY1024" fmla="*/ 3962584 h 4941646"/>
                <a:gd name="connsiteX1025" fmla="*/ 3409200 w 4918970"/>
                <a:gd name="connsiteY1025" fmla="*/ 3940291 h 4941646"/>
                <a:gd name="connsiteX1026" fmla="*/ 3359250 w 4918970"/>
                <a:gd name="connsiteY1026" fmla="*/ 3905871 h 4941646"/>
                <a:gd name="connsiteX1027" fmla="*/ 3357725 w 4918970"/>
                <a:gd name="connsiteY1027" fmla="*/ 3907940 h 4941646"/>
                <a:gd name="connsiteX1028" fmla="*/ 3346384 w 4918970"/>
                <a:gd name="connsiteY1028" fmla="*/ 3897005 h 4941646"/>
                <a:gd name="connsiteX1029" fmla="*/ 3333740 w 4918970"/>
                <a:gd name="connsiteY1029" fmla="*/ 3888292 h 4941646"/>
                <a:gd name="connsiteX1030" fmla="*/ 3335314 w 4918970"/>
                <a:gd name="connsiteY1030" fmla="*/ 3886330 h 4941646"/>
                <a:gd name="connsiteX1031" fmla="*/ 3287896 w 4918970"/>
                <a:gd name="connsiteY1031" fmla="*/ 3840601 h 4941646"/>
                <a:gd name="connsiteX1032" fmla="*/ 3248987 w 4918970"/>
                <a:gd name="connsiteY1032" fmla="*/ 3780366 h 4941646"/>
                <a:gd name="connsiteX1033" fmla="*/ 3242988 w 4918970"/>
                <a:gd name="connsiteY1033" fmla="*/ 3765293 h 4941646"/>
                <a:gd name="connsiteX1034" fmla="*/ 3232761 w 4918970"/>
                <a:gd name="connsiteY1034" fmla="*/ 3794848 h 4941646"/>
                <a:gd name="connsiteX1035" fmla="*/ 3133719 w 4918970"/>
                <a:gd name="connsiteY1035" fmla="*/ 3898073 h 4941646"/>
                <a:gd name="connsiteX1036" fmla="*/ 2953210 w 4918970"/>
                <a:gd name="connsiteY1036" fmla="*/ 3924419 h 4941646"/>
                <a:gd name="connsiteX1037" fmla="*/ 2937156 w 4918970"/>
                <a:gd name="connsiteY1037" fmla="*/ 3917253 h 4941646"/>
                <a:gd name="connsiteX1038" fmla="*/ 2938956 w 4918970"/>
                <a:gd name="connsiteY1038" fmla="*/ 3899765 h 4941646"/>
                <a:gd name="connsiteX1039" fmla="*/ 3051861 w 4918970"/>
                <a:gd name="connsiteY1039" fmla="*/ 3756481 h 4941646"/>
                <a:gd name="connsiteX1040" fmla="*/ 3145447 w 4918970"/>
                <a:gd name="connsiteY1040" fmla="*/ 3723732 h 4941646"/>
                <a:gd name="connsiteX1041" fmla="*/ 3228896 w 4918970"/>
                <a:gd name="connsiteY1041" fmla="*/ 3729878 h 4941646"/>
                <a:gd name="connsiteX1042" fmla="*/ 3222549 w 4918970"/>
                <a:gd name="connsiteY1042" fmla="*/ 3713929 h 4941646"/>
                <a:gd name="connsiteX1043" fmla="*/ 3210448 w 4918970"/>
                <a:gd name="connsiteY1043" fmla="*/ 3570152 h 4941646"/>
                <a:gd name="connsiteX1044" fmla="*/ 3429893 w 4918970"/>
                <a:gd name="connsiteY1044" fmla="*/ 3274120 h 4941646"/>
                <a:gd name="connsiteX1045" fmla="*/ 3711178 w 4918970"/>
                <a:gd name="connsiteY1045" fmla="*/ 3269596 h 4941646"/>
                <a:gd name="connsiteX1046" fmla="*/ 3782593 w 4918970"/>
                <a:gd name="connsiteY1046" fmla="*/ 3309407 h 4941646"/>
                <a:gd name="connsiteX1047" fmla="*/ 3783447 w 4918970"/>
                <a:gd name="connsiteY1047" fmla="*/ 3308105 h 4941646"/>
                <a:gd name="connsiteX1048" fmla="*/ 3785382 w 4918970"/>
                <a:gd name="connsiteY1048" fmla="*/ 3309787 h 4941646"/>
                <a:gd name="connsiteX1049" fmla="*/ 3740197 w 4918970"/>
                <a:gd name="connsiteY1049" fmla="*/ 3235481 h 4941646"/>
                <a:gd name="connsiteX1050" fmla="*/ 3570082 w 4918970"/>
                <a:gd name="connsiteY1050" fmla="*/ 3022141 h 4941646"/>
                <a:gd name="connsiteX1051" fmla="*/ 2897637 w 4918970"/>
                <a:gd name="connsiteY1051" fmla="*/ 2745027 h 4941646"/>
                <a:gd name="connsiteX1052" fmla="*/ 2831115 w 4918970"/>
                <a:gd name="connsiteY1052" fmla="*/ 2779004 h 4941646"/>
                <a:gd name="connsiteX1053" fmla="*/ 2781035 w 4918970"/>
                <a:gd name="connsiteY1053" fmla="*/ 2817087 h 4941646"/>
                <a:gd name="connsiteX1054" fmla="*/ 2694811 w 4918970"/>
                <a:gd name="connsiteY1054" fmla="*/ 3023320 h 4941646"/>
                <a:gd name="connsiteX1055" fmla="*/ 2840505 w 4918970"/>
                <a:gd name="connsiteY1055" fmla="*/ 3277301 h 4941646"/>
                <a:gd name="connsiteX1056" fmla="*/ 3062057 w 4918970"/>
                <a:gd name="connsiteY1056" fmla="*/ 3306983 h 4941646"/>
                <a:gd name="connsiteX1057" fmla="*/ 3131625 w 4918970"/>
                <a:gd name="connsiteY1057" fmla="*/ 3278268 h 4941646"/>
                <a:gd name="connsiteX1058" fmla="*/ 3159954 w 4918970"/>
                <a:gd name="connsiteY1058" fmla="*/ 3258952 h 4941646"/>
                <a:gd name="connsiteX1059" fmla="*/ 3211372 w 4918970"/>
                <a:gd name="connsiteY1059" fmla="*/ 3149373 h 4941646"/>
                <a:gd name="connsiteX1060" fmla="*/ 3136271 w 4918970"/>
                <a:gd name="connsiteY1060" fmla="*/ 3009848 h 4941646"/>
                <a:gd name="connsiteX1061" fmla="*/ 3097753 w 4918970"/>
                <a:gd name="connsiteY1061" fmla="*/ 2998910 h 4941646"/>
                <a:gd name="connsiteX1062" fmla="*/ 3094333 w 4918970"/>
                <a:gd name="connsiteY1062" fmla="*/ 3038842 h 4941646"/>
                <a:gd name="connsiteX1063" fmla="*/ 3025258 w 4918970"/>
                <a:gd name="connsiteY1063" fmla="*/ 3126689 h 4941646"/>
                <a:gd name="connsiteX1064" fmla="*/ 2827284 w 4918970"/>
                <a:gd name="connsiteY1064" fmla="*/ 3077222 h 4941646"/>
                <a:gd name="connsiteX1065" fmla="*/ 2883432 w 4918970"/>
                <a:gd name="connsiteY1065" fmla="*/ 2881039 h 4941646"/>
                <a:gd name="connsiteX1066" fmla="*/ 2900902 w 4918970"/>
                <a:gd name="connsiteY1066" fmla="*/ 2875038 h 4941646"/>
                <a:gd name="connsiteX1067" fmla="*/ 2900433 w 4918970"/>
                <a:gd name="connsiteY1067" fmla="*/ 2874225 h 4941646"/>
                <a:gd name="connsiteX1068" fmla="*/ 3216312 w 4918970"/>
                <a:gd name="connsiteY1068" fmla="*/ 2877364 h 4941646"/>
                <a:gd name="connsiteX1069" fmla="*/ 3366036 w 4918970"/>
                <a:gd name="connsiteY1069" fmla="*/ 3155523 h 4941646"/>
                <a:gd name="connsiteX1070" fmla="*/ 3263529 w 4918970"/>
                <a:gd name="connsiteY1070" fmla="*/ 3373983 h 4941646"/>
                <a:gd name="connsiteX1071" fmla="*/ 3210029 w 4918970"/>
                <a:gd name="connsiteY1071" fmla="*/ 3410460 h 4941646"/>
                <a:gd name="connsiteX1072" fmla="*/ 3210999 w 4918970"/>
                <a:gd name="connsiteY1072" fmla="*/ 3412140 h 4941646"/>
                <a:gd name="connsiteX1073" fmla="*/ 3202297 w 4918970"/>
                <a:gd name="connsiteY1073" fmla="*/ 3415732 h 4941646"/>
                <a:gd name="connsiteX1074" fmla="*/ 3194697 w 4918970"/>
                <a:gd name="connsiteY1074" fmla="*/ 3420914 h 4941646"/>
                <a:gd name="connsiteX1075" fmla="*/ 3193849 w 4918970"/>
                <a:gd name="connsiteY1075" fmla="*/ 3419219 h 4941646"/>
                <a:gd name="connsiteX1076" fmla="*/ 3101878 w 4918970"/>
                <a:gd name="connsiteY1076" fmla="*/ 3457182 h 4941646"/>
                <a:gd name="connsiteX1077" fmla="*/ 2762564 w 4918970"/>
                <a:gd name="connsiteY1077" fmla="*/ 3411724 h 4941646"/>
                <a:gd name="connsiteX1078" fmla="*/ 2539429 w 4918970"/>
                <a:gd name="connsiteY1078" fmla="*/ 3022743 h 4941646"/>
                <a:gd name="connsiteX1079" fmla="*/ 2671481 w 4918970"/>
                <a:gd name="connsiteY1079" fmla="*/ 2706889 h 4941646"/>
                <a:gd name="connsiteX1080" fmla="*/ 2742251 w 4918970"/>
                <a:gd name="connsiteY1080" fmla="*/ 2653071 h 4941646"/>
                <a:gd name="connsiteX1081" fmla="*/ 2740868 w 4918970"/>
                <a:gd name="connsiteY1081" fmla="*/ 2650820 h 4941646"/>
                <a:gd name="connsiteX1082" fmla="*/ 2754235 w 4918970"/>
                <a:gd name="connsiteY1082" fmla="*/ 2643959 h 4941646"/>
                <a:gd name="connsiteX1083" fmla="*/ 2765448 w 4918970"/>
                <a:gd name="connsiteY1083" fmla="*/ 2635431 h 4941646"/>
                <a:gd name="connsiteX1084" fmla="*/ 2766671 w 4918970"/>
                <a:gd name="connsiteY1084" fmla="*/ 2637576 h 4941646"/>
                <a:gd name="connsiteX1085" fmla="*/ 2834007 w 4918970"/>
                <a:gd name="connsiteY1085" fmla="*/ 2603014 h 4941646"/>
                <a:gd name="connsiteX1086" fmla="*/ 3045763 w 4918970"/>
                <a:gd name="connsiteY1086" fmla="*/ 2574191 h 4941646"/>
                <a:gd name="connsiteX1087" fmla="*/ 3338577 w 4918970"/>
                <a:gd name="connsiteY1087" fmla="*/ 2658575 h 4941646"/>
                <a:gd name="connsiteX1088" fmla="*/ 3370762 w 4918970"/>
                <a:gd name="connsiteY1088" fmla="*/ 2676288 h 4941646"/>
                <a:gd name="connsiteX1089" fmla="*/ 3368871 w 4918970"/>
                <a:gd name="connsiteY1089" fmla="*/ 2619088 h 4941646"/>
                <a:gd name="connsiteX1090" fmla="*/ 3568788 w 4918970"/>
                <a:gd name="connsiteY1090" fmla="*/ 2114047 h 4941646"/>
                <a:gd name="connsiteX1091" fmla="*/ 3630985 w 4918970"/>
                <a:gd name="connsiteY1091" fmla="*/ 2069991 h 4941646"/>
                <a:gd name="connsiteX1092" fmla="*/ 3630749 w 4918970"/>
                <a:gd name="connsiteY1092" fmla="*/ 2069603 h 4941646"/>
                <a:gd name="connsiteX1093" fmla="*/ 3633689 w 4918970"/>
                <a:gd name="connsiteY1093" fmla="*/ 2068076 h 4941646"/>
                <a:gd name="connsiteX1094" fmla="*/ 3635956 w 4918970"/>
                <a:gd name="connsiteY1094" fmla="*/ 2066470 h 4941646"/>
                <a:gd name="connsiteX1095" fmla="*/ 3636147 w 4918970"/>
                <a:gd name="connsiteY1095" fmla="*/ 2066799 h 4941646"/>
                <a:gd name="connsiteX1096" fmla="*/ 3676756 w 4918970"/>
                <a:gd name="connsiteY1096" fmla="*/ 2045706 h 4941646"/>
                <a:gd name="connsiteX1097" fmla="*/ 3674207 w 4918970"/>
                <a:gd name="connsiteY1097" fmla="*/ 2043574 h 4941646"/>
                <a:gd name="connsiteX1098" fmla="*/ 4015700 w 4918970"/>
                <a:gd name="connsiteY1098" fmla="*/ 1676316 h 4941646"/>
                <a:gd name="connsiteX1099" fmla="*/ 4020727 w 4918970"/>
                <a:gd name="connsiteY1099" fmla="*/ 1676316 h 4941646"/>
                <a:gd name="connsiteX1100" fmla="*/ 4013874 w 4918970"/>
                <a:gd name="connsiteY1100" fmla="*/ 1614618 h 4941646"/>
                <a:gd name="connsiteX1101" fmla="*/ 3902802 w 4918970"/>
                <a:gd name="connsiteY1101" fmla="*/ 1464821 h 4941646"/>
                <a:gd name="connsiteX1102" fmla="*/ 3658590 w 4918970"/>
                <a:gd name="connsiteY1102" fmla="*/ 1462107 h 4941646"/>
                <a:gd name="connsiteX1103" fmla="*/ 3544215 w 4918970"/>
                <a:gd name="connsiteY1103" fmla="*/ 1609398 h 4941646"/>
                <a:gd name="connsiteX1104" fmla="*/ 3536731 w 4918970"/>
                <a:gd name="connsiteY1104" fmla="*/ 1665403 h 4941646"/>
                <a:gd name="connsiteX1105" fmla="*/ 3540076 w 4918970"/>
                <a:gd name="connsiteY1105" fmla="*/ 1665602 h 4941646"/>
                <a:gd name="connsiteX1106" fmla="*/ 3598957 w 4918970"/>
                <a:gd name="connsiteY1106" fmla="*/ 1780400 h 4941646"/>
                <a:gd name="connsiteX1107" fmla="*/ 3727917 w 4918970"/>
                <a:gd name="connsiteY1107" fmla="*/ 1784246 h 4941646"/>
                <a:gd name="connsiteX1108" fmla="*/ 3755034 w 4918970"/>
                <a:gd name="connsiteY1108" fmla="*/ 1764133 h 4941646"/>
                <a:gd name="connsiteX1109" fmla="*/ 3724546 w 4918970"/>
                <a:gd name="connsiteY1109" fmla="*/ 1742870 h 4941646"/>
                <a:gd name="connsiteX1110" fmla="*/ 3690723 w 4918970"/>
                <a:gd name="connsiteY1110" fmla="*/ 1658398 h 4941646"/>
                <a:gd name="connsiteX1111" fmla="*/ 3806203 w 4918970"/>
                <a:gd name="connsiteY1111" fmla="*/ 1538936 h 4941646"/>
                <a:gd name="connsiteX1112" fmla="*/ 3921682 w 4918970"/>
                <a:gd name="connsiteY1112" fmla="*/ 1658398 h 4941646"/>
                <a:gd name="connsiteX1113" fmla="*/ 3918802 w 4918970"/>
                <a:gd name="connsiteY1113" fmla="*/ 1673160 h 4941646"/>
                <a:gd name="connsiteX1114" fmla="*/ 3919565 w 4918970"/>
                <a:gd name="connsiteY1114" fmla="*/ 1673160 h 4941646"/>
                <a:gd name="connsiteX1115" fmla="*/ 3788752 w 4918970"/>
                <a:gd name="connsiteY1115" fmla="*/ 1894621 h 4941646"/>
                <a:gd name="connsiteX1116" fmla="*/ 3531654 w 4918970"/>
                <a:gd name="connsiteY1116" fmla="*/ 1886958 h 4941646"/>
                <a:gd name="connsiteX1117" fmla="*/ 3419338 w 4918970"/>
                <a:gd name="connsiteY1117" fmla="*/ 1725736 h 4941646"/>
                <a:gd name="connsiteX1118" fmla="*/ 3415397 w 4918970"/>
                <a:gd name="connsiteY1118" fmla="*/ 1673160 h 4941646"/>
                <a:gd name="connsiteX1119" fmla="*/ 3413819 w 4918970"/>
                <a:gd name="connsiteY1119" fmla="*/ 1673160 h 4941646"/>
                <a:gd name="connsiteX1120" fmla="*/ 3414831 w 4918970"/>
                <a:gd name="connsiteY1120" fmla="*/ 1665593 h 4941646"/>
                <a:gd name="connsiteX1121" fmla="*/ 3414269 w 4918970"/>
                <a:gd name="connsiteY1121" fmla="*/ 1658093 h 4941646"/>
                <a:gd name="connsiteX1122" fmla="*/ 3415821 w 4918970"/>
                <a:gd name="connsiteY1122" fmla="*/ 1658186 h 4941646"/>
                <a:gd name="connsiteX1123" fmla="*/ 3426619 w 4918970"/>
                <a:gd name="connsiteY1123" fmla="*/ 1577375 h 4941646"/>
                <a:gd name="connsiteX1124" fmla="*/ 3598437 w 4918970"/>
                <a:gd name="connsiteY1124" fmla="*/ 1356111 h 4941646"/>
                <a:gd name="connsiteX1125" fmla="*/ 3782418 w 4918970"/>
                <a:gd name="connsiteY1125" fmla="*/ 1308636 h 4941646"/>
                <a:gd name="connsiteX1126" fmla="*/ 3965296 w 4918970"/>
                <a:gd name="connsiteY1126" fmla="*/ 1360189 h 4941646"/>
                <a:gd name="connsiteX1127" fmla="*/ 4040966 w 4918970"/>
                <a:gd name="connsiteY1127" fmla="*/ 1420294 h 4941646"/>
                <a:gd name="connsiteX1128" fmla="*/ 4076804 w 4918970"/>
                <a:gd name="connsiteY1128" fmla="*/ 1468863 h 4941646"/>
                <a:gd name="connsiteX1129" fmla="*/ 4078947 w 4918970"/>
                <a:gd name="connsiteY1129" fmla="*/ 1426895 h 4941646"/>
                <a:gd name="connsiteX1130" fmla="*/ 4138882 w 4918970"/>
                <a:gd name="connsiteY1130" fmla="*/ 1229283 h 4941646"/>
                <a:gd name="connsiteX1131" fmla="*/ 4142864 w 4918970"/>
                <a:gd name="connsiteY1131" fmla="*/ 1221936 h 4941646"/>
                <a:gd name="connsiteX1132" fmla="*/ 4072388 w 4918970"/>
                <a:gd name="connsiteY1132" fmla="*/ 1224496 h 4941646"/>
                <a:gd name="connsiteX1133" fmla="*/ 4001871 w 4918970"/>
                <a:gd name="connsiteY1133" fmla="*/ 1213151 h 4941646"/>
                <a:gd name="connsiteX1134" fmla="*/ 3926488 w 4918970"/>
                <a:gd name="connsiteY1134" fmla="*/ 1182098 h 4941646"/>
                <a:gd name="connsiteX1135" fmla="*/ 3925792 w 4918970"/>
                <a:gd name="connsiteY1135" fmla="*/ 1183487 h 4941646"/>
                <a:gd name="connsiteX1136" fmla="*/ 3919577 w 4918970"/>
                <a:gd name="connsiteY1136" fmla="*/ 1179251 h 4941646"/>
                <a:gd name="connsiteX1137" fmla="*/ 3912520 w 4918970"/>
                <a:gd name="connsiteY1137" fmla="*/ 1176343 h 4941646"/>
                <a:gd name="connsiteX1138" fmla="*/ 3913309 w 4918970"/>
                <a:gd name="connsiteY1138" fmla="*/ 1174977 h 4941646"/>
                <a:gd name="connsiteX1139" fmla="*/ 3869746 w 4918970"/>
                <a:gd name="connsiteY1139" fmla="*/ 1145275 h 4941646"/>
                <a:gd name="connsiteX1140" fmla="*/ 3786283 w 4918970"/>
                <a:gd name="connsiteY1140" fmla="*/ 967396 h 4941646"/>
                <a:gd name="connsiteX1141" fmla="*/ 3908192 w 4918970"/>
                <a:gd name="connsiteY1141" fmla="*/ 740909 h 4941646"/>
                <a:gd name="connsiteX1142" fmla="*/ 4165392 w 4918970"/>
                <a:gd name="connsiteY1142" fmla="*/ 738354 h 4941646"/>
                <a:gd name="connsiteX1143" fmla="*/ 4165010 w 4918970"/>
                <a:gd name="connsiteY1143" fmla="*/ 739015 h 4941646"/>
                <a:gd name="connsiteX1144" fmla="*/ 4179235 w 4918970"/>
                <a:gd name="connsiteY1144" fmla="*/ 743901 h 4941646"/>
                <a:gd name="connsiteX1145" fmla="*/ 4224952 w 4918970"/>
                <a:gd name="connsiteY1145" fmla="*/ 903641 h 4941646"/>
                <a:gd name="connsiteX1146" fmla="*/ 4063755 w 4918970"/>
                <a:gd name="connsiteY1146" fmla="*/ 943919 h 4941646"/>
                <a:gd name="connsiteX1147" fmla="*/ 4007512 w 4918970"/>
                <a:gd name="connsiteY1147" fmla="*/ 872390 h 4941646"/>
                <a:gd name="connsiteX1148" fmla="*/ 4004341 w 4918970"/>
                <a:gd name="connsiteY1148" fmla="*/ 835355 h 4941646"/>
                <a:gd name="connsiteX1149" fmla="*/ 3973364 w 4918970"/>
                <a:gd name="connsiteY1149" fmla="*/ 848783 h 4941646"/>
                <a:gd name="connsiteX1150" fmla="*/ 3912215 w 4918970"/>
                <a:gd name="connsiteY1150" fmla="*/ 962389 h 4941646"/>
                <a:gd name="connsiteX1151" fmla="*/ 3982192 w 4918970"/>
                <a:gd name="connsiteY1151" fmla="*/ 1070781 h 4941646"/>
                <a:gd name="connsiteX1152" fmla="*/ 3980693 w 4918970"/>
                <a:gd name="connsiteY1152" fmla="*/ 1073778 h 4941646"/>
                <a:gd name="connsiteX1153" fmla="*/ 4032936 w 4918970"/>
                <a:gd name="connsiteY1153" fmla="*/ 1095298 h 4941646"/>
                <a:gd name="connsiteX1154" fmla="*/ 4217681 w 4918970"/>
                <a:gd name="connsiteY1154" fmla="*/ 1069892 h 4941646"/>
                <a:gd name="connsiteX1155" fmla="*/ 4337436 w 4918970"/>
                <a:gd name="connsiteY1155" fmla="*/ 857041 h 4941646"/>
                <a:gd name="connsiteX1156" fmla="*/ 4263244 w 4918970"/>
                <a:gd name="connsiteY1156" fmla="*/ 685950 h 4941646"/>
                <a:gd name="connsiteX1157" fmla="*/ 4213240 w 4918970"/>
                <a:gd name="connsiteY1157" fmla="*/ 649166 h 4941646"/>
                <a:gd name="connsiteX1158" fmla="*/ 4210727 w 4918970"/>
                <a:gd name="connsiteY1158" fmla="*/ 653520 h 4941646"/>
                <a:gd name="connsiteX1159" fmla="*/ 3721921 w 4918970"/>
                <a:gd name="connsiteY1159" fmla="*/ 765631 h 4941646"/>
                <a:gd name="connsiteX1160" fmla="*/ 3720888 w 4918970"/>
                <a:gd name="connsiteY1160" fmla="*/ 759716 h 4941646"/>
                <a:gd name="connsiteX1161" fmla="*/ 3670419 w 4918970"/>
                <a:gd name="connsiteY1161" fmla="*/ 784012 h 4941646"/>
                <a:gd name="connsiteX1162" fmla="*/ 3218076 w 4918970"/>
                <a:gd name="connsiteY1162" fmla="*/ 802753 h 4941646"/>
                <a:gd name="connsiteX1163" fmla="*/ 3165008 w 4918970"/>
                <a:gd name="connsiteY1163" fmla="*/ 770579 h 4941646"/>
                <a:gd name="connsiteX1164" fmla="*/ 3164794 w 4918970"/>
                <a:gd name="connsiteY1164" fmla="*/ 770882 h 4941646"/>
                <a:gd name="connsiteX1165" fmla="*/ 3162700 w 4918970"/>
                <a:gd name="connsiteY1165" fmla="*/ 769180 h 4941646"/>
                <a:gd name="connsiteX1166" fmla="*/ 3160766 w 4918970"/>
                <a:gd name="connsiteY1166" fmla="*/ 768008 h 4941646"/>
                <a:gd name="connsiteX1167" fmla="*/ 3160950 w 4918970"/>
                <a:gd name="connsiteY1167" fmla="*/ 767758 h 4941646"/>
                <a:gd name="connsiteX1168" fmla="*/ 3126960 w 4918970"/>
                <a:gd name="connsiteY1168" fmla="*/ 740145 h 4941646"/>
                <a:gd name="connsiteX1169" fmla="*/ 3043604 w 4918970"/>
                <a:gd name="connsiteY1169" fmla="*/ 624540 h 4941646"/>
                <a:gd name="connsiteX1170" fmla="*/ 3012515 w 4918970"/>
                <a:gd name="connsiteY1170" fmla="*/ 437093 h 4941646"/>
                <a:gd name="connsiteX1171" fmla="*/ 3015501 w 4918970"/>
                <a:gd name="connsiteY1171" fmla="*/ 424463 h 4941646"/>
                <a:gd name="connsiteX1172" fmla="*/ 3007456 w 4918970"/>
                <a:gd name="connsiteY1172" fmla="*/ 431695 h 4941646"/>
                <a:gd name="connsiteX1173" fmla="*/ 2815007 w 4918970"/>
                <a:gd name="connsiteY1173" fmla="*/ 193551 h 4941646"/>
                <a:gd name="connsiteX1174" fmla="*/ 2815442 w 4918970"/>
                <a:gd name="connsiteY1174" fmla="*/ 190512 h 4941646"/>
                <a:gd name="connsiteX1175" fmla="*/ 2777560 w 4918970"/>
                <a:gd name="connsiteY1175" fmla="*/ 189321 h 4941646"/>
                <a:gd name="connsiteX1176" fmla="*/ 2677422 w 4918970"/>
                <a:gd name="connsiteY1176" fmla="*/ 243503 h 4941646"/>
                <a:gd name="connsiteX1177" fmla="*/ 2654669 w 4918970"/>
                <a:gd name="connsiteY1177" fmla="*/ 390867 h 4941646"/>
                <a:gd name="connsiteX1178" fmla="*/ 2733804 w 4918970"/>
                <a:gd name="connsiteY1178" fmla="*/ 472727 h 4941646"/>
                <a:gd name="connsiteX1179" fmla="*/ 2767006 w 4918970"/>
                <a:gd name="connsiteY1179" fmla="*/ 482093 h 4941646"/>
                <a:gd name="connsiteX1180" fmla="*/ 2767416 w 4918970"/>
                <a:gd name="connsiteY1180" fmla="*/ 480087 h 4941646"/>
                <a:gd name="connsiteX1181" fmla="*/ 2841889 w 4918970"/>
                <a:gd name="connsiteY1181" fmla="*/ 454424 h 4941646"/>
                <a:gd name="connsiteX1182" fmla="*/ 2855361 w 4918970"/>
                <a:gd name="connsiteY1182" fmla="*/ 376815 h 4941646"/>
                <a:gd name="connsiteX1183" fmla="*/ 2845550 w 4918970"/>
                <a:gd name="connsiteY1183" fmla="*/ 358687 h 4941646"/>
                <a:gd name="connsiteX1184" fmla="*/ 2830063 w 4918970"/>
                <a:gd name="connsiteY1184" fmla="*/ 375275 h 4941646"/>
                <a:gd name="connsiteX1185" fmla="*/ 2776084 w 4918970"/>
                <a:gd name="connsiteY1185" fmla="*/ 388415 h 4941646"/>
                <a:gd name="connsiteX1186" fmla="*/ 2713866 w 4918970"/>
                <a:gd name="connsiteY1186" fmla="*/ 308293 h 4941646"/>
                <a:gd name="connsiteX1187" fmla="*/ 2796050 w 4918970"/>
                <a:gd name="connsiteY1187" fmla="*/ 248825 h 4941646"/>
                <a:gd name="connsiteX1188" fmla="*/ 2804723 w 4918970"/>
                <a:gd name="connsiteY1188" fmla="*/ 251843 h 4941646"/>
                <a:gd name="connsiteX1189" fmla="*/ 2804789 w 4918970"/>
                <a:gd name="connsiteY1189" fmla="*/ 251381 h 4941646"/>
                <a:gd name="connsiteX1190" fmla="*/ 2927332 w 4918970"/>
                <a:gd name="connsiteY1190" fmla="*/ 349588 h 4941646"/>
                <a:gd name="connsiteX1191" fmla="*/ 2900473 w 4918970"/>
                <a:gd name="connsiteY1191" fmla="*/ 504313 h 4941646"/>
                <a:gd name="connsiteX1192" fmla="*/ 2793323 w 4918970"/>
                <a:gd name="connsiteY1192" fmla="*/ 558258 h 4941646"/>
                <a:gd name="connsiteX1193" fmla="*/ 2761206 w 4918970"/>
                <a:gd name="connsiteY1193" fmla="*/ 556095 h 4941646"/>
                <a:gd name="connsiteX1194" fmla="*/ 2761069 w 4918970"/>
                <a:gd name="connsiteY1194" fmla="*/ 557050 h 4941646"/>
                <a:gd name="connsiteX1195" fmla="*/ 2756583 w 4918970"/>
                <a:gd name="connsiteY1195" fmla="*/ 555784 h 4941646"/>
                <a:gd name="connsiteX1196" fmla="*/ 2752002 w 4918970"/>
                <a:gd name="connsiteY1196" fmla="*/ 555475 h 4941646"/>
                <a:gd name="connsiteX1197" fmla="*/ 2752192 w 4918970"/>
                <a:gd name="connsiteY1197" fmla="*/ 554545 h 4941646"/>
                <a:gd name="connsiteX1198" fmla="*/ 2704285 w 4918970"/>
                <a:gd name="connsiteY1198" fmla="*/ 541033 h 4941646"/>
                <a:gd name="connsiteX1199" fmla="*/ 2585408 w 4918970"/>
                <a:gd name="connsiteY1199" fmla="*/ 418061 h 4941646"/>
                <a:gd name="connsiteX1200" fmla="*/ 2619585 w 4918970"/>
                <a:gd name="connsiteY1200" fmla="*/ 196686 h 4941646"/>
                <a:gd name="connsiteX1201" fmla="*/ 2713551 w 4918970"/>
                <a:gd name="connsiteY1201" fmla="*/ 128654 h 4941646"/>
                <a:gd name="connsiteX1202" fmla="*/ 2799366 w 4918970"/>
                <a:gd name="connsiteY1202" fmla="*/ 114250 h 4941646"/>
                <a:gd name="connsiteX1203" fmla="*/ 2825976 w 4918970"/>
                <a:gd name="connsiteY1203" fmla="*/ 116853 h 4941646"/>
                <a:gd name="connsiteX1204" fmla="*/ 2826004 w 4918970"/>
                <a:gd name="connsiteY1204" fmla="*/ 116666 h 4941646"/>
                <a:gd name="connsiteX1205" fmla="*/ 2827347 w 4918970"/>
                <a:gd name="connsiteY1205" fmla="*/ 116987 h 4941646"/>
                <a:gd name="connsiteX1206" fmla="*/ 2828987 w 4918970"/>
                <a:gd name="connsiteY1206" fmla="*/ 117147 h 4941646"/>
                <a:gd name="connsiteX1207" fmla="*/ 2828949 w 4918970"/>
                <a:gd name="connsiteY1207" fmla="*/ 117370 h 4941646"/>
                <a:gd name="connsiteX1208" fmla="*/ 2865800 w 4918970"/>
                <a:gd name="connsiteY1208" fmla="*/ 126184 h 4941646"/>
                <a:gd name="connsiteX1209" fmla="*/ 3034586 w 4918970"/>
                <a:gd name="connsiteY1209" fmla="*/ 286050 h 4941646"/>
                <a:gd name="connsiteX1210" fmla="*/ 3047879 w 4918970"/>
                <a:gd name="connsiteY1210" fmla="*/ 318780 h 4941646"/>
                <a:gd name="connsiteX1211" fmla="*/ 3079973 w 4918970"/>
                <a:gd name="connsiteY1211" fmla="*/ 259464 h 4941646"/>
                <a:gd name="connsiteX1212" fmla="*/ 3227652 w 4918970"/>
                <a:gd name="connsiteY1212" fmla="*/ 139909 h 4941646"/>
                <a:gd name="connsiteX1213" fmla="*/ 3367954 w 4918970"/>
                <a:gd name="connsiteY1213" fmla="*/ 108756 h 4941646"/>
                <a:gd name="connsiteX1214" fmla="*/ 3507723 w 4918970"/>
                <a:gd name="connsiteY1214" fmla="*/ 133592 h 4941646"/>
                <a:gd name="connsiteX1215" fmla="*/ 3579079 w 4918970"/>
                <a:gd name="connsiteY1215" fmla="*/ 173027 h 4941646"/>
                <a:gd name="connsiteX1216" fmla="*/ 3579929 w 4918970"/>
                <a:gd name="connsiteY1216" fmla="*/ 171725 h 4941646"/>
                <a:gd name="connsiteX1217" fmla="*/ 3585620 w 4918970"/>
                <a:gd name="connsiteY1217" fmla="*/ 176642 h 4941646"/>
                <a:gd name="connsiteX1218" fmla="*/ 3592302 w 4918970"/>
                <a:gd name="connsiteY1218" fmla="*/ 180335 h 4941646"/>
                <a:gd name="connsiteX1219" fmla="*/ 3591363 w 4918970"/>
                <a:gd name="connsiteY1219" fmla="*/ 181602 h 4941646"/>
                <a:gd name="connsiteX1220" fmla="*/ 3631260 w 4918970"/>
                <a:gd name="connsiteY1220" fmla="*/ 216070 h 4941646"/>
                <a:gd name="connsiteX1221" fmla="*/ 3657117 w 4918970"/>
                <a:gd name="connsiteY1221" fmla="*/ 251964 h 4941646"/>
                <a:gd name="connsiteX1222" fmla="*/ 3675180 w 4918970"/>
                <a:gd name="connsiteY1222" fmla="*/ 216821 h 4941646"/>
                <a:gd name="connsiteX1223" fmla="*/ 3787801 w 4918970"/>
                <a:gd name="connsiteY1223" fmla="*/ 128612 h 4941646"/>
                <a:gd name="connsiteX1224" fmla="*/ 3970223 w 4918970"/>
                <a:gd name="connsiteY1224" fmla="*/ 128010 h 4941646"/>
                <a:gd name="connsiteX1225" fmla="*/ 3985104 w 4918970"/>
                <a:gd name="connsiteY1225" fmla="*/ 137370 h 4941646"/>
                <a:gd name="connsiteX1226" fmla="*/ 3980853 w 4918970"/>
                <a:gd name="connsiteY1226" fmla="*/ 154430 h 4941646"/>
                <a:gd name="connsiteX1227" fmla="*/ 3848852 w 4918970"/>
                <a:gd name="connsiteY1227" fmla="*/ 280340 h 4941646"/>
                <a:gd name="connsiteX1228" fmla="*/ 3706522 w 4918970"/>
                <a:gd name="connsiteY1228" fmla="*/ 294716 h 4941646"/>
                <a:gd name="connsiteX1229" fmla="*/ 3672488 w 4918970"/>
                <a:gd name="connsiteY1229" fmla="*/ 283024 h 4941646"/>
                <a:gd name="connsiteX1230" fmla="*/ 3681211 w 4918970"/>
                <a:gd name="connsiteY1230" fmla="*/ 302237 h 4941646"/>
                <a:gd name="connsiteX1231" fmla="*/ 3693925 w 4918970"/>
                <a:gd name="connsiteY1231" fmla="*/ 402295 h 4941646"/>
                <a:gd name="connsiteX1232" fmla="*/ 3547019 w 4918970"/>
                <a:gd name="connsiteY1232" fmla="*/ 613427 h 4941646"/>
                <a:gd name="connsiteX1233" fmla="*/ 3291201 w 4918970"/>
                <a:gd name="connsiteY1233" fmla="*/ 586680 h 4941646"/>
                <a:gd name="connsiteX1234" fmla="*/ 3291655 w 4918970"/>
                <a:gd name="connsiteY1234" fmla="*/ 586066 h 4941646"/>
                <a:gd name="connsiteX1235" fmla="*/ 3278079 w 4918970"/>
                <a:gd name="connsiteY1235" fmla="*/ 579592 h 4941646"/>
                <a:gd name="connsiteX1236" fmla="*/ 3250849 w 4918970"/>
                <a:gd name="connsiteY1236" fmla="*/ 415686 h 4941646"/>
                <a:gd name="connsiteX1237" fmla="*/ 3415584 w 4918970"/>
                <a:gd name="connsiteY1237" fmla="*/ 394026 h 4941646"/>
                <a:gd name="connsiteX1238" fmla="*/ 3463316 w 4918970"/>
                <a:gd name="connsiteY1238" fmla="*/ 471492 h 4941646"/>
                <a:gd name="connsiteX1239" fmla="*/ 3462250 w 4918970"/>
                <a:gd name="connsiteY1239" fmla="*/ 508647 h 4941646"/>
                <a:gd name="connsiteX1240" fmla="*/ 3494554 w 4918970"/>
                <a:gd name="connsiteY1240" fmla="*/ 498835 h 4941646"/>
                <a:gd name="connsiteX1241" fmla="*/ 3568241 w 4918970"/>
                <a:gd name="connsiteY1241" fmla="*/ 392931 h 4941646"/>
                <a:gd name="connsiteX1242" fmla="*/ 3511060 w 4918970"/>
                <a:gd name="connsiteY1242" fmla="*/ 277277 h 4941646"/>
                <a:gd name="connsiteX1243" fmla="*/ 3512892 w 4918970"/>
                <a:gd name="connsiteY1243" fmla="*/ 274470 h 4941646"/>
                <a:gd name="connsiteX1244" fmla="*/ 3463439 w 4918970"/>
                <a:gd name="connsiteY1244" fmla="*/ 247140 h 4941646"/>
                <a:gd name="connsiteX1245" fmla="*/ 3277003 w 4918970"/>
                <a:gd name="connsiteY1245" fmla="*/ 251345 h 4941646"/>
                <a:gd name="connsiteX1246" fmla="*/ 3133789 w 4918970"/>
                <a:gd name="connsiteY1246" fmla="*/ 449175 h 4941646"/>
                <a:gd name="connsiteX1247" fmla="*/ 3188018 w 4918970"/>
                <a:gd name="connsiteY1247" fmla="*/ 627600 h 4941646"/>
                <a:gd name="connsiteX1248" fmla="*/ 3233509 w 4918970"/>
                <a:gd name="connsiteY1248" fmla="*/ 669838 h 4941646"/>
                <a:gd name="connsiteX1249" fmla="*/ 3236501 w 4918970"/>
                <a:gd name="connsiteY1249" fmla="*/ 665799 h 4941646"/>
                <a:gd name="connsiteX1250" fmla="*/ 3662727 w 4918970"/>
                <a:gd name="connsiteY1250" fmla="*/ 651203 h 4941646"/>
                <a:gd name="connsiteX1251" fmla="*/ 3698389 w 4918970"/>
                <a:gd name="connsiteY1251" fmla="*/ 630880 h 4941646"/>
                <a:gd name="connsiteX1252" fmla="*/ 3697975 w 4918970"/>
                <a:gd name="connsiteY1252" fmla="*/ 628504 h 4941646"/>
                <a:gd name="connsiteX1253" fmla="*/ 4156285 w 4918970"/>
                <a:gd name="connsiteY1253" fmla="*/ 500107 h 4941646"/>
                <a:gd name="connsiteX1254" fmla="*/ 4195024 w 4918970"/>
                <a:gd name="connsiteY1254" fmla="*/ 510446 h 4941646"/>
                <a:gd name="connsiteX1255" fmla="*/ 4193237 w 4918970"/>
                <a:gd name="connsiteY1255" fmla="*/ 505509 h 4941646"/>
                <a:gd name="connsiteX1256" fmla="*/ 4193939 w 4918970"/>
                <a:gd name="connsiteY1256" fmla="*/ 220295 h 4941646"/>
                <a:gd name="connsiteX1257" fmla="*/ 4219175 w 4918970"/>
                <a:gd name="connsiteY1257" fmla="*/ 169424 h 4941646"/>
                <a:gd name="connsiteX1258" fmla="*/ 4218883 w 4918970"/>
                <a:gd name="connsiteY1258" fmla="*/ 169254 h 4941646"/>
                <a:gd name="connsiteX1259" fmla="*/ 4220273 w 4918970"/>
                <a:gd name="connsiteY1259" fmla="*/ 167213 h 4941646"/>
                <a:gd name="connsiteX1260" fmla="*/ 4221192 w 4918970"/>
                <a:gd name="connsiteY1260" fmla="*/ 165359 h 4941646"/>
                <a:gd name="connsiteX1261" fmla="*/ 4221434 w 4918970"/>
                <a:gd name="connsiteY1261" fmla="*/ 165507 h 4941646"/>
                <a:gd name="connsiteX1262" fmla="*/ 4243986 w 4918970"/>
                <a:gd name="connsiteY1262" fmla="*/ 132385 h 4941646"/>
                <a:gd name="connsiteX1263" fmla="*/ 4342954 w 4918970"/>
                <a:gd name="connsiteY1263" fmla="*/ 47457 h 4941646"/>
                <a:gd name="connsiteX1264" fmla="*/ 4511458 w 4918970"/>
                <a:gd name="connsiteY1264" fmla="*/ 4639 h 4941646"/>
                <a:gd name="connsiteX1265" fmla="*/ 660663 w 4918970"/>
                <a:gd name="connsiteY1265" fmla="*/ 1998 h 4941646"/>
                <a:gd name="connsiteX1266" fmla="*/ 903970 w 4918970"/>
                <a:gd name="connsiteY1266" fmla="*/ 134116 h 4941646"/>
                <a:gd name="connsiteX1267" fmla="*/ 983228 w 4918970"/>
                <a:gd name="connsiteY1267" fmla="*/ 328943 h 4941646"/>
                <a:gd name="connsiteX1268" fmla="*/ 982983 w 4918970"/>
                <a:gd name="connsiteY1268" fmla="*/ 370766 h 4941646"/>
                <a:gd name="connsiteX1269" fmla="*/ 998600 w 4918970"/>
                <a:gd name="connsiteY1269" fmla="*/ 415354 h 4941646"/>
                <a:gd name="connsiteX1270" fmla="*/ 1185896 w 4918970"/>
                <a:gd name="connsiteY1270" fmla="*/ 578343 h 4941646"/>
                <a:gd name="connsiteX1271" fmla="*/ 1185455 w 4918970"/>
                <a:gd name="connsiteY1271" fmla="*/ 581823 h 4941646"/>
                <a:gd name="connsiteX1272" fmla="*/ 1228764 w 4918970"/>
                <a:gd name="connsiteY1272" fmla="*/ 582488 h 4941646"/>
                <a:gd name="connsiteX1273" fmla="*/ 1342194 w 4918970"/>
                <a:gd name="connsiteY1273" fmla="*/ 518737 h 4941646"/>
                <a:gd name="connsiteX1274" fmla="*/ 1365486 w 4918970"/>
                <a:gd name="connsiteY1274" fmla="*/ 349929 h 4941646"/>
                <a:gd name="connsiteX1275" fmla="*/ 1273558 w 4918970"/>
                <a:gd name="connsiteY1275" fmla="*/ 257843 h 4941646"/>
                <a:gd name="connsiteX1276" fmla="*/ 1235447 w 4918970"/>
                <a:gd name="connsiteY1276" fmla="*/ 247752 h 4941646"/>
                <a:gd name="connsiteX1277" fmla="*/ 1235016 w 4918970"/>
                <a:gd name="connsiteY1277" fmla="*/ 250050 h 4941646"/>
                <a:gd name="connsiteX1278" fmla="*/ 1150389 w 4918970"/>
                <a:gd name="connsiteY1278" fmla="*/ 280742 h 4941646"/>
                <a:gd name="connsiteX1279" fmla="*/ 1136419 w 4918970"/>
                <a:gd name="connsiteY1279" fmla="*/ 369672 h 4941646"/>
                <a:gd name="connsiteX1280" fmla="*/ 1147964 w 4918970"/>
                <a:gd name="connsiteY1280" fmla="*/ 390206 h 4941646"/>
                <a:gd name="connsiteX1281" fmla="*/ 1165356 w 4918970"/>
                <a:gd name="connsiteY1281" fmla="*/ 370966 h 4941646"/>
                <a:gd name="connsiteX1282" fmla="*/ 1226794 w 4918970"/>
                <a:gd name="connsiteY1282" fmla="*/ 354961 h 4941646"/>
                <a:gd name="connsiteX1283" fmla="*/ 1299361 w 4918970"/>
                <a:gd name="connsiteY1283" fmla="*/ 445372 h 4941646"/>
                <a:gd name="connsiteX1284" fmla="*/ 1206543 w 4918970"/>
                <a:gd name="connsiteY1284" fmla="*/ 514834 h 4941646"/>
                <a:gd name="connsiteX1285" fmla="*/ 1196577 w 4918970"/>
                <a:gd name="connsiteY1285" fmla="*/ 511545 h 4941646"/>
                <a:gd name="connsiteX1286" fmla="*/ 1196510 w 4918970"/>
                <a:gd name="connsiteY1286" fmla="*/ 512073 h 4941646"/>
                <a:gd name="connsiteX1287" fmla="*/ 1054680 w 4918970"/>
                <a:gd name="connsiteY1287" fmla="*/ 402104 h 4941646"/>
                <a:gd name="connsiteX1288" fmla="*/ 1082530 w 4918970"/>
                <a:gd name="connsiteY1288" fmla="*/ 224810 h 4941646"/>
                <a:gd name="connsiteX1289" fmla="*/ 1203977 w 4918970"/>
                <a:gd name="connsiteY1289" fmla="*/ 161201 h 4941646"/>
                <a:gd name="connsiteX1290" fmla="*/ 1240717 w 4918970"/>
                <a:gd name="connsiteY1290" fmla="*/ 163083 h 4941646"/>
                <a:gd name="connsiteX1291" fmla="*/ 1240855 w 4918970"/>
                <a:gd name="connsiteY1291" fmla="*/ 161990 h 4941646"/>
                <a:gd name="connsiteX1292" fmla="*/ 1246004 w 4918970"/>
                <a:gd name="connsiteY1292" fmla="*/ 163354 h 4941646"/>
                <a:gd name="connsiteX1293" fmla="*/ 1251244 w 4918970"/>
                <a:gd name="connsiteY1293" fmla="*/ 163623 h 4941646"/>
                <a:gd name="connsiteX1294" fmla="*/ 1251045 w 4918970"/>
                <a:gd name="connsiteY1294" fmla="*/ 164689 h 4941646"/>
                <a:gd name="connsiteX1295" fmla="*/ 1306036 w 4918970"/>
                <a:gd name="connsiteY1295" fmla="*/ 179249 h 4941646"/>
                <a:gd name="connsiteX1296" fmla="*/ 1444132 w 4918970"/>
                <a:gd name="connsiteY1296" fmla="*/ 317584 h 4941646"/>
                <a:gd name="connsiteX1297" fmla="*/ 1409142 w 4918970"/>
                <a:gd name="connsiteY1297" fmla="*/ 571171 h 4941646"/>
                <a:gd name="connsiteX1298" fmla="*/ 1303020 w 4918970"/>
                <a:gd name="connsiteY1298" fmla="*/ 650635 h 4941646"/>
                <a:gd name="connsiteX1299" fmla="*/ 1205225 w 4918970"/>
                <a:gd name="connsiteY1299" fmla="*/ 668671 h 4941646"/>
                <a:gd name="connsiteX1300" fmla="*/ 1174770 w 4918970"/>
                <a:gd name="connsiteY1300" fmla="*/ 666184 h 4941646"/>
                <a:gd name="connsiteX1301" fmla="*/ 1174742 w 4918970"/>
                <a:gd name="connsiteY1301" fmla="*/ 666399 h 4941646"/>
                <a:gd name="connsiteX1302" fmla="*/ 1173202 w 4918970"/>
                <a:gd name="connsiteY1302" fmla="*/ 666056 h 4941646"/>
                <a:gd name="connsiteX1303" fmla="*/ 1171325 w 4918970"/>
                <a:gd name="connsiteY1303" fmla="*/ 665903 h 4941646"/>
                <a:gd name="connsiteX1304" fmla="*/ 1171363 w 4918970"/>
                <a:gd name="connsiteY1304" fmla="*/ 665648 h 4941646"/>
                <a:gd name="connsiteX1305" fmla="*/ 1129093 w 4918970"/>
                <a:gd name="connsiteY1305" fmla="*/ 656253 h 4941646"/>
                <a:gd name="connsiteX1306" fmla="*/ 988672 w 4918970"/>
                <a:gd name="connsiteY1306" fmla="*/ 558376 h 4941646"/>
                <a:gd name="connsiteX1307" fmla="*/ 952656 w 4918970"/>
                <a:gd name="connsiteY1307" fmla="*/ 505247 h 4941646"/>
                <a:gd name="connsiteX1308" fmla="*/ 936604 w 4918970"/>
                <a:gd name="connsiteY1308" fmla="*/ 539096 h 4941646"/>
                <a:gd name="connsiteX1309" fmla="*/ 774911 w 4918970"/>
                <a:gd name="connsiteY1309" fmla="*/ 648372 h 4941646"/>
                <a:gd name="connsiteX1310" fmla="*/ 533911 w 4918970"/>
                <a:gd name="connsiteY1310" fmla="*/ 563611 h 4941646"/>
                <a:gd name="connsiteX1311" fmla="*/ 491813 w 4918970"/>
                <a:gd name="connsiteY1311" fmla="*/ 311632 h 4941646"/>
                <a:gd name="connsiteX1312" fmla="*/ 492522 w 4918970"/>
                <a:gd name="connsiteY1312" fmla="*/ 311905 h 4941646"/>
                <a:gd name="connsiteX1313" fmla="*/ 495127 w 4918970"/>
                <a:gd name="connsiteY1313" fmla="*/ 297195 h 4941646"/>
                <a:gd name="connsiteX1314" fmla="*/ 644832 w 4918970"/>
                <a:gd name="connsiteY1314" fmla="*/ 227749 h 4941646"/>
                <a:gd name="connsiteX1315" fmla="*/ 709165 w 4918970"/>
                <a:gd name="connsiteY1315" fmla="*/ 379721 h 4941646"/>
                <a:gd name="connsiteX1316" fmla="*/ 647636 w 4918970"/>
                <a:gd name="connsiteY1316" fmla="*/ 445917 h 4941646"/>
                <a:gd name="connsiteX1317" fmla="*/ 611784 w 4918970"/>
                <a:gd name="connsiteY1317" fmla="*/ 454730 h 4941646"/>
                <a:gd name="connsiteX1318" fmla="*/ 629728 w 4918970"/>
                <a:gd name="connsiteY1318" fmla="*/ 483058 h 4941646"/>
                <a:gd name="connsiteX1319" fmla="*/ 750613 w 4918970"/>
                <a:gd name="connsiteY1319" fmla="*/ 525574 h 4941646"/>
                <a:gd name="connsiteX1320" fmla="*/ 831719 w 4918970"/>
                <a:gd name="connsiteY1320" fmla="*/ 470761 h 4941646"/>
                <a:gd name="connsiteX1321" fmla="*/ 843603 w 4918970"/>
                <a:gd name="connsiteY1321" fmla="*/ 445703 h 4941646"/>
                <a:gd name="connsiteX1322" fmla="*/ 857824 w 4918970"/>
                <a:gd name="connsiteY1322" fmla="*/ 386526 h 4941646"/>
                <a:gd name="connsiteX1323" fmla="*/ 806344 w 4918970"/>
                <a:gd name="connsiteY1323" fmla="*/ 213235 h 4941646"/>
                <a:gd name="connsiteX1324" fmla="*/ 585164 w 4918970"/>
                <a:gd name="connsiteY1324" fmla="*/ 128664 h 4941646"/>
                <a:gd name="connsiteX1325" fmla="*/ 431198 w 4918970"/>
                <a:gd name="connsiteY1325" fmla="*/ 223399 h 4941646"/>
                <a:gd name="connsiteX1326" fmla="*/ 406778 w 4918970"/>
                <a:gd name="connsiteY1326" fmla="*/ 268683 h 4941646"/>
                <a:gd name="connsiteX1327" fmla="*/ 390123 w 4918970"/>
                <a:gd name="connsiteY1327" fmla="*/ 318901 h 4941646"/>
                <a:gd name="connsiteX1328" fmla="*/ 526281 w 4918970"/>
                <a:gd name="connsiteY1328" fmla="*/ 682080 h 4941646"/>
                <a:gd name="connsiteX1329" fmla="*/ 582331 w 4918970"/>
                <a:gd name="connsiteY1329" fmla="*/ 738077 h 4941646"/>
                <a:gd name="connsiteX1330" fmla="*/ 693689 w 4918970"/>
                <a:gd name="connsiteY1330" fmla="*/ 741107 h 4941646"/>
                <a:gd name="connsiteX1331" fmla="*/ 1102644 w 4918970"/>
                <a:gd name="connsiteY1331" fmla="*/ 841470 h 4941646"/>
                <a:gd name="connsiteX1332" fmla="*/ 1159798 w 4918970"/>
                <a:gd name="connsiteY1332" fmla="*/ 868542 h 4941646"/>
                <a:gd name="connsiteX1333" fmla="*/ 1177985 w 4918970"/>
                <a:gd name="connsiteY1333" fmla="*/ 804044 h 4941646"/>
                <a:gd name="connsiteX1334" fmla="*/ 1219927 w 4918970"/>
                <a:gd name="connsiteY1334" fmla="*/ 731316 h 4941646"/>
                <a:gd name="connsiteX1335" fmla="*/ 1254015 w 4918970"/>
                <a:gd name="connsiteY1335" fmla="*/ 694750 h 4941646"/>
                <a:gd name="connsiteX1336" fmla="*/ 1253813 w 4918970"/>
                <a:gd name="connsiteY1336" fmla="*/ 694532 h 4941646"/>
                <a:gd name="connsiteX1337" fmla="*/ 1255498 w 4918970"/>
                <a:gd name="connsiteY1337" fmla="*/ 693161 h 4941646"/>
                <a:gd name="connsiteX1338" fmla="*/ 1256740 w 4918970"/>
                <a:gd name="connsiteY1338" fmla="*/ 691828 h 4941646"/>
                <a:gd name="connsiteX1339" fmla="*/ 1256907 w 4918970"/>
                <a:gd name="connsiteY1339" fmla="*/ 692013 h 4941646"/>
                <a:gd name="connsiteX1340" fmla="*/ 1284267 w 4918970"/>
                <a:gd name="connsiteY1340" fmla="*/ 669745 h 4941646"/>
                <a:gd name="connsiteX1341" fmla="*/ 1389124 w 4918970"/>
                <a:gd name="connsiteY1341" fmla="*/ 622997 h 4941646"/>
                <a:gd name="connsiteX1342" fmla="*/ 1542048 w 4918970"/>
                <a:gd name="connsiteY1342" fmla="*/ 629268 h 4941646"/>
                <a:gd name="connsiteX1343" fmla="*/ 1741072 w 4918970"/>
                <a:gd name="connsiteY1343" fmla="*/ 847742 h 4941646"/>
                <a:gd name="connsiteX1344" fmla="*/ 1742596 w 4918970"/>
                <a:gd name="connsiteY1344" fmla="*/ 963501 h 4941646"/>
                <a:gd name="connsiteX1345" fmla="*/ 1700052 w 4918970"/>
                <a:gd name="connsiteY1345" fmla="*/ 1069643 h 4941646"/>
                <a:gd name="connsiteX1346" fmla="*/ 1657234 w 4918970"/>
                <a:gd name="connsiteY1346" fmla="*/ 1119439 h 4941646"/>
                <a:gd name="connsiteX1347" fmla="*/ 1658121 w 4918970"/>
                <a:gd name="connsiteY1347" fmla="*/ 1120322 h 4941646"/>
                <a:gd name="connsiteX1348" fmla="*/ 1653309 w 4918970"/>
                <a:gd name="connsiteY1348" fmla="*/ 1124003 h 4941646"/>
                <a:gd name="connsiteX1349" fmla="*/ 1649299 w 4918970"/>
                <a:gd name="connsiteY1349" fmla="*/ 1128666 h 4941646"/>
                <a:gd name="connsiteX1350" fmla="*/ 1648453 w 4918970"/>
                <a:gd name="connsiteY1350" fmla="*/ 1127717 h 4941646"/>
                <a:gd name="connsiteX1351" fmla="*/ 1614719 w 4918970"/>
                <a:gd name="connsiteY1351" fmla="*/ 1153518 h 4941646"/>
                <a:gd name="connsiteX1352" fmla="*/ 1457572 w 4918970"/>
                <a:gd name="connsiteY1352" fmla="*/ 1172349 h 4941646"/>
                <a:gd name="connsiteX1353" fmla="*/ 1315202 w 4918970"/>
                <a:gd name="connsiteY1353" fmla="*/ 1021819 h 4941646"/>
                <a:gd name="connsiteX1354" fmla="*/ 1378312 w 4918970"/>
                <a:gd name="connsiteY1354" fmla="*/ 824473 h 4941646"/>
                <a:gd name="connsiteX1355" fmla="*/ 1378721 w 4918970"/>
                <a:gd name="connsiteY1355" fmla="*/ 824932 h 4941646"/>
                <a:gd name="connsiteX1356" fmla="*/ 1386057 w 4918970"/>
                <a:gd name="connsiteY1356" fmla="*/ 815289 h 4941646"/>
                <a:gd name="connsiteX1357" fmla="*/ 1519783 w 4918970"/>
                <a:gd name="connsiteY1357" fmla="*/ 820737 h 4941646"/>
                <a:gd name="connsiteX1358" fmla="*/ 1509807 w 4918970"/>
                <a:gd name="connsiteY1358" fmla="*/ 954207 h 4941646"/>
                <a:gd name="connsiteX1359" fmla="*/ 1440879 w 4918970"/>
                <a:gd name="connsiteY1359" fmla="*/ 979124 h 4941646"/>
                <a:gd name="connsiteX1360" fmla="*/ 1411754 w 4918970"/>
                <a:gd name="connsiteY1360" fmla="*/ 972180 h 4941646"/>
                <a:gd name="connsiteX1361" fmla="*/ 1414186 w 4918970"/>
                <a:gd name="connsiteY1361" fmla="*/ 999267 h 4941646"/>
                <a:gd name="connsiteX1362" fmla="*/ 1485597 w 4918970"/>
                <a:gd name="connsiteY1362" fmla="*/ 1074772 h 4941646"/>
                <a:gd name="connsiteX1363" fmla="*/ 1586194 w 4918970"/>
                <a:gd name="connsiteY1363" fmla="*/ 1048675 h 4941646"/>
                <a:gd name="connsiteX1364" fmla="*/ 1588106 w 4918970"/>
                <a:gd name="connsiteY1364" fmla="*/ 1050582 h 4941646"/>
                <a:gd name="connsiteX1365" fmla="*/ 1617781 w 4918970"/>
                <a:gd name="connsiteY1365" fmla="*/ 1016071 h 4941646"/>
                <a:gd name="connsiteX1366" fmla="*/ 1645088 w 4918970"/>
                <a:gd name="connsiteY1366" fmla="*/ 868356 h 4941646"/>
                <a:gd name="connsiteX1367" fmla="*/ 1512600 w 4918970"/>
                <a:gd name="connsiteY1367" fmla="*/ 722923 h 4941646"/>
                <a:gd name="connsiteX1368" fmla="*/ 1362990 w 4918970"/>
                <a:gd name="connsiteY1368" fmla="*/ 736381 h 4941646"/>
                <a:gd name="connsiteX1369" fmla="*/ 1322209 w 4918970"/>
                <a:gd name="connsiteY1369" fmla="*/ 765317 h 4941646"/>
                <a:gd name="connsiteX1370" fmla="*/ 1324903 w 4918970"/>
                <a:gd name="connsiteY1370" fmla="*/ 768341 h 4941646"/>
                <a:gd name="connsiteX1371" fmla="*/ 1266406 w 4918970"/>
                <a:gd name="connsiteY1371" fmla="*/ 1106862 h 4941646"/>
                <a:gd name="connsiteX1372" fmla="*/ 1276575 w 4918970"/>
                <a:gd name="connsiteY1372" fmla="*/ 1138325 h 4941646"/>
                <a:gd name="connsiteX1373" fmla="*/ 1278517 w 4918970"/>
                <a:gd name="connsiteY1373" fmla="*/ 1138387 h 4941646"/>
                <a:gd name="connsiteX1374" fmla="*/ 1283079 w 4918970"/>
                <a:gd name="connsiteY1374" fmla="*/ 1563468 h 4941646"/>
                <a:gd name="connsiteX1375" fmla="*/ 1253376 w 4918970"/>
                <a:gd name="connsiteY1375" fmla="*/ 1603678 h 4941646"/>
                <a:gd name="connsiteX1376" fmla="*/ 1253602 w 4918970"/>
                <a:gd name="connsiteY1376" fmla="*/ 1603871 h 4941646"/>
                <a:gd name="connsiteX1377" fmla="*/ 1252083 w 4918970"/>
                <a:gd name="connsiteY1377" fmla="*/ 1605425 h 4941646"/>
                <a:gd name="connsiteX1378" fmla="*/ 1251001 w 4918970"/>
                <a:gd name="connsiteY1378" fmla="*/ 1606892 h 4941646"/>
                <a:gd name="connsiteX1379" fmla="*/ 1250815 w 4918970"/>
                <a:gd name="connsiteY1379" fmla="*/ 1606725 h 4941646"/>
                <a:gd name="connsiteX1380" fmla="*/ 1226169 w 4918970"/>
                <a:gd name="connsiteY1380" fmla="*/ 1631965 h 4941646"/>
                <a:gd name="connsiteX1381" fmla="*/ 1127317 w 4918970"/>
                <a:gd name="connsiteY1381" fmla="*/ 1690348 h 4941646"/>
                <a:gd name="connsiteX1382" fmla="*/ 974671 w 4918970"/>
                <a:gd name="connsiteY1382" fmla="*/ 1701531 h 4941646"/>
                <a:gd name="connsiteX1383" fmla="*/ 900862 w 4918970"/>
                <a:gd name="connsiteY1383" fmla="*/ 1676795 h 4941646"/>
                <a:gd name="connsiteX1384" fmla="*/ 870384 w 4918970"/>
                <a:gd name="connsiteY1384" fmla="*/ 1656512 h 4941646"/>
                <a:gd name="connsiteX1385" fmla="*/ 866179 w 4918970"/>
                <a:gd name="connsiteY1385" fmla="*/ 1693280 h 4941646"/>
                <a:gd name="connsiteX1386" fmla="*/ 883890 w 4918970"/>
                <a:gd name="connsiteY1386" fmla="*/ 2025531 h 4941646"/>
                <a:gd name="connsiteX1387" fmla="*/ 1217005 w 4918970"/>
                <a:gd name="connsiteY1387" fmla="*/ 2510068 h 4941646"/>
                <a:gd name="connsiteX1388" fmla="*/ 1277242 w 4918970"/>
                <a:gd name="connsiteY1388" fmla="*/ 2516524 h 4941646"/>
                <a:gd name="connsiteX1389" fmla="*/ 1328310 w 4918970"/>
                <a:gd name="connsiteY1389" fmla="*/ 2512778 h 4941646"/>
                <a:gd name="connsiteX1390" fmla="*/ 1477727 w 4918970"/>
                <a:gd name="connsiteY1390" fmla="*/ 2411022 h 4941646"/>
                <a:gd name="connsiteX1391" fmla="*/ 1491001 w 4918970"/>
                <a:gd name="connsiteY1391" fmla="*/ 2174599 h 4941646"/>
                <a:gd name="connsiteX1392" fmla="*/ 1353927 w 4918970"/>
                <a:gd name="connsiteY1392" fmla="*/ 2056748 h 4941646"/>
                <a:gd name="connsiteX1393" fmla="*/ 1294099 w 4918970"/>
                <a:gd name="connsiteY1393" fmla="*/ 2045523 h 4941646"/>
                <a:gd name="connsiteX1394" fmla="*/ 1266381 w 4918970"/>
                <a:gd name="connsiteY1394" fmla="*/ 2046119 h 4941646"/>
                <a:gd name="connsiteX1395" fmla="*/ 1183192 w 4918970"/>
                <a:gd name="connsiteY1395" fmla="*/ 2097715 h 4941646"/>
                <a:gd name="connsiteX1396" fmla="*/ 1172551 w 4918970"/>
                <a:gd name="connsiteY1396" fmla="*/ 2225416 h 4941646"/>
                <a:gd name="connsiteX1397" fmla="*/ 1191064 w 4918970"/>
                <a:gd name="connsiteY1397" fmla="*/ 2253377 h 4941646"/>
                <a:gd name="connsiteX1398" fmla="*/ 1213768 w 4918970"/>
                <a:gd name="connsiteY1398" fmla="*/ 2224264 h 4941646"/>
                <a:gd name="connsiteX1399" fmla="*/ 1299339 w 4918970"/>
                <a:gd name="connsiteY1399" fmla="*/ 2195190 h 4941646"/>
                <a:gd name="connsiteX1400" fmla="*/ 1411710 w 4918970"/>
                <a:gd name="connsiteY1400" fmla="*/ 2316049 h 4941646"/>
                <a:gd name="connsiteX1401" fmla="*/ 1287112 w 4918970"/>
                <a:gd name="connsiteY1401" fmla="*/ 2424260 h 4941646"/>
                <a:gd name="connsiteX1402" fmla="*/ 1272623 w 4918970"/>
                <a:gd name="connsiteY1402" fmla="*/ 2420621 h 4941646"/>
                <a:gd name="connsiteX1403" fmla="*/ 1272582 w 4918970"/>
                <a:gd name="connsiteY1403" fmla="*/ 2421377 h 4941646"/>
                <a:gd name="connsiteX1404" fmla="*/ 1059855 w 4918970"/>
                <a:gd name="connsiteY1404" fmla="*/ 2279910 h 4941646"/>
                <a:gd name="connsiteX1405" fmla="*/ 1081070 w 4918970"/>
                <a:gd name="connsiteY1405" fmla="*/ 2025321 h 4941646"/>
                <a:gd name="connsiteX1406" fmla="*/ 1246917 w 4918970"/>
                <a:gd name="connsiteY1406" fmla="*/ 1922460 h 4941646"/>
                <a:gd name="connsiteX1407" fmla="*/ 1299273 w 4918970"/>
                <a:gd name="connsiteY1407" fmla="*/ 1921334 h 4941646"/>
                <a:gd name="connsiteX1408" fmla="*/ 1299358 w 4918970"/>
                <a:gd name="connsiteY1408" fmla="*/ 1919769 h 4941646"/>
                <a:gd name="connsiteX1409" fmla="*/ 1306836 w 4918970"/>
                <a:gd name="connsiteY1409" fmla="*/ 1921172 h 4941646"/>
                <a:gd name="connsiteX1410" fmla="*/ 1314275 w 4918970"/>
                <a:gd name="connsiteY1410" fmla="*/ 1921012 h 4941646"/>
                <a:gd name="connsiteX1411" fmla="*/ 1314103 w 4918970"/>
                <a:gd name="connsiteY1411" fmla="*/ 1922536 h 4941646"/>
                <a:gd name="connsiteX1412" fmla="*/ 1393191 w 4918970"/>
                <a:gd name="connsiteY1412" fmla="*/ 1937374 h 4941646"/>
                <a:gd name="connsiteX1413" fmla="*/ 1603128 w 4918970"/>
                <a:gd name="connsiteY1413" fmla="*/ 2117866 h 4941646"/>
                <a:gd name="connsiteX1414" fmla="*/ 1582788 w 4918970"/>
                <a:gd name="connsiteY1414" fmla="*/ 2479956 h 4941646"/>
                <a:gd name="connsiteX1415" fmla="*/ 1353957 w 4918970"/>
                <a:gd name="connsiteY1415" fmla="*/ 2635799 h 4941646"/>
                <a:gd name="connsiteX1416" fmla="*/ 1281612 w 4918970"/>
                <a:gd name="connsiteY1416" fmla="*/ 2641107 h 4941646"/>
                <a:gd name="connsiteX1417" fmla="*/ 1281556 w 4918970"/>
                <a:gd name="connsiteY1417" fmla="*/ 2643205 h 4941646"/>
                <a:gd name="connsiteX1418" fmla="*/ 1269805 w 4918970"/>
                <a:gd name="connsiteY1418" fmla="*/ 2641973 h 4941646"/>
                <a:gd name="connsiteX1419" fmla="*/ 1258742 w 4918970"/>
                <a:gd name="connsiteY1419" fmla="*/ 2642785 h 4941646"/>
                <a:gd name="connsiteX1420" fmla="*/ 1258857 w 4918970"/>
                <a:gd name="connsiteY1420" fmla="*/ 2640826 h 4941646"/>
                <a:gd name="connsiteX1421" fmla="*/ 1197407 w 4918970"/>
                <a:gd name="connsiteY1421" fmla="*/ 2634387 h 4941646"/>
                <a:gd name="connsiteX1422" fmla="*/ 887183 w 4918970"/>
                <a:gd name="connsiteY1422" fmla="*/ 2385472 h 4941646"/>
                <a:gd name="connsiteX1423" fmla="*/ 866803 w 4918970"/>
                <a:gd name="connsiteY1423" fmla="*/ 2347287 h 4941646"/>
                <a:gd name="connsiteX1424" fmla="*/ 839741 w 4918970"/>
                <a:gd name="connsiteY1424" fmla="*/ 2391765 h 4941646"/>
                <a:gd name="connsiteX1425" fmla="*/ 459400 w 4918970"/>
                <a:gd name="connsiteY1425" fmla="*/ 2644248 h 4941646"/>
                <a:gd name="connsiteX1426" fmla="*/ 416674 w 4918970"/>
                <a:gd name="connsiteY1426" fmla="*/ 2642751 h 4941646"/>
                <a:gd name="connsiteX1427" fmla="*/ 416596 w 4918970"/>
                <a:gd name="connsiteY1427" fmla="*/ 2644380 h 4941646"/>
                <a:gd name="connsiteX1428" fmla="*/ 405502 w 4918970"/>
                <a:gd name="connsiteY1428" fmla="*/ 2642360 h 4941646"/>
                <a:gd name="connsiteX1429" fmla="*/ 389359 w 4918970"/>
                <a:gd name="connsiteY1429" fmla="*/ 2641794 h 4941646"/>
                <a:gd name="connsiteX1430" fmla="*/ 389558 w 4918970"/>
                <a:gd name="connsiteY1430" fmla="*/ 2639456 h 4941646"/>
                <a:gd name="connsiteX1431" fmla="*/ 322459 w 4918970"/>
                <a:gd name="connsiteY1431" fmla="*/ 2627232 h 4941646"/>
                <a:gd name="connsiteX1432" fmla="*/ 266334 w 4918970"/>
                <a:gd name="connsiteY1432" fmla="*/ 2602792 h 4941646"/>
                <a:gd name="connsiteX1433" fmla="*/ 268603 w 4918970"/>
                <a:gd name="connsiteY1433" fmla="*/ 2634566 h 4941646"/>
                <a:gd name="connsiteX1434" fmla="*/ 228699 w 4918970"/>
                <a:gd name="connsiteY1434" fmla="*/ 2740480 h 4941646"/>
                <a:gd name="connsiteX1435" fmla="*/ 105606 w 4918970"/>
                <a:gd name="connsiteY1435" fmla="*/ 2815838 h 4941646"/>
                <a:gd name="connsiteX1436" fmla="*/ 91700 w 4918970"/>
                <a:gd name="connsiteY1436" fmla="*/ 2815623 h 4941646"/>
                <a:gd name="connsiteX1437" fmla="*/ 87564 w 4918970"/>
                <a:gd name="connsiteY1437" fmla="*/ 2802343 h 4941646"/>
                <a:gd name="connsiteX1438" fmla="*/ 125080 w 4918970"/>
                <a:gd name="connsiteY1438" fmla="*/ 2662975 h 4941646"/>
                <a:gd name="connsiteX1439" fmla="*/ 215407 w 4918970"/>
                <a:gd name="connsiteY1439" fmla="*/ 2594777 h 4941646"/>
                <a:gd name="connsiteX1440" fmla="*/ 242869 w 4918970"/>
                <a:gd name="connsiteY1440" fmla="*/ 2588777 h 4941646"/>
                <a:gd name="connsiteX1441" fmla="*/ 199646 w 4918970"/>
                <a:gd name="connsiteY1441" fmla="*/ 2558829 h 4941646"/>
                <a:gd name="connsiteX1442" fmla="*/ 111333 w 4918970"/>
                <a:gd name="connsiteY1442" fmla="*/ 2447233 h 4941646"/>
                <a:gd name="connsiteX1443" fmla="*/ 130955 w 4918970"/>
                <a:gd name="connsiteY1443" fmla="*/ 2084374 h 4941646"/>
                <a:gd name="connsiteX1444" fmla="*/ 360260 w 4918970"/>
                <a:gd name="connsiteY1444" fmla="*/ 1928190 h 4941646"/>
                <a:gd name="connsiteX1445" fmla="*/ 438223 w 4918970"/>
                <a:gd name="connsiteY1445" fmla="*/ 1922556 h 4941646"/>
                <a:gd name="connsiteX1446" fmla="*/ 438213 w 4918970"/>
                <a:gd name="connsiteY1446" fmla="*/ 1920797 h 4941646"/>
                <a:gd name="connsiteX1447" fmla="*/ 446960 w 4918970"/>
                <a:gd name="connsiteY1447" fmla="*/ 1921925 h 4941646"/>
                <a:gd name="connsiteX1448" fmla="*/ 455697 w 4918970"/>
                <a:gd name="connsiteY1448" fmla="*/ 1921293 h 4941646"/>
                <a:gd name="connsiteX1449" fmla="*/ 455591 w 4918970"/>
                <a:gd name="connsiteY1449" fmla="*/ 1923036 h 4941646"/>
                <a:gd name="connsiteX1450" fmla="*/ 505034 w 4918970"/>
                <a:gd name="connsiteY1450" fmla="*/ 1929407 h 4941646"/>
                <a:gd name="connsiteX1451" fmla="*/ 658991 w 4918970"/>
                <a:gd name="connsiteY1451" fmla="*/ 2049338 h 4941646"/>
                <a:gd name="connsiteX1452" fmla="*/ 652983 w 4918970"/>
                <a:gd name="connsiteY1452" fmla="*/ 2304740 h 4941646"/>
                <a:gd name="connsiteX1453" fmla="*/ 426403 w 4918970"/>
                <a:gd name="connsiteY1453" fmla="*/ 2422758 h 4941646"/>
                <a:gd name="connsiteX1454" fmla="*/ 426444 w 4918970"/>
                <a:gd name="connsiteY1454" fmla="*/ 2422000 h 4941646"/>
                <a:gd name="connsiteX1455" fmla="*/ 411649 w 4918970"/>
                <a:gd name="connsiteY1455" fmla="*/ 2424075 h 4941646"/>
                <a:gd name="connsiteX1456" fmla="*/ 299278 w 4918970"/>
                <a:gd name="connsiteY1456" fmla="*/ 2303216 h 4941646"/>
                <a:gd name="connsiteX1457" fmla="*/ 423876 w 4918970"/>
                <a:gd name="connsiteY1457" fmla="*/ 2195005 h 4941646"/>
                <a:gd name="connsiteX1458" fmla="*/ 505867 w 4918970"/>
                <a:gd name="connsiteY1458" fmla="*/ 2233025 h 4941646"/>
                <a:gd name="connsiteX1459" fmla="*/ 525344 w 4918970"/>
                <a:gd name="connsiteY1459" fmla="*/ 2264389 h 4941646"/>
                <a:gd name="connsiteX1460" fmla="*/ 546728 w 4918970"/>
                <a:gd name="connsiteY1460" fmla="*/ 2238559 h 4941646"/>
                <a:gd name="connsiteX1461" fmla="*/ 549741 w 4918970"/>
                <a:gd name="connsiteY1461" fmla="*/ 2110450 h 4941646"/>
                <a:gd name="connsiteX1462" fmla="*/ 472517 w 4918970"/>
                <a:gd name="connsiteY1462" fmla="*/ 2050292 h 4941646"/>
                <a:gd name="connsiteX1463" fmla="*/ 446025 w 4918970"/>
                <a:gd name="connsiteY1463" fmla="*/ 2046879 h 4941646"/>
                <a:gd name="connsiteX1464" fmla="*/ 385810 w 4918970"/>
                <a:gd name="connsiteY1464" fmla="*/ 2051230 h 4941646"/>
                <a:gd name="connsiteX1465" fmla="*/ 236087 w 4918970"/>
                <a:gd name="connsiteY1465" fmla="*/ 2153208 h 4941646"/>
                <a:gd name="connsiteX1466" fmla="*/ 223276 w 4918970"/>
                <a:gd name="connsiteY1466" fmla="*/ 2390134 h 4941646"/>
                <a:gd name="connsiteX1467" fmla="*/ 361129 w 4918970"/>
                <a:gd name="connsiteY1467" fmla="*/ 2507662 h 4941646"/>
                <a:gd name="connsiteX1468" fmla="*/ 407084 w 4918970"/>
                <a:gd name="connsiteY1468" fmla="*/ 2516033 h 4941646"/>
                <a:gd name="connsiteX1469" fmla="*/ 457565 w 4918970"/>
                <a:gd name="connsiteY1469" fmla="*/ 2517871 h 4941646"/>
                <a:gd name="connsiteX1470" fmla="*/ 767205 w 4918970"/>
                <a:gd name="connsiteY1470" fmla="*/ 2276704 h 4941646"/>
                <a:gd name="connsiteX1471" fmla="*/ 803536 w 4918970"/>
                <a:gd name="connsiteY1471" fmla="*/ 2205386 h 4941646"/>
                <a:gd name="connsiteX1472" fmla="*/ 803280 w 4918970"/>
                <a:gd name="connsiteY1472" fmla="*/ 2204749 h 4941646"/>
                <a:gd name="connsiteX1473" fmla="*/ 772843 w 4918970"/>
                <a:gd name="connsiteY1473" fmla="*/ 2100094 h 4941646"/>
                <a:gd name="connsiteX1474" fmla="*/ 747903 w 4918970"/>
                <a:gd name="connsiteY1474" fmla="*/ 1963434 h 4941646"/>
                <a:gd name="connsiteX1475" fmla="*/ 739655 w 4918970"/>
                <a:gd name="connsiteY1475" fmla="*/ 1853328 h 4941646"/>
                <a:gd name="connsiteX1476" fmla="*/ 729500 w 4918970"/>
                <a:gd name="connsiteY1476" fmla="*/ 1856848 h 4941646"/>
                <a:gd name="connsiteX1477" fmla="*/ 589009 w 4918970"/>
                <a:gd name="connsiteY1477" fmla="*/ 1823791 h 4941646"/>
                <a:gd name="connsiteX1478" fmla="*/ 509768 w 4918970"/>
                <a:gd name="connsiteY1478" fmla="*/ 1703160 h 4941646"/>
                <a:gd name="connsiteX1479" fmla="*/ 509540 w 4918970"/>
                <a:gd name="connsiteY1479" fmla="*/ 1689254 h 4941646"/>
                <a:gd name="connsiteX1480" fmla="*/ 522682 w 4918970"/>
                <a:gd name="connsiteY1480" fmla="*/ 1684697 h 4941646"/>
                <a:gd name="connsiteX1481" fmla="*/ 663173 w 4918970"/>
                <a:gd name="connsiteY1481" fmla="*/ 1717755 h 4941646"/>
                <a:gd name="connsiteX1482" fmla="*/ 734214 w 4918970"/>
                <a:gd name="connsiteY1482" fmla="*/ 1805864 h 4941646"/>
                <a:gd name="connsiteX1483" fmla="*/ 737401 w 4918970"/>
                <a:gd name="connsiteY1483" fmla="*/ 1818503 h 4941646"/>
                <a:gd name="connsiteX1484" fmla="*/ 741125 w 4918970"/>
                <a:gd name="connsiteY1484" fmla="*/ 1678550 h 4941646"/>
                <a:gd name="connsiteX1485" fmla="*/ 759416 w 4918970"/>
                <a:gd name="connsiteY1485" fmla="*/ 1535829 h 4941646"/>
                <a:gd name="connsiteX1486" fmla="*/ 767783 w 4918970"/>
                <a:gd name="connsiteY1486" fmla="*/ 1538991 h 4941646"/>
                <a:gd name="connsiteX1487" fmla="*/ 752063 w 4918970"/>
                <a:gd name="connsiteY1487" fmla="*/ 1507143 h 4941646"/>
                <a:gd name="connsiteX1488" fmla="*/ 767549 w 4918970"/>
                <a:gd name="connsiteY1488" fmla="*/ 1282013 h 4941646"/>
                <a:gd name="connsiteX1489" fmla="*/ 804419 w 4918970"/>
                <a:gd name="connsiteY1489" fmla="*/ 1227667 h 4941646"/>
                <a:gd name="connsiteX1490" fmla="*/ 803437 w 4918970"/>
                <a:gd name="connsiteY1490" fmla="*/ 1226890 h 4941646"/>
                <a:gd name="connsiteX1491" fmla="*/ 807798 w 4918970"/>
                <a:gd name="connsiteY1491" fmla="*/ 1222686 h 4941646"/>
                <a:gd name="connsiteX1492" fmla="*/ 811250 w 4918970"/>
                <a:gd name="connsiteY1492" fmla="*/ 1217597 h 4941646"/>
                <a:gd name="connsiteX1493" fmla="*/ 812200 w 4918970"/>
                <a:gd name="connsiteY1493" fmla="*/ 1218443 h 4941646"/>
                <a:gd name="connsiteX1494" fmla="*/ 842776 w 4918970"/>
                <a:gd name="connsiteY1494" fmla="*/ 1188968 h 4941646"/>
                <a:gd name="connsiteX1495" fmla="*/ 996762 w 4918970"/>
                <a:gd name="connsiteY1495" fmla="*/ 1152364 h 4941646"/>
                <a:gd name="connsiteX1496" fmla="*/ 1155346 w 4918970"/>
                <a:gd name="connsiteY1496" fmla="*/ 1285704 h 4941646"/>
                <a:gd name="connsiteX1497" fmla="*/ 1115117 w 4918970"/>
                <a:gd name="connsiteY1497" fmla="*/ 1488953 h 4941646"/>
                <a:gd name="connsiteX1498" fmla="*/ 1114658 w 4918970"/>
                <a:gd name="connsiteY1498" fmla="*/ 1488544 h 4941646"/>
                <a:gd name="connsiteX1499" fmla="*/ 1108468 w 4918970"/>
                <a:gd name="connsiteY1499" fmla="*/ 1498958 h 4941646"/>
                <a:gd name="connsiteX1500" fmla="*/ 974988 w 4918970"/>
                <a:gd name="connsiteY1500" fmla="*/ 1508773 h 4941646"/>
                <a:gd name="connsiteX1501" fmla="*/ 969701 w 4918970"/>
                <a:gd name="connsiteY1501" fmla="*/ 1375038 h 4941646"/>
                <a:gd name="connsiteX1502" fmla="*/ 1035347 w 4918970"/>
                <a:gd name="connsiteY1502" fmla="*/ 1342433 h 4941646"/>
                <a:gd name="connsiteX1503" fmla="*/ 1065073 w 4918970"/>
                <a:gd name="connsiteY1503" fmla="*/ 1346015 h 4941646"/>
                <a:gd name="connsiteX1504" fmla="*/ 1059572 w 4918970"/>
                <a:gd name="connsiteY1504" fmla="*/ 1319381 h 4941646"/>
                <a:gd name="connsiteX1505" fmla="*/ 980026 w 4918970"/>
                <a:gd name="connsiteY1505" fmla="*/ 1252499 h 4941646"/>
                <a:gd name="connsiteX1506" fmla="*/ 883055 w 4918970"/>
                <a:gd name="connsiteY1506" fmla="*/ 1289880 h 4941646"/>
                <a:gd name="connsiteX1507" fmla="*/ 880938 w 4918970"/>
                <a:gd name="connsiteY1507" fmla="*/ 1288205 h 4941646"/>
                <a:gd name="connsiteX1508" fmla="*/ 855386 w 4918970"/>
                <a:gd name="connsiteY1508" fmla="*/ 1325870 h 4941646"/>
                <a:gd name="connsiteX1509" fmla="*/ 845076 w 4918970"/>
                <a:gd name="connsiteY1509" fmla="*/ 1475733 h 4941646"/>
                <a:gd name="connsiteX1510" fmla="*/ 993261 w 4918970"/>
                <a:gd name="connsiteY1510" fmla="*/ 1605133 h 4941646"/>
                <a:gd name="connsiteX1511" fmla="*/ 1140370 w 4918970"/>
                <a:gd name="connsiteY1511" fmla="*/ 1574727 h 4941646"/>
                <a:gd name="connsiteX1512" fmla="*/ 1177591 w 4918970"/>
                <a:gd name="connsiteY1512" fmla="*/ 1541335 h 4941646"/>
                <a:gd name="connsiteX1513" fmla="*/ 1174570 w 4918970"/>
                <a:gd name="connsiteY1513" fmla="*/ 1538637 h 4941646"/>
                <a:gd name="connsiteX1514" fmla="*/ 1166445 w 4918970"/>
                <a:gd name="connsiteY1514" fmla="*/ 1134749 h 4941646"/>
                <a:gd name="connsiteX1515" fmla="*/ 1171279 w 4918970"/>
                <a:gd name="connsiteY1515" fmla="*/ 1134905 h 4941646"/>
                <a:gd name="connsiteX1516" fmla="*/ 1160409 w 4918970"/>
                <a:gd name="connsiteY1516" fmla="*/ 1091114 h 4941646"/>
                <a:gd name="connsiteX1517" fmla="*/ 1149681 w 4918970"/>
                <a:gd name="connsiteY1517" fmla="*/ 1001423 h 4941646"/>
                <a:gd name="connsiteX1518" fmla="*/ 1049821 w 4918970"/>
                <a:gd name="connsiteY1518" fmla="*/ 955778 h 4941646"/>
                <a:gd name="connsiteX1519" fmla="*/ 729772 w 4918970"/>
                <a:gd name="connsiteY1519" fmla="*/ 869837 h 4941646"/>
                <a:gd name="connsiteX1520" fmla="*/ 166614 w 4918970"/>
                <a:gd name="connsiteY1520" fmla="*/ 1032422 h 4941646"/>
                <a:gd name="connsiteX1521" fmla="*/ 140030 w 4918970"/>
                <a:gd name="connsiteY1521" fmla="*/ 1088753 h 4941646"/>
                <a:gd name="connsiteX1522" fmla="*/ 127068 w 4918970"/>
                <a:gd name="connsiteY1522" fmla="*/ 1141393 h 4941646"/>
                <a:gd name="connsiteX1523" fmla="*/ 177582 w 4918970"/>
                <a:gd name="connsiteY1523" fmla="*/ 1314967 h 4941646"/>
                <a:gd name="connsiteX1524" fmla="*/ 398287 w 4918970"/>
                <a:gd name="connsiteY1524" fmla="*/ 1400769 h 4941646"/>
                <a:gd name="connsiteX1525" fmla="*/ 552778 w 4918970"/>
                <a:gd name="connsiteY1525" fmla="*/ 1306895 h 4941646"/>
                <a:gd name="connsiteX1526" fmla="*/ 581970 w 4918970"/>
                <a:gd name="connsiteY1526" fmla="*/ 1253479 h 4941646"/>
                <a:gd name="connsiteX1527" fmla="*/ 589982 w 4918970"/>
                <a:gd name="connsiteY1527" fmla="*/ 1226939 h 4941646"/>
                <a:gd name="connsiteX1528" fmla="*/ 566667 w 4918970"/>
                <a:gd name="connsiteY1528" fmla="*/ 1131865 h 4941646"/>
                <a:gd name="connsiteX1529" fmla="*/ 448529 w 4918970"/>
                <a:gd name="connsiteY1529" fmla="*/ 1082222 h 4941646"/>
                <a:gd name="connsiteX1530" fmla="*/ 416211 w 4918970"/>
                <a:gd name="connsiteY1530" fmla="*/ 1091171 h 4941646"/>
                <a:gd name="connsiteX1531" fmla="*/ 436867 w 4918970"/>
                <a:gd name="connsiteY1531" fmla="*/ 1121771 h 4941646"/>
                <a:gd name="connsiteX1532" fmla="*/ 438029 w 4918970"/>
                <a:gd name="connsiteY1532" fmla="*/ 1212140 h 4941646"/>
                <a:gd name="connsiteX1533" fmla="*/ 288325 w 4918970"/>
                <a:gd name="connsiteY1533" fmla="*/ 1281587 h 4941646"/>
                <a:gd name="connsiteX1534" fmla="*/ 223991 w 4918970"/>
                <a:gd name="connsiteY1534" fmla="*/ 1129614 h 4941646"/>
                <a:gd name="connsiteX1535" fmla="*/ 231936 w 4918970"/>
                <a:gd name="connsiteY1535" fmla="*/ 1116963 h 4941646"/>
                <a:gd name="connsiteX1536" fmla="*/ 231228 w 4918970"/>
                <a:gd name="connsiteY1536" fmla="*/ 1116689 h 4941646"/>
                <a:gd name="connsiteX1537" fmla="*/ 431590 w 4918970"/>
                <a:gd name="connsiteY1537" fmla="*/ 958193 h 4941646"/>
                <a:gd name="connsiteX1538" fmla="*/ 498965 w 4918970"/>
                <a:gd name="connsiteY1538" fmla="*/ 958106 h 4941646"/>
                <a:gd name="connsiteX1539" fmla="*/ 667113 w 4918970"/>
                <a:gd name="connsiteY1539" fmla="*/ 1057163 h 4941646"/>
                <a:gd name="connsiteX1540" fmla="*/ 713593 w 4918970"/>
                <a:gd name="connsiteY1540" fmla="*/ 1246704 h 4941646"/>
                <a:gd name="connsiteX1541" fmla="*/ 698460 w 4918970"/>
                <a:gd name="connsiteY1541" fmla="*/ 1296836 h 4941646"/>
                <a:gd name="connsiteX1542" fmla="*/ 699921 w 4918970"/>
                <a:gd name="connsiteY1542" fmla="*/ 1297401 h 4941646"/>
                <a:gd name="connsiteX1543" fmla="*/ 696274 w 4918970"/>
                <a:gd name="connsiteY1543" fmla="*/ 1304076 h 4941646"/>
                <a:gd name="connsiteX1544" fmla="*/ 694123 w 4918970"/>
                <a:gd name="connsiteY1544" fmla="*/ 1311204 h 4941646"/>
                <a:gd name="connsiteX1545" fmla="*/ 692726 w 4918970"/>
                <a:gd name="connsiteY1545" fmla="*/ 1310566 h 4941646"/>
                <a:gd name="connsiteX1546" fmla="*/ 654140 w 4918970"/>
                <a:gd name="connsiteY1546" fmla="*/ 1381178 h 4941646"/>
                <a:gd name="connsiteX1547" fmla="*/ 417530 w 4918970"/>
                <a:gd name="connsiteY1547" fmla="*/ 1524950 h 4941646"/>
                <a:gd name="connsiteX1548" fmla="*/ 79514 w 4918970"/>
                <a:gd name="connsiteY1548" fmla="*/ 1393540 h 4941646"/>
                <a:gd name="connsiteX1549" fmla="*/ 2149 w 4918970"/>
                <a:gd name="connsiteY1549" fmla="*/ 1127705 h 4941646"/>
                <a:gd name="connsiteX1550" fmla="*/ 20939 w 4918970"/>
                <a:gd name="connsiteY1550" fmla="*/ 1051400 h 4941646"/>
                <a:gd name="connsiteX1551" fmla="*/ 19352 w 4918970"/>
                <a:gd name="connsiteY1551" fmla="*/ 1050824 h 4941646"/>
                <a:gd name="connsiteX1552" fmla="*/ 23027 w 4918970"/>
                <a:gd name="connsiteY1552" fmla="*/ 1042920 h 4941646"/>
                <a:gd name="connsiteX1553" fmla="*/ 24976 w 4918970"/>
                <a:gd name="connsiteY1553" fmla="*/ 1035002 h 4941646"/>
                <a:gd name="connsiteX1554" fmla="*/ 26440 w 4918970"/>
                <a:gd name="connsiteY1554" fmla="*/ 1035576 h 4941646"/>
                <a:gd name="connsiteX1555" fmla="*/ 54783 w 4918970"/>
                <a:gd name="connsiteY1555" fmla="*/ 974593 h 4941646"/>
                <a:gd name="connsiteX1556" fmla="*/ 401577 w 4918970"/>
                <a:gd name="connsiteY1556" fmla="*/ 757494 h 4941646"/>
                <a:gd name="connsiteX1557" fmla="*/ 427789 w 4918970"/>
                <a:gd name="connsiteY1557" fmla="*/ 754430 h 4941646"/>
                <a:gd name="connsiteX1558" fmla="*/ 394375 w 4918970"/>
                <a:gd name="connsiteY1558" fmla="*/ 715590 h 4941646"/>
                <a:gd name="connsiteX1559" fmla="*/ 268982 w 4918970"/>
                <a:gd name="connsiteY1559" fmla="*/ 282640 h 4941646"/>
                <a:gd name="connsiteX1560" fmla="*/ 282524 w 4918970"/>
                <a:gd name="connsiteY1560" fmla="*/ 242379 h 4941646"/>
                <a:gd name="connsiteX1561" fmla="*/ 279048 w 4918970"/>
                <a:gd name="connsiteY1561" fmla="*/ 245238 h 4941646"/>
                <a:gd name="connsiteX1562" fmla="*/ 135819 w 4918970"/>
                <a:gd name="connsiteY1562" fmla="*/ 263024 h 4941646"/>
                <a:gd name="connsiteX1563" fmla="*/ 19621 w 4918970"/>
                <a:gd name="connsiteY1563" fmla="*/ 177417 h 4941646"/>
                <a:gd name="connsiteX1564" fmla="*/ 14577 w 4918970"/>
                <a:gd name="connsiteY1564" fmla="*/ 164455 h 4941646"/>
                <a:gd name="connsiteX1565" fmla="*/ 25319 w 4918970"/>
                <a:gd name="connsiteY1565" fmla="*/ 155619 h 4941646"/>
                <a:gd name="connsiteX1566" fmla="*/ 128488 w 4918970"/>
                <a:gd name="connsiteY1566" fmla="*/ 131305 h 4941646"/>
                <a:gd name="connsiteX1567" fmla="*/ 168547 w 4918970"/>
                <a:gd name="connsiteY1567" fmla="*/ 137833 h 4941646"/>
                <a:gd name="connsiteX1568" fmla="*/ 284747 w 4918970"/>
                <a:gd name="connsiteY1568" fmla="*/ 223440 h 4941646"/>
                <a:gd name="connsiteX1569" fmla="*/ 286802 w 4918970"/>
                <a:gd name="connsiteY1569" fmla="*/ 228721 h 4941646"/>
                <a:gd name="connsiteX1570" fmla="*/ 287644 w 4918970"/>
                <a:gd name="connsiteY1570" fmla="*/ 227158 h 4941646"/>
                <a:gd name="connsiteX1571" fmla="*/ 290938 w 4918970"/>
                <a:gd name="connsiteY1571" fmla="*/ 217365 h 4941646"/>
                <a:gd name="connsiteX1572" fmla="*/ 292565 w 4918970"/>
                <a:gd name="connsiteY1572" fmla="*/ 218032 h 4941646"/>
                <a:gd name="connsiteX1573" fmla="*/ 329423 w 4918970"/>
                <a:gd name="connsiteY1573" fmla="*/ 149682 h 4941646"/>
                <a:gd name="connsiteX1574" fmla="*/ 565227 w 4918970"/>
                <a:gd name="connsiteY1574" fmla="*/ 4592 h 4941646"/>
                <a:gd name="connsiteX1575" fmla="*/ 660663 w 4918970"/>
                <a:gd name="connsiteY1575" fmla="*/ 1998 h 4941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</a:cxnLst>
              <a:rect l="l" t="t" r="r" b="b"/>
              <a:pathLst>
                <a:path w="4918970" h="4941646">
                  <a:moveTo>
                    <a:pt x="2851408" y="4729883"/>
                  </a:moveTo>
                  <a:cubicBezTo>
                    <a:pt x="2882587" y="4732212"/>
                    <a:pt x="2911306" y="4740688"/>
                    <a:pt x="2935036" y="4754440"/>
                  </a:cubicBezTo>
                  <a:lnTo>
                    <a:pt x="2949221" y="4764825"/>
                  </a:lnTo>
                  <a:lnTo>
                    <a:pt x="2943781" y="4781542"/>
                  </a:lnTo>
                  <a:cubicBezTo>
                    <a:pt x="2921341" y="4831596"/>
                    <a:pt x="2870377" y="4876189"/>
                    <a:pt x="2803244" y="4897848"/>
                  </a:cubicBezTo>
                  <a:cubicBezTo>
                    <a:pt x="2736110" y="4919506"/>
                    <a:pt x="2668696" y="4913107"/>
                    <a:pt x="2621233" y="4885605"/>
                  </a:cubicBezTo>
                  <a:lnTo>
                    <a:pt x="2607049" y="4875219"/>
                  </a:lnTo>
                  <a:lnTo>
                    <a:pt x="2612489" y="4858502"/>
                  </a:lnTo>
                  <a:cubicBezTo>
                    <a:pt x="2634930" y="4808448"/>
                    <a:pt x="2685893" y="4763856"/>
                    <a:pt x="2753026" y="4742197"/>
                  </a:cubicBezTo>
                  <a:cubicBezTo>
                    <a:pt x="2786593" y="4731367"/>
                    <a:pt x="2820230" y="4727552"/>
                    <a:pt x="2851408" y="4729883"/>
                  </a:cubicBezTo>
                  <a:close/>
                  <a:moveTo>
                    <a:pt x="1910154" y="4196020"/>
                  </a:moveTo>
                  <a:cubicBezTo>
                    <a:pt x="2003078" y="4199506"/>
                    <a:pt x="2086753" y="4253258"/>
                    <a:pt x="2128554" y="4336324"/>
                  </a:cubicBezTo>
                  <a:cubicBezTo>
                    <a:pt x="2170355" y="4419388"/>
                    <a:pt x="2163667" y="4518615"/>
                    <a:pt x="2111097" y="4595319"/>
                  </a:cubicBezTo>
                  <a:lnTo>
                    <a:pt x="2110461" y="4594884"/>
                  </a:lnTo>
                  <a:lnTo>
                    <a:pt x="2104436" y="4608817"/>
                  </a:lnTo>
                  <a:cubicBezTo>
                    <a:pt x="2066794" y="4663742"/>
                    <a:pt x="1993237" y="4678767"/>
                    <a:pt x="1940145" y="4642379"/>
                  </a:cubicBezTo>
                  <a:cubicBezTo>
                    <a:pt x="1887053" y="4605992"/>
                    <a:pt x="1874528" y="4531970"/>
                    <a:pt x="1912170" y="4477045"/>
                  </a:cubicBezTo>
                  <a:cubicBezTo>
                    <a:pt x="1930992" y="4449584"/>
                    <a:pt x="1958792" y="4432097"/>
                    <a:pt x="1988522" y="4426024"/>
                  </a:cubicBezTo>
                  <a:lnTo>
                    <a:pt x="2026034" y="4425715"/>
                  </a:lnTo>
                  <a:lnTo>
                    <a:pt x="2014935" y="4393500"/>
                  </a:lnTo>
                  <a:cubicBezTo>
                    <a:pt x="1993967" y="4351836"/>
                    <a:pt x="1951996" y="4324873"/>
                    <a:pt x="1905386" y="4323125"/>
                  </a:cubicBezTo>
                  <a:cubicBezTo>
                    <a:pt x="1870428" y="4321813"/>
                    <a:pt x="1837010" y="4334840"/>
                    <a:pt x="1812349" y="4358302"/>
                  </a:cubicBezTo>
                  <a:lnTo>
                    <a:pt x="1794731" y="4380282"/>
                  </a:lnTo>
                  <a:lnTo>
                    <a:pt x="1766791" y="4435464"/>
                  </a:lnTo>
                  <a:cubicBezTo>
                    <a:pt x="1746063" y="4494750"/>
                    <a:pt x="1749116" y="4560744"/>
                    <a:pt x="1777061" y="4618861"/>
                  </a:cubicBezTo>
                  <a:cubicBezTo>
                    <a:pt x="1814323" y="4696351"/>
                    <a:pt x="1890159" y="4748016"/>
                    <a:pt x="1975909" y="4754331"/>
                  </a:cubicBezTo>
                  <a:cubicBezTo>
                    <a:pt x="2061659" y="4760646"/>
                    <a:pt x="2144245" y="4720649"/>
                    <a:pt x="2192458" y="4649455"/>
                  </a:cubicBezTo>
                  <a:lnTo>
                    <a:pt x="2298181" y="4721053"/>
                  </a:lnTo>
                  <a:cubicBezTo>
                    <a:pt x="2224342" y="4830089"/>
                    <a:pt x="2097858" y="4891345"/>
                    <a:pt x="1966529" y="4881672"/>
                  </a:cubicBezTo>
                  <a:cubicBezTo>
                    <a:pt x="1835201" y="4871999"/>
                    <a:pt x="1719055" y="4792873"/>
                    <a:pt x="1661989" y="4674197"/>
                  </a:cubicBezTo>
                  <a:cubicBezTo>
                    <a:pt x="1619189" y="4585188"/>
                    <a:pt x="1614514" y="4484115"/>
                    <a:pt x="1646259" y="4393316"/>
                  </a:cubicBezTo>
                  <a:lnTo>
                    <a:pt x="1683193" y="4320372"/>
                  </a:lnTo>
                  <a:lnTo>
                    <a:pt x="1681858" y="4319569"/>
                  </a:lnTo>
                  <a:lnTo>
                    <a:pt x="1686586" y="4313670"/>
                  </a:lnTo>
                  <a:lnTo>
                    <a:pt x="1690080" y="4306769"/>
                  </a:lnTo>
                  <a:lnTo>
                    <a:pt x="1691395" y="4307670"/>
                  </a:lnTo>
                  <a:lnTo>
                    <a:pt x="1724672" y="4266152"/>
                  </a:lnTo>
                  <a:cubicBezTo>
                    <a:pt x="1773838" y="4219378"/>
                    <a:pt x="1840460" y="4193405"/>
                    <a:pt x="1910154" y="4196020"/>
                  </a:cubicBezTo>
                  <a:close/>
                  <a:moveTo>
                    <a:pt x="3572719" y="3371574"/>
                  </a:moveTo>
                  <a:cubicBezTo>
                    <a:pt x="3541503" y="3371996"/>
                    <a:pt x="3510192" y="3378503"/>
                    <a:pt x="3480599" y="3391307"/>
                  </a:cubicBezTo>
                  <a:cubicBezTo>
                    <a:pt x="3401687" y="3425451"/>
                    <a:pt x="3347042" y="3499168"/>
                    <a:pt x="3337314" y="3584598"/>
                  </a:cubicBezTo>
                  <a:cubicBezTo>
                    <a:pt x="3330020" y="3648671"/>
                    <a:pt x="3348825" y="3712003"/>
                    <a:pt x="3387884" y="3761186"/>
                  </a:cubicBezTo>
                  <a:lnTo>
                    <a:pt x="3416975" y="3789240"/>
                  </a:lnTo>
                  <a:lnTo>
                    <a:pt x="3474957" y="3829358"/>
                  </a:lnTo>
                  <a:cubicBezTo>
                    <a:pt x="3609274" y="3896268"/>
                    <a:pt x="3806818" y="3850824"/>
                    <a:pt x="4001005" y="3707667"/>
                  </a:cubicBezTo>
                  <a:lnTo>
                    <a:pt x="4018757" y="3693244"/>
                  </a:lnTo>
                  <a:lnTo>
                    <a:pt x="3973082" y="3640028"/>
                  </a:lnTo>
                  <a:cubicBezTo>
                    <a:pt x="3954350" y="3615518"/>
                    <a:pt x="3936454" y="3589286"/>
                    <a:pt x="3919485" y="3561407"/>
                  </a:cubicBezTo>
                  <a:lnTo>
                    <a:pt x="3896543" y="3519130"/>
                  </a:lnTo>
                  <a:lnTo>
                    <a:pt x="3897801" y="3541143"/>
                  </a:lnTo>
                  <a:cubicBezTo>
                    <a:pt x="3890616" y="3633855"/>
                    <a:pt x="3833572" y="3715321"/>
                    <a:pt x="3748907" y="3753779"/>
                  </a:cubicBezTo>
                  <a:cubicBezTo>
                    <a:pt x="3664242" y="3792238"/>
                    <a:pt x="3565361" y="3781600"/>
                    <a:pt x="3490812" y="3726016"/>
                  </a:cubicBezTo>
                  <a:lnTo>
                    <a:pt x="3491273" y="3725398"/>
                  </a:lnTo>
                  <a:lnTo>
                    <a:pt x="3477591" y="3718822"/>
                  </a:lnTo>
                  <a:cubicBezTo>
                    <a:pt x="3424211" y="3679021"/>
                    <a:pt x="3412127" y="3604925"/>
                    <a:pt x="3450601" y="3553325"/>
                  </a:cubicBezTo>
                  <a:cubicBezTo>
                    <a:pt x="3489076" y="3501725"/>
                    <a:pt x="3563539" y="3492160"/>
                    <a:pt x="3616919" y="3531961"/>
                  </a:cubicBezTo>
                  <a:cubicBezTo>
                    <a:pt x="3643609" y="3551861"/>
                    <a:pt x="3659975" y="3580336"/>
                    <a:pt x="3664859" y="3610284"/>
                  </a:cubicBezTo>
                  <a:lnTo>
                    <a:pt x="3663816" y="3643202"/>
                  </a:lnTo>
                  <a:lnTo>
                    <a:pt x="3696302" y="3637973"/>
                  </a:lnTo>
                  <a:cubicBezTo>
                    <a:pt x="3738770" y="3618682"/>
                    <a:pt x="3767384" y="3577818"/>
                    <a:pt x="3770988" y="3531315"/>
                  </a:cubicBezTo>
                  <a:cubicBezTo>
                    <a:pt x="3773691" y="3496437"/>
                    <a:pt x="3762006" y="3462526"/>
                    <a:pt x="3739547" y="3436950"/>
                  </a:cubicBezTo>
                  <a:lnTo>
                    <a:pt x="3718283" y="3418468"/>
                  </a:lnTo>
                  <a:lnTo>
                    <a:pt x="3664260" y="3388353"/>
                  </a:lnTo>
                  <a:cubicBezTo>
                    <a:pt x="3635054" y="3376816"/>
                    <a:pt x="3603936" y="3371152"/>
                    <a:pt x="3572719" y="3371574"/>
                  </a:cubicBezTo>
                  <a:close/>
                  <a:moveTo>
                    <a:pt x="538989" y="2854160"/>
                  </a:moveTo>
                  <a:cubicBezTo>
                    <a:pt x="525375" y="2855141"/>
                    <a:pt x="511940" y="2857371"/>
                    <a:pt x="498748" y="2860880"/>
                  </a:cubicBezTo>
                  <a:lnTo>
                    <a:pt x="497651" y="2856756"/>
                  </a:lnTo>
                  <a:lnTo>
                    <a:pt x="448530" y="2875839"/>
                  </a:lnTo>
                  <a:cubicBezTo>
                    <a:pt x="401108" y="2901968"/>
                    <a:pt x="365157" y="2946179"/>
                    <a:pt x="349870" y="2999645"/>
                  </a:cubicBezTo>
                  <a:cubicBezTo>
                    <a:pt x="329487" y="3070933"/>
                    <a:pt x="348986" y="3147675"/>
                    <a:pt x="400925" y="3200587"/>
                  </a:cubicBezTo>
                  <a:cubicBezTo>
                    <a:pt x="439880" y="3240272"/>
                    <a:pt x="492575" y="3261960"/>
                    <a:pt x="546717" y="3262283"/>
                  </a:cubicBezTo>
                  <a:lnTo>
                    <a:pt x="594296" y="3256204"/>
                  </a:lnTo>
                  <a:lnTo>
                    <a:pt x="593730" y="3253417"/>
                  </a:lnTo>
                  <a:cubicBezTo>
                    <a:pt x="632180" y="3245610"/>
                    <a:pt x="663341" y="3217507"/>
                    <a:pt x="675063" y="3180064"/>
                  </a:cubicBezTo>
                  <a:cubicBezTo>
                    <a:pt x="686786" y="3142622"/>
                    <a:pt x="677214" y="3101767"/>
                    <a:pt x="650082" y="3073428"/>
                  </a:cubicBezTo>
                  <a:lnTo>
                    <a:pt x="627666" y="3055569"/>
                  </a:lnTo>
                  <a:lnTo>
                    <a:pt x="616872" y="3085220"/>
                  </a:lnTo>
                  <a:cubicBezTo>
                    <a:pt x="603696" y="3107081"/>
                    <a:pt x="582014" y="3124201"/>
                    <a:pt x="554951" y="3131399"/>
                  </a:cubicBezTo>
                  <a:cubicBezTo>
                    <a:pt x="500824" y="3145794"/>
                    <a:pt x="445664" y="3115047"/>
                    <a:pt x="431749" y="3062724"/>
                  </a:cubicBezTo>
                  <a:cubicBezTo>
                    <a:pt x="417835" y="3010401"/>
                    <a:pt x="450432" y="2956316"/>
                    <a:pt x="504559" y="2941921"/>
                  </a:cubicBezTo>
                  <a:lnTo>
                    <a:pt x="517299" y="2941063"/>
                  </a:lnTo>
                  <a:lnTo>
                    <a:pt x="517133" y="2940437"/>
                  </a:lnTo>
                  <a:cubicBezTo>
                    <a:pt x="592724" y="2920333"/>
                    <a:pt x="673268" y="2942937"/>
                    <a:pt x="727362" y="2999437"/>
                  </a:cubicBezTo>
                  <a:cubicBezTo>
                    <a:pt x="781455" y="3055935"/>
                    <a:pt x="800537" y="3137385"/>
                    <a:pt x="777167" y="3212031"/>
                  </a:cubicBezTo>
                  <a:cubicBezTo>
                    <a:pt x="759638" y="3268016"/>
                    <a:pt x="720313" y="3313527"/>
                    <a:pt x="669407" y="3339349"/>
                  </a:cubicBezTo>
                  <a:lnTo>
                    <a:pt x="627133" y="3354054"/>
                  </a:lnTo>
                  <a:lnTo>
                    <a:pt x="627477" y="3355348"/>
                  </a:lnTo>
                  <a:lnTo>
                    <a:pt x="621049" y="3356169"/>
                  </a:lnTo>
                  <a:lnTo>
                    <a:pt x="615019" y="3358266"/>
                  </a:lnTo>
                  <a:lnTo>
                    <a:pt x="614756" y="3356973"/>
                  </a:lnTo>
                  <a:lnTo>
                    <a:pt x="587773" y="3360421"/>
                  </a:lnTo>
                  <a:lnTo>
                    <a:pt x="592433" y="3362518"/>
                  </a:lnTo>
                  <a:cubicBezTo>
                    <a:pt x="653587" y="3399716"/>
                    <a:pt x="698720" y="3457975"/>
                    <a:pt x="715887" y="3525177"/>
                  </a:cubicBezTo>
                  <a:cubicBezTo>
                    <a:pt x="738777" y="3614777"/>
                    <a:pt x="708329" y="3706089"/>
                    <a:pt x="636412" y="3763512"/>
                  </a:cubicBezTo>
                  <a:cubicBezTo>
                    <a:pt x="564496" y="3820935"/>
                    <a:pt x="462498" y="3835379"/>
                    <a:pt x="370180" y="3801213"/>
                  </a:cubicBezTo>
                  <a:lnTo>
                    <a:pt x="370439" y="3800512"/>
                  </a:lnTo>
                  <a:lnTo>
                    <a:pt x="354672" y="3797677"/>
                  </a:lnTo>
                  <a:cubicBezTo>
                    <a:pt x="288569" y="3773213"/>
                    <a:pt x="252509" y="3706023"/>
                    <a:pt x="274129" y="3647606"/>
                  </a:cubicBezTo>
                  <a:cubicBezTo>
                    <a:pt x="295750" y="3589188"/>
                    <a:pt x="366863" y="3561662"/>
                    <a:pt x="432967" y="3586127"/>
                  </a:cubicBezTo>
                  <a:cubicBezTo>
                    <a:pt x="466019" y="3598360"/>
                    <a:pt x="491558" y="3621273"/>
                    <a:pt x="506135" y="3648431"/>
                  </a:cubicBezTo>
                  <a:lnTo>
                    <a:pt x="517104" y="3684240"/>
                  </a:lnTo>
                  <a:lnTo>
                    <a:pt x="546446" y="3666861"/>
                  </a:lnTo>
                  <a:cubicBezTo>
                    <a:pt x="582519" y="3638057"/>
                    <a:pt x="597793" y="3592256"/>
                    <a:pt x="586311" y="3547312"/>
                  </a:cubicBezTo>
                  <a:cubicBezTo>
                    <a:pt x="574829" y="3502369"/>
                    <a:pt x="538411" y="3465397"/>
                    <a:pt x="491254" y="3450811"/>
                  </a:cubicBezTo>
                  <a:lnTo>
                    <a:pt x="492188" y="3447673"/>
                  </a:lnTo>
                  <a:lnTo>
                    <a:pt x="433539" y="3433762"/>
                  </a:lnTo>
                  <a:cubicBezTo>
                    <a:pt x="366202" y="3426296"/>
                    <a:pt x="298900" y="3443715"/>
                    <a:pt x="247194" y="3483909"/>
                  </a:cubicBezTo>
                  <a:cubicBezTo>
                    <a:pt x="178254" y="3537502"/>
                    <a:pt x="147674" y="3623316"/>
                    <a:pt x="167127" y="3708605"/>
                  </a:cubicBezTo>
                  <a:cubicBezTo>
                    <a:pt x="181717" y="3772572"/>
                    <a:pt x="222761" y="3828842"/>
                    <a:pt x="279557" y="3865888"/>
                  </a:cubicBezTo>
                  <a:lnTo>
                    <a:pt x="339049" y="3895044"/>
                  </a:lnTo>
                  <a:lnTo>
                    <a:pt x="340753" y="3890439"/>
                  </a:lnTo>
                  <a:cubicBezTo>
                    <a:pt x="469656" y="3938145"/>
                    <a:pt x="624437" y="3893479"/>
                    <a:pt x="765152" y="3771025"/>
                  </a:cubicBezTo>
                  <a:lnTo>
                    <a:pt x="820295" y="3717861"/>
                  </a:lnTo>
                  <a:lnTo>
                    <a:pt x="824050" y="3709820"/>
                  </a:lnTo>
                  <a:cubicBezTo>
                    <a:pt x="867932" y="3634434"/>
                    <a:pt x="938768" y="3574910"/>
                    <a:pt x="1030361" y="3535038"/>
                  </a:cubicBezTo>
                  <a:lnTo>
                    <a:pt x="1035982" y="3533010"/>
                  </a:lnTo>
                  <a:lnTo>
                    <a:pt x="1022668" y="3525691"/>
                  </a:lnTo>
                  <a:lnTo>
                    <a:pt x="1024158" y="3523282"/>
                  </a:lnTo>
                  <a:lnTo>
                    <a:pt x="956228" y="3471624"/>
                  </a:lnTo>
                  <a:cubicBezTo>
                    <a:pt x="873221" y="3389093"/>
                    <a:pt x="824622" y="3275958"/>
                    <a:pt x="824176" y="3155772"/>
                  </a:cubicBezTo>
                  <a:cubicBezTo>
                    <a:pt x="824027" y="3115709"/>
                    <a:pt x="829234" y="3076391"/>
                    <a:pt x="839294" y="3038691"/>
                  </a:cubicBezTo>
                  <a:lnTo>
                    <a:pt x="845233" y="3024279"/>
                  </a:lnTo>
                  <a:lnTo>
                    <a:pt x="830489" y="3005860"/>
                  </a:lnTo>
                  <a:cubicBezTo>
                    <a:pt x="738380" y="2901544"/>
                    <a:pt x="634283" y="2847289"/>
                    <a:pt x="538989" y="2854160"/>
                  </a:cubicBezTo>
                  <a:close/>
                  <a:moveTo>
                    <a:pt x="4464700" y="1953579"/>
                  </a:moveTo>
                  <a:lnTo>
                    <a:pt x="4415474" y="1955127"/>
                  </a:lnTo>
                  <a:lnTo>
                    <a:pt x="4416039" y="1959075"/>
                  </a:lnTo>
                  <a:cubicBezTo>
                    <a:pt x="4329428" y="1971463"/>
                    <a:pt x="4255105" y="2039736"/>
                    <a:pt x="4206076" y="2147801"/>
                  </a:cubicBezTo>
                  <a:lnTo>
                    <a:pt x="4200851" y="2163525"/>
                  </a:lnTo>
                  <a:lnTo>
                    <a:pt x="4248391" y="2224110"/>
                  </a:lnTo>
                  <a:lnTo>
                    <a:pt x="4259365" y="2249771"/>
                  </a:lnTo>
                  <a:lnTo>
                    <a:pt x="4257954" y="2214274"/>
                  </a:lnTo>
                  <a:cubicBezTo>
                    <a:pt x="4259597" y="2196568"/>
                    <a:pt x="4263611" y="2178934"/>
                    <a:pt x="4270077" y="2161840"/>
                  </a:cubicBezTo>
                  <a:cubicBezTo>
                    <a:pt x="4295943" y="2093466"/>
                    <a:pt x="4356951" y="2044574"/>
                    <a:pt x="4429316" y="2034224"/>
                  </a:cubicBezTo>
                  <a:lnTo>
                    <a:pt x="4429403" y="2034823"/>
                  </a:lnTo>
                  <a:lnTo>
                    <a:pt x="4440672" y="2030903"/>
                  </a:lnTo>
                  <a:cubicBezTo>
                    <a:pt x="4492490" y="2023491"/>
                    <a:pt x="4540304" y="2058089"/>
                    <a:pt x="4547468" y="2108179"/>
                  </a:cubicBezTo>
                  <a:cubicBezTo>
                    <a:pt x="4554633" y="2158269"/>
                    <a:pt x="4518435" y="2204883"/>
                    <a:pt x="4466617" y="2212294"/>
                  </a:cubicBezTo>
                  <a:cubicBezTo>
                    <a:pt x="4440708" y="2216000"/>
                    <a:pt x="4415800" y="2209204"/>
                    <a:pt x="4396474" y="2195219"/>
                  </a:cubicBezTo>
                  <a:lnTo>
                    <a:pt x="4376350" y="2173664"/>
                  </a:lnTo>
                  <a:lnTo>
                    <a:pt x="4363600" y="2197220"/>
                  </a:lnTo>
                  <a:cubicBezTo>
                    <a:pt x="4350626" y="2231516"/>
                    <a:pt x="4357333" y="2270154"/>
                    <a:pt x="4381107" y="2298071"/>
                  </a:cubicBezTo>
                  <a:cubicBezTo>
                    <a:pt x="4404880" y="2325988"/>
                    <a:pt x="4441957" y="2338764"/>
                    <a:pt x="4477882" y="2331419"/>
                  </a:cubicBezTo>
                  <a:lnTo>
                    <a:pt x="4478415" y="2334025"/>
                  </a:lnTo>
                  <a:lnTo>
                    <a:pt x="4521558" y="2321855"/>
                  </a:lnTo>
                  <a:cubicBezTo>
                    <a:pt x="4568007" y="2301779"/>
                    <a:pt x="4605397" y="2263856"/>
                    <a:pt x="4624391" y="2215481"/>
                  </a:cubicBezTo>
                  <a:cubicBezTo>
                    <a:pt x="4649714" y="2150980"/>
                    <a:pt x="4638423" y="2077846"/>
                    <a:pt x="4594825" y="2023986"/>
                  </a:cubicBezTo>
                  <a:cubicBezTo>
                    <a:pt x="4562126" y="1983591"/>
                    <a:pt x="4515040" y="1958712"/>
                    <a:pt x="4464700" y="1953579"/>
                  </a:cubicBezTo>
                  <a:close/>
                  <a:moveTo>
                    <a:pt x="4140713" y="1699948"/>
                  </a:moveTo>
                  <a:lnTo>
                    <a:pt x="4136706" y="1743047"/>
                  </a:lnTo>
                  <a:cubicBezTo>
                    <a:pt x="4118724" y="1839365"/>
                    <a:pt x="4062158" y="1930662"/>
                    <a:pt x="3973581" y="2008654"/>
                  </a:cubicBezTo>
                  <a:lnTo>
                    <a:pt x="3963790" y="2016415"/>
                  </a:lnTo>
                  <a:lnTo>
                    <a:pt x="3970864" y="2017682"/>
                  </a:lnTo>
                  <a:cubicBezTo>
                    <a:pt x="4008935" y="2027115"/>
                    <a:pt x="4046076" y="2041633"/>
                    <a:pt x="4081258" y="2061255"/>
                  </a:cubicBezTo>
                  <a:lnTo>
                    <a:pt x="4124808" y="2093790"/>
                  </a:lnTo>
                  <a:lnTo>
                    <a:pt x="4130703" y="2079275"/>
                  </a:lnTo>
                  <a:cubicBezTo>
                    <a:pt x="4185247" y="1974223"/>
                    <a:pt x="4261684" y="1901467"/>
                    <a:pt x="4350035" y="1871538"/>
                  </a:cubicBezTo>
                  <a:lnTo>
                    <a:pt x="4397921" y="1860084"/>
                  </a:lnTo>
                  <a:lnTo>
                    <a:pt x="4397873" y="1859794"/>
                  </a:lnTo>
                  <a:lnTo>
                    <a:pt x="4400004" y="1859587"/>
                  </a:lnTo>
                  <a:lnTo>
                    <a:pt x="4401749" y="1859168"/>
                  </a:lnTo>
                  <a:lnTo>
                    <a:pt x="4401783" y="1859412"/>
                  </a:lnTo>
                  <a:lnTo>
                    <a:pt x="4413025" y="1858313"/>
                  </a:lnTo>
                  <a:lnTo>
                    <a:pt x="4333935" y="1844691"/>
                  </a:lnTo>
                  <a:cubicBezTo>
                    <a:pt x="4303459" y="1835142"/>
                    <a:pt x="4274487" y="1821661"/>
                    <a:pt x="4247725" y="1804695"/>
                  </a:cubicBezTo>
                  <a:cubicBezTo>
                    <a:pt x="4207580" y="1779246"/>
                    <a:pt x="4172407" y="1745955"/>
                    <a:pt x="4144586" y="1706333"/>
                  </a:cubicBezTo>
                  <a:close/>
                  <a:moveTo>
                    <a:pt x="377948" y="1526130"/>
                  </a:moveTo>
                  <a:lnTo>
                    <a:pt x="383689" y="1538799"/>
                  </a:lnTo>
                  <a:cubicBezTo>
                    <a:pt x="397288" y="1580013"/>
                    <a:pt x="391309" y="1633255"/>
                    <a:pt x="363647" y="1681729"/>
                  </a:cubicBezTo>
                  <a:cubicBezTo>
                    <a:pt x="335985" y="1730202"/>
                    <a:pt x="293188" y="1762434"/>
                    <a:pt x="250787" y="1771692"/>
                  </a:cubicBezTo>
                  <a:lnTo>
                    <a:pt x="236960" y="1773193"/>
                  </a:lnTo>
                  <a:lnTo>
                    <a:pt x="231218" y="1760524"/>
                  </a:lnTo>
                  <a:cubicBezTo>
                    <a:pt x="217619" y="1719310"/>
                    <a:pt x="223599" y="1666068"/>
                    <a:pt x="251260" y="1617594"/>
                  </a:cubicBezTo>
                  <a:cubicBezTo>
                    <a:pt x="278921" y="1569122"/>
                    <a:pt x="321719" y="1536889"/>
                    <a:pt x="364120" y="1527631"/>
                  </a:cubicBezTo>
                  <a:close/>
                  <a:moveTo>
                    <a:pt x="1771697" y="116828"/>
                  </a:moveTo>
                  <a:cubicBezTo>
                    <a:pt x="1826426" y="113129"/>
                    <a:pt x="1889730" y="137177"/>
                    <a:pt x="1940384" y="186271"/>
                  </a:cubicBezTo>
                  <a:cubicBezTo>
                    <a:pt x="1978374" y="223092"/>
                    <a:pt x="2002506" y="267466"/>
                    <a:pt x="2011358" y="310478"/>
                  </a:cubicBezTo>
                  <a:lnTo>
                    <a:pt x="2013859" y="338973"/>
                  </a:lnTo>
                  <a:lnTo>
                    <a:pt x="2070458" y="313793"/>
                  </a:lnTo>
                  <a:cubicBezTo>
                    <a:pt x="2115823" y="298692"/>
                    <a:pt x="2164390" y="292346"/>
                    <a:pt x="2213639" y="295973"/>
                  </a:cubicBezTo>
                  <a:cubicBezTo>
                    <a:pt x="2344968" y="305646"/>
                    <a:pt x="2461112" y="384772"/>
                    <a:pt x="2518180" y="503449"/>
                  </a:cubicBezTo>
                  <a:cubicBezTo>
                    <a:pt x="2539580" y="547953"/>
                    <a:pt x="2551447" y="595473"/>
                    <a:pt x="2553998" y="643217"/>
                  </a:cubicBezTo>
                  <a:lnTo>
                    <a:pt x="2552098" y="686511"/>
                  </a:lnTo>
                  <a:lnTo>
                    <a:pt x="2582965" y="671537"/>
                  </a:lnTo>
                  <a:cubicBezTo>
                    <a:pt x="2624420" y="657048"/>
                    <a:pt x="2674888" y="654970"/>
                    <a:pt x="2725991" y="668663"/>
                  </a:cubicBezTo>
                  <a:cubicBezTo>
                    <a:pt x="2794129" y="686921"/>
                    <a:pt x="2847269" y="728894"/>
                    <a:pt x="2872197" y="777758"/>
                  </a:cubicBezTo>
                  <a:lnTo>
                    <a:pt x="2878472" y="794180"/>
                  </a:lnTo>
                  <a:lnTo>
                    <a:pt x="2864827" y="805265"/>
                  </a:lnTo>
                  <a:cubicBezTo>
                    <a:pt x="2818807" y="835119"/>
                    <a:pt x="2751799" y="844899"/>
                    <a:pt x="2683661" y="826641"/>
                  </a:cubicBezTo>
                  <a:cubicBezTo>
                    <a:pt x="2632558" y="812948"/>
                    <a:pt x="2589890" y="785914"/>
                    <a:pt x="2561235" y="752639"/>
                  </a:cubicBezTo>
                  <a:lnTo>
                    <a:pt x="2546802" y="731340"/>
                  </a:lnTo>
                  <a:lnTo>
                    <a:pt x="2533909" y="784330"/>
                  </a:lnTo>
                  <a:lnTo>
                    <a:pt x="2496975" y="857275"/>
                  </a:lnTo>
                  <a:lnTo>
                    <a:pt x="2498309" y="858077"/>
                  </a:lnTo>
                  <a:lnTo>
                    <a:pt x="2493583" y="863973"/>
                  </a:lnTo>
                  <a:lnTo>
                    <a:pt x="2490088" y="870878"/>
                  </a:lnTo>
                  <a:lnTo>
                    <a:pt x="2488773" y="869975"/>
                  </a:lnTo>
                  <a:lnTo>
                    <a:pt x="2455495" y="911496"/>
                  </a:lnTo>
                  <a:cubicBezTo>
                    <a:pt x="2406330" y="958269"/>
                    <a:pt x="2339707" y="984241"/>
                    <a:pt x="2270013" y="981627"/>
                  </a:cubicBezTo>
                  <a:cubicBezTo>
                    <a:pt x="2177089" y="978142"/>
                    <a:pt x="2093415" y="924388"/>
                    <a:pt x="2051613" y="841323"/>
                  </a:cubicBezTo>
                  <a:cubicBezTo>
                    <a:pt x="2009811" y="758258"/>
                    <a:pt x="2016499" y="659030"/>
                    <a:pt x="2069070" y="582325"/>
                  </a:cubicBezTo>
                  <a:lnTo>
                    <a:pt x="2069706" y="582762"/>
                  </a:lnTo>
                  <a:lnTo>
                    <a:pt x="2075731" y="568828"/>
                  </a:lnTo>
                  <a:cubicBezTo>
                    <a:pt x="2113373" y="513905"/>
                    <a:pt x="2186929" y="498879"/>
                    <a:pt x="2240022" y="535266"/>
                  </a:cubicBezTo>
                  <a:cubicBezTo>
                    <a:pt x="2293114" y="571654"/>
                    <a:pt x="2305639" y="645677"/>
                    <a:pt x="2267997" y="700600"/>
                  </a:cubicBezTo>
                  <a:cubicBezTo>
                    <a:pt x="2249176" y="728063"/>
                    <a:pt x="2221376" y="745550"/>
                    <a:pt x="2191645" y="751624"/>
                  </a:cubicBezTo>
                  <a:lnTo>
                    <a:pt x="2154132" y="751931"/>
                  </a:lnTo>
                  <a:lnTo>
                    <a:pt x="2165232" y="784146"/>
                  </a:lnTo>
                  <a:cubicBezTo>
                    <a:pt x="2186200" y="825811"/>
                    <a:pt x="2228170" y="852774"/>
                    <a:pt x="2274781" y="854522"/>
                  </a:cubicBezTo>
                  <a:cubicBezTo>
                    <a:pt x="2298087" y="855397"/>
                    <a:pt x="2320707" y="849898"/>
                    <a:pt x="2340505" y="839183"/>
                  </a:cubicBezTo>
                  <a:lnTo>
                    <a:pt x="2386542" y="795180"/>
                  </a:lnTo>
                  <a:lnTo>
                    <a:pt x="2413377" y="742182"/>
                  </a:lnTo>
                  <a:cubicBezTo>
                    <a:pt x="2434104" y="682896"/>
                    <a:pt x="2431053" y="616901"/>
                    <a:pt x="2403106" y="558783"/>
                  </a:cubicBezTo>
                  <a:cubicBezTo>
                    <a:pt x="2365845" y="481294"/>
                    <a:pt x="2290009" y="429629"/>
                    <a:pt x="2204259" y="423315"/>
                  </a:cubicBezTo>
                  <a:cubicBezTo>
                    <a:pt x="2139947" y="418579"/>
                    <a:pt x="2077414" y="439892"/>
                    <a:pt x="2029827" y="480880"/>
                  </a:cubicBezTo>
                  <a:lnTo>
                    <a:pt x="1998238" y="516363"/>
                  </a:lnTo>
                  <a:lnTo>
                    <a:pt x="1961948" y="578121"/>
                  </a:lnTo>
                  <a:cubicBezTo>
                    <a:pt x="1906582" y="712311"/>
                    <a:pt x="1957959" y="899815"/>
                    <a:pt x="2099857" y="1081422"/>
                  </a:cubicBezTo>
                  <a:lnTo>
                    <a:pt x="2155983" y="1145867"/>
                  </a:lnTo>
                  <a:lnTo>
                    <a:pt x="2201387" y="1166209"/>
                  </a:lnTo>
                  <a:lnTo>
                    <a:pt x="2201998" y="1165152"/>
                  </a:lnTo>
                  <a:lnTo>
                    <a:pt x="2206531" y="1168516"/>
                  </a:lnTo>
                  <a:lnTo>
                    <a:pt x="2210419" y="1170257"/>
                  </a:lnTo>
                  <a:lnTo>
                    <a:pt x="2209934" y="1171039"/>
                  </a:lnTo>
                  <a:lnTo>
                    <a:pt x="2283952" y="1225933"/>
                  </a:lnTo>
                  <a:cubicBezTo>
                    <a:pt x="2393104" y="1327851"/>
                    <a:pt x="2456419" y="1485997"/>
                    <a:pt x="2467511" y="1675670"/>
                  </a:cubicBezTo>
                  <a:lnTo>
                    <a:pt x="2467608" y="1709553"/>
                  </a:lnTo>
                  <a:lnTo>
                    <a:pt x="2521215" y="1676365"/>
                  </a:lnTo>
                  <a:lnTo>
                    <a:pt x="2620398" y="1632390"/>
                  </a:lnTo>
                  <a:lnTo>
                    <a:pt x="2608266" y="1625263"/>
                  </a:lnTo>
                  <a:cubicBezTo>
                    <a:pt x="2564197" y="1592599"/>
                    <a:pt x="2531589" y="1533249"/>
                    <a:pt x="2524851" y="1463030"/>
                  </a:cubicBezTo>
                  <a:cubicBezTo>
                    <a:pt x="2518112" y="1392812"/>
                    <a:pt x="2538839" y="1328343"/>
                    <a:pt x="2575891" y="1287895"/>
                  </a:cubicBezTo>
                  <a:lnTo>
                    <a:pt x="2589080" y="1276271"/>
                  </a:lnTo>
                  <a:lnTo>
                    <a:pt x="2604239" y="1285174"/>
                  </a:lnTo>
                  <a:cubicBezTo>
                    <a:pt x="2648307" y="1317839"/>
                    <a:pt x="2680916" y="1377190"/>
                    <a:pt x="2687653" y="1447408"/>
                  </a:cubicBezTo>
                  <a:cubicBezTo>
                    <a:pt x="2694392" y="1517626"/>
                    <a:pt x="2673665" y="1582094"/>
                    <a:pt x="2636614" y="1622543"/>
                  </a:cubicBezTo>
                  <a:lnTo>
                    <a:pt x="2630546" y="1627891"/>
                  </a:lnTo>
                  <a:lnTo>
                    <a:pt x="2670619" y="1610122"/>
                  </a:lnTo>
                  <a:cubicBezTo>
                    <a:pt x="2719889" y="1593458"/>
                    <a:pt x="2768434" y="1582232"/>
                    <a:pt x="2815660" y="1576518"/>
                  </a:cubicBezTo>
                  <a:lnTo>
                    <a:pt x="2842885" y="1576411"/>
                  </a:lnTo>
                  <a:lnTo>
                    <a:pt x="2841924" y="1574712"/>
                  </a:lnTo>
                  <a:cubicBezTo>
                    <a:pt x="3028417" y="1577067"/>
                    <a:pt x="3171035" y="1518684"/>
                    <a:pt x="3238062" y="1415167"/>
                  </a:cubicBezTo>
                  <a:lnTo>
                    <a:pt x="3259346" y="1373419"/>
                  </a:lnTo>
                  <a:lnTo>
                    <a:pt x="3275408" y="1324918"/>
                  </a:lnTo>
                  <a:cubicBezTo>
                    <a:pt x="3287111" y="1263212"/>
                    <a:pt x="3274304" y="1198402"/>
                    <a:pt x="3238045" y="1145073"/>
                  </a:cubicBezTo>
                  <a:cubicBezTo>
                    <a:pt x="3189702" y="1073969"/>
                    <a:pt x="3107041" y="1034125"/>
                    <a:pt x="3021302" y="1040601"/>
                  </a:cubicBezTo>
                  <a:cubicBezTo>
                    <a:pt x="2956998" y="1045457"/>
                    <a:pt x="2898319" y="1075812"/>
                    <a:pt x="2857340" y="1123405"/>
                  </a:cubicBezTo>
                  <a:lnTo>
                    <a:pt x="2823524" y="1175189"/>
                  </a:lnTo>
                  <a:lnTo>
                    <a:pt x="2813295" y="1201440"/>
                  </a:lnTo>
                  <a:cubicBezTo>
                    <a:pt x="2805308" y="1234529"/>
                    <a:pt x="2810734" y="1269983"/>
                    <a:pt x="2829349" y="1299602"/>
                  </a:cubicBezTo>
                  <a:cubicBezTo>
                    <a:pt x="2854168" y="1339093"/>
                    <a:pt x="2898504" y="1361961"/>
                    <a:pt x="2945071" y="1359287"/>
                  </a:cubicBezTo>
                  <a:lnTo>
                    <a:pt x="2976262" y="1348807"/>
                  </a:lnTo>
                  <a:lnTo>
                    <a:pt x="2960029" y="1320152"/>
                  </a:lnTo>
                  <a:cubicBezTo>
                    <a:pt x="2950423" y="1291367"/>
                    <a:pt x="2951668" y="1258548"/>
                    <a:pt x="2966040" y="1228518"/>
                  </a:cubicBezTo>
                  <a:cubicBezTo>
                    <a:pt x="2994784" y="1168456"/>
                    <a:pt x="3065153" y="1142292"/>
                    <a:pt x="3123211" y="1170078"/>
                  </a:cubicBezTo>
                  <a:cubicBezTo>
                    <a:pt x="3181270" y="1197864"/>
                    <a:pt x="3205035" y="1269077"/>
                    <a:pt x="3176291" y="1329139"/>
                  </a:cubicBezTo>
                  <a:lnTo>
                    <a:pt x="3167237" y="1341323"/>
                  </a:lnTo>
                  <a:lnTo>
                    <a:pt x="3167933" y="1341656"/>
                  </a:lnTo>
                  <a:cubicBezTo>
                    <a:pt x="3127790" y="1425535"/>
                    <a:pt x="3045201" y="1480940"/>
                    <a:pt x="2952363" y="1486271"/>
                  </a:cubicBezTo>
                  <a:cubicBezTo>
                    <a:pt x="2859527" y="1491603"/>
                    <a:pt x="2771138" y="1446015"/>
                    <a:pt x="2721658" y="1367283"/>
                  </a:cubicBezTo>
                  <a:cubicBezTo>
                    <a:pt x="2684547" y="1308234"/>
                    <a:pt x="2673728" y="1237551"/>
                    <a:pt x="2689652" y="1171586"/>
                  </a:cubicBezTo>
                  <a:lnTo>
                    <a:pt x="2708970" y="1122007"/>
                  </a:lnTo>
                  <a:lnTo>
                    <a:pt x="2707532" y="1121319"/>
                  </a:lnTo>
                  <a:lnTo>
                    <a:pt x="2711763" y="1114839"/>
                  </a:lnTo>
                  <a:lnTo>
                    <a:pt x="2714507" y="1107798"/>
                  </a:lnTo>
                  <a:lnTo>
                    <a:pt x="2715868" y="1108553"/>
                  </a:lnTo>
                  <a:lnTo>
                    <a:pt x="2760573" y="1040095"/>
                  </a:lnTo>
                  <a:cubicBezTo>
                    <a:pt x="2823334" y="967203"/>
                    <a:pt x="2913204" y="920713"/>
                    <a:pt x="3011687" y="913277"/>
                  </a:cubicBezTo>
                  <a:cubicBezTo>
                    <a:pt x="3142997" y="903359"/>
                    <a:pt x="3269595" y="964381"/>
                    <a:pt x="3343636" y="1073280"/>
                  </a:cubicBezTo>
                  <a:cubicBezTo>
                    <a:pt x="3357519" y="1093698"/>
                    <a:pt x="3369157" y="1115215"/>
                    <a:pt x="3378525" y="1137483"/>
                  </a:cubicBezTo>
                  <a:lnTo>
                    <a:pt x="3396553" y="1195718"/>
                  </a:lnTo>
                  <a:lnTo>
                    <a:pt x="3410253" y="1175498"/>
                  </a:lnTo>
                  <a:cubicBezTo>
                    <a:pt x="3438910" y="1142223"/>
                    <a:pt x="3481577" y="1115189"/>
                    <a:pt x="3532680" y="1101496"/>
                  </a:cubicBezTo>
                  <a:cubicBezTo>
                    <a:pt x="3600818" y="1083239"/>
                    <a:pt x="3667826" y="1093018"/>
                    <a:pt x="3713846" y="1122872"/>
                  </a:cubicBezTo>
                  <a:lnTo>
                    <a:pt x="3727491" y="1133957"/>
                  </a:lnTo>
                  <a:lnTo>
                    <a:pt x="3721216" y="1150379"/>
                  </a:lnTo>
                  <a:cubicBezTo>
                    <a:pt x="3696288" y="1199243"/>
                    <a:pt x="3643148" y="1241217"/>
                    <a:pt x="3575010" y="1259474"/>
                  </a:cubicBezTo>
                  <a:cubicBezTo>
                    <a:pt x="3523907" y="1273167"/>
                    <a:pt x="3473439" y="1271090"/>
                    <a:pt x="3431985" y="1256600"/>
                  </a:cubicBezTo>
                  <a:lnTo>
                    <a:pt x="3403660" y="1242859"/>
                  </a:lnTo>
                  <a:lnTo>
                    <a:pt x="3407289" y="1277298"/>
                  </a:lnTo>
                  <a:cubicBezTo>
                    <a:pt x="3407476" y="1301169"/>
                    <a:pt x="3405341" y="1325093"/>
                    <a:pt x="3400860" y="1348718"/>
                  </a:cubicBezTo>
                  <a:lnTo>
                    <a:pt x="3377352" y="1419703"/>
                  </a:lnTo>
                  <a:lnTo>
                    <a:pt x="3379240" y="1420547"/>
                  </a:lnTo>
                  <a:lnTo>
                    <a:pt x="3373022" y="1432777"/>
                  </a:lnTo>
                  <a:lnTo>
                    <a:pt x="3370362" y="1440807"/>
                  </a:lnTo>
                  <a:lnTo>
                    <a:pt x="3369221" y="1440252"/>
                  </a:lnTo>
                  <a:lnTo>
                    <a:pt x="3350258" y="1477552"/>
                  </a:lnTo>
                  <a:cubicBezTo>
                    <a:pt x="3316423" y="1531738"/>
                    <a:pt x="3268305" y="1577301"/>
                    <a:pt x="3208358" y="1612788"/>
                  </a:cubicBezTo>
                  <a:lnTo>
                    <a:pt x="3144889" y="1644698"/>
                  </a:lnTo>
                  <a:lnTo>
                    <a:pt x="3154217" y="1649724"/>
                  </a:lnTo>
                  <a:lnTo>
                    <a:pt x="3152848" y="1651953"/>
                  </a:lnTo>
                  <a:lnTo>
                    <a:pt x="3223949" y="1706023"/>
                  </a:lnTo>
                  <a:cubicBezTo>
                    <a:pt x="3306956" y="1788553"/>
                    <a:pt x="3355554" y="1901679"/>
                    <a:pt x="3356001" y="2021867"/>
                  </a:cubicBezTo>
                  <a:cubicBezTo>
                    <a:pt x="3356596" y="2182117"/>
                    <a:pt x="3271498" y="2330465"/>
                    <a:pt x="3132866" y="2410848"/>
                  </a:cubicBezTo>
                  <a:cubicBezTo>
                    <a:pt x="3011564" y="2481183"/>
                    <a:pt x="2865462" y="2490097"/>
                    <a:pt x="2737858" y="2437548"/>
                  </a:cubicBezTo>
                  <a:lnTo>
                    <a:pt x="2701034" y="2419433"/>
                  </a:lnTo>
                  <a:lnTo>
                    <a:pt x="2700731" y="2420039"/>
                  </a:lnTo>
                  <a:lnTo>
                    <a:pt x="2696754" y="2417327"/>
                  </a:lnTo>
                  <a:lnTo>
                    <a:pt x="2684430" y="2411265"/>
                  </a:lnTo>
                  <a:lnTo>
                    <a:pt x="2685400" y="2409585"/>
                  </a:lnTo>
                  <a:lnTo>
                    <a:pt x="2631899" y="2373108"/>
                  </a:lnTo>
                  <a:cubicBezTo>
                    <a:pt x="2570532" y="2317847"/>
                    <a:pt x="2532764" y="2239452"/>
                    <a:pt x="2529392" y="2154648"/>
                  </a:cubicBezTo>
                  <a:cubicBezTo>
                    <a:pt x="2524896" y="2041576"/>
                    <a:pt x="2582259" y="1935007"/>
                    <a:pt x="2679116" y="1876497"/>
                  </a:cubicBezTo>
                  <a:cubicBezTo>
                    <a:pt x="2775974" y="1817980"/>
                    <a:pt x="2896993" y="1816778"/>
                    <a:pt x="2994995" y="1873358"/>
                  </a:cubicBezTo>
                  <a:lnTo>
                    <a:pt x="2994526" y="1874172"/>
                  </a:lnTo>
                  <a:lnTo>
                    <a:pt x="3011997" y="1880172"/>
                  </a:lnTo>
                  <a:cubicBezTo>
                    <a:pt x="3082171" y="1920679"/>
                    <a:pt x="3107309" y="2008514"/>
                    <a:pt x="3068145" y="2076348"/>
                  </a:cubicBezTo>
                  <a:cubicBezTo>
                    <a:pt x="3028981" y="2144182"/>
                    <a:pt x="2940345" y="2166329"/>
                    <a:pt x="2870171" y="2125814"/>
                  </a:cubicBezTo>
                  <a:cubicBezTo>
                    <a:pt x="2835084" y="2105557"/>
                    <a:pt x="2811256" y="2073469"/>
                    <a:pt x="2801095" y="2037967"/>
                  </a:cubicBezTo>
                  <a:lnTo>
                    <a:pt x="2797201" y="1992482"/>
                  </a:lnTo>
                  <a:lnTo>
                    <a:pt x="2759157" y="2008973"/>
                  </a:lnTo>
                  <a:cubicBezTo>
                    <a:pt x="2710574" y="2038326"/>
                    <a:pt x="2681801" y="2091780"/>
                    <a:pt x="2684056" y="2148498"/>
                  </a:cubicBezTo>
                  <a:cubicBezTo>
                    <a:pt x="2685748" y="2191036"/>
                    <a:pt x="2704692" y="2230359"/>
                    <a:pt x="2735473" y="2258077"/>
                  </a:cubicBezTo>
                  <a:lnTo>
                    <a:pt x="2763794" y="2277388"/>
                  </a:lnTo>
                  <a:lnTo>
                    <a:pt x="2833373" y="2306107"/>
                  </a:lnTo>
                  <a:cubicBezTo>
                    <a:pt x="2907250" y="2325689"/>
                    <a:pt x="2987036" y="2315790"/>
                    <a:pt x="3054924" y="2276426"/>
                  </a:cubicBezTo>
                  <a:cubicBezTo>
                    <a:pt x="3145443" y="2223941"/>
                    <a:pt x="3201007" y="2127079"/>
                    <a:pt x="3200618" y="2022445"/>
                  </a:cubicBezTo>
                  <a:cubicBezTo>
                    <a:pt x="3200326" y="1943970"/>
                    <a:pt x="3168594" y="1870108"/>
                    <a:pt x="3114395" y="1816222"/>
                  </a:cubicBezTo>
                  <a:lnTo>
                    <a:pt x="3066418" y="1779737"/>
                  </a:lnTo>
                  <a:lnTo>
                    <a:pt x="3010286" y="1749573"/>
                  </a:lnTo>
                  <a:cubicBezTo>
                    <a:pt x="2879214" y="1697206"/>
                    <a:pt x="2709476" y="1731011"/>
                    <a:pt x="2536778" y="1843873"/>
                  </a:cubicBezTo>
                  <a:lnTo>
                    <a:pt x="2456830" y="1902128"/>
                  </a:lnTo>
                  <a:lnTo>
                    <a:pt x="2455345" y="1916822"/>
                  </a:lnTo>
                  <a:cubicBezTo>
                    <a:pt x="2449004" y="1959011"/>
                    <a:pt x="2440470" y="2002066"/>
                    <a:pt x="2429696" y="2045788"/>
                  </a:cubicBezTo>
                  <a:cubicBezTo>
                    <a:pt x="2389687" y="2208132"/>
                    <a:pt x="2320858" y="2370544"/>
                    <a:pt x="2229545" y="2519902"/>
                  </a:cubicBezTo>
                  <a:lnTo>
                    <a:pt x="2197254" y="2567245"/>
                  </a:lnTo>
                  <a:lnTo>
                    <a:pt x="2210207" y="2560344"/>
                  </a:lnTo>
                  <a:cubicBezTo>
                    <a:pt x="2238991" y="2548624"/>
                    <a:pt x="2271976" y="2541966"/>
                    <a:pt x="2307035" y="2541967"/>
                  </a:cubicBezTo>
                  <a:cubicBezTo>
                    <a:pt x="2377154" y="2541966"/>
                    <a:pt x="2438976" y="2568596"/>
                    <a:pt x="2475482" y="2609099"/>
                  </a:cubicBezTo>
                  <a:lnTo>
                    <a:pt x="2485730" y="2623253"/>
                  </a:lnTo>
                  <a:lnTo>
                    <a:pt x="2475481" y="2637407"/>
                  </a:lnTo>
                  <a:cubicBezTo>
                    <a:pt x="2438976" y="2677910"/>
                    <a:pt x="2377155" y="2704539"/>
                    <a:pt x="2307035" y="2704540"/>
                  </a:cubicBezTo>
                  <a:cubicBezTo>
                    <a:pt x="2254445" y="2704540"/>
                    <a:pt x="2206524" y="2689560"/>
                    <a:pt x="2170449" y="2664984"/>
                  </a:cubicBezTo>
                  <a:lnTo>
                    <a:pt x="2146378" y="2644149"/>
                  </a:lnTo>
                  <a:lnTo>
                    <a:pt x="2079343" y="2745459"/>
                  </a:lnTo>
                  <a:cubicBezTo>
                    <a:pt x="2007768" y="2864019"/>
                    <a:pt x="1951018" y="2991101"/>
                    <a:pt x="1913424" y="3117982"/>
                  </a:cubicBezTo>
                  <a:cubicBezTo>
                    <a:pt x="1820805" y="3430575"/>
                    <a:pt x="1855518" y="3701872"/>
                    <a:pt x="1998251" y="3834996"/>
                  </a:cubicBezTo>
                  <a:lnTo>
                    <a:pt x="2063140" y="3881282"/>
                  </a:lnTo>
                  <a:lnTo>
                    <a:pt x="2128893" y="3908853"/>
                  </a:lnTo>
                  <a:cubicBezTo>
                    <a:pt x="2202661" y="3928847"/>
                    <a:pt x="2282500" y="3919392"/>
                    <a:pt x="2350607" y="3880408"/>
                  </a:cubicBezTo>
                  <a:cubicBezTo>
                    <a:pt x="2441418" y="3828428"/>
                    <a:pt x="2497520" y="3731877"/>
                    <a:pt x="2497715" y="3627243"/>
                  </a:cubicBezTo>
                  <a:cubicBezTo>
                    <a:pt x="2497860" y="3548767"/>
                    <a:pt x="2466541" y="3474722"/>
                    <a:pt x="2412642" y="3420533"/>
                  </a:cubicBezTo>
                  <a:lnTo>
                    <a:pt x="2352977" y="3374633"/>
                  </a:lnTo>
                  <a:lnTo>
                    <a:pt x="2322100" y="3359763"/>
                  </a:lnTo>
                  <a:cubicBezTo>
                    <a:pt x="2282703" y="3346966"/>
                    <a:pt x="2239178" y="3350221"/>
                    <a:pt x="2201492" y="3370025"/>
                  </a:cubicBezTo>
                  <a:cubicBezTo>
                    <a:pt x="2151246" y="3396431"/>
                    <a:pt x="2119340" y="3448076"/>
                    <a:pt x="2118211" y="3504827"/>
                  </a:cubicBezTo>
                  <a:lnTo>
                    <a:pt x="2122951" y="3546019"/>
                  </a:lnTo>
                  <a:lnTo>
                    <a:pt x="2164289" y="3526650"/>
                  </a:lnTo>
                  <a:cubicBezTo>
                    <a:pt x="2200115" y="3517698"/>
                    <a:pt x="2239817" y="3522291"/>
                    <a:pt x="2274904" y="3542548"/>
                  </a:cubicBezTo>
                  <a:cubicBezTo>
                    <a:pt x="2345078" y="3583063"/>
                    <a:pt x="2370216" y="3670897"/>
                    <a:pt x="2331052" y="3738732"/>
                  </a:cubicBezTo>
                  <a:cubicBezTo>
                    <a:pt x="2291888" y="3806566"/>
                    <a:pt x="2203252" y="3828713"/>
                    <a:pt x="2133078" y="3788198"/>
                  </a:cubicBezTo>
                  <a:lnTo>
                    <a:pt x="2119146" y="3776068"/>
                  </a:lnTo>
                  <a:lnTo>
                    <a:pt x="2118677" y="3776880"/>
                  </a:lnTo>
                  <a:cubicBezTo>
                    <a:pt x="2020675" y="3720299"/>
                    <a:pt x="1961207" y="3614892"/>
                    <a:pt x="1963455" y="3501751"/>
                  </a:cubicBezTo>
                  <a:cubicBezTo>
                    <a:pt x="1965704" y="3388612"/>
                    <a:pt x="2029315" y="3285649"/>
                    <a:pt x="2129486" y="3233007"/>
                  </a:cubicBezTo>
                  <a:cubicBezTo>
                    <a:pt x="2154530" y="3219847"/>
                    <a:pt x="2180867" y="3210352"/>
                    <a:pt x="2207762" y="3204486"/>
                  </a:cubicBezTo>
                  <a:lnTo>
                    <a:pt x="2247867" y="3201172"/>
                  </a:lnTo>
                  <a:lnTo>
                    <a:pt x="2232236" y="3168950"/>
                  </a:lnTo>
                  <a:cubicBezTo>
                    <a:pt x="2217747" y="3127496"/>
                    <a:pt x="2215669" y="3077028"/>
                    <a:pt x="2229363" y="3025925"/>
                  </a:cubicBezTo>
                  <a:cubicBezTo>
                    <a:pt x="2247619" y="2957787"/>
                    <a:pt x="2289593" y="2904647"/>
                    <a:pt x="2338456" y="2879719"/>
                  </a:cubicBezTo>
                  <a:lnTo>
                    <a:pt x="2354880" y="2873445"/>
                  </a:lnTo>
                  <a:lnTo>
                    <a:pt x="2365964" y="2887090"/>
                  </a:lnTo>
                  <a:cubicBezTo>
                    <a:pt x="2395818" y="2933110"/>
                    <a:pt x="2405598" y="3000118"/>
                    <a:pt x="2387340" y="3068255"/>
                  </a:cubicBezTo>
                  <a:cubicBezTo>
                    <a:pt x="2373647" y="3119358"/>
                    <a:pt x="2346614" y="3162025"/>
                    <a:pt x="2313339" y="3190681"/>
                  </a:cubicBezTo>
                  <a:lnTo>
                    <a:pt x="2300031" y="3199699"/>
                  </a:lnTo>
                  <a:lnTo>
                    <a:pt x="2369931" y="3212550"/>
                  </a:lnTo>
                  <a:lnTo>
                    <a:pt x="2428272" y="3240645"/>
                  </a:lnTo>
                  <a:lnTo>
                    <a:pt x="2429241" y="3238966"/>
                  </a:lnTo>
                  <a:lnTo>
                    <a:pt x="2436692" y="3244699"/>
                  </a:lnTo>
                  <a:lnTo>
                    <a:pt x="2444991" y="3248696"/>
                  </a:lnTo>
                  <a:lnTo>
                    <a:pt x="2443946" y="3250279"/>
                  </a:lnTo>
                  <a:lnTo>
                    <a:pt x="2522808" y="3310948"/>
                  </a:lnTo>
                  <a:cubicBezTo>
                    <a:pt x="2605355" y="3393941"/>
                    <a:pt x="2653322" y="3507344"/>
                    <a:pt x="2653099" y="3627532"/>
                  </a:cubicBezTo>
                  <a:cubicBezTo>
                    <a:pt x="2652949" y="3707657"/>
                    <a:pt x="2631394" y="3784688"/>
                    <a:pt x="2592491" y="3851638"/>
                  </a:cubicBezTo>
                  <a:lnTo>
                    <a:pt x="2549418" y="3907558"/>
                  </a:lnTo>
                  <a:lnTo>
                    <a:pt x="2562428" y="3908496"/>
                  </a:lnTo>
                  <a:cubicBezTo>
                    <a:pt x="2605574" y="3916675"/>
                    <a:pt x="2650319" y="3940109"/>
                    <a:pt x="2687729" y="3977518"/>
                  </a:cubicBezTo>
                  <a:cubicBezTo>
                    <a:pt x="2737609" y="4027400"/>
                    <a:pt x="2762643" y="4090319"/>
                    <a:pt x="2759800" y="4145101"/>
                  </a:cubicBezTo>
                  <a:lnTo>
                    <a:pt x="2757022" y="4162460"/>
                  </a:lnTo>
                  <a:lnTo>
                    <a:pt x="2739663" y="4165237"/>
                  </a:lnTo>
                  <a:cubicBezTo>
                    <a:pt x="2684881" y="4168081"/>
                    <a:pt x="2621961" y="4143047"/>
                    <a:pt x="2572081" y="4093167"/>
                  </a:cubicBezTo>
                  <a:cubicBezTo>
                    <a:pt x="2534671" y="4055757"/>
                    <a:pt x="2511237" y="4011012"/>
                    <a:pt x="2503058" y="3967867"/>
                  </a:cubicBezTo>
                  <a:lnTo>
                    <a:pt x="2502371" y="3958335"/>
                  </a:lnTo>
                  <a:lnTo>
                    <a:pt x="2427798" y="4015263"/>
                  </a:lnTo>
                  <a:cubicBezTo>
                    <a:pt x="2366952" y="4050092"/>
                    <a:pt x="2299991" y="4069531"/>
                    <a:pt x="2232329" y="4073606"/>
                  </a:cubicBezTo>
                  <a:lnTo>
                    <a:pt x="2218633" y="4072875"/>
                  </a:lnTo>
                  <a:lnTo>
                    <a:pt x="2272337" y="4158898"/>
                  </a:lnTo>
                  <a:cubicBezTo>
                    <a:pt x="2343008" y="4288895"/>
                    <a:pt x="2374739" y="4418644"/>
                    <a:pt x="2364192" y="4533287"/>
                  </a:cubicBezTo>
                  <a:lnTo>
                    <a:pt x="2359669" y="4559743"/>
                  </a:lnTo>
                  <a:lnTo>
                    <a:pt x="2379450" y="4550148"/>
                  </a:lnTo>
                  <a:cubicBezTo>
                    <a:pt x="2420904" y="4535659"/>
                    <a:pt x="2471372" y="4533581"/>
                    <a:pt x="2522475" y="4547273"/>
                  </a:cubicBezTo>
                  <a:cubicBezTo>
                    <a:pt x="2590613" y="4565531"/>
                    <a:pt x="2643753" y="4607505"/>
                    <a:pt x="2668681" y="4656368"/>
                  </a:cubicBezTo>
                  <a:lnTo>
                    <a:pt x="2674956" y="4672791"/>
                  </a:lnTo>
                  <a:lnTo>
                    <a:pt x="2661310" y="4683876"/>
                  </a:lnTo>
                  <a:cubicBezTo>
                    <a:pt x="2615291" y="4713729"/>
                    <a:pt x="2548283" y="4723509"/>
                    <a:pt x="2480145" y="4705251"/>
                  </a:cubicBezTo>
                  <a:cubicBezTo>
                    <a:pt x="2429042" y="4691558"/>
                    <a:pt x="2386375" y="4664525"/>
                    <a:pt x="2357718" y="4631251"/>
                  </a:cubicBezTo>
                  <a:lnTo>
                    <a:pt x="2347296" y="4615869"/>
                  </a:lnTo>
                  <a:lnTo>
                    <a:pt x="2331028" y="4662657"/>
                  </a:lnTo>
                  <a:cubicBezTo>
                    <a:pt x="2322048" y="4682693"/>
                    <a:pt x="2311321" y="4701888"/>
                    <a:pt x="2298826" y="4720121"/>
                  </a:cubicBezTo>
                  <a:lnTo>
                    <a:pt x="2192432" y="4647203"/>
                  </a:lnTo>
                  <a:cubicBezTo>
                    <a:pt x="2285709" y="4511104"/>
                    <a:pt x="2239037" y="4297853"/>
                    <a:pt x="2077891" y="4093146"/>
                  </a:cubicBezTo>
                  <a:lnTo>
                    <a:pt x="2030142" y="4038512"/>
                  </a:lnTo>
                  <a:lnTo>
                    <a:pt x="1990057" y="4018513"/>
                  </a:lnTo>
                  <a:lnTo>
                    <a:pt x="1989796" y="4018975"/>
                  </a:lnTo>
                  <a:lnTo>
                    <a:pt x="1986827" y="4016902"/>
                  </a:lnTo>
                  <a:lnTo>
                    <a:pt x="1979367" y="4013180"/>
                  </a:lnTo>
                  <a:lnTo>
                    <a:pt x="1979985" y="4012124"/>
                  </a:lnTo>
                  <a:lnTo>
                    <a:pt x="1905212" y="3959905"/>
                  </a:lnTo>
                  <a:cubicBezTo>
                    <a:pt x="1792375" y="3859997"/>
                    <a:pt x="1726063" y="3701798"/>
                    <a:pt x="1713204" y="3510714"/>
                  </a:cubicBezTo>
                  <a:lnTo>
                    <a:pt x="1712753" y="3467954"/>
                  </a:lnTo>
                  <a:lnTo>
                    <a:pt x="1658348" y="3501613"/>
                  </a:lnTo>
                  <a:cubicBezTo>
                    <a:pt x="1557480" y="3556801"/>
                    <a:pt x="1457200" y="3590249"/>
                    <a:pt x="1362288" y="3601394"/>
                  </a:cubicBezTo>
                  <a:lnTo>
                    <a:pt x="1338188" y="3602827"/>
                  </a:lnTo>
                  <a:lnTo>
                    <a:pt x="1338250" y="3602937"/>
                  </a:lnTo>
                  <a:lnTo>
                    <a:pt x="1333477" y="3603107"/>
                  </a:lnTo>
                  <a:lnTo>
                    <a:pt x="1292186" y="3605562"/>
                  </a:lnTo>
                  <a:lnTo>
                    <a:pt x="1282307" y="3604941"/>
                  </a:lnTo>
                  <a:lnTo>
                    <a:pt x="1259058" y="3605775"/>
                  </a:lnTo>
                  <a:cubicBezTo>
                    <a:pt x="1106781" y="3619106"/>
                    <a:pt x="992318" y="3677743"/>
                    <a:pt x="936958" y="3770778"/>
                  </a:cubicBezTo>
                  <a:lnTo>
                    <a:pt x="918844" y="3810221"/>
                  </a:lnTo>
                  <a:lnTo>
                    <a:pt x="904767" y="3852730"/>
                  </a:lnTo>
                  <a:cubicBezTo>
                    <a:pt x="893063" y="3914435"/>
                    <a:pt x="905872" y="3979247"/>
                    <a:pt x="942129" y="4032575"/>
                  </a:cubicBezTo>
                  <a:cubicBezTo>
                    <a:pt x="990473" y="4103679"/>
                    <a:pt x="1073134" y="4143523"/>
                    <a:pt x="1158872" y="4137047"/>
                  </a:cubicBezTo>
                  <a:cubicBezTo>
                    <a:pt x="1223176" y="4132191"/>
                    <a:pt x="1281855" y="4101836"/>
                    <a:pt x="1322835" y="4054243"/>
                  </a:cubicBezTo>
                  <a:lnTo>
                    <a:pt x="1356651" y="4002458"/>
                  </a:lnTo>
                  <a:lnTo>
                    <a:pt x="1366880" y="3976207"/>
                  </a:lnTo>
                  <a:cubicBezTo>
                    <a:pt x="1374865" y="3943119"/>
                    <a:pt x="1369440" y="3907664"/>
                    <a:pt x="1350825" y="3878046"/>
                  </a:cubicBezTo>
                  <a:cubicBezTo>
                    <a:pt x="1326005" y="3838554"/>
                    <a:pt x="1281669" y="3815687"/>
                    <a:pt x="1235103" y="3818361"/>
                  </a:cubicBezTo>
                  <a:lnTo>
                    <a:pt x="1201655" y="3824857"/>
                  </a:lnTo>
                  <a:lnTo>
                    <a:pt x="1220145" y="3857497"/>
                  </a:lnTo>
                  <a:cubicBezTo>
                    <a:pt x="1229751" y="3886281"/>
                    <a:pt x="1228506" y="3919099"/>
                    <a:pt x="1214134" y="3949131"/>
                  </a:cubicBezTo>
                  <a:cubicBezTo>
                    <a:pt x="1185389" y="4009191"/>
                    <a:pt x="1115022" y="4035356"/>
                    <a:pt x="1056963" y="4007571"/>
                  </a:cubicBezTo>
                  <a:cubicBezTo>
                    <a:pt x="998904" y="3979785"/>
                    <a:pt x="975140" y="3908570"/>
                    <a:pt x="1003883" y="3848509"/>
                  </a:cubicBezTo>
                  <a:lnTo>
                    <a:pt x="1012938" y="3836325"/>
                  </a:lnTo>
                  <a:lnTo>
                    <a:pt x="1012242" y="3835992"/>
                  </a:lnTo>
                  <a:cubicBezTo>
                    <a:pt x="1052385" y="3752113"/>
                    <a:pt x="1134973" y="3696707"/>
                    <a:pt x="1227810" y="3691376"/>
                  </a:cubicBezTo>
                  <a:cubicBezTo>
                    <a:pt x="1320648" y="3686045"/>
                    <a:pt x="1409036" y="3731633"/>
                    <a:pt x="1458516" y="3810364"/>
                  </a:cubicBezTo>
                  <a:cubicBezTo>
                    <a:pt x="1486342" y="3854651"/>
                    <a:pt x="1499386" y="3905482"/>
                    <a:pt x="1497451" y="3955959"/>
                  </a:cubicBezTo>
                  <a:lnTo>
                    <a:pt x="1496715" y="3961274"/>
                  </a:lnTo>
                  <a:lnTo>
                    <a:pt x="1513226" y="3951183"/>
                  </a:lnTo>
                  <a:cubicBezTo>
                    <a:pt x="1528179" y="3943917"/>
                    <a:pt x="1544276" y="3937870"/>
                    <a:pt x="1561311" y="3933306"/>
                  </a:cubicBezTo>
                  <a:cubicBezTo>
                    <a:pt x="1629448" y="3915049"/>
                    <a:pt x="1696456" y="3924829"/>
                    <a:pt x="1742476" y="3954683"/>
                  </a:cubicBezTo>
                  <a:lnTo>
                    <a:pt x="1756122" y="3965768"/>
                  </a:lnTo>
                  <a:lnTo>
                    <a:pt x="1749847" y="3982190"/>
                  </a:lnTo>
                  <a:cubicBezTo>
                    <a:pt x="1724919" y="4031054"/>
                    <a:pt x="1671778" y="4073027"/>
                    <a:pt x="1603641" y="4091284"/>
                  </a:cubicBezTo>
                  <a:cubicBezTo>
                    <a:pt x="1552538" y="4104977"/>
                    <a:pt x="1502070" y="4102900"/>
                    <a:pt x="1460622" y="4088411"/>
                  </a:cubicBezTo>
                  <a:lnTo>
                    <a:pt x="1453840" y="4085121"/>
                  </a:lnTo>
                  <a:lnTo>
                    <a:pt x="1419601" y="4137552"/>
                  </a:lnTo>
                  <a:cubicBezTo>
                    <a:pt x="1356839" y="4210444"/>
                    <a:pt x="1266970" y="4256933"/>
                    <a:pt x="1168487" y="4264371"/>
                  </a:cubicBezTo>
                  <a:cubicBezTo>
                    <a:pt x="1070005" y="4271808"/>
                    <a:pt x="974174" y="4239343"/>
                    <a:pt x="901176" y="4176705"/>
                  </a:cubicBezTo>
                  <a:lnTo>
                    <a:pt x="847574" y="4116718"/>
                  </a:lnTo>
                  <a:lnTo>
                    <a:pt x="825259" y="4119417"/>
                  </a:lnTo>
                  <a:cubicBezTo>
                    <a:pt x="653048" y="4148564"/>
                    <a:pt x="523865" y="4221943"/>
                    <a:pt x="458485" y="4327754"/>
                  </a:cubicBezTo>
                  <a:lnTo>
                    <a:pt x="432251" y="4381186"/>
                  </a:lnTo>
                  <a:lnTo>
                    <a:pt x="413192" y="4449178"/>
                  </a:lnTo>
                  <a:cubicBezTo>
                    <a:pt x="402360" y="4526585"/>
                    <a:pt x="422608" y="4606388"/>
                    <a:pt x="471614" y="4670017"/>
                  </a:cubicBezTo>
                  <a:cubicBezTo>
                    <a:pt x="536954" y="4754858"/>
                    <a:pt x="643151" y="4797611"/>
                    <a:pt x="749050" y="4781711"/>
                  </a:cubicBezTo>
                  <a:cubicBezTo>
                    <a:pt x="828474" y="4769786"/>
                    <a:pt x="898368" y="4726272"/>
                    <a:pt x="944190" y="4662952"/>
                  </a:cubicBezTo>
                  <a:lnTo>
                    <a:pt x="980446" y="4595335"/>
                  </a:lnTo>
                  <a:lnTo>
                    <a:pt x="990196" y="4561858"/>
                  </a:lnTo>
                  <a:cubicBezTo>
                    <a:pt x="996386" y="4520541"/>
                    <a:pt x="985919" y="4477780"/>
                    <a:pt x="959961" y="4443579"/>
                  </a:cubicBezTo>
                  <a:cubicBezTo>
                    <a:pt x="925348" y="4397977"/>
                    <a:pt x="868671" y="4374812"/>
                    <a:pt x="812026" y="4383114"/>
                  </a:cubicBezTo>
                  <a:lnTo>
                    <a:pt x="771834" y="4394668"/>
                  </a:lnTo>
                  <a:lnTo>
                    <a:pt x="797967" y="4432577"/>
                  </a:lnTo>
                  <a:cubicBezTo>
                    <a:pt x="812822" y="4466731"/>
                    <a:pt x="814846" y="4506991"/>
                    <a:pt x="800520" y="4545260"/>
                  </a:cubicBezTo>
                  <a:cubicBezTo>
                    <a:pt x="771867" y="4621799"/>
                    <a:pt x="688662" y="4661393"/>
                    <a:pt x="614674" y="4633695"/>
                  </a:cubicBezTo>
                  <a:cubicBezTo>
                    <a:pt x="540686" y="4605998"/>
                    <a:pt x="503935" y="4521498"/>
                    <a:pt x="532588" y="4444960"/>
                  </a:cubicBezTo>
                  <a:lnTo>
                    <a:pt x="542341" y="4429085"/>
                  </a:lnTo>
                  <a:lnTo>
                    <a:pt x="541456" y="4428753"/>
                  </a:lnTo>
                  <a:cubicBezTo>
                    <a:pt x="581470" y="4321862"/>
                    <a:pt x="676458" y="4245197"/>
                    <a:pt x="789387" y="4228646"/>
                  </a:cubicBezTo>
                  <a:cubicBezTo>
                    <a:pt x="817619" y="4224509"/>
                    <a:pt x="845855" y="4224292"/>
                    <a:pt x="873407" y="4227715"/>
                  </a:cubicBezTo>
                  <a:cubicBezTo>
                    <a:pt x="956063" y="4237983"/>
                    <a:pt x="1032560" y="4281008"/>
                    <a:pt x="1084313" y="4349192"/>
                  </a:cubicBezTo>
                  <a:cubicBezTo>
                    <a:pt x="1136066" y="4417377"/>
                    <a:pt x="1156932" y="4502626"/>
                    <a:pt x="1144592" y="4584998"/>
                  </a:cubicBezTo>
                  <a:lnTo>
                    <a:pt x="1133389" y="4623469"/>
                  </a:lnTo>
                  <a:lnTo>
                    <a:pt x="1165933" y="4617024"/>
                  </a:lnTo>
                  <a:cubicBezTo>
                    <a:pt x="1219660" y="4612712"/>
                    <a:pt x="1280229" y="4625938"/>
                    <a:pt x="1336648" y="4658088"/>
                  </a:cubicBezTo>
                  <a:cubicBezTo>
                    <a:pt x="1411873" y="4700955"/>
                    <a:pt x="1461916" y="4767316"/>
                    <a:pt x="1476319" y="4833086"/>
                  </a:cubicBezTo>
                  <a:lnTo>
                    <a:pt x="1478662" y="4854536"/>
                  </a:lnTo>
                  <a:lnTo>
                    <a:pt x="1459014" y="4863455"/>
                  </a:lnTo>
                  <a:cubicBezTo>
                    <a:pt x="1395089" y="4884590"/>
                    <a:pt x="1312486" y="4875366"/>
                    <a:pt x="1237261" y="4832499"/>
                  </a:cubicBezTo>
                  <a:cubicBezTo>
                    <a:pt x="1180842" y="4800350"/>
                    <a:pt x="1138588" y="4754984"/>
                    <a:pt x="1114911" y="4706563"/>
                  </a:cubicBezTo>
                  <a:lnTo>
                    <a:pt x="1107787" y="4686386"/>
                  </a:lnTo>
                  <a:lnTo>
                    <a:pt x="1071110" y="4754786"/>
                  </a:lnTo>
                  <a:cubicBezTo>
                    <a:pt x="1000948" y="4851743"/>
                    <a:pt x="893926" y="4918370"/>
                    <a:pt x="772312" y="4936631"/>
                  </a:cubicBezTo>
                  <a:cubicBezTo>
                    <a:pt x="610159" y="4960979"/>
                    <a:pt x="447550" y="4895513"/>
                    <a:pt x="347500" y="4765606"/>
                  </a:cubicBezTo>
                  <a:lnTo>
                    <a:pt x="332275" y="4740143"/>
                  </a:lnTo>
                  <a:lnTo>
                    <a:pt x="325130" y="4762098"/>
                  </a:lnTo>
                  <a:cubicBezTo>
                    <a:pt x="307865" y="4799745"/>
                    <a:pt x="276270" y="4835399"/>
                    <a:pt x="233543" y="4861170"/>
                  </a:cubicBezTo>
                  <a:cubicBezTo>
                    <a:pt x="176572" y="4895532"/>
                    <a:pt x="113295" y="4904192"/>
                    <a:pt x="63786" y="4889174"/>
                  </a:cubicBezTo>
                  <a:lnTo>
                    <a:pt x="48522" y="4882697"/>
                  </a:lnTo>
                  <a:lnTo>
                    <a:pt x="49913" y="4866175"/>
                  </a:lnTo>
                  <a:cubicBezTo>
                    <a:pt x="59725" y="4815377"/>
                    <a:pt x="96903" y="4763446"/>
                    <a:pt x="153873" y="4729084"/>
                  </a:cubicBezTo>
                  <a:cubicBezTo>
                    <a:pt x="196601" y="4703313"/>
                    <a:pt x="242877" y="4691999"/>
                    <a:pt x="284231" y="4694287"/>
                  </a:cubicBezTo>
                  <a:lnTo>
                    <a:pt x="307227" y="4698253"/>
                  </a:lnTo>
                  <a:lnTo>
                    <a:pt x="293168" y="4674739"/>
                  </a:lnTo>
                  <a:cubicBezTo>
                    <a:pt x="250250" y="4578963"/>
                    <a:pt x="241840" y="4470576"/>
                    <a:pt x="270323" y="4368629"/>
                  </a:cubicBezTo>
                  <a:lnTo>
                    <a:pt x="284548" y="4328406"/>
                  </a:lnTo>
                  <a:lnTo>
                    <a:pt x="283726" y="4328098"/>
                  </a:lnTo>
                  <a:lnTo>
                    <a:pt x="287408" y="4320319"/>
                  </a:lnTo>
                  <a:lnTo>
                    <a:pt x="290630" y="4311206"/>
                  </a:lnTo>
                  <a:lnTo>
                    <a:pt x="291536" y="4311597"/>
                  </a:lnTo>
                  <a:lnTo>
                    <a:pt x="315794" y="4260335"/>
                  </a:lnTo>
                  <a:cubicBezTo>
                    <a:pt x="391122" y="4130339"/>
                    <a:pt x="532467" y="4034290"/>
                    <a:pt x="719506" y="3985998"/>
                  </a:cubicBezTo>
                  <a:lnTo>
                    <a:pt x="780948" y="3973295"/>
                  </a:lnTo>
                  <a:lnTo>
                    <a:pt x="780381" y="3971460"/>
                  </a:lnTo>
                  <a:lnTo>
                    <a:pt x="775378" y="3924003"/>
                  </a:lnTo>
                  <a:lnTo>
                    <a:pt x="752527" y="3939676"/>
                  </a:lnTo>
                  <a:cubicBezTo>
                    <a:pt x="624422" y="4018635"/>
                    <a:pt x="489708" y="4049112"/>
                    <a:pt x="366592" y="4026020"/>
                  </a:cubicBezTo>
                  <a:lnTo>
                    <a:pt x="302733" y="4008370"/>
                  </a:lnTo>
                  <a:lnTo>
                    <a:pt x="302616" y="4008711"/>
                  </a:lnTo>
                  <a:lnTo>
                    <a:pt x="299957" y="4007602"/>
                  </a:lnTo>
                  <a:lnTo>
                    <a:pt x="297629" y="4006959"/>
                  </a:lnTo>
                  <a:lnTo>
                    <a:pt x="297734" y="4006674"/>
                  </a:lnTo>
                  <a:lnTo>
                    <a:pt x="286645" y="4002049"/>
                  </a:lnTo>
                  <a:lnTo>
                    <a:pt x="287455" y="4013393"/>
                  </a:lnTo>
                  <a:cubicBezTo>
                    <a:pt x="285921" y="4048103"/>
                    <a:pt x="272623" y="4085788"/>
                    <a:pt x="247552" y="4119307"/>
                  </a:cubicBezTo>
                  <a:cubicBezTo>
                    <a:pt x="214125" y="4163999"/>
                    <a:pt x="167679" y="4190707"/>
                    <a:pt x="124460" y="4194665"/>
                  </a:cubicBezTo>
                  <a:lnTo>
                    <a:pt x="110552" y="4194450"/>
                  </a:lnTo>
                  <a:lnTo>
                    <a:pt x="106417" y="4181170"/>
                  </a:lnTo>
                  <a:cubicBezTo>
                    <a:pt x="98005" y="4138594"/>
                    <a:pt x="110504" y="4086495"/>
                    <a:pt x="143933" y="4041803"/>
                  </a:cubicBezTo>
                  <a:cubicBezTo>
                    <a:pt x="160647" y="4019457"/>
                    <a:pt x="180615" y="4001607"/>
                    <a:pt x="201808" y="3988849"/>
                  </a:cubicBezTo>
                  <a:lnTo>
                    <a:pt x="231767" y="3974775"/>
                  </a:lnTo>
                  <a:lnTo>
                    <a:pt x="189176" y="3948821"/>
                  </a:lnTo>
                  <a:cubicBezTo>
                    <a:pt x="168860" y="3933735"/>
                    <a:pt x="150107" y="3916933"/>
                    <a:pt x="133166" y="3898689"/>
                  </a:cubicBezTo>
                  <a:cubicBezTo>
                    <a:pt x="87995" y="3850035"/>
                    <a:pt x="55720" y="3791111"/>
                    <a:pt x="41109" y="3727050"/>
                  </a:cubicBezTo>
                  <a:cubicBezTo>
                    <a:pt x="11887" y="3598927"/>
                    <a:pt x="57824" y="3470016"/>
                    <a:pt x="161388" y="3389507"/>
                  </a:cubicBezTo>
                  <a:cubicBezTo>
                    <a:pt x="219644" y="3344223"/>
                    <a:pt x="291078" y="3318182"/>
                    <a:pt x="365829" y="3312723"/>
                  </a:cubicBezTo>
                  <a:lnTo>
                    <a:pt x="375070" y="3312901"/>
                  </a:lnTo>
                  <a:lnTo>
                    <a:pt x="374562" y="3312625"/>
                  </a:lnTo>
                  <a:cubicBezTo>
                    <a:pt x="357641" y="3301180"/>
                    <a:pt x="341722" y="3287966"/>
                    <a:pt x="327092" y="3273063"/>
                  </a:cubicBezTo>
                  <a:cubicBezTo>
                    <a:pt x="249067" y="3193576"/>
                    <a:pt x="219776" y="3078293"/>
                    <a:pt x="250395" y="2971203"/>
                  </a:cubicBezTo>
                  <a:cubicBezTo>
                    <a:pt x="265704" y="2917659"/>
                    <a:pt x="294811" y="2870292"/>
                    <a:pt x="333621" y="2833033"/>
                  </a:cubicBezTo>
                  <a:cubicBezTo>
                    <a:pt x="362729" y="2805090"/>
                    <a:pt x="397295" y="2782832"/>
                    <a:pt x="435592" y="2767916"/>
                  </a:cubicBezTo>
                  <a:lnTo>
                    <a:pt x="471059" y="2756771"/>
                  </a:lnTo>
                  <a:lnTo>
                    <a:pt x="470992" y="2756517"/>
                  </a:lnTo>
                  <a:lnTo>
                    <a:pt x="472886" y="2756198"/>
                  </a:lnTo>
                  <a:lnTo>
                    <a:pt x="475071" y="2755511"/>
                  </a:lnTo>
                  <a:lnTo>
                    <a:pt x="475144" y="2755816"/>
                  </a:lnTo>
                  <a:lnTo>
                    <a:pt x="527092" y="2747047"/>
                  </a:lnTo>
                  <a:cubicBezTo>
                    <a:pt x="626622" y="2739532"/>
                    <a:pt x="732349" y="2779177"/>
                    <a:pt x="830038" y="2859786"/>
                  </a:cubicBezTo>
                  <a:lnTo>
                    <a:pt x="891461" y="2920919"/>
                  </a:lnTo>
                  <a:lnTo>
                    <a:pt x="953876" y="2838945"/>
                  </a:lnTo>
                  <a:cubicBezTo>
                    <a:pt x="981341" y="2811229"/>
                    <a:pt x="1012652" y="2786885"/>
                    <a:pt x="1047311" y="2766790"/>
                  </a:cubicBezTo>
                  <a:cubicBezTo>
                    <a:pt x="1116625" y="2726598"/>
                    <a:pt x="1194039" y="2706463"/>
                    <a:pt x="1271471" y="2706391"/>
                  </a:cubicBezTo>
                  <a:cubicBezTo>
                    <a:pt x="1329546" y="2706337"/>
                    <a:pt x="1387631" y="2717569"/>
                    <a:pt x="1442318" y="2740090"/>
                  </a:cubicBezTo>
                  <a:lnTo>
                    <a:pt x="1474465" y="2755904"/>
                  </a:lnTo>
                  <a:lnTo>
                    <a:pt x="1482100" y="2725130"/>
                  </a:lnTo>
                  <a:cubicBezTo>
                    <a:pt x="1497512" y="2684009"/>
                    <a:pt x="1528229" y="2643912"/>
                    <a:pt x="1571467" y="2613425"/>
                  </a:cubicBezTo>
                  <a:cubicBezTo>
                    <a:pt x="1629119" y="2572775"/>
                    <a:pt x="1695385" y="2558830"/>
                    <a:pt x="1748880" y="2570968"/>
                  </a:cubicBezTo>
                  <a:lnTo>
                    <a:pt x="1765513" y="2576663"/>
                  </a:lnTo>
                  <a:lnTo>
                    <a:pt x="1765291" y="2594242"/>
                  </a:lnTo>
                  <a:cubicBezTo>
                    <a:pt x="1758757" y="2648707"/>
                    <a:pt x="1723366" y="2706441"/>
                    <a:pt x="1665714" y="2747090"/>
                  </a:cubicBezTo>
                  <a:cubicBezTo>
                    <a:pt x="1636889" y="2767415"/>
                    <a:pt x="1605909" y="2781063"/>
                    <a:pt x="1575449" y="2788114"/>
                  </a:cubicBezTo>
                  <a:lnTo>
                    <a:pt x="1532152" y="2793541"/>
                  </a:lnTo>
                  <a:lnTo>
                    <a:pt x="1548269" y="2804530"/>
                  </a:lnTo>
                  <a:cubicBezTo>
                    <a:pt x="1609636" y="2859791"/>
                    <a:pt x="1647404" y="2938186"/>
                    <a:pt x="1650776" y="3022990"/>
                  </a:cubicBezTo>
                  <a:cubicBezTo>
                    <a:pt x="1655272" y="3136062"/>
                    <a:pt x="1597909" y="3242631"/>
                    <a:pt x="1501052" y="3301149"/>
                  </a:cubicBezTo>
                  <a:cubicBezTo>
                    <a:pt x="1404202" y="3359667"/>
                    <a:pt x="1283182" y="3360869"/>
                    <a:pt x="1185181" y="3304288"/>
                  </a:cubicBezTo>
                  <a:lnTo>
                    <a:pt x="1185650" y="3303475"/>
                  </a:lnTo>
                  <a:lnTo>
                    <a:pt x="1168179" y="3297475"/>
                  </a:lnTo>
                  <a:cubicBezTo>
                    <a:pt x="1098005" y="3256959"/>
                    <a:pt x="1072868" y="3169125"/>
                    <a:pt x="1112032" y="3101290"/>
                  </a:cubicBezTo>
                  <a:cubicBezTo>
                    <a:pt x="1151196" y="3033456"/>
                    <a:pt x="1239831" y="3011309"/>
                    <a:pt x="1310004" y="3051824"/>
                  </a:cubicBezTo>
                  <a:cubicBezTo>
                    <a:pt x="1345092" y="3072082"/>
                    <a:pt x="1368920" y="3104169"/>
                    <a:pt x="1379081" y="3139671"/>
                  </a:cubicBezTo>
                  <a:lnTo>
                    <a:pt x="1382976" y="3185155"/>
                  </a:lnTo>
                  <a:lnTo>
                    <a:pt x="1421019" y="3168665"/>
                  </a:lnTo>
                  <a:cubicBezTo>
                    <a:pt x="1469602" y="3139312"/>
                    <a:pt x="1498367" y="3085858"/>
                    <a:pt x="1496112" y="3029140"/>
                  </a:cubicBezTo>
                  <a:cubicBezTo>
                    <a:pt x="1494420" y="2986602"/>
                    <a:pt x="1475485" y="2947279"/>
                    <a:pt x="1444703" y="2919561"/>
                  </a:cubicBezTo>
                  <a:lnTo>
                    <a:pt x="1416382" y="2900250"/>
                  </a:lnTo>
                  <a:lnTo>
                    <a:pt x="1346804" y="2871532"/>
                  </a:lnTo>
                  <a:cubicBezTo>
                    <a:pt x="1272926" y="2851949"/>
                    <a:pt x="1193141" y="2861848"/>
                    <a:pt x="1125252" y="2901212"/>
                  </a:cubicBezTo>
                  <a:cubicBezTo>
                    <a:pt x="1034733" y="2953697"/>
                    <a:pt x="979169" y="3050559"/>
                    <a:pt x="979558" y="3155193"/>
                  </a:cubicBezTo>
                  <a:cubicBezTo>
                    <a:pt x="979851" y="3233668"/>
                    <a:pt x="1011582" y="3307538"/>
                    <a:pt x="1065781" y="3361426"/>
                  </a:cubicBezTo>
                  <a:lnTo>
                    <a:pt x="1112129" y="3396670"/>
                  </a:lnTo>
                  <a:lnTo>
                    <a:pt x="1167119" y="3426954"/>
                  </a:lnTo>
                  <a:cubicBezTo>
                    <a:pt x="1298387" y="3480840"/>
                    <a:pt x="1469073" y="3447537"/>
                    <a:pt x="1642841" y="3334132"/>
                  </a:cubicBezTo>
                  <a:lnTo>
                    <a:pt x="1723066" y="3275705"/>
                  </a:lnTo>
                  <a:lnTo>
                    <a:pt x="1723871" y="3267252"/>
                  </a:lnTo>
                  <a:cubicBezTo>
                    <a:pt x="1730072" y="3224586"/>
                    <a:pt x="1738523" y="3181011"/>
                    <a:pt x="1749278" y="3136731"/>
                  </a:cubicBezTo>
                  <a:cubicBezTo>
                    <a:pt x="1779067" y="3014084"/>
                    <a:pt x="1825347" y="2891307"/>
                    <a:pt x="1885391" y="2774066"/>
                  </a:cubicBezTo>
                  <a:lnTo>
                    <a:pt x="1892863" y="2760730"/>
                  </a:lnTo>
                  <a:lnTo>
                    <a:pt x="1883647" y="2755317"/>
                  </a:lnTo>
                  <a:cubicBezTo>
                    <a:pt x="1839579" y="2722652"/>
                    <a:pt x="1806971" y="2663302"/>
                    <a:pt x="1800233" y="2593083"/>
                  </a:cubicBezTo>
                  <a:cubicBezTo>
                    <a:pt x="1793494" y="2522865"/>
                    <a:pt x="1814221" y="2458397"/>
                    <a:pt x="1851273" y="2417948"/>
                  </a:cubicBezTo>
                  <a:lnTo>
                    <a:pt x="1864461" y="2406324"/>
                  </a:lnTo>
                  <a:lnTo>
                    <a:pt x="1879621" y="2415227"/>
                  </a:lnTo>
                  <a:cubicBezTo>
                    <a:pt x="1923689" y="2447892"/>
                    <a:pt x="1956297" y="2507242"/>
                    <a:pt x="1963035" y="2577461"/>
                  </a:cubicBezTo>
                  <a:cubicBezTo>
                    <a:pt x="1964720" y="2595015"/>
                    <a:pt x="1964688" y="2612210"/>
                    <a:pt x="1963114" y="2628761"/>
                  </a:cubicBezTo>
                  <a:lnTo>
                    <a:pt x="1960205" y="2643795"/>
                  </a:lnTo>
                  <a:lnTo>
                    <a:pt x="2025217" y="2548400"/>
                  </a:lnTo>
                  <a:lnTo>
                    <a:pt x="2024468" y="2547577"/>
                  </a:lnTo>
                  <a:cubicBezTo>
                    <a:pt x="2131595" y="2399528"/>
                    <a:pt x="2215320" y="2231453"/>
                    <a:pt x="2265586" y="2063542"/>
                  </a:cubicBezTo>
                  <a:cubicBezTo>
                    <a:pt x="2371002" y="1711423"/>
                    <a:pt x="2315232" y="1410168"/>
                    <a:pt x="2124212" y="1299884"/>
                  </a:cubicBezTo>
                  <a:lnTo>
                    <a:pt x="2124792" y="1298877"/>
                  </a:lnTo>
                  <a:lnTo>
                    <a:pt x="2058300" y="1269084"/>
                  </a:lnTo>
                  <a:cubicBezTo>
                    <a:pt x="1984131" y="1247115"/>
                    <a:pt x="1903090" y="1254991"/>
                    <a:pt x="1833426" y="1293197"/>
                  </a:cubicBezTo>
                  <a:cubicBezTo>
                    <a:pt x="1740539" y="1344139"/>
                    <a:pt x="1682247" y="1441117"/>
                    <a:pt x="1680840" y="1547045"/>
                  </a:cubicBezTo>
                  <a:cubicBezTo>
                    <a:pt x="1679785" y="1626491"/>
                    <a:pt x="1710850" y="1701755"/>
                    <a:pt x="1765051" y="1756945"/>
                  </a:cubicBezTo>
                  <a:lnTo>
                    <a:pt x="1820301" y="1799930"/>
                  </a:lnTo>
                  <a:lnTo>
                    <a:pt x="1820419" y="1799752"/>
                  </a:lnTo>
                  <a:cubicBezTo>
                    <a:pt x="1867797" y="1831011"/>
                    <a:pt x="1928429" y="1834026"/>
                    <a:pt x="1978676" y="1807621"/>
                  </a:cubicBezTo>
                  <a:cubicBezTo>
                    <a:pt x="2028922" y="1781215"/>
                    <a:pt x="2060829" y="1729570"/>
                    <a:pt x="2061957" y="1672820"/>
                  </a:cubicBezTo>
                  <a:lnTo>
                    <a:pt x="2057217" y="1631628"/>
                  </a:lnTo>
                  <a:lnTo>
                    <a:pt x="2015879" y="1650997"/>
                  </a:lnTo>
                  <a:cubicBezTo>
                    <a:pt x="1980053" y="1659948"/>
                    <a:pt x="1940351" y="1655357"/>
                    <a:pt x="1905264" y="1635099"/>
                  </a:cubicBezTo>
                  <a:cubicBezTo>
                    <a:pt x="1835090" y="1594584"/>
                    <a:pt x="1809952" y="1506751"/>
                    <a:pt x="1849116" y="1438916"/>
                  </a:cubicBezTo>
                  <a:cubicBezTo>
                    <a:pt x="1888280" y="1371082"/>
                    <a:pt x="1976916" y="1348935"/>
                    <a:pt x="2047090" y="1389450"/>
                  </a:cubicBezTo>
                  <a:lnTo>
                    <a:pt x="2061022" y="1401579"/>
                  </a:lnTo>
                  <a:lnTo>
                    <a:pt x="2061491" y="1400767"/>
                  </a:lnTo>
                  <a:cubicBezTo>
                    <a:pt x="2159492" y="1457347"/>
                    <a:pt x="2218961" y="1562755"/>
                    <a:pt x="2216713" y="1675895"/>
                  </a:cubicBezTo>
                  <a:cubicBezTo>
                    <a:pt x="2214464" y="1789035"/>
                    <a:pt x="2150853" y="1891987"/>
                    <a:pt x="2050681" y="1944630"/>
                  </a:cubicBezTo>
                  <a:cubicBezTo>
                    <a:pt x="2031899" y="1954501"/>
                    <a:pt x="2012389" y="1962309"/>
                    <a:pt x="1992462" y="1968071"/>
                  </a:cubicBezTo>
                  <a:lnTo>
                    <a:pt x="1933487" y="1978911"/>
                  </a:lnTo>
                  <a:lnTo>
                    <a:pt x="1947932" y="2008688"/>
                  </a:lnTo>
                  <a:cubicBezTo>
                    <a:pt x="1962421" y="2050142"/>
                    <a:pt x="1964499" y="2100609"/>
                    <a:pt x="1950805" y="2151713"/>
                  </a:cubicBezTo>
                  <a:cubicBezTo>
                    <a:pt x="1932549" y="2219851"/>
                    <a:pt x="1890575" y="2272991"/>
                    <a:pt x="1841712" y="2297919"/>
                  </a:cubicBezTo>
                  <a:lnTo>
                    <a:pt x="1825288" y="2304193"/>
                  </a:lnTo>
                  <a:lnTo>
                    <a:pt x="1814204" y="2290548"/>
                  </a:lnTo>
                  <a:cubicBezTo>
                    <a:pt x="1784350" y="2244528"/>
                    <a:pt x="1774570" y="2177520"/>
                    <a:pt x="1792828" y="2109383"/>
                  </a:cubicBezTo>
                  <a:cubicBezTo>
                    <a:pt x="1806521" y="2058280"/>
                    <a:pt x="1833554" y="2015613"/>
                    <a:pt x="1866829" y="1986956"/>
                  </a:cubicBezTo>
                  <a:lnTo>
                    <a:pt x="1879518" y="1978359"/>
                  </a:lnTo>
                  <a:lnTo>
                    <a:pt x="1870375" y="1978207"/>
                  </a:lnTo>
                  <a:cubicBezTo>
                    <a:pt x="1850021" y="1975844"/>
                    <a:pt x="1829871" y="1971466"/>
                    <a:pt x="1810237" y="1965088"/>
                  </a:cubicBezTo>
                  <a:lnTo>
                    <a:pt x="1750045" y="1936101"/>
                  </a:lnTo>
                  <a:lnTo>
                    <a:pt x="1749147" y="1937640"/>
                  </a:lnTo>
                  <a:lnTo>
                    <a:pt x="1742500" y="1932468"/>
                  </a:lnTo>
                  <a:lnTo>
                    <a:pt x="1735176" y="1928942"/>
                  </a:lnTo>
                  <a:lnTo>
                    <a:pt x="1736124" y="1927507"/>
                  </a:lnTo>
                  <a:lnTo>
                    <a:pt x="1655361" y="1864680"/>
                  </a:lnTo>
                  <a:cubicBezTo>
                    <a:pt x="1614088" y="1822653"/>
                    <a:pt x="1581622" y="1772983"/>
                    <a:pt x="1559676" y="1718695"/>
                  </a:cubicBezTo>
                  <a:lnTo>
                    <a:pt x="1551680" y="1691464"/>
                  </a:lnTo>
                  <a:lnTo>
                    <a:pt x="1548839" y="1699861"/>
                  </a:lnTo>
                  <a:cubicBezTo>
                    <a:pt x="1525820" y="1749653"/>
                    <a:pt x="1474347" y="1793651"/>
                    <a:pt x="1406967" y="1814530"/>
                  </a:cubicBezTo>
                  <a:cubicBezTo>
                    <a:pt x="1339587" y="1835409"/>
                    <a:pt x="1272251" y="1828228"/>
                    <a:pt x="1225111" y="1800177"/>
                  </a:cubicBezTo>
                  <a:lnTo>
                    <a:pt x="1211047" y="1789629"/>
                  </a:lnTo>
                  <a:lnTo>
                    <a:pt x="1216682" y="1772975"/>
                  </a:lnTo>
                  <a:cubicBezTo>
                    <a:pt x="1239700" y="1723185"/>
                    <a:pt x="1291177" y="1679187"/>
                    <a:pt x="1358558" y="1658308"/>
                  </a:cubicBezTo>
                  <a:cubicBezTo>
                    <a:pt x="1425937" y="1637428"/>
                    <a:pt x="1493271" y="1644609"/>
                    <a:pt x="1540410" y="1672659"/>
                  </a:cubicBezTo>
                  <a:lnTo>
                    <a:pt x="1547783" y="1678190"/>
                  </a:lnTo>
                  <a:lnTo>
                    <a:pt x="1534861" y="1634179"/>
                  </a:lnTo>
                  <a:cubicBezTo>
                    <a:pt x="1529362" y="1605104"/>
                    <a:pt x="1526705" y="1575252"/>
                    <a:pt x="1527107" y="1545003"/>
                  </a:cubicBezTo>
                  <a:cubicBezTo>
                    <a:pt x="1529250" y="1383675"/>
                    <a:pt x="1618030" y="1235976"/>
                    <a:pt x="1759495" y="1158392"/>
                  </a:cubicBezTo>
                  <a:cubicBezTo>
                    <a:pt x="1794861" y="1138997"/>
                    <a:pt x="1832152" y="1124732"/>
                    <a:pt x="1870340" y="1115575"/>
                  </a:cubicBezTo>
                  <a:lnTo>
                    <a:pt x="1962100" y="1105952"/>
                  </a:lnTo>
                  <a:lnTo>
                    <a:pt x="1904225" y="1012071"/>
                  </a:lnTo>
                  <a:cubicBezTo>
                    <a:pt x="1808877" y="833324"/>
                    <a:pt x="1787459" y="655817"/>
                    <a:pt x="1847799" y="517974"/>
                  </a:cubicBezTo>
                  <a:lnTo>
                    <a:pt x="1883586" y="457675"/>
                  </a:lnTo>
                  <a:lnTo>
                    <a:pt x="1881986" y="456591"/>
                  </a:lnTo>
                  <a:lnTo>
                    <a:pt x="1888714" y="449036"/>
                  </a:lnTo>
                  <a:lnTo>
                    <a:pt x="1893876" y="440336"/>
                  </a:lnTo>
                  <a:lnTo>
                    <a:pt x="1895449" y="441470"/>
                  </a:lnTo>
                  <a:lnTo>
                    <a:pt x="1946490" y="384136"/>
                  </a:lnTo>
                  <a:lnTo>
                    <a:pt x="1968652" y="368534"/>
                  </a:lnTo>
                  <a:lnTo>
                    <a:pt x="1909373" y="358232"/>
                  </a:lnTo>
                  <a:cubicBezTo>
                    <a:pt x="1880374" y="346546"/>
                    <a:pt x="1851884" y="328260"/>
                    <a:pt x="1826558" y="303712"/>
                  </a:cubicBezTo>
                  <a:cubicBezTo>
                    <a:pt x="1775904" y="254618"/>
                    <a:pt x="1749889" y="192096"/>
                    <a:pt x="1751877" y="137278"/>
                  </a:cubicBezTo>
                  <a:lnTo>
                    <a:pt x="1754383" y="119877"/>
                  </a:lnTo>
                  <a:close/>
                  <a:moveTo>
                    <a:pt x="4511458" y="4639"/>
                  </a:moveTo>
                  <a:cubicBezTo>
                    <a:pt x="4631500" y="6416"/>
                    <a:pt x="4741327" y="72565"/>
                    <a:pt x="4799030" y="177844"/>
                  </a:cubicBezTo>
                  <a:cubicBezTo>
                    <a:pt x="4842308" y="256803"/>
                    <a:pt x="4851257" y="348636"/>
                    <a:pt x="4826415" y="432711"/>
                  </a:cubicBezTo>
                  <a:lnTo>
                    <a:pt x="4795970" y="500816"/>
                  </a:lnTo>
                  <a:lnTo>
                    <a:pt x="4797223" y="501491"/>
                  </a:lnTo>
                  <a:lnTo>
                    <a:pt x="4793180" y="507059"/>
                  </a:lnTo>
                  <a:lnTo>
                    <a:pt x="4790329" y="513436"/>
                  </a:lnTo>
                  <a:lnTo>
                    <a:pt x="4789101" y="512678"/>
                  </a:lnTo>
                  <a:lnTo>
                    <a:pt x="4760754" y="551715"/>
                  </a:lnTo>
                  <a:cubicBezTo>
                    <a:pt x="4718246" y="596196"/>
                    <a:pt x="4659031" y="622592"/>
                    <a:pt x="4595801" y="623232"/>
                  </a:cubicBezTo>
                  <a:cubicBezTo>
                    <a:pt x="4511496" y="624085"/>
                    <a:pt x="4433398" y="579013"/>
                    <a:pt x="4391957" y="505591"/>
                  </a:cubicBezTo>
                  <a:cubicBezTo>
                    <a:pt x="4350516" y="432168"/>
                    <a:pt x="4352291" y="342016"/>
                    <a:pt x="4396591" y="270283"/>
                  </a:cubicBezTo>
                  <a:lnTo>
                    <a:pt x="4397185" y="270650"/>
                  </a:lnTo>
                  <a:lnTo>
                    <a:pt x="4402039" y="257772"/>
                  </a:lnTo>
                  <a:cubicBezTo>
                    <a:pt x="4433761" y="206407"/>
                    <a:pt x="4499727" y="189625"/>
                    <a:pt x="4549379" y="220288"/>
                  </a:cubicBezTo>
                  <a:cubicBezTo>
                    <a:pt x="4599032" y="250950"/>
                    <a:pt x="4613569" y="317448"/>
                    <a:pt x="4581849" y="368813"/>
                  </a:cubicBezTo>
                  <a:cubicBezTo>
                    <a:pt x="4565988" y="394496"/>
                    <a:pt x="4541566" y="411532"/>
                    <a:pt x="4514904" y="418316"/>
                  </a:cubicBezTo>
                  <a:lnTo>
                    <a:pt x="4480945" y="420212"/>
                  </a:lnTo>
                  <a:lnTo>
                    <a:pt x="4492386" y="448907"/>
                  </a:lnTo>
                  <a:cubicBezTo>
                    <a:pt x="4513173" y="485736"/>
                    <a:pt x="4552347" y="508344"/>
                    <a:pt x="4594635" y="507915"/>
                  </a:cubicBezTo>
                  <a:cubicBezTo>
                    <a:pt x="4636923" y="507487"/>
                    <a:pt x="4675631" y="484092"/>
                    <a:pt x="4695668" y="446851"/>
                  </a:cubicBezTo>
                  <a:lnTo>
                    <a:pt x="4698368" y="448304"/>
                  </a:lnTo>
                  <a:lnTo>
                    <a:pt x="4719468" y="401104"/>
                  </a:lnTo>
                  <a:cubicBezTo>
                    <a:pt x="4736005" y="345136"/>
                    <a:pt x="4730047" y="284006"/>
                    <a:pt x="4701238" y="231444"/>
                  </a:cubicBezTo>
                  <a:cubicBezTo>
                    <a:pt x="4662826" y="161362"/>
                    <a:pt x="4589717" y="117328"/>
                    <a:pt x="4509807" y="116144"/>
                  </a:cubicBezTo>
                  <a:cubicBezTo>
                    <a:pt x="4449875" y="115257"/>
                    <a:pt x="4393052" y="138576"/>
                    <a:pt x="4351314" y="179365"/>
                  </a:cubicBezTo>
                  <a:lnTo>
                    <a:pt x="4316316" y="224102"/>
                  </a:lnTo>
                  <a:lnTo>
                    <a:pt x="4320229" y="226520"/>
                  </a:lnTo>
                  <a:cubicBezTo>
                    <a:pt x="4258372" y="326683"/>
                    <a:pt x="4276237" y="468234"/>
                    <a:pt x="4366449" y="614005"/>
                  </a:cubicBezTo>
                  <a:lnTo>
                    <a:pt x="4402394" y="666270"/>
                  </a:lnTo>
                  <a:lnTo>
                    <a:pt x="4407067" y="672547"/>
                  </a:lnTo>
                  <a:lnTo>
                    <a:pt x="4407686" y="673963"/>
                  </a:lnTo>
                  <a:lnTo>
                    <a:pt x="4409518" y="676628"/>
                  </a:lnTo>
                  <a:lnTo>
                    <a:pt x="4408889" y="676719"/>
                  </a:lnTo>
                  <a:lnTo>
                    <a:pt x="4445081" y="759651"/>
                  </a:lnTo>
                  <a:cubicBezTo>
                    <a:pt x="4453930" y="790337"/>
                    <a:pt x="4458812" y="822437"/>
                    <a:pt x="4459298" y="855235"/>
                  </a:cubicBezTo>
                  <a:cubicBezTo>
                    <a:pt x="4460757" y="953628"/>
                    <a:pt x="4422474" y="1046917"/>
                    <a:pt x="4355512" y="1115441"/>
                  </a:cubicBezTo>
                  <a:lnTo>
                    <a:pt x="4349161" y="1120410"/>
                  </a:lnTo>
                  <a:lnTo>
                    <a:pt x="4356461" y="1121858"/>
                  </a:lnTo>
                  <a:cubicBezTo>
                    <a:pt x="4208763" y="1296973"/>
                    <a:pt x="4162609" y="1478983"/>
                    <a:pt x="4233195" y="1607970"/>
                  </a:cubicBezTo>
                  <a:lnTo>
                    <a:pt x="4228785" y="1610383"/>
                  </a:lnTo>
                  <a:lnTo>
                    <a:pt x="4264415" y="1661217"/>
                  </a:lnTo>
                  <a:cubicBezTo>
                    <a:pt x="4307627" y="1708125"/>
                    <a:pt x="4368303" y="1736834"/>
                    <a:pt x="4433762" y="1739304"/>
                  </a:cubicBezTo>
                  <a:cubicBezTo>
                    <a:pt x="4521041" y="1742597"/>
                    <a:pt x="4603357" y="1698733"/>
                    <a:pt x="4649298" y="1624450"/>
                  </a:cubicBezTo>
                  <a:cubicBezTo>
                    <a:pt x="4683753" y="1568739"/>
                    <a:pt x="4693761" y="1502365"/>
                    <a:pt x="4678925" y="1440335"/>
                  </a:cubicBezTo>
                  <a:lnTo>
                    <a:pt x="4658605" y="1387613"/>
                  </a:lnTo>
                  <a:lnTo>
                    <a:pt x="4655574" y="1389044"/>
                  </a:lnTo>
                  <a:cubicBezTo>
                    <a:pt x="4635842" y="1347251"/>
                    <a:pt x="4594940" y="1319497"/>
                    <a:pt x="4548812" y="1316605"/>
                  </a:cubicBezTo>
                  <a:cubicBezTo>
                    <a:pt x="4502685" y="1313712"/>
                    <a:pt x="4458636" y="1336138"/>
                    <a:pt x="4433837" y="1375139"/>
                  </a:cubicBezTo>
                  <a:lnTo>
                    <a:pt x="4419705" y="1405799"/>
                  </a:lnTo>
                  <a:lnTo>
                    <a:pt x="4456658" y="1409817"/>
                  </a:lnTo>
                  <a:cubicBezTo>
                    <a:pt x="4485367" y="1418749"/>
                    <a:pt x="4511043" y="1438743"/>
                    <a:pt x="4526879" y="1467682"/>
                  </a:cubicBezTo>
                  <a:cubicBezTo>
                    <a:pt x="4558552" y="1525561"/>
                    <a:pt x="4538872" y="1597299"/>
                    <a:pt x="4482924" y="1627916"/>
                  </a:cubicBezTo>
                  <a:cubicBezTo>
                    <a:pt x="4426977" y="1658532"/>
                    <a:pt x="4355945" y="1636434"/>
                    <a:pt x="4324272" y="1578555"/>
                  </a:cubicBezTo>
                  <a:lnTo>
                    <a:pt x="4319713" y="1564222"/>
                  </a:lnTo>
                  <a:lnTo>
                    <a:pt x="4319043" y="1564589"/>
                  </a:lnTo>
                  <a:cubicBezTo>
                    <a:pt x="4274812" y="1483759"/>
                    <a:pt x="4278045" y="1385270"/>
                    <a:pt x="4327483" y="1307515"/>
                  </a:cubicBezTo>
                  <a:cubicBezTo>
                    <a:pt x="4376922" y="1229761"/>
                    <a:pt x="4464741" y="1185053"/>
                    <a:pt x="4556701" y="1190819"/>
                  </a:cubicBezTo>
                  <a:lnTo>
                    <a:pt x="4601450" y="1198211"/>
                  </a:lnTo>
                  <a:lnTo>
                    <a:pt x="4599262" y="1194560"/>
                  </a:lnTo>
                  <a:cubicBezTo>
                    <a:pt x="4576378" y="1145069"/>
                    <a:pt x="4576205" y="1077756"/>
                    <a:pt x="4603780" y="1013286"/>
                  </a:cubicBezTo>
                  <a:cubicBezTo>
                    <a:pt x="4631354" y="948815"/>
                    <a:pt x="4680150" y="902447"/>
                    <a:pt x="4731746" y="884812"/>
                  </a:cubicBezTo>
                  <a:lnTo>
                    <a:pt x="4748789" y="880953"/>
                  </a:lnTo>
                  <a:lnTo>
                    <a:pt x="4757773" y="895944"/>
                  </a:lnTo>
                  <a:cubicBezTo>
                    <a:pt x="4780657" y="945436"/>
                    <a:pt x="4780829" y="1012749"/>
                    <a:pt x="4753254" y="1077218"/>
                  </a:cubicBezTo>
                  <a:cubicBezTo>
                    <a:pt x="4725680" y="1141688"/>
                    <a:pt x="4676885" y="1188056"/>
                    <a:pt x="4625289" y="1205693"/>
                  </a:cubicBezTo>
                  <a:lnTo>
                    <a:pt x="4624645" y="1205839"/>
                  </a:lnTo>
                  <a:lnTo>
                    <a:pt x="4654085" y="1217079"/>
                  </a:lnTo>
                  <a:cubicBezTo>
                    <a:pt x="4683964" y="1232043"/>
                    <a:pt x="4710702" y="1252840"/>
                    <a:pt x="4732622" y="1278332"/>
                  </a:cubicBezTo>
                  <a:lnTo>
                    <a:pt x="4761319" y="1322562"/>
                  </a:lnTo>
                  <a:lnTo>
                    <a:pt x="4762703" y="1321804"/>
                  </a:lnTo>
                  <a:lnTo>
                    <a:pt x="4765449" y="1328927"/>
                  </a:lnTo>
                  <a:lnTo>
                    <a:pt x="4769542" y="1335237"/>
                  </a:lnTo>
                  <a:lnTo>
                    <a:pt x="4768136" y="1335901"/>
                  </a:lnTo>
                  <a:lnTo>
                    <a:pt x="4797456" y="1411974"/>
                  </a:lnTo>
                  <a:cubicBezTo>
                    <a:pt x="4819746" y="1505156"/>
                    <a:pt x="4804710" y="1604866"/>
                    <a:pt x="4752950" y="1688557"/>
                  </a:cubicBezTo>
                  <a:cubicBezTo>
                    <a:pt x="4701189" y="1772248"/>
                    <a:pt x="4618693" y="1830236"/>
                    <a:pt x="4525367" y="1851912"/>
                  </a:cubicBezTo>
                  <a:lnTo>
                    <a:pt x="4463072" y="1857857"/>
                  </a:lnTo>
                  <a:lnTo>
                    <a:pt x="4493298" y="1859926"/>
                  </a:lnTo>
                  <a:cubicBezTo>
                    <a:pt x="4511970" y="1863079"/>
                    <a:pt x="4530251" y="1868053"/>
                    <a:pt x="4547877" y="1874748"/>
                  </a:cubicBezTo>
                  <a:cubicBezTo>
                    <a:pt x="4594881" y="1892599"/>
                    <a:pt x="4637235" y="1922695"/>
                    <a:pt x="4669981" y="1963149"/>
                  </a:cubicBezTo>
                  <a:cubicBezTo>
                    <a:pt x="4735475" y="2044059"/>
                    <a:pt x="4752437" y="2153923"/>
                    <a:pt x="4714395" y="2250817"/>
                  </a:cubicBezTo>
                  <a:cubicBezTo>
                    <a:pt x="4685862" y="2323489"/>
                    <a:pt x="4629693" y="2380455"/>
                    <a:pt x="4559918" y="2410616"/>
                  </a:cubicBezTo>
                  <a:lnTo>
                    <a:pt x="4497665" y="2428174"/>
                  </a:lnTo>
                  <a:lnTo>
                    <a:pt x="4497912" y="2429383"/>
                  </a:lnTo>
                  <a:lnTo>
                    <a:pt x="4491958" y="2429783"/>
                  </a:lnTo>
                  <a:lnTo>
                    <a:pt x="4486128" y="2431428"/>
                  </a:lnTo>
                  <a:lnTo>
                    <a:pt x="4485951" y="2430189"/>
                  </a:lnTo>
                  <a:lnTo>
                    <a:pt x="4444216" y="2433000"/>
                  </a:lnTo>
                  <a:cubicBezTo>
                    <a:pt x="4390990" y="2429405"/>
                    <a:pt x="4340525" y="2404642"/>
                    <a:pt x="4304979" y="2362900"/>
                  </a:cubicBezTo>
                  <a:lnTo>
                    <a:pt x="4298913" y="2353458"/>
                  </a:lnTo>
                  <a:lnTo>
                    <a:pt x="4306437" y="2389244"/>
                  </a:lnTo>
                  <a:cubicBezTo>
                    <a:pt x="4309224" y="2408867"/>
                    <a:pt x="4310724" y="2428805"/>
                    <a:pt x="4310875" y="2448946"/>
                  </a:cubicBezTo>
                  <a:cubicBezTo>
                    <a:pt x="4311770" y="2569798"/>
                    <a:pt x="4263905" y="2684018"/>
                    <a:pt x="4181044" y="2767565"/>
                  </a:cubicBezTo>
                  <a:lnTo>
                    <a:pt x="4101726" y="2828674"/>
                  </a:lnTo>
                  <a:lnTo>
                    <a:pt x="4102777" y="2830268"/>
                  </a:lnTo>
                  <a:lnTo>
                    <a:pt x="4094455" y="2834276"/>
                  </a:lnTo>
                  <a:lnTo>
                    <a:pt x="4087028" y="2839998"/>
                  </a:lnTo>
                  <a:lnTo>
                    <a:pt x="4086059" y="2838318"/>
                  </a:lnTo>
                  <a:lnTo>
                    <a:pt x="4027718" y="2866413"/>
                  </a:lnTo>
                  <a:cubicBezTo>
                    <a:pt x="3949177" y="2891927"/>
                    <a:pt x="3862402" y="2885438"/>
                    <a:pt x="3787273" y="2845955"/>
                  </a:cubicBezTo>
                  <a:cubicBezTo>
                    <a:pt x="3687101" y="2793314"/>
                    <a:pt x="3623491" y="2690352"/>
                    <a:pt x="3621242" y="2577213"/>
                  </a:cubicBezTo>
                  <a:cubicBezTo>
                    <a:pt x="3618993" y="2464072"/>
                    <a:pt x="3678462" y="2358665"/>
                    <a:pt x="3776463" y="2302084"/>
                  </a:cubicBezTo>
                  <a:lnTo>
                    <a:pt x="3776933" y="2302895"/>
                  </a:lnTo>
                  <a:lnTo>
                    <a:pt x="3790865" y="2290766"/>
                  </a:lnTo>
                  <a:cubicBezTo>
                    <a:pt x="3861039" y="2250251"/>
                    <a:pt x="3949674" y="2272399"/>
                    <a:pt x="3988838" y="2340233"/>
                  </a:cubicBezTo>
                  <a:cubicBezTo>
                    <a:pt x="4028001" y="2408067"/>
                    <a:pt x="4002865" y="2495901"/>
                    <a:pt x="3932691" y="2536416"/>
                  </a:cubicBezTo>
                  <a:cubicBezTo>
                    <a:pt x="3897603" y="2556673"/>
                    <a:pt x="3857901" y="2561265"/>
                    <a:pt x="3822075" y="2552314"/>
                  </a:cubicBezTo>
                  <a:lnTo>
                    <a:pt x="3780737" y="2532945"/>
                  </a:lnTo>
                  <a:lnTo>
                    <a:pt x="3775997" y="2574137"/>
                  </a:lnTo>
                  <a:cubicBezTo>
                    <a:pt x="3777126" y="2630888"/>
                    <a:pt x="3809032" y="2682533"/>
                    <a:pt x="3859279" y="2708938"/>
                  </a:cubicBezTo>
                  <a:cubicBezTo>
                    <a:pt x="3909525" y="2735344"/>
                    <a:pt x="3970157" y="2732329"/>
                    <a:pt x="4017535" y="2701069"/>
                  </a:cubicBezTo>
                  <a:lnTo>
                    <a:pt x="4019802" y="2704504"/>
                  </a:lnTo>
                  <a:lnTo>
                    <a:pt x="4074773" y="2662154"/>
                  </a:lnTo>
                  <a:cubicBezTo>
                    <a:pt x="4129932" y="2606538"/>
                    <a:pt x="4161794" y="2530505"/>
                    <a:pt x="4161198" y="2450056"/>
                  </a:cubicBezTo>
                  <a:cubicBezTo>
                    <a:pt x="4160404" y="2342792"/>
                    <a:pt x="4102029" y="2244228"/>
                    <a:pt x="4008347" y="2191978"/>
                  </a:cubicBezTo>
                  <a:cubicBezTo>
                    <a:pt x="3938085" y="2152790"/>
                    <a:pt x="3856096" y="2144187"/>
                    <a:pt x="3780815" y="2165827"/>
                  </a:cubicBezTo>
                  <a:lnTo>
                    <a:pt x="3710985" y="2196425"/>
                  </a:lnTo>
                  <a:lnTo>
                    <a:pt x="3714072" y="2201772"/>
                  </a:lnTo>
                  <a:cubicBezTo>
                    <a:pt x="3577231" y="2280777"/>
                    <a:pt x="3508263" y="2459423"/>
                    <a:pt x="3522106" y="2689097"/>
                  </a:cubicBezTo>
                  <a:lnTo>
                    <a:pt x="3532307" y="2782745"/>
                  </a:lnTo>
                  <a:lnTo>
                    <a:pt x="3562072" y="2805592"/>
                  </a:lnTo>
                  <a:cubicBezTo>
                    <a:pt x="3586548" y="2825781"/>
                    <a:pt x="3610826" y="2847236"/>
                    <a:pt x="3634829" y="2869938"/>
                  </a:cubicBezTo>
                  <a:cubicBezTo>
                    <a:pt x="3665647" y="2899083"/>
                    <a:pt x="3695553" y="2929866"/>
                    <a:pt x="3724413" y="2962086"/>
                  </a:cubicBezTo>
                  <a:lnTo>
                    <a:pt x="3797434" y="3050432"/>
                  </a:lnTo>
                  <a:lnTo>
                    <a:pt x="3816294" y="3019338"/>
                  </a:lnTo>
                  <a:cubicBezTo>
                    <a:pt x="3843242" y="2984664"/>
                    <a:pt x="3884496" y="2955521"/>
                    <a:pt x="3934847" y="2939277"/>
                  </a:cubicBezTo>
                  <a:cubicBezTo>
                    <a:pt x="4001980" y="2917618"/>
                    <a:pt x="4069395" y="2924017"/>
                    <a:pt x="4116857" y="2951520"/>
                  </a:cubicBezTo>
                  <a:lnTo>
                    <a:pt x="4131042" y="2961904"/>
                  </a:lnTo>
                  <a:lnTo>
                    <a:pt x="4125601" y="2978622"/>
                  </a:lnTo>
                  <a:cubicBezTo>
                    <a:pt x="4103161" y="3028677"/>
                    <a:pt x="4052198" y="3073268"/>
                    <a:pt x="3985064" y="3094927"/>
                  </a:cubicBezTo>
                  <a:cubicBezTo>
                    <a:pt x="3934714" y="3111172"/>
                    <a:pt x="3884205" y="3111633"/>
                    <a:pt x="3842075" y="3099246"/>
                  </a:cubicBezTo>
                  <a:lnTo>
                    <a:pt x="3829598" y="3093950"/>
                  </a:lnTo>
                  <a:lnTo>
                    <a:pt x="3883909" y="3171086"/>
                  </a:lnTo>
                  <a:cubicBezTo>
                    <a:pt x="3908036" y="3208269"/>
                    <a:pt x="3930844" y="3246494"/>
                    <a:pt x="3952198" y="3285565"/>
                  </a:cubicBezTo>
                  <a:lnTo>
                    <a:pt x="3978288" y="3339647"/>
                  </a:lnTo>
                  <a:lnTo>
                    <a:pt x="3979775" y="3337792"/>
                  </a:lnTo>
                  <a:lnTo>
                    <a:pt x="4003845" y="3392625"/>
                  </a:lnTo>
                  <a:lnTo>
                    <a:pt x="4025450" y="3437411"/>
                  </a:lnTo>
                  <a:lnTo>
                    <a:pt x="4058529" y="3496224"/>
                  </a:lnTo>
                  <a:cubicBezTo>
                    <a:pt x="4147203" y="3635754"/>
                    <a:pt x="4263619" y="3716695"/>
                    <a:pt x="4389625" y="3722024"/>
                  </a:cubicBezTo>
                  <a:lnTo>
                    <a:pt x="4389615" y="3722221"/>
                  </a:lnTo>
                  <a:lnTo>
                    <a:pt x="4462143" y="3717792"/>
                  </a:lnTo>
                  <a:cubicBezTo>
                    <a:pt x="4537793" y="3702982"/>
                    <a:pt x="4605802" y="3658823"/>
                    <a:pt x="4650029" y="3593182"/>
                  </a:cubicBezTo>
                  <a:cubicBezTo>
                    <a:pt x="4708998" y="3505661"/>
                    <a:pt x="4716692" y="3393297"/>
                    <a:pt x="4670204" y="3298554"/>
                  </a:cubicBezTo>
                  <a:cubicBezTo>
                    <a:pt x="4635339" y="3227496"/>
                    <a:pt x="4573983" y="3174479"/>
                    <a:pt x="4501059" y="3149494"/>
                  </a:cubicBezTo>
                  <a:lnTo>
                    <a:pt x="4426620" y="3134582"/>
                  </a:lnTo>
                  <a:lnTo>
                    <a:pt x="4392049" y="3134901"/>
                  </a:lnTo>
                  <a:cubicBezTo>
                    <a:pt x="4350702" y="3140892"/>
                    <a:pt x="4312778" y="3163248"/>
                    <a:pt x="4287518" y="3197970"/>
                  </a:cubicBezTo>
                  <a:cubicBezTo>
                    <a:pt x="4253840" y="3244265"/>
                    <a:pt x="4248008" y="3305215"/>
                    <a:pt x="4272296" y="3357058"/>
                  </a:cubicBezTo>
                  <a:lnTo>
                    <a:pt x="4294955" y="3392208"/>
                  </a:lnTo>
                  <a:lnTo>
                    <a:pt x="4323712" y="3356251"/>
                  </a:lnTo>
                  <a:cubicBezTo>
                    <a:pt x="4352130" y="3332175"/>
                    <a:pt x="4390095" y="3318623"/>
                    <a:pt x="4430869" y="3321301"/>
                  </a:cubicBezTo>
                  <a:cubicBezTo>
                    <a:pt x="4512420" y="3326657"/>
                    <a:pt x="4574333" y="3394905"/>
                    <a:pt x="4569156" y="3473737"/>
                  </a:cubicBezTo>
                  <a:cubicBezTo>
                    <a:pt x="4563978" y="3552569"/>
                    <a:pt x="4493670" y="3612133"/>
                    <a:pt x="4412121" y="3606776"/>
                  </a:cubicBezTo>
                  <a:lnTo>
                    <a:pt x="4394107" y="3602017"/>
                  </a:lnTo>
                  <a:lnTo>
                    <a:pt x="4394045" y="3602961"/>
                  </a:lnTo>
                  <a:cubicBezTo>
                    <a:pt x="4280156" y="3595481"/>
                    <a:pt x="4179349" y="3526646"/>
                    <a:pt x="4130926" y="3423292"/>
                  </a:cubicBezTo>
                  <a:cubicBezTo>
                    <a:pt x="4082504" y="3319938"/>
                    <a:pt x="4094131" y="3198426"/>
                    <a:pt x="4161274" y="3106130"/>
                  </a:cubicBezTo>
                  <a:cubicBezTo>
                    <a:pt x="4211631" y="3036907"/>
                    <a:pt x="4287237" y="2992338"/>
                    <a:pt x="4369668" y="2980392"/>
                  </a:cubicBezTo>
                  <a:lnTo>
                    <a:pt x="4429834" y="2979836"/>
                  </a:lnTo>
                  <a:lnTo>
                    <a:pt x="4434981" y="2979670"/>
                  </a:lnTo>
                  <a:lnTo>
                    <a:pt x="4435102" y="2977839"/>
                  </a:lnTo>
                  <a:lnTo>
                    <a:pt x="4446169" y="2979309"/>
                  </a:lnTo>
                  <a:lnTo>
                    <a:pt x="4555338" y="2975780"/>
                  </a:lnTo>
                  <a:cubicBezTo>
                    <a:pt x="4672886" y="2959522"/>
                    <a:pt x="4759482" y="2907695"/>
                    <a:pt x="4796000" y="2828189"/>
                  </a:cubicBezTo>
                  <a:lnTo>
                    <a:pt x="4799625" y="2829853"/>
                  </a:lnTo>
                  <a:lnTo>
                    <a:pt x="4815114" y="2783102"/>
                  </a:lnTo>
                  <a:cubicBezTo>
                    <a:pt x="4824516" y="2733382"/>
                    <a:pt x="4814062" y="2681163"/>
                    <a:pt x="4784639" y="2638323"/>
                  </a:cubicBezTo>
                  <a:cubicBezTo>
                    <a:pt x="4745409" y="2581203"/>
                    <a:pt x="4678510" y="2549571"/>
                    <a:pt x="4609469" y="2555498"/>
                  </a:cubicBezTo>
                  <a:cubicBezTo>
                    <a:pt x="4557689" y="2559942"/>
                    <a:pt x="4510696" y="2584999"/>
                    <a:pt x="4478235" y="2623814"/>
                  </a:cubicBezTo>
                  <a:lnTo>
                    <a:pt x="4454293" y="2661714"/>
                  </a:lnTo>
                  <a:lnTo>
                    <a:pt x="4456640" y="2662966"/>
                  </a:lnTo>
                  <a:cubicBezTo>
                    <a:pt x="4439377" y="2695316"/>
                    <a:pt x="4441076" y="2734495"/>
                    <a:pt x="4461076" y="2765229"/>
                  </a:cubicBezTo>
                  <a:cubicBezTo>
                    <a:pt x="4481075" y="2795963"/>
                    <a:pt x="4516208" y="2813386"/>
                    <a:pt x="4552778" y="2810706"/>
                  </a:cubicBezTo>
                  <a:lnTo>
                    <a:pt x="4578988" y="2805185"/>
                  </a:lnTo>
                  <a:lnTo>
                    <a:pt x="4564050" y="2779758"/>
                  </a:lnTo>
                  <a:cubicBezTo>
                    <a:pt x="4556142" y="2757253"/>
                    <a:pt x="4556713" y="2731440"/>
                    <a:pt x="4567636" y="2707657"/>
                  </a:cubicBezTo>
                  <a:cubicBezTo>
                    <a:pt x="4589483" y="2660090"/>
                    <a:pt x="4644470" y="2638650"/>
                    <a:pt x="4690452" y="2659769"/>
                  </a:cubicBezTo>
                  <a:cubicBezTo>
                    <a:pt x="4736433" y="2680888"/>
                    <a:pt x="4755998" y="2736569"/>
                    <a:pt x="4734149" y="2784137"/>
                  </a:cubicBezTo>
                  <a:lnTo>
                    <a:pt x="4727184" y="2793826"/>
                  </a:lnTo>
                  <a:lnTo>
                    <a:pt x="4727735" y="2794079"/>
                  </a:lnTo>
                  <a:cubicBezTo>
                    <a:pt x="4697224" y="2860509"/>
                    <a:pt x="4632995" y="2905086"/>
                    <a:pt x="4560088" y="2910429"/>
                  </a:cubicBezTo>
                  <a:cubicBezTo>
                    <a:pt x="4487181" y="2915772"/>
                    <a:pt x="4417139" y="2881038"/>
                    <a:pt x="4377268" y="2819766"/>
                  </a:cubicBezTo>
                  <a:cubicBezTo>
                    <a:pt x="4347364" y="2773813"/>
                    <a:pt x="4337981" y="2718388"/>
                    <a:pt x="4349678" y="2666339"/>
                  </a:cubicBezTo>
                  <a:lnTo>
                    <a:pt x="4364247" y="2627128"/>
                  </a:lnTo>
                  <a:lnTo>
                    <a:pt x="4363110" y="2626606"/>
                  </a:lnTo>
                  <a:lnTo>
                    <a:pt x="4366345" y="2621485"/>
                  </a:lnTo>
                  <a:lnTo>
                    <a:pt x="4368423" y="2615892"/>
                  </a:lnTo>
                  <a:lnTo>
                    <a:pt x="4369511" y="2616473"/>
                  </a:lnTo>
                  <a:lnTo>
                    <a:pt x="4404056" y="2561787"/>
                  </a:lnTo>
                  <a:cubicBezTo>
                    <a:pt x="4452821" y="2503477"/>
                    <a:pt x="4523415" y="2465836"/>
                    <a:pt x="4601201" y="2459159"/>
                  </a:cubicBezTo>
                  <a:cubicBezTo>
                    <a:pt x="4704914" y="2450256"/>
                    <a:pt x="4805412" y="2497775"/>
                    <a:pt x="4864344" y="2583582"/>
                  </a:cubicBezTo>
                  <a:cubicBezTo>
                    <a:pt x="4893809" y="2626484"/>
                    <a:pt x="4910611" y="2675650"/>
                    <a:pt x="4914355" y="2725790"/>
                  </a:cubicBezTo>
                  <a:cubicBezTo>
                    <a:pt x="4917161" y="2763397"/>
                    <a:pt x="4912623" y="2801551"/>
                    <a:pt x="4900573" y="2838021"/>
                  </a:cubicBezTo>
                  <a:lnTo>
                    <a:pt x="4887492" y="2870210"/>
                  </a:lnTo>
                  <a:lnTo>
                    <a:pt x="4887715" y="2870313"/>
                  </a:lnTo>
                  <a:lnTo>
                    <a:pt x="4886818" y="2871868"/>
                  </a:lnTo>
                  <a:lnTo>
                    <a:pt x="4886011" y="2873850"/>
                  </a:lnTo>
                  <a:lnTo>
                    <a:pt x="4885748" y="2873722"/>
                  </a:lnTo>
                  <a:lnTo>
                    <a:pt x="4861144" y="2916370"/>
                  </a:lnTo>
                  <a:cubicBezTo>
                    <a:pt x="4825257" y="2967160"/>
                    <a:pt x="4772628" y="3007457"/>
                    <a:pt x="4707094" y="3035317"/>
                  </a:cubicBezTo>
                  <a:lnTo>
                    <a:pt x="4650554" y="3052260"/>
                  </a:lnTo>
                  <a:lnTo>
                    <a:pt x="4680574" y="3070314"/>
                  </a:lnTo>
                  <a:cubicBezTo>
                    <a:pt x="4734797" y="3111955"/>
                    <a:pt x="4779751" y="3166035"/>
                    <a:pt x="4810900" y="3229518"/>
                  </a:cubicBezTo>
                  <a:cubicBezTo>
                    <a:pt x="4882097" y="3374619"/>
                    <a:pt x="4870313" y="3546709"/>
                    <a:pt x="4780000" y="3680752"/>
                  </a:cubicBezTo>
                  <a:cubicBezTo>
                    <a:pt x="4720732" y="3768717"/>
                    <a:pt x="4633577" y="3831491"/>
                    <a:pt x="4535097" y="3861008"/>
                  </a:cubicBezTo>
                  <a:lnTo>
                    <a:pt x="4504921" y="3866391"/>
                  </a:lnTo>
                  <a:lnTo>
                    <a:pt x="4520290" y="3900658"/>
                  </a:lnTo>
                  <a:cubicBezTo>
                    <a:pt x="4532453" y="3939127"/>
                    <a:pt x="4532970" y="3985532"/>
                    <a:pt x="4518984" y="4032086"/>
                  </a:cubicBezTo>
                  <a:cubicBezTo>
                    <a:pt x="4500337" y="4094157"/>
                    <a:pt x="4460324" y="4141802"/>
                    <a:pt x="4414762" y="4163346"/>
                  </a:cubicBezTo>
                  <a:lnTo>
                    <a:pt x="4399507" y="4168655"/>
                  </a:lnTo>
                  <a:lnTo>
                    <a:pt x="4389704" y="4155818"/>
                  </a:lnTo>
                  <a:cubicBezTo>
                    <a:pt x="4363557" y="4112732"/>
                    <a:pt x="4356424" y="4050925"/>
                    <a:pt x="4375070" y="3988853"/>
                  </a:cubicBezTo>
                  <a:cubicBezTo>
                    <a:pt x="4389056" y="3942300"/>
                    <a:pt x="4415059" y="3903861"/>
                    <a:pt x="4446408" y="3878463"/>
                  </a:cubicBezTo>
                  <a:lnTo>
                    <a:pt x="4449993" y="3876189"/>
                  </a:lnTo>
                  <a:lnTo>
                    <a:pt x="4433455" y="3879138"/>
                  </a:lnTo>
                  <a:lnTo>
                    <a:pt x="4380512" y="3878887"/>
                  </a:lnTo>
                  <a:lnTo>
                    <a:pt x="4380490" y="3879245"/>
                  </a:lnTo>
                  <a:lnTo>
                    <a:pt x="4377689" y="3878874"/>
                  </a:lnTo>
                  <a:lnTo>
                    <a:pt x="4373401" y="3878853"/>
                  </a:lnTo>
                  <a:lnTo>
                    <a:pt x="4373439" y="3878311"/>
                  </a:lnTo>
                  <a:lnTo>
                    <a:pt x="4305148" y="3869271"/>
                  </a:lnTo>
                  <a:cubicBezTo>
                    <a:pt x="4255604" y="3858390"/>
                    <a:pt x="4207550" y="3839142"/>
                    <a:pt x="4161728" y="3812118"/>
                  </a:cubicBezTo>
                  <a:lnTo>
                    <a:pt x="4114852" y="3779717"/>
                  </a:lnTo>
                  <a:lnTo>
                    <a:pt x="4035414" y="3838239"/>
                  </a:lnTo>
                  <a:cubicBezTo>
                    <a:pt x="3893575" y="3932083"/>
                    <a:pt x="3749176" y="3982031"/>
                    <a:pt x="3620350" y="3985330"/>
                  </a:cubicBezTo>
                  <a:lnTo>
                    <a:pt x="3590871" y="3983905"/>
                  </a:lnTo>
                  <a:lnTo>
                    <a:pt x="3592641" y="4076359"/>
                  </a:lnTo>
                  <a:cubicBezTo>
                    <a:pt x="3618878" y="4408298"/>
                    <a:pt x="3768932" y="4663056"/>
                    <a:pt x="3963464" y="4693449"/>
                  </a:cubicBezTo>
                  <a:lnTo>
                    <a:pt x="4005538" y="4696181"/>
                  </a:lnTo>
                  <a:lnTo>
                    <a:pt x="4053396" y="4692671"/>
                  </a:lnTo>
                  <a:cubicBezTo>
                    <a:pt x="4113905" y="4680052"/>
                    <a:pt x="4167998" y="4643978"/>
                    <a:pt x="4202813" y="4590915"/>
                  </a:cubicBezTo>
                  <a:cubicBezTo>
                    <a:pt x="4249232" y="4520163"/>
                    <a:pt x="4254296" y="4429997"/>
                    <a:pt x="4216094" y="4354492"/>
                  </a:cubicBezTo>
                  <a:cubicBezTo>
                    <a:pt x="4187441" y="4297862"/>
                    <a:pt x="4137727" y="4255957"/>
                    <a:pt x="4079013" y="4236641"/>
                  </a:cubicBezTo>
                  <a:lnTo>
                    <a:pt x="4019186" y="4225417"/>
                  </a:lnTo>
                  <a:lnTo>
                    <a:pt x="3991467" y="4226012"/>
                  </a:lnTo>
                  <a:cubicBezTo>
                    <a:pt x="3958376" y="4231223"/>
                    <a:pt x="3928188" y="4249520"/>
                    <a:pt x="3908278" y="4277608"/>
                  </a:cubicBezTo>
                  <a:cubicBezTo>
                    <a:pt x="3881730" y="4315057"/>
                    <a:pt x="3877653" y="4363983"/>
                    <a:pt x="3897637" y="4405309"/>
                  </a:cubicBezTo>
                  <a:lnTo>
                    <a:pt x="3916150" y="4433270"/>
                  </a:lnTo>
                  <a:lnTo>
                    <a:pt x="3938854" y="4404158"/>
                  </a:lnTo>
                  <a:cubicBezTo>
                    <a:pt x="3961402" y="4384575"/>
                    <a:pt x="3991707" y="4373336"/>
                    <a:pt x="4024425" y="4375083"/>
                  </a:cubicBezTo>
                  <a:cubicBezTo>
                    <a:pt x="4089862" y="4378575"/>
                    <a:pt x="4140173" y="4432686"/>
                    <a:pt x="4136797" y="4495942"/>
                  </a:cubicBezTo>
                  <a:cubicBezTo>
                    <a:pt x="4133419" y="4559198"/>
                    <a:pt x="4077635" y="4607645"/>
                    <a:pt x="4012198" y="4604153"/>
                  </a:cubicBezTo>
                  <a:lnTo>
                    <a:pt x="3997708" y="4600513"/>
                  </a:lnTo>
                  <a:lnTo>
                    <a:pt x="3997668" y="4601271"/>
                  </a:lnTo>
                  <a:cubicBezTo>
                    <a:pt x="3906281" y="4596393"/>
                    <a:pt x="3824781" y="4542193"/>
                    <a:pt x="3784940" y="4459803"/>
                  </a:cubicBezTo>
                  <a:cubicBezTo>
                    <a:pt x="3745101" y="4377412"/>
                    <a:pt x="3753229" y="4279875"/>
                    <a:pt x="3806155" y="4205214"/>
                  </a:cubicBezTo>
                  <a:cubicBezTo>
                    <a:pt x="3845850" y="4149218"/>
                    <a:pt x="3906031" y="4112741"/>
                    <a:pt x="3972004" y="4102352"/>
                  </a:cubicBezTo>
                  <a:lnTo>
                    <a:pt x="4024359" y="4101227"/>
                  </a:lnTo>
                  <a:lnTo>
                    <a:pt x="4024443" y="4099661"/>
                  </a:lnTo>
                  <a:lnTo>
                    <a:pt x="4031923" y="4101065"/>
                  </a:lnTo>
                  <a:lnTo>
                    <a:pt x="4039361" y="4100905"/>
                  </a:lnTo>
                  <a:lnTo>
                    <a:pt x="4039189" y="4102428"/>
                  </a:lnTo>
                  <a:lnTo>
                    <a:pt x="4118277" y="4117267"/>
                  </a:lnTo>
                  <a:cubicBezTo>
                    <a:pt x="4208200" y="4146850"/>
                    <a:pt x="4284338" y="4211029"/>
                    <a:pt x="4328221" y="4297758"/>
                  </a:cubicBezTo>
                  <a:cubicBezTo>
                    <a:pt x="4342848" y="4326668"/>
                    <a:pt x="4353334" y="4356981"/>
                    <a:pt x="4359724" y="4387882"/>
                  </a:cubicBezTo>
                  <a:lnTo>
                    <a:pt x="4360584" y="4399515"/>
                  </a:lnTo>
                  <a:lnTo>
                    <a:pt x="4379487" y="4385054"/>
                  </a:lnTo>
                  <a:cubicBezTo>
                    <a:pt x="4482188" y="4320680"/>
                    <a:pt x="4587432" y="4296177"/>
                    <a:pt x="4680947" y="4315655"/>
                  </a:cubicBezTo>
                  <a:lnTo>
                    <a:pt x="4688875" y="4318084"/>
                  </a:lnTo>
                  <a:lnTo>
                    <a:pt x="4684979" y="4312981"/>
                  </a:lnTo>
                  <a:cubicBezTo>
                    <a:pt x="4658832" y="4269895"/>
                    <a:pt x="4651699" y="4208088"/>
                    <a:pt x="4670346" y="4146016"/>
                  </a:cubicBezTo>
                  <a:cubicBezTo>
                    <a:pt x="4688992" y="4083946"/>
                    <a:pt x="4729005" y="4036301"/>
                    <a:pt x="4774568" y="4014756"/>
                  </a:cubicBezTo>
                  <a:lnTo>
                    <a:pt x="4789822" y="4009447"/>
                  </a:lnTo>
                  <a:lnTo>
                    <a:pt x="4799626" y="4022284"/>
                  </a:lnTo>
                  <a:cubicBezTo>
                    <a:pt x="4825773" y="4065370"/>
                    <a:pt x="4832906" y="4127177"/>
                    <a:pt x="4814259" y="4189249"/>
                  </a:cubicBezTo>
                  <a:cubicBezTo>
                    <a:pt x="4795612" y="4251321"/>
                    <a:pt x="4755600" y="4298964"/>
                    <a:pt x="4710037" y="4320509"/>
                  </a:cubicBezTo>
                  <a:lnTo>
                    <a:pt x="4703839" y="4322666"/>
                  </a:lnTo>
                  <a:lnTo>
                    <a:pt x="4729154" y="4330420"/>
                  </a:lnTo>
                  <a:lnTo>
                    <a:pt x="4729261" y="4330140"/>
                  </a:lnTo>
                  <a:lnTo>
                    <a:pt x="4731250" y="4331063"/>
                  </a:lnTo>
                  <a:lnTo>
                    <a:pt x="4733007" y="4331600"/>
                  </a:lnTo>
                  <a:lnTo>
                    <a:pt x="4732911" y="4331834"/>
                  </a:lnTo>
                  <a:lnTo>
                    <a:pt x="4765184" y="4346810"/>
                  </a:lnTo>
                  <a:cubicBezTo>
                    <a:pt x="4799676" y="4365714"/>
                    <a:pt x="4829716" y="4391123"/>
                    <a:pt x="4853870" y="4421251"/>
                  </a:cubicBezTo>
                  <a:cubicBezTo>
                    <a:pt x="4886075" y="4461421"/>
                    <a:pt x="4907820" y="4509980"/>
                    <a:pt x="4915705" y="4562689"/>
                  </a:cubicBezTo>
                  <a:cubicBezTo>
                    <a:pt x="4931475" y="4668109"/>
                    <a:pt x="4889378" y="4773871"/>
                    <a:pt x="4805478" y="4839618"/>
                  </a:cubicBezTo>
                  <a:cubicBezTo>
                    <a:pt x="4742551" y="4888928"/>
                    <a:pt x="4663393" y="4910025"/>
                    <a:pt x="4586153" y="4900398"/>
                  </a:cubicBezTo>
                  <a:lnTo>
                    <a:pt x="4522095" y="4883556"/>
                  </a:lnTo>
                  <a:lnTo>
                    <a:pt x="4521685" y="4884752"/>
                  </a:lnTo>
                  <a:lnTo>
                    <a:pt x="4516223" y="4882013"/>
                  </a:lnTo>
                  <a:lnTo>
                    <a:pt x="4510225" y="4880436"/>
                  </a:lnTo>
                  <a:lnTo>
                    <a:pt x="4510713" y="4879251"/>
                  </a:lnTo>
                  <a:lnTo>
                    <a:pt x="4472422" y="4860053"/>
                  </a:lnTo>
                  <a:cubicBezTo>
                    <a:pt x="4427318" y="4829234"/>
                    <a:pt x="4395647" y="4781169"/>
                    <a:pt x="4385960" y="4725867"/>
                  </a:cubicBezTo>
                  <a:cubicBezTo>
                    <a:pt x="4373043" y="4652136"/>
                    <a:pt x="4401254" y="4577212"/>
                    <a:pt x="4459594" y="4530310"/>
                  </a:cubicBezTo>
                  <a:cubicBezTo>
                    <a:pt x="4517935" y="4483407"/>
                    <a:pt x="4597170" y="4471949"/>
                    <a:pt x="4666406" y="4500403"/>
                  </a:cubicBezTo>
                  <a:lnTo>
                    <a:pt x="4666171" y="4500978"/>
                  </a:lnTo>
                  <a:lnTo>
                    <a:pt x="4678153" y="4503371"/>
                  </a:lnTo>
                  <a:cubicBezTo>
                    <a:pt x="4727730" y="4523746"/>
                    <a:pt x="4751954" y="4579113"/>
                    <a:pt x="4732258" y="4627038"/>
                  </a:cubicBezTo>
                  <a:cubicBezTo>
                    <a:pt x="4712564" y="4674963"/>
                    <a:pt x="4656406" y="4697296"/>
                    <a:pt x="4606829" y="4676922"/>
                  </a:cubicBezTo>
                  <a:cubicBezTo>
                    <a:pt x="4582041" y="4666734"/>
                    <a:pt x="4563590" y="4647798"/>
                    <a:pt x="4553800" y="4625420"/>
                  </a:cubicBezTo>
                  <a:lnTo>
                    <a:pt x="4547237" y="4595943"/>
                  </a:lnTo>
                  <a:lnTo>
                    <a:pt x="4523749" y="4610109"/>
                  </a:lnTo>
                  <a:cubicBezTo>
                    <a:pt x="4494486" y="4633636"/>
                    <a:pt x="4480335" y="4671216"/>
                    <a:pt x="4486815" y="4708201"/>
                  </a:cubicBezTo>
                  <a:cubicBezTo>
                    <a:pt x="4493293" y="4745186"/>
                    <a:pt x="4519376" y="4775719"/>
                    <a:pt x="4554894" y="4787897"/>
                  </a:cubicBezTo>
                  <a:lnTo>
                    <a:pt x="4554011" y="4790472"/>
                  </a:lnTo>
                  <a:lnTo>
                    <a:pt x="4598406" y="4802144"/>
                  </a:lnTo>
                  <a:cubicBezTo>
                    <a:pt x="4649823" y="4808553"/>
                    <a:pt x="4702517" y="4794510"/>
                    <a:pt x="4744405" y="4761685"/>
                  </a:cubicBezTo>
                  <a:cubicBezTo>
                    <a:pt x="4800257" y="4717918"/>
                    <a:pt x="4828280" y="4647514"/>
                    <a:pt x="4817781" y="4577338"/>
                  </a:cubicBezTo>
                  <a:cubicBezTo>
                    <a:pt x="4809908" y="4524706"/>
                    <a:pt x="4781277" y="4478293"/>
                    <a:pt x="4739520" y="4447615"/>
                  </a:cubicBezTo>
                  <a:lnTo>
                    <a:pt x="4695275" y="4423413"/>
                  </a:lnTo>
                  <a:lnTo>
                    <a:pt x="4693723" y="4427190"/>
                  </a:lnTo>
                  <a:cubicBezTo>
                    <a:pt x="4597045" y="4387459"/>
                    <a:pt x="4475618" y="4423541"/>
                    <a:pt x="4360937" y="4523612"/>
                  </a:cubicBezTo>
                  <a:lnTo>
                    <a:pt x="4358243" y="4526202"/>
                  </a:lnTo>
                  <a:lnTo>
                    <a:pt x="4349279" y="4573821"/>
                  </a:lnTo>
                  <a:cubicBezTo>
                    <a:pt x="4339469" y="4603812"/>
                    <a:pt x="4325654" y="4632760"/>
                    <a:pt x="4307881" y="4659849"/>
                  </a:cubicBezTo>
                  <a:cubicBezTo>
                    <a:pt x="4254561" y="4741118"/>
                    <a:pt x="4171713" y="4796367"/>
                    <a:pt x="4079043" y="4815692"/>
                  </a:cubicBezTo>
                  <a:lnTo>
                    <a:pt x="4005620" y="4821079"/>
                  </a:lnTo>
                  <a:lnTo>
                    <a:pt x="4005563" y="4823110"/>
                  </a:lnTo>
                  <a:lnTo>
                    <a:pt x="3991451" y="4822118"/>
                  </a:lnTo>
                  <a:lnTo>
                    <a:pt x="3983828" y="4822678"/>
                  </a:lnTo>
                  <a:lnTo>
                    <a:pt x="3983892" y="4821587"/>
                  </a:lnTo>
                  <a:lnTo>
                    <a:pt x="3947102" y="4819001"/>
                  </a:lnTo>
                  <a:cubicBezTo>
                    <a:pt x="3822478" y="4800002"/>
                    <a:pt x="3711778" y="4716464"/>
                    <a:pt x="3627707" y="4589600"/>
                  </a:cubicBezTo>
                  <a:lnTo>
                    <a:pt x="3592283" y="4526580"/>
                  </a:lnTo>
                  <a:lnTo>
                    <a:pt x="3565383" y="4570845"/>
                  </a:lnTo>
                  <a:cubicBezTo>
                    <a:pt x="3461384" y="4723205"/>
                    <a:pt x="3327632" y="4813198"/>
                    <a:pt x="3189438" y="4823795"/>
                  </a:cubicBezTo>
                  <a:lnTo>
                    <a:pt x="3141752" y="4822834"/>
                  </a:lnTo>
                  <a:lnTo>
                    <a:pt x="3141684" y="4824272"/>
                  </a:lnTo>
                  <a:lnTo>
                    <a:pt x="3132775" y="4822652"/>
                  </a:lnTo>
                  <a:lnTo>
                    <a:pt x="3120088" y="4822397"/>
                  </a:lnTo>
                  <a:lnTo>
                    <a:pt x="3120247" y="4820375"/>
                  </a:lnTo>
                  <a:lnTo>
                    <a:pt x="3047753" y="4807191"/>
                  </a:lnTo>
                  <a:cubicBezTo>
                    <a:pt x="2957665" y="4778110"/>
                    <a:pt x="2881170" y="4714358"/>
                    <a:pt x="2836804" y="4627873"/>
                  </a:cubicBezTo>
                  <a:cubicBezTo>
                    <a:pt x="2807227" y="4570218"/>
                    <a:pt x="2794186" y="4506857"/>
                    <a:pt x="2797349" y="4444315"/>
                  </a:cubicBezTo>
                  <a:lnTo>
                    <a:pt x="2802541" y="4415864"/>
                  </a:lnTo>
                  <a:lnTo>
                    <a:pt x="2754657" y="4423760"/>
                  </a:lnTo>
                  <a:cubicBezTo>
                    <a:pt x="2728862" y="4423247"/>
                    <a:pt x="2700808" y="4418312"/>
                    <a:pt x="2672563" y="4408525"/>
                  </a:cubicBezTo>
                  <a:cubicBezTo>
                    <a:pt x="2616075" y="4388947"/>
                    <a:pt x="2572195" y="4354594"/>
                    <a:pt x="2551796" y="4318402"/>
                  </a:cubicBezTo>
                  <a:lnTo>
                    <a:pt x="2546688" y="4306454"/>
                  </a:lnTo>
                  <a:lnTo>
                    <a:pt x="2558094" y="4300230"/>
                  </a:lnTo>
                  <a:cubicBezTo>
                    <a:pt x="2596513" y="4284422"/>
                    <a:pt x="2652241" y="4284587"/>
                    <a:pt x="2708730" y="4304163"/>
                  </a:cubicBezTo>
                  <a:cubicBezTo>
                    <a:pt x="2751096" y="4318845"/>
                    <a:pt x="2786370" y="4341840"/>
                    <a:pt x="2809965" y="4367688"/>
                  </a:cubicBezTo>
                  <a:lnTo>
                    <a:pt x="2811061" y="4369180"/>
                  </a:lnTo>
                  <a:lnTo>
                    <a:pt x="2814207" y="4351934"/>
                  </a:lnTo>
                  <a:cubicBezTo>
                    <a:pt x="2823850" y="4321888"/>
                    <a:pt x="2837503" y="4292864"/>
                    <a:pt x="2855126" y="4265676"/>
                  </a:cubicBezTo>
                  <a:cubicBezTo>
                    <a:pt x="2907992" y="4184110"/>
                    <a:pt x="2990529" y="4128401"/>
                    <a:pt x="3083092" y="4108559"/>
                  </a:cubicBezTo>
                  <a:lnTo>
                    <a:pt x="3163309" y="4102224"/>
                  </a:lnTo>
                  <a:lnTo>
                    <a:pt x="3163299" y="4100690"/>
                  </a:lnTo>
                  <a:lnTo>
                    <a:pt x="3170683" y="4101642"/>
                  </a:lnTo>
                  <a:lnTo>
                    <a:pt x="3178267" y="4101042"/>
                  </a:lnTo>
                  <a:lnTo>
                    <a:pt x="3178183" y="4102607"/>
                  </a:lnTo>
                  <a:lnTo>
                    <a:pt x="3230121" y="4109300"/>
                  </a:lnTo>
                  <a:cubicBezTo>
                    <a:pt x="3294613" y="4126651"/>
                    <a:pt x="3350568" y="4169328"/>
                    <a:pt x="3384077" y="4229231"/>
                  </a:cubicBezTo>
                  <a:cubicBezTo>
                    <a:pt x="3428754" y="4309102"/>
                    <a:pt x="3426452" y="4406951"/>
                    <a:pt x="3378068" y="4484632"/>
                  </a:cubicBezTo>
                  <a:cubicBezTo>
                    <a:pt x="3329684" y="4562314"/>
                    <a:pt x="3242878" y="4607529"/>
                    <a:pt x="3151490" y="4602651"/>
                  </a:cubicBezTo>
                  <a:lnTo>
                    <a:pt x="3151531" y="4601893"/>
                  </a:lnTo>
                  <a:lnTo>
                    <a:pt x="3136736" y="4603968"/>
                  </a:lnTo>
                  <a:cubicBezTo>
                    <a:pt x="3071299" y="4600476"/>
                    <a:pt x="3020989" y="4546366"/>
                    <a:pt x="3024366" y="4483109"/>
                  </a:cubicBezTo>
                  <a:cubicBezTo>
                    <a:pt x="3027742" y="4419854"/>
                    <a:pt x="3083526" y="4371406"/>
                    <a:pt x="3148964" y="4374899"/>
                  </a:cubicBezTo>
                  <a:cubicBezTo>
                    <a:pt x="3181682" y="4376645"/>
                    <a:pt x="3210618" y="4391046"/>
                    <a:pt x="3230953" y="4412917"/>
                  </a:cubicBezTo>
                  <a:lnTo>
                    <a:pt x="3250430" y="4444282"/>
                  </a:lnTo>
                  <a:lnTo>
                    <a:pt x="3271814" y="4418452"/>
                  </a:lnTo>
                  <a:cubicBezTo>
                    <a:pt x="3296083" y="4379487"/>
                    <a:pt x="3297238" y="4330406"/>
                    <a:pt x="3274827" y="4290343"/>
                  </a:cubicBezTo>
                  <a:cubicBezTo>
                    <a:pt x="3258020" y="4260296"/>
                    <a:pt x="3229953" y="4238888"/>
                    <a:pt x="3197603" y="4230185"/>
                  </a:cubicBezTo>
                  <a:lnTo>
                    <a:pt x="3170100" y="4226641"/>
                  </a:lnTo>
                  <a:lnTo>
                    <a:pt x="3109424" y="4231432"/>
                  </a:lnTo>
                  <a:cubicBezTo>
                    <a:pt x="3048987" y="4244388"/>
                    <a:pt x="2995095" y="4280764"/>
                    <a:pt x="2960577" y="4334021"/>
                  </a:cubicBezTo>
                  <a:cubicBezTo>
                    <a:pt x="2914552" y="4405030"/>
                    <a:pt x="2909990" y="4495223"/>
                    <a:pt x="2948614" y="4570515"/>
                  </a:cubicBezTo>
                  <a:cubicBezTo>
                    <a:pt x="2977582" y="4626984"/>
                    <a:pt x="3027529" y="4668610"/>
                    <a:pt x="3086350" y="4687599"/>
                  </a:cubicBezTo>
                  <a:lnTo>
                    <a:pt x="3135027" y="4696450"/>
                  </a:lnTo>
                  <a:lnTo>
                    <a:pt x="3186909" y="4697395"/>
                  </a:lnTo>
                  <a:cubicBezTo>
                    <a:pt x="3300280" y="4686660"/>
                    <a:pt x="3409873" y="4600085"/>
                    <a:pt x="3492757" y="4455786"/>
                  </a:cubicBezTo>
                  <a:lnTo>
                    <a:pt x="3529094" y="4384360"/>
                  </a:lnTo>
                  <a:lnTo>
                    <a:pt x="3523158" y="4369461"/>
                  </a:lnTo>
                  <a:cubicBezTo>
                    <a:pt x="3496025" y="4287017"/>
                    <a:pt x="3477137" y="4196393"/>
                    <a:pt x="3468082" y="4100240"/>
                  </a:cubicBezTo>
                  <a:lnTo>
                    <a:pt x="3464193" y="3962584"/>
                  </a:lnTo>
                  <a:lnTo>
                    <a:pt x="3409200" y="3940291"/>
                  </a:lnTo>
                  <a:lnTo>
                    <a:pt x="3359250" y="3905871"/>
                  </a:lnTo>
                  <a:lnTo>
                    <a:pt x="3357725" y="3907940"/>
                  </a:lnTo>
                  <a:lnTo>
                    <a:pt x="3346384" y="3897005"/>
                  </a:lnTo>
                  <a:lnTo>
                    <a:pt x="3333740" y="3888292"/>
                  </a:lnTo>
                  <a:lnTo>
                    <a:pt x="3335314" y="3886330"/>
                  </a:lnTo>
                  <a:lnTo>
                    <a:pt x="3287896" y="3840601"/>
                  </a:lnTo>
                  <a:cubicBezTo>
                    <a:pt x="3272941" y="3821770"/>
                    <a:pt x="3259925" y="3801585"/>
                    <a:pt x="3248987" y="3780366"/>
                  </a:cubicBezTo>
                  <a:lnTo>
                    <a:pt x="3242988" y="3765293"/>
                  </a:lnTo>
                  <a:lnTo>
                    <a:pt x="3232761" y="3794848"/>
                  </a:lnTo>
                  <a:cubicBezTo>
                    <a:pt x="3213717" y="3834417"/>
                    <a:pt x="3179521" y="3871593"/>
                    <a:pt x="3133719" y="3898073"/>
                  </a:cubicBezTo>
                  <a:cubicBezTo>
                    <a:pt x="3072649" y="3933379"/>
                    <a:pt x="3005398" y="3941314"/>
                    <a:pt x="2953210" y="3924419"/>
                  </a:cubicBezTo>
                  <a:lnTo>
                    <a:pt x="2937156" y="3917253"/>
                  </a:lnTo>
                  <a:lnTo>
                    <a:pt x="2938956" y="3899765"/>
                  </a:lnTo>
                  <a:cubicBezTo>
                    <a:pt x="2950356" y="3846107"/>
                    <a:pt x="2990791" y="3791787"/>
                    <a:pt x="3051861" y="3756481"/>
                  </a:cubicBezTo>
                  <a:cubicBezTo>
                    <a:pt x="3082396" y="3738827"/>
                    <a:pt x="3114477" y="3728018"/>
                    <a:pt x="3145447" y="3723732"/>
                  </a:cubicBezTo>
                  <a:lnTo>
                    <a:pt x="3228896" y="3729878"/>
                  </a:lnTo>
                  <a:lnTo>
                    <a:pt x="3222549" y="3713929"/>
                  </a:lnTo>
                  <a:cubicBezTo>
                    <a:pt x="3209268" y="3667998"/>
                    <a:pt x="3204862" y="3619216"/>
                    <a:pt x="3210448" y="3570152"/>
                  </a:cubicBezTo>
                  <a:cubicBezTo>
                    <a:pt x="3225347" y="3439313"/>
                    <a:pt x="3309038" y="3326414"/>
                    <a:pt x="3429893" y="3274120"/>
                  </a:cubicBezTo>
                  <a:cubicBezTo>
                    <a:pt x="3520536" y="3234901"/>
                    <a:pt x="3621716" y="3234258"/>
                    <a:pt x="3711178" y="3269596"/>
                  </a:cubicBezTo>
                  <a:lnTo>
                    <a:pt x="3782593" y="3309407"/>
                  </a:lnTo>
                  <a:lnTo>
                    <a:pt x="3783447" y="3308105"/>
                  </a:lnTo>
                  <a:lnTo>
                    <a:pt x="3785382" y="3309787"/>
                  </a:lnTo>
                  <a:lnTo>
                    <a:pt x="3740197" y="3235481"/>
                  </a:lnTo>
                  <a:cubicBezTo>
                    <a:pt x="3688811" y="3158397"/>
                    <a:pt x="3631557" y="3086459"/>
                    <a:pt x="3570082" y="3022141"/>
                  </a:cubicBezTo>
                  <a:cubicBezTo>
                    <a:pt x="3340932" y="2782389"/>
                    <a:pt x="3084035" y="2679565"/>
                    <a:pt x="2897637" y="2745027"/>
                  </a:cubicBezTo>
                  <a:lnTo>
                    <a:pt x="2831115" y="2779004"/>
                  </a:lnTo>
                  <a:lnTo>
                    <a:pt x="2781035" y="2817087"/>
                  </a:lnTo>
                  <a:cubicBezTo>
                    <a:pt x="2726835" y="2870975"/>
                    <a:pt x="2695103" y="2944844"/>
                    <a:pt x="2694811" y="3023320"/>
                  </a:cubicBezTo>
                  <a:cubicBezTo>
                    <a:pt x="2694422" y="3127954"/>
                    <a:pt x="2749986" y="3224816"/>
                    <a:pt x="2840505" y="3277301"/>
                  </a:cubicBezTo>
                  <a:cubicBezTo>
                    <a:pt x="2908394" y="3316665"/>
                    <a:pt x="2988180" y="3326565"/>
                    <a:pt x="3062057" y="3306983"/>
                  </a:cubicBezTo>
                  <a:lnTo>
                    <a:pt x="3131625" y="3278268"/>
                  </a:lnTo>
                  <a:lnTo>
                    <a:pt x="3159954" y="3258952"/>
                  </a:lnTo>
                  <a:cubicBezTo>
                    <a:pt x="3190736" y="3231234"/>
                    <a:pt x="3209680" y="3191911"/>
                    <a:pt x="3211372" y="3149373"/>
                  </a:cubicBezTo>
                  <a:cubicBezTo>
                    <a:pt x="3213627" y="3092655"/>
                    <a:pt x="3184854" y="3039201"/>
                    <a:pt x="3136271" y="3009848"/>
                  </a:cubicBezTo>
                  <a:lnTo>
                    <a:pt x="3097753" y="2998910"/>
                  </a:lnTo>
                  <a:lnTo>
                    <a:pt x="3094333" y="3038842"/>
                  </a:lnTo>
                  <a:cubicBezTo>
                    <a:pt x="3084173" y="3074344"/>
                    <a:pt x="3060345" y="3106431"/>
                    <a:pt x="3025258" y="3126689"/>
                  </a:cubicBezTo>
                  <a:cubicBezTo>
                    <a:pt x="2955084" y="3167204"/>
                    <a:pt x="2866448" y="3145056"/>
                    <a:pt x="2827284" y="3077222"/>
                  </a:cubicBezTo>
                  <a:cubicBezTo>
                    <a:pt x="2788120" y="3009388"/>
                    <a:pt x="2813258" y="2921554"/>
                    <a:pt x="2883432" y="2881039"/>
                  </a:cubicBezTo>
                  <a:lnTo>
                    <a:pt x="2900902" y="2875038"/>
                  </a:lnTo>
                  <a:lnTo>
                    <a:pt x="2900433" y="2874225"/>
                  </a:lnTo>
                  <a:cubicBezTo>
                    <a:pt x="2998434" y="2817644"/>
                    <a:pt x="3119454" y="2818846"/>
                    <a:pt x="3216312" y="2877364"/>
                  </a:cubicBezTo>
                  <a:cubicBezTo>
                    <a:pt x="3313170" y="2935882"/>
                    <a:pt x="3370532" y="3042451"/>
                    <a:pt x="3366036" y="3155523"/>
                  </a:cubicBezTo>
                  <a:cubicBezTo>
                    <a:pt x="3362664" y="3240327"/>
                    <a:pt x="3324897" y="3318722"/>
                    <a:pt x="3263529" y="3373983"/>
                  </a:cubicBezTo>
                  <a:lnTo>
                    <a:pt x="3210029" y="3410460"/>
                  </a:lnTo>
                  <a:lnTo>
                    <a:pt x="3210999" y="3412140"/>
                  </a:lnTo>
                  <a:lnTo>
                    <a:pt x="3202297" y="3415732"/>
                  </a:lnTo>
                  <a:lnTo>
                    <a:pt x="3194697" y="3420914"/>
                  </a:lnTo>
                  <a:lnTo>
                    <a:pt x="3193849" y="3419219"/>
                  </a:lnTo>
                  <a:lnTo>
                    <a:pt x="3101878" y="3457182"/>
                  </a:lnTo>
                  <a:cubicBezTo>
                    <a:pt x="2988731" y="3487172"/>
                    <a:pt x="2866537" y="3472012"/>
                    <a:pt x="2762564" y="3411724"/>
                  </a:cubicBezTo>
                  <a:cubicBezTo>
                    <a:pt x="2623931" y="3331340"/>
                    <a:pt x="2538833" y="3182992"/>
                    <a:pt x="2539429" y="3022743"/>
                  </a:cubicBezTo>
                  <a:cubicBezTo>
                    <a:pt x="2539875" y="2902555"/>
                    <a:pt x="2588473" y="2789421"/>
                    <a:pt x="2671481" y="2706889"/>
                  </a:cubicBezTo>
                  <a:lnTo>
                    <a:pt x="2742251" y="2653071"/>
                  </a:lnTo>
                  <a:lnTo>
                    <a:pt x="2740868" y="2650820"/>
                  </a:lnTo>
                  <a:lnTo>
                    <a:pt x="2754235" y="2643959"/>
                  </a:lnTo>
                  <a:lnTo>
                    <a:pt x="2765448" y="2635431"/>
                  </a:lnTo>
                  <a:lnTo>
                    <a:pt x="2766671" y="2637576"/>
                  </a:lnTo>
                  <a:lnTo>
                    <a:pt x="2834007" y="2603014"/>
                  </a:lnTo>
                  <a:cubicBezTo>
                    <a:pt x="2899354" y="2578667"/>
                    <a:pt x="2970787" y="2569268"/>
                    <a:pt x="3045763" y="2574191"/>
                  </a:cubicBezTo>
                  <a:cubicBezTo>
                    <a:pt x="3139485" y="2580345"/>
                    <a:pt x="3238744" y="2608879"/>
                    <a:pt x="3338577" y="2658575"/>
                  </a:cubicBezTo>
                  <a:lnTo>
                    <a:pt x="3370762" y="2676288"/>
                  </a:lnTo>
                  <a:lnTo>
                    <a:pt x="3368871" y="2619088"/>
                  </a:lnTo>
                  <a:cubicBezTo>
                    <a:pt x="3372687" y="2400127"/>
                    <a:pt x="3443439" y="2221391"/>
                    <a:pt x="3568788" y="2114047"/>
                  </a:cubicBezTo>
                  <a:lnTo>
                    <a:pt x="3630985" y="2069991"/>
                  </a:lnTo>
                  <a:lnTo>
                    <a:pt x="3630749" y="2069603"/>
                  </a:lnTo>
                  <a:lnTo>
                    <a:pt x="3633689" y="2068076"/>
                  </a:lnTo>
                  <a:lnTo>
                    <a:pt x="3635956" y="2066470"/>
                  </a:lnTo>
                  <a:lnTo>
                    <a:pt x="3636147" y="2066799"/>
                  </a:lnTo>
                  <a:lnTo>
                    <a:pt x="3676756" y="2045706"/>
                  </a:lnTo>
                  <a:lnTo>
                    <a:pt x="3674207" y="2043574"/>
                  </a:lnTo>
                  <a:cubicBezTo>
                    <a:pt x="3887839" y="1960860"/>
                    <a:pt x="4015700" y="1823352"/>
                    <a:pt x="4015700" y="1676316"/>
                  </a:cubicBezTo>
                  <a:lnTo>
                    <a:pt x="4020727" y="1676316"/>
                  </a:lnTo>
                  <a:lnTo>
                    <a:pt x="4013874" y="1614618"/>
                  </a:lnTo>
                  <a:cubicBezTo>
                    <a:pt x="3998486" y="1552724"/>
                    <a:pt x="3959039" y="1498412"/>
                    <a:pt x="3902802" y="1464821"/>
                  </a:cubicBezTo>
                  <a:cubicBezTo>
                    <a:pt x="3827818" y="1420035"/>
                    <a:pt x="3734551" y="1418998"/>
                    <a:pt x="3658590" y="1462107"/>
                  </a:cubicBezTo>
                  <a:cubicBezTo>
                    <a:pt x="3601619" y="1494439"/>
                    <a:pt x="3560976" y="1547861"/>
                    <a:pt x="3544215" y="1609398"/>
                  </a:cubicBezTo>
                  <a:lnTo>
                    <a:pt x="3536731" y="1665403"/>
                  </a:lnTo>
                  <a:lnTo>
                    <a:pt x="3540076" y="1665602"/>
                  </a:lnTo>
                  <a:cubicBezTo>
                    <a:pt x="3537323" y="1711737"/>
                    <a:pt x="3559881" y="1755719"/>
                    <a:pt x="3598957" y="1780400"/>
                  </a:cubicBezTo>
                  <a:cubicBezTo>
                    <a:pt x="3638034" y="1805081"/>
                    <a:pt x="3687440" y="1806554"/>
                    <a:pt x="3727917" y="1784246"/>
                  </a:cubicBezTo>
                  <a:lnTo>
                    <a:pt x="3755034" y="1764133"/>
                  </a:lnTo>
                  <a:lnTo>
                    <a:pt x="3724546" y="1742870"/>
                  </a:lnTo>
                  <a:cubicBezTo>
                    <a:pt x="3703649" y="1721252"/>
                    <a:pt x="3690723" y="1691387"/>
                    <a:pt x="3690723" y="1658398"/>
                  </a:cubicBezTo>
                  <a:cubicBezTo>
                    <a:pt x="3690723" y="1592420"/>
                    <a:pt x="3742425" y="1538935"/>
                    <a:pt x="3806203" y="1538936"/>
                  </a:cubicBezTo>
                  <a:cubicBezTo>
                    <a:pt x="3869980" y="1538936"/>
                    <a:pt x="3921683" y="1592421"/>
                    <a:pt x="3921682" y="1658398"/>
                  </a:cubicBezTo>
                  <a:lnTo>
                    <a:pt x="3918802" y="1673160"/>
                  </a:lnTo>
                  <a:lnTo>
                    <a:pt x="3919565" y="1673160"/>
                  </a:lnTo>
                  <a:cubicBezTo>
                    <a:pt x="3919565" y="1765300"/>
                    <a:pt x="3869448" y="1850147"/>
                    <a:pt x="3788752" y="1894621"/>
                  </a:cubicBezTo>
                  <a:cubicBezTo>
                    <a:pt x="3708057" y="1939095"/>
                    <a:pt x="3609556" y="1936158"/>
                    <a:pt x="3531654" y="1886958"/>
                  </a:cubicBezTo>
                  <a:cubicBezTo>
                    <a:pt x="3473227" y="1850054"/>
                    <a:pt x="3433323" y="1791506"/>
                    <a:pt x="3419338" y="1725736"/>
                  </a:cubicBezTo>
                  <a:lnTo>
                    <a:pt x="3415397" y="1673160"/>
                  </a:lnTo>
                  <a:lnTo>
                    <a:pt x="3413819" y="1673160"/>
                  </a:lnTo>
                  <a:lnTo>
                    <a:pt x="3414831" y="1665593"/>
                  </a:lnTo>
                  <a:lnTo>
                    <a:pt x="3414269" y="1658093"/>
                  </a:lnTo>
                  <a:lnTo>
                    <a:pt x="3415821" y="1658186"/>
                  </a:lnTo>
                  <a:lnTo>
                    <a:pt x="3426619" y="1577375"/>
                  </a:lnTo>
                  <a:cubicBezTo>
                    <a:pt x="3451799" y="1484933"/>
                    <a:pt x="3512855" y="1404681"/>
                    <a:pt x="3598437" y="1356111"/>
                  </a:cubicBezTo>
                  <a:cubicBezTo>
                    <a:pt x="3655492" y="1323732"/>
                    <a:pt x="3719047" y="1307933"/>
                    <a:pt x="3782418" y="1308636"/>
                  </a:cubicBezTo>
                  <a:cubicBezTo>
                    <a:pt x="3845788" y="1309341"/>
                    <a:pt x="3908976" y="1326549"/>
                    <a:pt x="3965296" y="1360189"/>
                  </a:cubicBezTo>
                  <a:cubicBezTo>
                    <a:pt x="3993456" y="1377009"/>
                    <a:pt x="4018814" y="1397288"/>
                    <a:pt x="4040966" y="1420294"/>
                  </a:cubicBezTo>
                  <a:lnTo>
                    <a:pt x="4076804" y="1468863"/>
                  </a:lnTo>
                  <a:lnTo>
                    <a:pt x="4078947" y="1426895"/>
                  </a:lnTo>
                  <a:cubicBezTo>
                    <a:pt x="4086387" y="1363104"/>
                    <a:pt x="4106495" y="1296483"/>
                    <a:pt x="4138882" y="1229283"/>
                  </a:cubicBezTo>
                  <a:lnTo>
                    <a:pt x="4142864" y="1221936"/>
                  </a:lnTo>
                  <a:lnTo>
                    <a:pt x="4072388" y="1224496"/>
                  </a:lnTo>
                  <a:cubicBezTo>
                    <a:pt x="4048656" y="1223035"/>
                    <a:pt x="4025032" y="1219255"/>
                    <a:pt x="4001871" y="1213151"/>
                  </a:cubicBezTo>
                  <a:lnTo>
                    <a:pt x="3926488" y="1182098"/>
                  </a:lnTo>
                  <a:lnTo>
                    <a:pt x="3925792" y="1183487"/>
                  </a:lnTo>
                  <a:lnTo>
                    <a:pt x="3919577" y="1179251"/>
                  </a:lnTo>
                  <a:lnTo>
                    <a:pt x="3912520" y="1176343"/>
                  </a:lnTo>
                  <a:lnTo>
                    <a:pt x="3913309" y="1174977"/>
                  </a:lnTo>
                  <a:lnTo>
                    <a:pt x="3869746" y="1145275"/>
                  </a:lnTo>
                  <a:cubicBezTo>
                    <a:pt x="3819780" y="1100280"/>
                    <a:pt x="3789028" y="1036448"/>
                    <a:pt x="3786283" y="967396"/>
                  </a:cubicBezTo>
                  <a:cubicBezTo>
                    <a:pt x="3782622" y="875329"/>
                    <a:pt x="3829327" y="788557"/>
                    <a:pt x="3908192" y="740909"/>
                  </a:cubicBezTo>
                  <a:cubicBezTo>
                    <a:pt x="3987058" y="693262"/>
                    <a:pt x="4085596" y="692284"/>
                    <a:pt x="4165392" y="738354"/>
                  </a:cubicBezTo>
                  <a:lnTo>
                    <a:pt x="4165010" y="739015"/>
                  </a:lnTo>
                  <a:lnTo>
                    <a:pt x="4179235" y="743901"/>
                  </a:lnTo>
                  <a:cubicBezTo>
                    <a:pt x="4236372" y="776890"/>
                    <a:pt x="4256841" y="848408"/>
                    <a:pt x="4224952" y="903641"/>
                  </a:cubicBezTo>
                  <a:cubicBezTo>
                    <a:pt x="4193063" y="958874"/>
                    <a:pt x="4120893" y="976908"/>
                    <a:pt x="4063755" y="943919"/>
                  </a:cubicBezTo>
                  <a:cubicBezTo>
                    <a:pt x="4035186" y="927425"/>
                    <a:pt x="4015784" y="901297"/>
                    <a:pt x="4007512" y="872390"/>
                  </a:cubicBezTo>
                  <a:lnTo>
                    <a:pt x="4004341" y="835355"/>
                  </a:lnTo>
                  <a:lnTo>
                    <a:pt x="3973364" y="848783"/>
                  </a:lnTo>
                  <a:cubicBezTo>
                    <a:pt x="3933807" y="872683"/>
                    <a:pt x="3910379" y="916207"/>
                    <a:pt x="3912215" y="962389"/>
                  </a:cubicBezTo>
                  <a:cubicBezTo>
                    <a:pt x="3914052" y="1008570"/>
                    <a:pt x="3940862" y="1050098"/>
                    <a:pt x="3982192" y="1070781"/>
                  </a:cubicBezTo>
                  <a:lnTo>
                    <a:pt x="3980693" y="1073778"/>
                  </a:lnTo>
                  <a:lnTo>
                    <a:pt x="4032936" y="1095298"/>
                  </a:lnTo>
                  <a:cubicBezTo>
                    <a:pt x="4094610" y="1111551"/>
                    <a:pt x="4161197" y="1103064"/>
                    <a:pt x="4217681" y="1069892"/>
                  </a:cubicBezTo>
                  <a:cubicBezTo>
                    <a:pt x="4292995" y="1025663"/>
                    <a:pt x="4338732" y="944372"/>
                    <a:pt x="4337436" y="857041"/>
                  </a:cubicBezTo>
                  <a:cubicBezTo>
                    <a:pt x="4336465" y="791542"/>
                    <a:pt x="4309152" y="730225"/>
                    <a:pt x="4263244" y="685950"/>
                  </a:cubicBezTo>
                  <a:lnTo>
                    <a:pt x="4213240" y="649166"/>
                  </a:lnTo>
                  <a:lnTo>
                    <a:pt x="4210727" y="653520"/>
                  </a:lnTo>
                  <a:cubicBezTo>
                    <a:pt x="4083389" y="580001"/>
                    <a:pt x="3900371" y="621978"/>
                    <a:pt x="3721921" y="765631"/>
                  </a:cubicBezTo>
                  <a:lnTo>
                    <a:pt x="3720888" y="759716"/>
                  </a:lnTo>
                  <a:lnTo>
                    <a:pt x="3670419" y="784012"/>
                  </a:lnTo>
                  <a:cubicBezTo>
                    <a:pt x="3501860" y="856244"/>
                    <a:pt x="3341405" y="862806"/>
                    <a:pt x="3218076" y="802753"/>
                  </a:cubicBezTo>
                  <a:lnTo>
                    <a:pt x="3165008" y="770579"/>
                  </a:lnTo>
                  <a:lnTo>
                    <a:pt x="3164794" y="770882"/>
                  </a:lnTo>
                  <a:lnTo>
                    <a:pt x="3162700" y="769180"/>
                  </a:lnTo>
                  <a:lnTo>
                    <a:pt x="3160766" y="768008"/>
                  </a:lnTo>
                  <a:lnTo>
                    <a:pt x="3160950" y="767758"/>
                  </a:lnTo>
                  <a:lnTo>
                    <a:pt x="3126960" y="740145"/>
                  </a:lnTo>
                  <a:cubicBezTo>
                    <a:pt x="3091508" y="707174"/>
                    <a:pt x="3063333" y="667784"/>
                    <a:pt x="3043604" y="624540"/>
                  </a:cubicBezTo>
                  <a:cubicBezTo>
                    <a:pt x="3017300" y="566881"/>
                    <a:pt x="3006012" y="502372"/>
                    <a:pt x="3012515" y="437093"/>
                  </a:cubicBezTo>
                  <a:lnTo>
                    <a:pt x="3015501" y="424463"/>
                  </a:lnTo>
                  <a:lnTo>
                    <a:pt x="3007456" y="431695"/>
                  </a:lnTo>
                  <a:cubicBezTo>
                    <a:pt x="2975932" y="295427"/>
                    <a:pt x="2903875" y="206262"/>
                    <a:pt x="2815007" y="193551"/>
                  </a:cubicBezTo>
                  <a:lnTo>
                    <a:pt x="2815442" y="190512"/>
                  </a:lnTo>
                  <a:lnTo>
                    <a:pt x="2777560" y="189321"/>
                  </a:lnTo>
                  <a:cubicBezTo>
                    <a:pt x="2738821" y="193271"/>
                    <a:pt x="2702585" y="212417"/>
                    <a:pt x="2677422" y="243503"/>
                  </a:cubicBezTo>
                  <a:cubicBezTo>
                    <a:pt x="2643871" y="284950"/>
                    <a:pt x="2635182" y="341231"/>
                    <a:pt x="2654669" y="390867"/>
                  </a:cubicBezTo>
                  <a:cubicBezTo>
                    <a:pt x="2669286" y="428094"/>
                    <a:pt x="2698060" y="457277"/>
                    <a:pt x="2733804" y="472727"/>
                  </a:cubicBezTo>
                  <a:lnTo>
                    <a:pt x="2767006" y="482093"/>
                  </a:lnTo>
                  <a:lnTo>
                    <a:pt x="2767416" y="480087"/>
                  </a:lnTo>
                  <a:cubicBezTo>
                    <a:pt x="2795061" y="485740"/>
                    <a:pt x="2823594" y="475908"/>
                    <a:pt x="2841889" y="454424"/>
                  </a:cubicBezTo>
                  <a:cubicBezTo>
                    <a:pt x="2860184" y="432940"/>
                    <a:pt x="2865345" y="403206"/>
                    <a:pt x="2855361" y="376815"/>
                  </a:cubicBezTo>
                  <a:lnTo>
                    <a:pt x="2845550" y="358687"/>
                  </a:lnTo>
                  <a:lnTo>
                    <a:pt x="2830063" y="375275"/>
                  </a:lnTo>
                  <a:cubicBezTo>
                    <a:pt x="2815191" y="386037"/>
                    <a:pt x="2796023" y="391267"/>
                    <a:pt x="2776084" y="388415"/>
                  </a:cubicBezTo>
                  <a:cubicBezTo>
                    <a:pt x="2736209" y="382711"/>
                    <a:pt x="2708352" y="346839"/>
                    <a:pt x="2713866" y="308293"/>
                  </a:cubicBezTo>
                  <a:cubicBezTo>
                    <a:pt x="2719378" y="269747"/>
                    <a:pt x="2756174" y="243121"/>
                    <a:pt x="2796050" y="248825"/>
                  </a:cubicBezTo>
                  <a:lnTo>
                    <a:pt x="2804723" y="251843"/>
                  </a:lnTo>
                  <a:lnTo>
                    <a:pt x="2804789" y="251381"/>
                  </a:lnTo>
                  <a:cubicBezTo>
                    <a:pt x="2860478" y="259346"/>
                    <a:pt x="2907427" y="296971"/>
                    <a:pt x="2927332" y="349588"/>
                  </a:cubicBezTo>
                  <a:cubicBezTo>
                    <a:pt x="2947236" y="402205"/>
                    <a:pt x="2936946" y="461484"/>
                    <a:pt x="2900473" y="504313"/>
                  </a:cubicBezTo>
                  <a:cubicBezTo>
                    <a:pt x="2873118" y="536435"/>
                    <a:pt x="2834283" y="555492"/>
                    <a:pt x="2793323" y="558258"/>
                  </a:cubicBezTo>
                  <a:lnTo>
                    <a:pt x="2761206" y="556095"/>
                  </a:lnTo>
                  <a:lnTo>
                    <a:pt x="2761069" y="557050"/>
                  </a:lnTo>
                  <a:lnTo>
                    <a:pt x="2756583" y="555784"/>
                  </a:lnTo>
                  <a:lnTo>
                    <a:pt x="2752002" y="555475"/>
                  </a:lnTo>
                  <a:lnTo>
                    <a:pt x="2752192" y="554545"/>
                  </a:lnTo>
                  <a:lnTo>
                    <a:pt x="2704285" y="541033"/>
                  </a:lnTo>
                  <a:cubicBezTo>
                    <a:pt x="2650590" y="517824"/>
                    <a:pt x="2607364" y="473984"/>
                    <a:pt x="2585408" y="418061"/>
                  </a:cubicBezTo>
                  <a:cubicBezTo>
                    <a:pt x="2556132" y="343495"/>
                    <a:pt x="2569185" y="258949"/>
                    <a:pt x="2619585" y="196686"/>
                  </a:cubicBezTo>
                  <a:cubicBezTo>
                    <a:pt x="2644785" y="165554"/>
                    <a:pt x="2677379" y="142394"/>
                    <a:pt x="2713551" y="128654"/>
                  </a:cubicBezTo>
                  <a:cubicBezTo>
                    <a:pt x="2740679" y="118350"/>
                    <a:pt x="2769821" y="113345"/>
                    <a:pt x="2799366" y="114250"/>
                  </a:cubicBezTo>
                  <a:lnTo>
                    <a:pt x="2825976" y="116853"/>
                  </a:lnTo>
                  <a:lnTo>
                    <a:pt x="2826004" y="116666"/>
                  </a:lnTo>
                  <a:lnTo>
                    <a:pt x="2827347" y="116987"/>
                  </a:lnTo>
                  <a:lnTo>
                    <a:pt x="2828987" y="117147"/>
                  </a:lnTo>
                  <a:lnTo>
                    <a:pt x="2828949" y="117370"/>
                  </a:lnTo>
                  <a:lnTo>
                    <a:pt x="2865800" y="126184"/>
                  </a:lnTo>
                  <a:cubicBezTo>
                    <a:pt x="2933790" y="149218"/>
                    <a:pt x="2992612" y="205208"/>
                    <a:pt x="3034586" y="286050"/>
                  </a:cubicBezTo>
                  <a:lnTo>
                    <a:pt x="3047879" y="318780"/>
                  </a:lnTo>
                  <a:lnTo>
                    <a:pt x="3079973" y="259464"/>
                  </a:lnTo>
                  <a:cubicBezTo>
                    <a:pt x="3117136" y="208130"/>
                    <a:pt x="3167669" y="166473"/>
                    <a:pt x="3227652" y="139909"/>
                  </a:cubicBezTo>
                  <a:cubicBezTo>
                    <a:pt x="3272641" y="119986"/>
                    <a:pt x="3320342" y="109705"/>
                    <a:pt x="3367954" y="108756"/>
                  </a:cubicBezTo>
                  <a:cubicBezTo>
                    <a:pt x="3415567" y="107807"/>
                    <a:pt x="3463091" y="116189"/>
                    <a:pt x="3507723" y="133592"/>
                  </a:cubicBezTo>
                  <a:lnTo>
                    <a:pt x="3579079" y="173027"/>
                  </a:lnTo>
                  <a:lnTo>
                    <a:pt x="3579929" y="171725"/>
                  </a:lnTo>
                  <a:lnTo>
                    <a:pt x="3585620" y="176642"/>
                  </a:lnTo>
                  <a:lnTo>
                    <a:pt x="3592302" y="180335"/>
                  </a:lnTo>
                  <a:lnTo>
                    <a:pt x="3591363" y="181602"/>
                  </a:lnTo>
                  <a:lnTo>
                    <a:pt x="3631260" y="216070"/>
                  </a:lnTo>
                  <a:lnTo>
                    <a:pt x="3657117" y="251964"/>
                  </a:lnTo>
                  <a:lnTo>
                    <a:pt x="3675180" y="216821"/>
                  </a:lnTo>
                  <a:cubicBezTo>
                    <a:pt x="3699620" y="180337"/>
                    <a:pt x="3738721" y="148360"/>
                    <a:pt x="3787801" y="128612"/>
                  </a:cubicBezTo>
                  <a:cubicBezTo>
                    <a:pt x="3853244" y="102279"/>
                    <a:pt x="3920942" y="103917"/>
                    <a:pt x="3970223" y="128010"/>
                  </a:cubicBezTo>
                  <a:lnTo>
                    <a:pt x="3985104" y="137370"/>
                  </a:lnTo>
                  <a:lnTo>
                    <a:pt x="3980853" y="154430"/>
                  </a:lnTo>
                  <a:cubicBezTo>
                    <a:pt x="3961993" y="205939"/>
                    <a:pt x="3914295" y="254008"/>
                    <a:pt x="3848852" y="280340"/>
                  </a:cubicBezTo>
                  <a:cubicBezTo>
                    <a:pt x="3799771" y="300089"/>
                    <a:pt x="3749420" y="304106"/>
                    <a:pt x="3706522" y="294716"/>
                  </a:cubicBezTo>
                  <a:lnTo>
                    <a:pt x="3672488" y="283024"/>
                  </a:lnTo>
                  <a:lnTo>
                    <a:pt x="3681211" y="302237"/>
                  </a:lnTo>
                  <a:cubicBezTo>
                    <a:pt x="3691956" y="333880"/>
                    <a:pt x="3696493" y="367839"/>
                    <a:pt x="3693925" y="402295"/>
                  </a:cubicBezTo>
                  <a:cubicBezTo>
                    <a:pt x="3687080" y="494181"/>
                    <a:pt x="3630795" y="575070"/>
                    <a:pt x="3547019" y="613427"/>
                  </a:cubicBezTo>
                  <a:cubicBezTo>
                    <a:pt x="3463241" y="651784"/>
                    <a:pt x="3365232" y="641537"/>
                    <a:pt x="3291201" y="586680"/>
                  </a:cubicBezTo>
                  <a:lnTo>
                    <a:pt x="3291655" y="586066"/>
                  </a:lnTo>
                  <a:lnTo>
                    <a:pt x="3278079" y="579592"/>
                  </a:lnTo>
                  <a:cubicBezTo>
                    <a:pt x="3225070" y="540311"/>
                    <a:pt x="3212879" y="466928"/>
                    <a:pt x="3250849" y="415686"/>
                  </a:cubicBezTo>
                  <a:cubicBezTo>
                    <a:pt x="3288820" y="364443"/>
                    <a:pt x="3362574" y="354745"/>
                    <a:pt x="3415584" y="394026"/>
                  </a:cubicBezTo>
                  <a:cubicBezTo>
                    <a:pt x="3442089" y="413665"/>
                    <a:pt x="3458389" y="441832"/>
                    <a:pt x="3463316" y="471492"/>
                  </a:cubicBezTo>
                  <a:lnTo>
                    <a:pt x="3462250" y="508647"/>
                  </a:lnTo>
                  <a:lnTo>
                    <a:pt x="3494554" y="498835"/>
                  </a:lnTo>
                  <a:cubicBezTo>
                    <a:pt x="3536576" y="479594"/>
                    <a:pt x="3564807" y="439021"/>
                    <a:pt x="3568241" y="392931"/>
                  </a:cubicBezTo>
                  <a:cubicBezTo>
                    <a:pt x="3571675" y="346841"/>
                    <a:pt x="3549768" y="302531"/>
                    <a:pt x="3511060" y="277277"/>
                  </a:cubicBezTo>
                  <a:lnTo>
                    <a:pt x="3512892" y="274470"/>
                  </a:lnTo>
                  <a:lnTo>
                    <a:pt x="3463439" y="247140"/>
                  </a:lnTo>
                  <a:cubicBezTo>
                    <a:pt x="3404018" y="223971"/>
                    <a:pt x="3336897" y="224820"/>
                    <a:pt x="3277003" y="251345"/>
                  </a:cubicBezTo>
                  <a:cubicBezTo>
                    <a:pt x="3197143" y="286711"/>
                    <a:pt x="3142448" y="362265"/>
                    <a:pt x="3133789" y="449175"/>
                  </a:cubicBezTo>
                  <a:cubicBezTo>
                    <a:pt x="3127296" y="514357"/>
                    <a:pt x="3147451" y="578386"/>
                    <a:pt x="3188018" y="627600"/>
                  </a:cubicBezTo>
                  <a:lnTo>
                    <a:pt x="3233509" y="669838"/>
                  </a:lnTo>
                  <a:lnTo>
                    <a:pt x="3236501" y="665799"/>
                  </a:lnTo>
                  <a:cubicBezTo>
                    <a:pt x="3339872" y="742397"/>
                    <a:pt x="3495665" y="735998"/>
                    <a:pt x="3662727" y="651203"/>
                  </a:cubicBezTo>
                  <a:lnTo>
                    <a:pt x="3698389" y="630880"/>
                  </a:lnTo>
                  <a:lnTo>
                    <a:pt x="3697975" y="628504"/>
                  </a:lnTo>
                  <a:cubicBezTo>
                    <a:pt x="3856790" y="518731"/>
                    <a:pt x="4019135" y="474517"/>
                    <a:pt x="4156285" y="500107"/>
                  </a:cubicBezTo>
                  <a:lnTo>
                    <a:pt x="4195024" y="510446"/>
                  </a:lnTo>
                  <a:lnTo>
                    <a:pt x="4193237" y="505509"/>
                  </a:lnTo>
                  <a:cubicBezTo>
                    <a:pt x="4161773" y="402203"/>
                    <a:pt x="4161631" y="303926"/>
                    <a:pt x="4193939" y="220295"/>
                  </a:cubicBezTo>
                  <a:lnTo>
                    <a:pt x="4219175" y="169424"/>
                  </a:lnTo>
                  <a:lnTo>
                    <a:pt x="4218883" y="169254"/>
                  </a:lnTo>
                  <a:lnTo>
                    <a:pt x="4220273" y="167213"/>
                  </a:lnTo>
                  <a:lnTo>
                    <a:pt x="4221192" y="165359"/>
                  </a:lnTo>
                  <a:lnTo>
                    <a:pt x="4221434" y="165507"/>
                  </a:lnTo>
                  <a:lnTo>
                    <a:pt x="4243986" y="132385"/>
                  </a:lnTo>
                  <a:cubicBezTo>
                    <a:pt x="4271311" y="97515"/>
                    <a:pt x="4305049" y="68784"/>
                    <a:pt x="4342954" y="47457"/>
                  </a:cubicBezTo>
                  <a:cubicBezTo>
                    <a:pt x="4393493" y="19023"/>
                    <a:pt x="4451438" y="3750"/>
                    <a:pt x="4511458" y="4639"/>
                  </a:cubicBezTo>
                  <a:close/>
                  <a:moveTo>
                    <a:pt x="660663" y="1998"/>
                  </a:moveTo>
                  <a:cubicBezTo>
                    <a:pt x="754804" y="11937"/>
                    <a:pt x="842773" y="58601"/>
                    <a:pt x="903970" y="134116"/>
                  </a:cubicBezTo>
                  <a:cubicBezTo>
                    <a:pt x="949868" y="190752"/>
                    <a:pt x="976771" y="258758"/>
                    <a:pt x="983228" y="328943"/>
                  </a:cubicBezTo>
                  <a:lnTo>
                    <a:pt x="982983" y="370766"/>
                  </a:lnTo>
                  <a:lnTo>
                    <a:pt x="998600" y="415354"/>
                  </a:lnTo>
                  <a:cubicBezTo>
                    <a:pt x="1043241" y="509688"/>
                    <a:pt x="1109560" y="568673"/>
                    <a:pt x="1185896" y="578343"/>
                  </a:cubicBezTo>
                  <a:lnTo>
                    <a:pt x="1185455" y="581823"/>
                  </a:lnTo>
                  <a:lnTo>
                    <a:pt x="1228764" y="582488"/>
                  </a:lnTo>
                  <a:cubicBezTo>
                    <a:pt x="1272957" y="577263"/>
                    <a:pt x="1314011" y="554720"/>
                    <a:pt x="1342194" y="518737"/>
                  </a:cubicBezTo>
                  <a:cubicBezTo>
                    <a:pt x="1379770" y="470759"/>
                    <a:pt x="1388666" y="406290"/>
                    <a:pt x="1365486" y="349929"/>
                  </a:cubicBezTo>
                  <a:cubicBezTo>
                    <a:pt x="1348101" y="307658"/>
                    <a:pt x="1314685" y="274841"/>
                    <a:pt x="1273558" y="257843"/>
                  </a:cubicBezTo>
                  <a:lnTo>
                    <a:pt x="1235447" y="247752"/>
                  </a:lnTo>
                  <a:lnTo>
                    <a:pt x="1235016" y="250050"/>
                  </a:lnTo>
                  <a:cubicBezTo>
                    <a:pt x="1203322" y="244099"/>
                    <a:pt x="1170899" y="255856"/>
                    <a:pt x="1150389" y="280742"/>
                  </a:cubicBezTo>
                  <a:cubicBezTo>
                    <a:pt x="1129878" y="305626"/>
                    <a:pt x="1124526" y="339697"/>
                    <a:pt x="1136419" y="369672"/>
                  </a:cubicBezTo>
                  <a:lnTo>
                    <a:pt x="1147964" y="390206"/>
                  </a:lnTo>
                  <a:lnTo>
                    <a:pt x="1165356" y="370966"/>
                  </a:lnTo>
                  <a:cubicBezTo>
                    <a:pt x="1182152" y="358396"/>
                    <a:pt x="1203959" y="352068"/>
                    <a:pt x="1226794" y="354961"/>
                  </a:cubicBezTo>
                  <a:cubicBezTo>
                    <a:pt x="1272464" y="360745"/>
                    <a:pt x="1304953" y="401224"/>
                    <a:pt x="1299361" y="445372"/>
                  </a:cubicBezTo>
                  <a:cubicBezTo>
                    <a:pt x="1293769" y="489519"/>
                    <a:pt x="1252213" y="520619"/>
                    <a:pt x="1206543" y="514834"/>
                  </a:cubicBezTo>
                  <a:lnTo>
                    <a:pt x="1196577" y="511545"/>
                  </a:lnTo>
                  <a:lnTo>
                    <a:pt x="1196510" y="512073"/>
                  </a:lnTo>
                  <a:cubicBezTo>
                    <a:pt x="1132729" y="503995"/>
                    <a:pt x="1078391" y="461863"/>
                    <a:pt x="1054680" y="402104"/>
                  </a:cubicBezTo>
                  <a:cubicBezTo>
                    <a:pt x="1030969" y="342347"/>
                    <a:pt x="1041640" y="274421"/>
                    <a:pt x="1082530" y="224810"/>
                  </a:cubicBezTo>
                  <a:cubicBezTo>
                    <a:pt x="1113198" y="187602"/>
                    <a:pt x="1157224" y="165115"/>
                    <a:pt x="1203977" y="161201"/>
                  </a:cubicBezTo>
                  <a:lnTo>
                    <a:pt x="1240717" y="163083"/>
                  </a:lnTo>
                  <a:lnTo>
                    <a:pt x="1240855" y="161990"/>
                  </a:lnTo>
                  <a:lnTo>
                    <a:pt x="1246004" y="163354"/>
                  </a:lnTo>
                  <a:lnTo>
                    <a:pt x="1251244" y="163623"/>
                  </a:lnTo>
                  <a:lnTo>
                    <a:pt x="1251045" y="164689"/>
                  </a:lnTo>
                  <a:lnTo>
                    <a:pt x="1306036" y="179249"/>
                  </a:lnTo>
                  <a:cubicBezTo>
                    <a:pt x="1367818" y="204784"/>
                    <a:pt x="1418015" y="254084"/>
                    <a:pt x="1444132" y="317584"/>
                  </a:cubicBezTo>
                  <a:cubicBezTo>
                    <a:pt x="1478953" y="402250"/>
                    <a:pt x="1465591" y="499098"/>
                    <a:pt x="1409142" y="571171"/>
                  </a:cubicBezTo>
                  <a:cubicBezTo>
                    <a:pt x="1380918" y="607207"/>
                    <a:pt x="1344100" y="634271"/>
                    <a:pt x="1303020" y="650635"/>
                  </a:cubicBezTo>
                  <a:cubicBezTo>
                    <a:pt x="1272209" y="662908"/>
                    <a:pt x="1239002" y="669162"/>
                    <a:pt x="1205225" y="668671"/>
                  </a:cubicBezTo>
                  <a:lnTo>
                    <a:pt x="1174770" y="666184"/>
                  </a:lnTo>
                  <a:lnTo>
                    <a:pt x="1174742" y="666399"/>
                  </a:lnTo>
                  <a:lnTo>
                    <a:pt x="1173202" y="666056"/>
                  </a:lnTo>
                  <a:lnTo>
                    <a:pt x="1171325" y="665903"/>
                  </a:lnTo>
                  <a:lnTo>
                    <a:pt x="1171363" y="665648"/>
                  </a:lnTo>
                  <a:lnTo>
                    <a:pt x="1129093" y="656253"/>
                  </a:lnTo>
                  <a:cubicBezTo>
                    <a:pt x="1077018" y="639538"/>
                    <a:pt x="1029328" y="606013"/>
                    <a:pt x="988672" y="558376"/>
                  </a:cubicBezTo>
                  <a:lnTo>
                    <a:pt x="952656" y="505247"/>
                  </a:lnTo>
                  <a:lnTo>
                    <a:pt x="936604" y="539096"/>
                  </a:lnTo>
                  <a:cubicBezTo>
                    <a:pt x="900144" y="595050"/>
                    <a:pt x="842244" y="635050"/>
                    <a:pt x="774911" y="648372"/>
                  </a:cubicBezTo>
                  <a:cubicBezTo>
                    <a:pt x="685134" y="666136"/>
                    <a:pt x="592802" y="633662"/>
                    <a:pt x="533911" y="563611"/>
                  </a:cubicBezTo>
                  <a:cubicBezTo>
                    <a:pt x="475018" y="493560"/>
                    <a:pt x="458890" y="397021"/>
                    <a:pt x="491813" y="311632"/>
                  </a:cubicBezTo>
                  <a:lnTo>
                    <a:pt x="492522" y="311905"/>
                  </a:lnTo>
                  <a:lnTo>
                    <a:pt x="495127" y="297195"/>
                  </a:lnTo>
                  <a:cubicBezTo>
                    <a:pt x="518701" y="236052"/>
                    <a:pt x="585726" y="204960"/>
                    <a:pt x="644832" y="227749"/>
                  </a:cubicBezTo>
                  <a:cubicBezTo>
                    <a:pt x="703936" y="250537"/>
                    <a:pt x="732739" y="318578"/>
                    <a:pt x="709165" y="379721"/>
                  </a:cubicBezTo>
                  <a:cubicBezTo>
                    <a:pt x="697377" y="410291"/>
                    <a:pt x="674727" y="433350"/>
                    <a:pt x="647636" y="445917"/>
                  </a:cubicBezTo>
                  <a:lnTo>
                    <a:pt x="611784" y="454730"/>
                  </a:lnTo>
                  <a:lnTo>
                    <a:pt x="629728" y="483058"/>
                  </a:lnTo>
                  <a:cubicBezTo>
                    <a:pt x="659267" y="518195"/>
                    <a:pt x="705582" y="534485"/>
                    <a:pt x="750613" y="525574"/>
                  </a:cubicBezTo>
                  <a:cubicBezTo>
                    <a:pt x="784387" y="518891"/>
                    <a:pt x="813431" y="498827"/>
                    <a:pt x="831719" y="470761"/>
                  </a:cubicBezTo>
                  <a:lnTo>
                    <a:pt x="843603" y="445703"/>
                  </a:lnTo>
                  <a:lnTo>
                    <a:pt x="857824" y="386526"/>
                  </a:lnTo>
                  <a:cubicBezTo>
                    <a:pt x="864211" y="325047"/>
                    <a:pt x="846302" y="262542"/>
                    <a:pt x="806344" y="213235"/>
                  </a:cubicBezTo>
                  <a:cubicBezTo>
                    <a:pt x="753066" y="147494"/>
                    <a:pt x="668712" y="115240"/>
                    <a:pt x="585164" y="128664"/>
                  </a:cubicBezTo>
                  <a:cubicBezTo>
                    <a:pt x="522501" y="138733"/>
                    <a:pt x="467459" y="173343"/>
                    <a:pt x="431198" y="223399"/>
                  </a:cubicBezTo>
                  <a:lnTo>
                    <a:pt x="406778" y="268683"/>
                  </a:lnTo>
                  <a:lnTo>
                    <a:pt x="390123" y="318901"/>
                  </a:lnTo>
                  <a:cubicBezTo>
                    <a:pt x="366687" y="429587"/>
                    <a:pt x="415423" y="559583"/>
                    <a:pt x="526281" y="682080"/>
                  </a:cubicBezTo>
                  <a:lnTo>
                    <a:pt x="582331" y="738077"/>
                  </a:lnTo>
                  <a:lnTo>
                    <a:pt x="693689" y="741107"/>
                  </a:lnTo>
                  <a:cubicBezTo>
                    <a:pt x="829922" y="752087"/>
                    <a:pt x="970147" y="786714"/>
                    <a:pt x="1102644" y="841470"/>
                  </a:cubicBezTo>
                  <a:lnTo>
                    <a:pt x="1159798" y="868542"/>
                  </a:lnTo>
                  <a:lnTo>
                    <a:pt x="1177985" y="804044"/>
                  </a:lnTo>
                  <a:cubicBezTo>
                    <a:pt x="1189022" y="777527"/>
                    <a:pt x="1203023" y="753165"/>
                    <a:pt x="1219927" y="731316"/>
                  </a:cubicBezTo>
                  <a:lnTo>
                    <a:pt x="1254015" y="694750"/>
                  </a:lnTo>
                  <a:lnTo>
                    <a:pt x="1253813" y="694532"/>
                  </a:lnTo>
                  <a:lnTo>
                    <a:pt x="1255498" y="693161"/>
                  </a:lnTo>
                  <a:lnTo>
                    <a:pt x="1256740" y="691828"/>
                  </a:lnTo>
                  <a:lnTo>
                    <a:pt x="1256907" y="692013"/>
                  </a:lnTo>
                  <a:lnTo>
                    <a:pt x="1284267" y="669745"/>
                  </a:lnTo>
                  <a:cubicBezTo>
                    <a:pt x="1316090" y="647202"/>
                    <a:pt x="1351781" y="631452"/>
                    <a:pt x="1389124" y="622997"/>
                  </a:cubicBezTo>
                  <a:cubicBezTo>
                    <a:pt x="1438915" y="611724"/>
                    <a:pt x="1491636" y="613419"/>
                    <a:pt x="1542048" y="629268"/>
                  </a:cubicBezTo>
                  <a:cubicBezTo>
                    <a:pt x="1642871" y="660970"/>
                    <a:pt x="1718880" y="744407"/>
                    <a:pt x="1741072" y="847742"/>
                  </a:cubicBezTo>
                  <a:cubicBezTo>
                    <a:pt x="1749395" y="886491"/>
                    <a:pt x="1749667" y="925797"/>
                    <a:pt x="1742596" y="963501"/>
                  </a:cubicBezTo>
                  <a:cubicBezTo>
                    <a:pt x="1735524" y="1001204"/>
                    <a:pt x="1721108" y="1037304"/>
                    <a:pt x="1700052" y="1069643"/>
                  </a:cubicBezTo>
                  <a:lnTo>
                    <a:pt x="1657234" y="1119439"/>
                  </a:lnTo>
                  <a:lnTo>
                    <a:pt x="1658121" y="1120322"/>
                  </a:lnTo>
                  <a:lnTo>
                    <a:pt x="1653309" y="1124003"/>
                  </a:lnTo>
                  <a:lnTo>
                    <a:pt x="1649299" y="1128666"/>
                  </a:lnTo>
                  <a:lnTo>
                    <a:pt x="1648453" y="1127717"/>
                  </a:lnTo>
                  <a:lnTo>
                    <a:pt x="1614719" y="1153518"/>
                  </a:lnTo>
                  <a:cubicBezTo>
                    <a:pt x="1567667" y="1180348"/>
                    <a:pt x="1511071" y="1187718"/>
                    <a:pt x="1457572" y="1172349"/>
                  </a:cubicBezTo>
                  <a:cubicBezTo>
                    <a:pt x="1386235" y="1151859"/>
                    <a:pt x="1331689" y="1094186"/>
                    <a:pt x="1315202" y="1021819"/>
                  </a:cubicBezTo>
                  <a:cubicBezTo>
                    <a:pt x="1298713" y="949451"/>
                    <a:pt x="1322893" y="873844"/>
                    <a:pt x="1378312" y="824473"/>
                  </a:cubicBezTo>
                  <a:lnTo>
                    <a:pt x="1378721" y="824932"/>
                  </a:lnTo>
                  <a:lnTo>
                    <a:pt x="1386057" y="815289"/>
                  </a:lnTo>
                  <a:cubicBezTo>
                    <a:pt x="1425741" y="779936"/>
                    <a:pt x="1485610" y="782377"/>
                    <a:pt x="1519783" y="820737"/>
                  </a:cubicBezTo>
                  <a:cubicBezTo>
                    <a:pt x="1553956" y="859098"/>
                    <a:pt x="1549491" y="918853"/>
                    <a:pt x="1509807" y="954207"/>
                  </a:cubicBezTo>
                  <a:cubicBezTo>
                    <a:pt x="1489965" y="971882"/>
                    <a:pt x="1465079" y="980110"/>
                    <a:pt x="1440879" y="979124"/>
                  </a:cubicBezTo>
                  <a:lnTo>
                    <a:pt x="1411754" y="972180"/>
                  </a:lnTo>
                  <a:lnTo>
                    <a:pt x="1414186" y="999267"/>
                  </a:lnTo>
                  <a:cubicBezTo>
                    <a:pt x="1422458" y="1035566"/>
                    <a:pt x="1449817" y="1064494"/>
                    <a:pt x="1485597" y="1074772"/>
                  </a:cubicBezTo>
                  <a:cubicBezTo>
                    <a:pt x="1521379" y="1085050"/>
                    <a:pt x="1559920" y="1075052"/>
                    <a:pt x="1586194" y="1048675"/>
                  </a:cubicBezTo>
                  <a:lnTo>
                    <a:pt x="1588106" y="1050582"/>
                  </a:lnTo>
                  <a:lnTo>
                    <a:pt x="1617781" y="1016071"/>
                  </a:lnTo>
                  <a:cubicBezTo>
                    <a:pt x="1645813" y="973016"/>
                    <a:pt x="1656167" y="919945"/>
                    <a:pt x="1645088" y="868356"/>
                  </a:cubicBezTo>
                  <a:cubicBezTo>
                    <a:pt x="1630315" y="799568"/>
                    <a:pt x="1579717" y="744025"/>
                    <a:pt x="1512600" y="722923"/>
                  </a:cubicBezTo>
                  <a:cubicBezTo>
                    <a:pt x="1462267" y="707096"/>
                    <a:pt x="1408464" y="712473"/>
                    <a:pt x="1362990" y="736381"/>
                  </a:cubicBezTo>
                  <a:lnTo>
                    <a:pt x="1322209" y="765317"/>
                  </a:lnTo>
                  <a:lnTo>
                    <a:pt x="1324903" y="768341"/>
                  </a:lnTo>
                  <a:cubicBezTo>
                    <a:pt x="1247518" y="837279"/>
                    <a:pt x="1226976" y="961189"/>
                    <a:pt x="1266406" y="1106862"/>
                  </a:cubicBezTo>
                  <a:lnTo>
                    <a:pt x="1276575" y="1138325"/>
                  </a:lnTo>
                  <a:lnTo>
                    <a:pt x="1278517" y="1138387"/>
                  </a:lnTo>
                  <a:cubicBezTo>
                    <a:pt x="1347640" y="1302129"/>
                    <a:pt x="1348477" y="1455439"/>
                    <a:pt x="1283079" y="1563468"/>
                  </a:cubicBezTo>
                  <a:lnTo>
                    <a:pt x="1253376" y="1603678"/>
                  </a:lnTo>
                  <a:lnTo>
                    <a:pt x="1253602" y="1603871"/>
                  </a:lnTo>
                  <a:lnTo>
                    <a:pt x="1252083" y="1605425"/>
                  </a:lnTo>
                  <a:lnTo>
                    <a:pt x="1251001" y="1606892"/>
                  </a:lnTo>
                  <a:lnTo>
                    <a:pt x="1250815" y="1606725"/>
                  </a:lnTo>
                  <a:lnTo>
                    <a:pt x="1226169" y="1631965"/>
                  </a:lnTo>
                  <a:cubicBezTo>
                    <a:pt x="1197119" y="1657985"/>
                    <a:pt x="1163454" y="1677696"/>
                    <a:pt x="1127317" y="1690348"/>
                  </a:cubicBezTo>
                  <a:cubicBezTo>
                    <a:pt x="1079134" y="1707217"/>
                    <a:pt x="1026558" y="1711538"/>
                    <a:pt x="974671" y="1701531"/>
                  </a:cubicBezTo>
                  <a:cubicBezTo>
                    <a:pt x="948726" y="1696527"/>
                    <a:pt x="923954" y="1688135"/>
                    <a:pt x="900862" y="1676795"/>
                  </a:cubicBezTo>
                  <a:lnTo>
                    <a:pt x="870384" y="1656512"/>
                  </a:lnTo>
                  <a:lnTo>
                    <a:pt x="866179" y="1693280"/>
                  </a:lnTo>
                  <a:cubicBezTo>
                    <a:pt x="858037" y="1806051"/>
                    <a:pt x="863970" y="1919500"/>
                    <a:pt x="883890" y="2025531"/>
                  </a:cubicBezTo>
                  <a:cubicBezTo>
                    <a:pt x="933372" y="2288926"/>
                    <a:pt x="1061945" y="2471943"/>
                    <a:pt x="1217005" y="2510068"/>
                  </a:cubicBezTo>
                  <a:lnTo>
                    <a:pt x="1277242" y="2516524"/>
                  </a:lnTo>
                  <a:lnTo>
                    <a:pt x="1328310" y="2512778"/>
                  </a:lnTo>
                  <a:cubicBezTo>
                    <a:pt x="1388818" y="2500160"/>
                    <a:pt x="1442913" y="2464086"/>
                    <a:pt x="1477727" y="2411022"/>
                  </a:cubicBezTo>
                  <a:cubicBezTo>
                    <a:pt x="1524140" y="2340270"/>
                    <a:pt x="1529205" y="2250104"/>
                    <a:pt x="1491001" y="2174599"/>
                  </a:cubicBezTo>
                  <a:cubicBezTo>
                    <a:pt x="1462355" y="2117969"/>
                    <a:pt x="1412641" y="2076064"/>
                    <a:pt x="1353927" y="2056748"/>
                  </a:cubicBezTo>
                  <a:lnTo>
                    <a:pt x="1294099" y="2045523"/>
                  </a:lnTo>
                  <a:lnTo>
                    <a:pt x="1266381" y="2046119"/>
                  </a:lnTo>
                  <a:cubicBezTo>
                    <a:pt x="1233289" y="2051330"/>
                    <a:pt x="1203102" y="2069627"/>
                    <a:pt x="1183192" y="2097715"/>
                  </a:cubicBezTo>
                  <a:cubicBezTo>
                    <a:pt x="1156644" y="2135164"/>
                    <a:pt x="1152568" y="2184090"/>
                    <a:pt x="1172551" y="2225416"/>
                  </a:cubicBezTo>
                  <a:lnTo>
                    <a:pt x="1191064" y="2253377"/>
                  </a:lnTo>
                  <a:lnTo>
                    <a:pt x="1213768" y="2224264"/>
                  </a:lnTo>
                  <a:cubicBezTo>
                    <a:pt x="1236316" y="2204682"/>
                    <a:pt x="1266621" y="2193444"/>
                    <a:pt x="1299339" y="2195190"/>
                  </a:cubicBezTo>
                  <a:cubicBezTo>
                    <a:pt x="1364776" y="2198682"/>
                    <a:pt x="1415087" y="2252793"/>
                    <a:pt x="1411710" y="2316049"/>
                  </a:cubicBezTo>
                  <a:cubicBezTo>
                    <a:pt x="1408333" y="2379305"/>
                    <a:pt x="1352549" y="2427752"/>
                    <a:pt x="1287112" y="2424260"/>
                  </a:cubicBezTo>
                  <a:lnTo>
                    <a:pt x="1272623" y="2420621"/>
                  </a:lnTo>
                  <a:lnTo>
                    <a:pt x="1272582" y="2421377"/>
                  </a:lnTo>
                  <a:cubicBezTo>
                    <a:pt x="1181195" y="2416501"/>
                    <a:pt x="1099696" y="2362301"/>
                    <a:pt x="1059855" y="2279910"/>
                  </a:cubicBezTo>
                  <a:cubicBezTo>
                    <a:pt x="1020016" y="2197520"/>
                    <a:pt x="1028145" y="2099981"/>
                    <a:pt x="1081070" y="2025321"/>
                  </a:cubicBezTo>
                  <a:cubicBezTo>
                    <a:pt x="1120764" y="1969325"/>
                    <a:pt x="1180945" y="1932847"/>
                    <a:pt x="1246917" y="1922460"/>
                  </a:cubicBezTo>
                  <a:lnTo>
                    <a:pt x="1299273" y="1921334"/>
                  </a:lnTo>
                  <a:lnTo>
                    <a:pt x="1299358" y="1919769"/>
                  </a:lnTo>
                  <a:lnTo>
                    <a:pt x="1306836" y="1921172"/>
                  </a:lnTo>
                  <a:lnTo>
                    <a:pt x="1314275" y="1921012"/>
                  </a:lnTo>
                  <a:lnTo>
                    <a:pt x="1314103" y="1922536"/>
                  </a:lnTo>
                  <a:lnTo>
                    <a:pt x="1393191" y="1937374"/>
                  </a:lnTo>
                  <a:cubicBezTo>
                    <a:pt x="1483114" y="1966957"/>
                    <a:pt x="1559246" y="2031136"/>
                    <a:pt x="1603128" y="2117866"/>
                  </a:cubicBezTo>
                  <a:cubicBezTo>
                    <a:pt x="1661638" y="2233504"/>
                    <a:pt x="1653881" y="2371597"/>
                    <a:pt x="1582788" y="2479956"/>
                  </a:cubicBezTo>
                  <a:cubicBezTo>
                    <a:pt x="1529468" y="2561225"/>
                    <a:pt x="1446628" y="2616472"/>
                    <a:pt x="1353957" y="2635799"/>
                  </a:cubicBezTo>
                  <a:lnTo>
                    <a:pt x="1281612" y="2641107"/>
                  </a:lnTo>
                  <a:lnTo>
                    <a:pt x="1281556" y="2643205"/>
                  </a:lnTo>
                  <a:lnTo>
                    <a:pt x="1269805" y="2641973"/>
                  </a:lnTo>
                  <a:lnTo>
                    <a:pt x="1258742" y="2642785"/>
                  </a:lnTo>
                  <a:lnTo>
                    <a:pt x="1258857" y="2640826"/>
                  </a:lnTo>
                  <a:lnTo>
                    <a:pt x="1197407" y="2634387"/>
                  </a:lnTo>
                  <a:cubicBezTo>
                    <a:pt x="1077134" y="2607255"/>
                    <a:pt x="968686" y="2518904"/>
                    <a:pt x="887183" y="2385472"/>
                  </a:cubicBezTo>
                  <a:lnTo>
                    <a:pt x="866803" y="2347287"/>
                  </a:lnTo>
                  <a:lnTo>
                    <a:pt x="839741" y="2391765"/>
                  </a:lnTo>
                  <a:cubicBezTo>
                    <a:pt x="734534" y="2545517"/>
                    <a:pt x="599035" y="2635464"/>
                    <a:pt x="459400" y="2644248"/>
                  </a:cubicBezTo>
                  <a:lnTo>
                    <a:pt x="416674" y="2642751"/>
                  </a:lnTo>
                  <a:lnTo>
                    <a:pt x="416596" y="2644380"/>
                  </a:lnTo>
                  <a:lnTo>
                    <a:pt x="405502" y="2642360"/>
                  </a:lnTo>
                  <a:lnTo>
                    <a:pt x="389359" y="2641794"/>
                  </a:lnTo>
                  <a:lnTo>
                    <a:pt x="389558" y="2639456"/>
                  </a:lnTo>
                  <a:lnTo>
                    <a:pt x="322459" y="2627232"/>
                  </a:lnTo>
                  <a:lnTo>
                    <a:pt x="266334" y="2602792"/>
                  </a:lnTo>
                  <a:lnTo>
                    <a:pt x="268603" y="2634566"/>
                  </a:lnTo>
                  <a:cubicBezTo>
                    <a:pt x="267069" y="2669276"/>
                    <a:pt x="253770" y="2706962"/>
                    <a:pt x="228699" y="2740480"/>
                  </a:cubicBezTo>
                  <a:cubicBezTo>
                    <a:pt x="195271" y="2785172"/>
                    <a:pt x="148826" y="2811880"/>
                    <a:pt x="105606" y="2815838"/>
                  </a:cubicBezTo>
                  <a:lnTo>
                    <a:pt x="91700" y="2815623"/>
                  </a:lnTo>
                  <a:lnTo>
                    <a:pt x="87564" y="2802343"/>
                  </a:lnTo>
                  <a:cubicBezTo>
                    <a:pt x="79152" y="2759766"/>
                    <a:pt x="91652" y="2707668"/>
                    <a:pt x="125080" y="2662975"/>
                  </a:cubicBezTo>
                  <a:cubicBezTo>
                    <a:pt x="150151" y="2629457"/>
                    <a:pt x="182544" y="2606054"/>
                    <a:pt x="215407" y="2594777"/>
                  </a:cubicBezTo>
                  <a:lnTo>
                    <a:pt x="242869" y="2588777"/>
                  </a:lnTo>
                  <a:lnTo>
                    <a:pt x="199646" y="2558829"/>
                  </a:lnTo>
                  <a:cubicBezTo>
                    <a:pt x="163682" y="2528327"/>
                    <a:pt x="133467" y="2490627"/>
                    <a:pt x="111333" y="2447233"/>
                  </a:cubicBezTo>
                  <a:cubicBezTo>
                    <a:pt x="52310" y="2331518"/>
                    <a:pt x="59799" y="2193051"/>
                    <a:pt x="130955" y="2084374"/>
                  </a:cubicBezTo>
                  <a:cubicBezTo>
                    <a:pt x="184322" y="2002867"/>
                    <a:pt x="267369" y="1947485"/>
                    <a:pt x="360260" y="1928190"/>
                  </a:cubicBezTo>
                  <a:lnTo>
                    <a:pt x="438223" y="1922556"/>
                  </a:lnTo>
                  <a:lnTo>
                    <a:pt x="438213" y="1920797"/>
                  </a:lnTo>
                  <a:lnTo>
                    <a:pt x="446960" y="1921925"/>
                  </a:lnTo>
                  <a:lnTo>
                    <a:pt x="455697" y="1921293"/>
                  </a:lnTo>
                  <a:lnTo>
                    <a:pt x="455591" y="1923036"/>
                  </a:lnTo>
                  <a:lnTo>
                    <a:pt x="505034" y="1929407"/>
                  </a:lnTo>
                  <a:cubicBezTo>
                    <a:pt x="569527" y="1946758"/>
                    <a:pt x="625482" y="1989435"/>
                    <a:pt x="658991" y="2049338"/>
                  </a:cubicBezTo>
                  <a:cubicBezTo>
                    <a:pt x="703668" y="2129209"/>
                    <a:pt x="701366" y="2227058"/>
                    <a:pt x="652983" y="2304740"/>
                  </a:cubicBezTo>
                  <a:cubicBezTo>
                    <a:pt x="604598" y="2382421"/>
                    <a:pt x="517791" y="2427635"/>
                    <a:pt x="426403" y="2422758"/>
                  </a:cubicBezTo>
                  <a:lnTo>
                    <a:pt x="426444" y="2422000"/>
                  </a:lnTo>
                  <a:lnTo>
                    <a:pt x="411649" y="2424075"/>
                  </a:lnTo>
                  <a:cubicBezTo>
                    <a:pt x="346211" y="2420583"/>
                    <a:pt x="295901" y="2366472"/>
                    <a:pt x="299278" y="2303216"/>
                  </a:cubicBezTo>
                  <a:cubicBezTo>
                    <a:pt x="302654" y="2239960"/>
                    <a:pt x="358439" y="2191513"/>
                    <a:pt x="423876" y="2195005"/>
                  </a:cubicBezTo>
                  <a:cubicBezTo>
                    <a:pt x="456595" y="2196752"/>
                    <a:pt x="485532" y="2211153"/>
                    <a:pt x="505867" y="2233025"/>
                  </a:cubicBezTo>
                  <a:lnTo>
                    <a:pt x="525344" y="2264389"/>
                  </a:lnTo>
                  <a:lnTo>
                    <a:pt x="546728" y="2238559"/>
                  </a:lnTo>
                  <a:cubicBezTo>
                    <a:pt x="570997" y="2199594"/>
                    <a:pt x="572151" y="2150512"/>
                    <a:pt x="549741" y="2110450"/>
                  </a:cubicBezTo>
                  <a:cubicBezTo>
                    <a:pt x="532933" y="2080402"/>
                    <a:pt x="504866" y="2058996"/>
                    <a:pt x="472517" y="2050292"/>
                  </a:cubicBezTo>
                  <a:lnTo>
                    <a:pt x="446025" y="2046879"/>
                  </a:lnTo>
                  <a:lnTo>
                    <a:pt x="385810" y="2051230"/>
                  </a:lnTo>
                  <a:cubicBezTo>
                    <a:pt x="325158" y="2063828"/>
                    <a:pt x="270932" y="2099989"/>
                    <a:pt x="236087" y="2153208"/>
                  </a:cubicBezTo>
                  <a:cubicBezTo>
                    <a:pt x="189627" y="2224168"/>
                    <a:pt x="184738" y="2314578"/>
                    <a:pt x="223276" y="2390134"/>
                  </a:cubicBezTo>
                  <a:cubicBezTo>
                    <a:pt x="252180" y="2446799"/>
                    <a:pt x="302189" y="2488597"/>
                    <a:pt x="361129" y="2507662"/>
                  </a:cubicBezTo>
                  <a:lnTo>
                    <a:pt x="407084" y="2516033"/>
                  </a:lnTo>
                  <a:lnTo>
                    <a:pt x="457565" y="2517871"/>
                  </a:lnTo>
                  <a:cubicBezTo>
                    <a:pt x="572170" y="2508947"/>
                    <a:pt x="683296" y="2422394"/>
                    <a:pt x="767205" y="2276704"/>
                  </a:cubicBezTo>
                  <a:lnTo>
                    <a:pt x="803536" y="2205386"/>
                  </a:lnTo>
                  <a:lnTo>
                    <a:pt x="803280" y="2204749"/>
                  </a:lnTo>
                  <a:cubicBezTo>
                    <a:pt x="791775" y="2171366"/>
                    <a:pt x="781588" y="2136438"/>
                    <a:pt x="772843" y="2100094"/>
                  </a:cubicBezTo>
                  <a:cubicBezTo>
                    <a:pt x="762146" y="2055642"/>
                    <a:pt x="753829" y="2009935"/>
                    <a:pt x="747903" y="1963434"/>
                  </a:cubicBezTo>
                  <a:lnTo>
                    <a:pt x="739655" y="1853328"/>
                  </a:lnTo>
                  <a:lnTo>
                    <a:pt x="729500" y="1856848"/>
                  </a:lnTo>
                  <a:cubicBezTo>
                    <a:pt x="687213" y="1866612"/>
                    <a:pt x="634743" y="1855778"/>
                    <a:pt x="589009" y="1823791"/>
                  </a:cubicBezTo>
                  <a:cubicBezTo>
                    <a:pt x="543274" y="1791803"/>
                    <a:pt x="515101" y="1746232"/>
                    <a:pt x="509768" y="1703160"/>
                  </a:cubicBezTo>
                  <a:lnTo>
                    <a:pt x="509540" y="1689254"/>
                  </a:lnTo>
                  <a:lnTo>
                    <a:pt x="522682" y="1684697"/>
                  </a:lnTo>
                  <a:cubicBezTo>
                    <a:pt x="564970" y="1674934"/>
                    <a:pt x="617439" y="1685767"/>
                    <a:pt x="663173" y="1717755"/>
                  </a:cubicBezTo>
                  <a:cubicBezTo>
                    <a:pt x="697474" y="1741746"/>
                    <a:pt x="721897" y="1773378"/>
                    <a:pt x="734214" y="1805864"/>
                  </a:cubicBezTo>
                  <a:lnTo>
                    <a:pt x="737401" y="1818503"/>
                  </a:lnTo>
                  <a:lnTo>
                    <a:pt x="741125" y="1678550"/>
                  </a:lnTo>
                  <a:cubicBezTo>
                    <a:pt x="744805" y="1630702"/>
                    <a:pt x="750899" y="1582974"/>
                    <a:pt x="759416" y="1535829"/>
                  </a:cubicBezTo>
                  <a:lnTo>
                    <a:pt x="767783" y="1538991"/>
                  </a:lnTo>
                  <a:lnTo>
                    <a:pt x="752063" y="1507143"/>
                  </a:lnTo>
                  <a:cubicBezTo>
                    <a:pt x="726702" y="1432042"/>
                    <a:pt x="733078" y="1351066"/>
                    <a:pt x="767549" y="1282013"/>
                  </a:cubicBezTo>
                  <a:lnTo>
                    <a:pt x="804419" y="1227667"/>
                  </a:lnTo>
                  <a:lnTo>
                    <a:pt x="803437" y="1226890"/>
                  </a:lnTo>
                  <a:lnTo>
                    <a:pt x="807798" y="1222686"/>
                  </a:lnTo>
                  <a:lnTo>
                    <a:pt x="811250" y="1217597"/>
                  </a:lnTo>
                  <a:lnTo>
                    <a:pt x="812200" y="1218443"/>
                  </a:lnTo>
                  <a:lnTo>
                    <a:pt x="842776" y="1188968"/>
                  </a:lnTo>
                  <a:cubicBezTo>
                    <a:pt x="886468" y="1156955"/>
                    <a:pt x="941856" y="1143189"/>
                    <a:pt x="996762" y="1152364"/>
                  </a:cubicBezTo>
                  <a:cubicBezTo>
                    <a:pt x="1069968" y="1164599"/>
                    <a:pt x="1130725" y="1215685"/>
                    <a:pt x="1155346" y="1285704"/>
                  </a:cubicBezTo>
                  <a:cubicBezTo>
                    <a:pt x="1179968" y="1355724"/>
                    <a:pt x="1164553" y="1433592"/>
                    <a:pt x="1115117" y="1488953"/>
                  </a:cubicBezTo>
                  <a:lnTo>
                    <a:pt x="1114658" y="1488544"/>
                  </a:lnTo>
                  <a:lnTo>
                    <a:pt x="1108468" y="1498958"/>
                  </a:lnTo>
                  <a:cubicBezTo>
                    <a:pt x="1073068" y="1538599"/>
                    <a:pt x="1013308" y="1542993"/>
                    <a:pt x="974988" y="1508773"/>
                  </a:cubicBezTo>
                  <a:cubicBezTo>
                    <a:pt x="936668" y="1474555"/>
                    <a:pt x="934302" y="1414679"/>
                    <a:pt x="969701" y="1375038"/>
                  </a:cubicBezTo>
                  <a:cubicBezTo>
                    <a:pt x="987402" y="1355217"/>
                    <a:pt x="1011191" y="1344209"/>
                    <a:pt x="1035347" y="1342433"/>
                  </a:cubicBezTo>
                  <a:lnTo>
                    <a:pt x="1065073" y="1346015"/>
                  </a:lnTo>
                  <a:lnTo>
                    <a:pt x="1059572" y="1319381"/>
                  </a:lnTo>
                  <a:cubicBezTo>
                    <a:pt x="1047222" y="1284260"/>
                    <a:pt x="1016746" y="1258636"/>
                    <a:pt x="980026" y="1252499"/>
                  </a:cubicBezTo>
                  <a:cubicBezTo>
                    <a:pt x="943305" y="1246361"/>
                    <a:pt x="906154" y="1260683"/>
                    <a:pt x="883055" y="1289880"/>
                  </a:cubicBezTo>
                  <a:lnTo>
                    <a:pt x="880938" y="1288205"/>
                  </a:lnTo>
                  <a:lnTo>
                    <a:pt x="855386" y="1325870"/>
                  </a:lnTo>
                  <a:cubicBezTo>
                    <a:pt x="832438" y="1371837"/>
                    <a:pt x="828194" y="1425741"/>
                    <a:pt x="845076" y="1475733"/>
                  </a:cubicBezTo>
                  <a:cubicBezTo>
                    <a:pt x="867585" y="1542390"/>
                    <a:pt x="924179" y="1591810"/>
                    <a:pt x="993261" y="1605133"/>
                  </a:cubicBezTo>
                  <a:cubicBezTo>
                    <a:pt x="1045074" y="1615125"/>
                    <a:pt x="1097914" y="1603658"/>
                    <a:pt x="1140370" y="1574727"/>
                  </a:cubicBezTo>
                  <a:lnTo>
                    <a:pt x="1177591" y="1541335"/>
                  </a:lnTo>
                  <a:lnTo>
                    <a:pt x="1174570" y="1538637"/>
                  </a:lnTo>
                  <a:cubicBezTo>
                    <a:pt x="1253462" y="1450293"/>
                    <a:pt x="1250420" y="1299070"/>
                    <a:pt x="1166445" y="1134749"/>
                  </a:cubicBezTo>
                  <a:lnTo>
                    <a:pt x="1171279" y="1134905"/>
                  </a:lnTo>
                  <a:lnTo>
                    <a:pt x="1160409" y="1091114"/>
                  </a:lnTo>
                  <a:lnTo>
                    <a:pt x="1149681" y="1001423"/>
                  </a:lnTo>
                  <a:lnTo>
                    <a:pt x="1049821" y="955778"/>
                  </a:lnTo>
                  <a:cubicBezTo>
                    <a:pt x="945575" y="913278"/>
                    <a:pt x="836348" y="883833"/>
                    <a:pt x="729772" y="869837"/>
                  </a:cubicBezTo>
                  <a:cubicBezTo>
                    <a:pt x="466015" y="835202"/>
                    <a:pt x="252824" y="899030"/>
                    <a:pt x="166614" y="1032422"/>
                  </a:cubicBezTo>
                  <a:lnTo>
                    <a:pt x="140030" y="1088753"/>
                  </a:lnTo>
                  <a:lnTo>
                    <a:pt x="127068" y="1141393"/>
                  </a:lnTo>
                  <a:cubicBezTo>
                    <a:pt x="120340" y="1202836"/>
                    <a:pt x="137899" y="1265439"/>
                    <a:pt x="177582" y="1314967"/>
                  </a:cubicBezTo>
                  <a:cubicBezTo>
                    <a:pt x="230493" y="1381004"/>
                    <a:pt x="314664" y="1413728"/>
                    <a:pt x="398287" y="1400769"/>
                  </a:cubicBezTo>
                  <a:cubicBezTo>
                    <a:pt x="461004" y="1391051"/>
                    <a:pt x="516238" y="1356749"/>
                    <a:pt x="552778" y="1306895"/>
                  </a:cubicBezTo>
                  <a:lnTo>
                    <a:pt x="581970" y="1253479"/>
                  </a:lnTo>
                  <a:lnTo>
                    <a:pt x="589982" y="1226939"/>
                  </a:lnTo>
                  <a:cubicBezTo>
                    <a:pt x="595268" y="1193858"/>
                    <a:pt x="587213" y="1159491"/>
                    <a:pt x="566667" y="1131865"/>
                  </a:cubicBezTo>
                  <a:cubicBezTo>
                    <a:pt x="539273" y="1095030"/>
                    <a:pt x="494012" y="1076010"/>
                    <a:pt x="448529" y="1082222"/>
                  </a:cubicBezTo>
                  <a:lnTo>
                    <a:pt x="416211" y="1091171"/>
                  </a:lnTo>
                  <a:lnTo>
                    <a:pt x="436867" y="1121771"/>
                  </a:lnTo>
                  <a:cubicBezTo>
                    <a:pt x="448510" y="1149273"/>
                    <a:pt x="449816" y="1181569"/>
                    <a:pt x="438029" y="1212140"/>
                  </a:cubicBezTo>
                  <a:cubicBezTo>
                    <a:pt x="414455" y="1273283"/>
                    <a:pt x="347430" y="1304376"/>
                    <a:pt x="288325" y="1281587"/>
                  </a:cubicBezTo>
                  <a:cubicBezTo>
                    <a:pt x="229219" y="1258798"/>
                    <a:pt x="200417" y="1190758"/>
                    <a:pt x="223991" y="1129614"/>
                  </a:cubicBezTo>
                  <a:lnTo>
                    <a:pt x="231936" y="1116963"/>
                  </a:lnTo>
                  <a:lnTo>
                    <a:pt x="231228" y="1116689"/>
                  </a:lnTo>
                  <a:cubicBezTo>
                    <a:pt x="264152" y="1031299"/>
                    <a:pt x="340915" y="970576"/>
                    <a:pt x="431590" y="958193"/>
                  </a:cubicBezTo>
                  <a:cubicBezTo>
                    <a:pt x="454260" y="955098"/>
                    <a:pt x="476901" y="955145"/>
                    <a:pt x="498965" y="958106"/>
                  </a:cubicBezTo>
                  <a:cubicBezTo>
                    <a:pt x="565157" y="966989"/>
                    <a:pt x="626154" y="1002087"/>
                    <a:pt x="667113" y="1057163"/>
                  </a:cubicBezTo>
                  <a:cubicBezTo>
                    <a:pt x="708075" y="1112240"/>
                    <a:pt x="724134" y="1180756"/>
                    <a:pt x="713593" y="1246704"/>
                  </a:cubicBezTo>
                  <a:lnTo>
                    <a:pt x="698460" y="1296836"/>
                  </a:lnTo>
                  <a:lnTo>
                    <a:pt x="699921" y="1297401"/>
                  </a:lnTo>
                  <a:lnTo>
                    <a:pt x="696274" y="1304076"/>
                  </a:lnTo>
                  <a:lnTo>
                    <a:pt x="694123" y="1311204"/>
                  </a:lnTo>
                  <a:lnTo>
                    <a:pt x="692726" y="1310566"/>
                  </a:lnTo>
                  <a:lnTo>
                    <a:pt x="654140" y="1381178"/>
                  </a:lnTo>
                  <a:cubicBezTo>
                    <a:pt x="598177" y="1457530"/>
                    <a:pt x="513584" y="1510065"/>
                    <a:pt x="417530" y="1524950"/>
                  </a:cubicBezTo>
                  <a:cubicBezTo>
                    <a:pt x="289460" y="1544796"/>
                    <a:pt x="160548" y="1494679"/>
                    <a:pt x="79514" y="1393540"/>
                  </a:cubicBezTo>
                  <a:cubicBezTo>
                    <a:pt x="18737" y="1317686"/>
                    <a:pt x="-8155" y="1221807"/>
                    <a:pt x="2149" y="1127705"/>
                  </a:cubicBezTo>
                  <a:lnTo>
                    <a:pt x="20939" y="1051400"/>
                  </a:lnTo>
                  <a:lnTo>
                    <a:pt x="19352" y="1050824"/>
                  </a:lnTo>
                  <a:lnTo>
                    <a:pt x="23027" y="1042920"/>
                  </a:lnTo>
                  <a:lnTo>
                    <a:pt x="24976" y="1035002"/>
                  </a:lnTo>
                  <a:lnTo>
                    <a:pt x="26440" y="1035576"/>
                  </a:lnTo>
                  <a:lnTo>
                    <a:pt x="54783" y="974593"/>
                  </a:lnTo>
                  <a:cubicBezTo>
                    <a:pt x="120878" y="867146"/>
                    <a:pt x="243640" y="791488"/>
                    <a:pt x="401577" y="757494"/>
                  </a:cubicBezTo>
                  <a:lnTo>
                    <a:pt x="427789" y="754430"/>
                  </a:lnTo>
                  <a:lnTo>
                    <a:pt x="394375" y="715590"/>
                  </a:lnTo>
                  <a:cubicBezTo>
                    <a:pt x="282348" y="570641"/>
                    <a:pt x="237778" y="416753"/>
                    <a:pt x="268982" y="282640"/>
                  </a:cubicBezTo>
                  <a:lnTo>
                    <a:pt x="282524" y="242379"/>
                  </a:lnTo>
                  <a:lnTo>
                    <a:pt x="279048" y="245238"/>
                  </a:lnTo>
                  <a:cubicBezTo>
                    <a:pt x="242782" y="269079"/>
                    <a:pt x="189815" y="277140"/>
                    <a:pt x="135819" y="263024"/>
                  </a:cubicBezTo>
                  <a:cubicBezTo>
                    <a:pt x="81824" y="248908"/>
                    <a:pt x="39578" y="215956"/>
                    <a:pt x="19621" y="177417"/>
                  </a:cubicBezTo>
                  <a:lnTo>
                    <a:pt x="14577" y="164455"/>
                  </a:lnTo>
                  <a:lnTo>
                    <a:pt x="25319" y="155619"/>
                  </a:lnTo>
                  <a:cubicBezTo>
                    <a:pt x="52518" y="137738"/>
                    <a:pt x="89111" y="128734"/>
                    <a:pt x="128488" y="131305"/>
                  </a:cubicBezTo>
                  <a:cubicBezTo>
                    <a:pt x="141614" y="132162"/>
                    <a:pt x="155048" y="134304"/>
                    <a:pt x="168547" y="137833"/>
                  </a:cubicBezTo>
                  <a:cubicBezTo>
                    <a:pt x="222543" y="151949"/>
                    <a:pt x="264789" y="184901"/>
                    <a:pt x="284747" y="223440"/>
                  </a:cubicBezTo>
                  <a:lnTo>
                    <a:pt x="286802" y="228721"/>
                  </a:lnTo>
                  <a:lnTo>
                    <a:pt x="287644" y="227158"/>
                  </a:lnTo>
                  <a:lnTo>
                    <a:pt x="290938" y="217365"/>
                  </a:lnTo>
                  <a:lnTo>
                    <a:pt x="292565" y="218032"/>
                  </a:lnTo>
                  <a:lnTo>
                    <a:pt x="329423" y="149682"/>
                  </a:lnTo>
                  <a:cubicBezTo>
                    <a:pt x="384959" y="73019"/>
                    <a:pt x="469259" y="20012"/>
                    <a:pt x="565227" y="4592"/>
                  </a:cubicBezTo>
                  <a:cubicBezTo>
                    <a:pt x="597217" y="-548"/>
                    <a:pt x="629283" y="-1316"/>
                    <a:pt x="660663" y="1998"/>
                  </a:cubicBezTo>
                  <a:close/>
                </a:path>
              </a:pathLst>
            </a:cu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F30B997E-1ADE-4F7A-BC0D-411FE756415F}"/>
                </a:ext>
              </a:extLst>
            </p:cNvPr>
            <p:cNvSpPr/>
            <p:nvPr/>
          </p:nvSpPr>
          <p:spPr>
            <a:xfrm>
              <a:off x="714740" y="2299994"/>
              <a:ext cx="1111474" cy="1105194"/>
            </a:xfrm>
            <a:custGeom>
              <a:avLst/>
              <a:gdLst>
                <a:gd name="connsiteX0" fmla="*/ 2851408 w 4918970"/>
                <a:gd name="connsiteY0" fmla="*/ 4729883 h 4941646"/>
                <a:gd name="connsiteX1" fmla="*/ 2935036 w 4918970"/>
                <a:gd name="connsiteY1" fmla="*/ 4754440 h 4941646"/>
                <a:gd name="connsiteX2" fmla="*/ 2949221 w 4918970"/>
                <a:gd name="connsiteY2" fmla="*/ 4764825 h 4941646"/>
                <a:gd name="connsiteX3" fmla="*/ 2943781 w 4918970"/>
                <a:gd name="connsiteY3" fmla="*/ 4781542 h 4941646"/>
                <a:gd name="connsiteX4" fmla="*/ 2803244 w 4918970"/>
                <a:gd name="connsiteY4" fmla="*/ 4897848 h 4941646"/>
                <a:gd name="connsiteX5" fmla="*/ 2621233 w 4918970"/>
                <a:gd name="connsiteY5" fmla="*/ 4885605 h 4941646"/>
                <a:gd name="connsiteX6" fmla="*/ 2607049 w 4918970"/>
                <a:gd name="connsiteY6" fmla="*/ 4875219 h 4941646"/>
                <a:gd name="connsiteX7" fmla="*/ 2612489 w 4918970"/>
                <a:gd name="connsiteY7" fmla="*/ 4858502 h 4941646"/>
                <a:gd name="connsiteX8" fmla="*/ 2753026 w 4918970"/>
                <a:gd name="connsiteY8" fmla="*/ 4742197 h 4941646"/>
                <a:gd name="connsiteX9" fmla="*/ 2851408 w 4918970"/>
                <a:gd name="connsiteY9" fmla="*/ 4729883 h 4941646"/>
                <a:gd name="connsiteX10" fmla="*/ 1910154 w 4918970"/>
                <a:gd name="connsiteY10" fmla="*/ 4196020 h 4941646"/>
                <a:gd name="connsiteX11" fmla="*/ 2128554 w 4918970"/>
                <a:gd name="connsiteY11" fmla="*/ 4336324 h 4941646"/>
                <a:gd name="connsiteX12" fmla="*/ 2111097 w 4918970"/>
                <a:gd name="connsiteY12" fmla="*/ 4595319 h 4941646"/>
                <a:gd name="connsiteX13" fmla="*/ 2110461 w 4918970"/>
                <a:gd name="connsiteY13" fmla="*/ 4594884 h 4941646"/>
                <a:gd name="connsiteX14" fmla="*/ 2104436 w 4918970"/>
                <a:gd name="connsiteY14" fmla="*/ 4608817 h 4941646"/>
                <a:gd name="connsiteX15" fmla="*/ 1940145 w 4918970"/>
                <a:gd name="connsiteY15" fmla="*/ 4642379 h 4941646"/>
                <a:gd name="connsiteX16" fmla="*/ 1912170 w 4918970"/>
                <a:gd name="connsiteY16" fmla="*/ 4477045 h 4941646"/>
                <a:gd name="connsiteX17" fmla="*/ 1988522 w 4918970"/>
                <a:gd name="connsiteY17" fmla="*/ 4426024 h 4941646"/>
                <a:gd name="connsiteX18" fmla="*/ 2026034 w 4918970"/>
                <a:gd name="connsiteY18" fmla="*/ 4425715 h 4941646"/>
                <a:gd name="connsiteX19" fmla="*/ 2014935 w 4918970"/>
                <a:gd name="connsiteY19" fmla="*/ 4393500 h 4941646"/>
                <a:gd name="connsiteX20" fmla="*/ 1905386 w 4918970"/>
                <a:gd name="connsiteY20" fmla="*/ 4323125 h 4941646"/>
                <a:gd name="connsiteX21" fmla="*/ 1812349 w 4918970"/>
                <a:gd name="connsiteY21" fmla="*/ 4358302 h 4941646"/>
                <a:gd name="connsiteX22" fmla="*/ 1794731 w 4918970"/>
                <a:gd name="connsiteY22" fmla="*/ 4380282 h 4941646"/>
                <a:gd name="connsiteX23" fmla="*/ 1766791 w 4918970"/>
                <a:gd name="connsiteY23" fmla="*/ 4435464 h 4941646"/>
                <a:gd name="connsiteX24" fmla="*/ 1777061 w 4918970"/>
                <a:gd name="connsiteY24" fmla="*/ 4618861 h 4941646"/>
                <a:gd name="connsiteX25" fmla="*/ 1975909 w 4918970"/>
                <a:gd name="connsiteY25" fmla="*/ 4754331 h 4941646"/>
                <a:gd name="connsiteX26" fmla="*/ 2192458 w 4918970"/>
                <a:gd name="connsiteY26" fmla="*/ 4649455 h 4941646"/>
                <a:gd name="connsiteX27" fmla="*/ 2298181 w 4918970"/>
                <a:gd name="connsiteY27" fmla="*/ 4721053 h 4941646"/>
                <a:gd name="connsiteX28" fmla="*/ 1966529 w 4918970"/>
                <a:gd name="connsiteY28" fmla="*/ 4881672 h 4941646"/>
                <a:gd name="connsiteX29" fmla="*/ 1661989 w 4918970"/>
                <a:gd name="connsiteY29" fmla="*/ 4674197 h 4941646"/>
                <a:gd name="connsiteX30" fmla="*/ 1646259 w 4918970"/>
                <a:gd name="connsiteY30" fmla="*/ 4393316 h 4941646"/>
                <a:gd name="connsiteX31" fmla="*/ 1683193 w 4918970"/>
                <a:gd name="connsiteY31" fmla="*/ 4320372 h 4941646"/>
                <a:gd name="connsiteX32" fmla="*/ 1681858 w 4918970"/>
                <a:gd name="connsiteY32" fmla="*/ 4319569 h 4941646"/>
                <a:gd name="connsiteX33" fmla="*/ 1686586 w 4918970"/>
                <a:gd name="connsiteY33" fmla="*/ 4313670 h 4941646"/>
                <a:gd name="connsiteX34" fmla="*/ 1690080 w 4918970"/>
                <a:gd name="connsiteY34" fmla="*/ 4306769 h 4941646"/>
                <a:gd name="connsiteX35" fmla="*/ 1691395 w 4918970"/>
                <a:gd name="connsiteY35" fmla="*/ 4307670 h 4941646"/>
                <a:gd name="connsiteX36" fmla="*/ 1724672 w 4918970"/>
                <a:gd name="connsiteY36" fmla="*/ 4266152 h 4941646"/>
                <a:gd name="connsiteX37" fmla="*/ 1910154 w 4918970"/>
                <a:gd name="connsiteY37" fmla="*/ 4196020 h 4941646"/>
                <a:gd name="connsiteX38" fmla="*/ 3572719 w 4918970"/>
                <a:gd name="connsiteY38" fmla="*/ 3371574 h 4941646"/>
                <a:gd name="connsiteX39" fmla="*/ 3480599 w 4918970"/>
                <a:gd name="connsiteY39" fmla="*/ 3391307 h 4941646"/>
                <a:gd name="connsiteX40" fmla="*/ 3337314 w 4918970"/>
                <a:gd name="connsiteY40" fmla="*/ 3584598 h 4941646"/>
                <a:gd name="connsiteX41" fmla="*/ 3387884 w 4918970"/>
                <a:gd name="connsiteY41" fmla="*/ 3761186 h 4941646"/>
                <a:gd name="connsiteX42" fmla="*/ 3416975 w 4918970"/>
                <a:gd name="connsiteY42" fmla="*/ 3789240 h 4941646"/>
                <a:gd name="connsiteX43" fmla="*/ 3474957 w 4918970"/>
                <a:gd name="connsiteY43" fmla="*/ 3829358 h 4941646"/>
                <a:gd name="connsiteX44" fmla="*/ 4001005 w 4918970"/>
                <a:gd name="connsiteY44" fmla="*/ 3707667 h 4941646"/>
                <a:gd name="connsiteX45" fmla="*/ 4018757 w 4918970"/>
                <a:gd name="connsiteY45" fmla="*/ 3693244 h 4941646"/>
                <a:gd name="connsiteX46" fmla="*/ 3973082 w 4918970"/>
                <a:gd name="connsiteY46" fmla="*/ 3640028 h 4941646"/>
                <a:gd name="connsiteX47" fmla="*/ 3919485 w 4918970"/>
                <a:gd name="connsiteY47" fmla="*/ 3561407 h 4941646"/>
                <a:gd name="connsiteX48" fmla="*/ 3896543 w 4918970"/>
                <a:gd name="connsiteY48" fmla="*/ 3519130 h 4941646"/>
                <a:gd name="connsiteX49" fmla="*/ 3897801 w 4918970"/>
                <a:gd name="connsiteY49" fmla="*/ 3541143 h 4941646"/>
                <a:gd name="connsiteX50" fmla="*/ 3748907 w 4918970"/>
                <a:gd name="connsiteY50" fmla="*/ 3753779 h 4941646"/>
                <a:gd name="connsiteX51" fmla="*/ 3490812 w 4918970"/>
                <a:gd name="connsiteY51" fmla="*/ 3726016 h 4941646"/>
                <a:gd name="connsiteX52" fmla="*/ 3491273 w 4918970"/>
                <a:gd name="connsiteY52" fmla="*/ 3725398 h 4941646"/>
                <a:gd name="connsiteX53" fmla="*/ 3477591 w 4918970"/>
                <a:gd name="connsiteY53" fmla="*/ 3718822 h 4941646"/>
                <a:gd name="connsiteX54" fmla="*/ 3450601 w 4918970"/>
                <a:gd name="connsiteY54" fmla="*/ 3553325 h 4941646"/>
                <a:gd name="connsiteX55" fmla="*/ 3616919 w 4918970"/>
                <a:gd name="connsiteY55" fmla="*/ 3531961 h 4941646"/>
                <a:gd name="connsiteX56" fmla="*/ 3664859 w 4918970"/>
                <a:gd name="connsiteY56" fmla="*/ 3610284 h 4941646"/>
                <a:gd name="connsiteX57" fmla="*/ 3663816 w 4918970"/>
                <a:gd name="connsiteY57" fmla="*/ 3643202 h 4941646"/>
                <a:gd name="connsiteX58" fmla="*/ 3696302 w 4918970"/>
                <a:gd name="connsiteY58" fmla="*/ 3637973 h 4941646"/>
                <a:gd name="connsiteX59" fmla="*/ 3770988 w 4918970"/>
                <a:gd name="connsiteY59" fmla="*/ 3531315 h 4941646"/>
                <a:gd name="connsiteX60" fmla="*/ 3739547 w 4918970"/>
                <a:gd name="connsiteY60" fmla="*/ 3436950 h 4941646"/>
                <a:gd name="connsiteX61" fmla="*/ 3718283 w 4918970"/>
                <a:gd name="connsiteY61" fmla="*/ 3418468 h 4941646"/>
                <a:gd name="connsiteX62" fmla="*/ 3664260 w 4918970"/>
                <a:gd name="connsiteY62" fmla="*/ 3388353 h 4941646"/>
                <a:gd name="connsiteX63" fmla="*/ 3572719 w 4918970"/>
                <a:gd name="connsiteY63" fmla="*/ 3371574 h 4941646"/>
                <a:gd name="connsiteX64" fmla="*/ 538989 w 4918970"/>
                <a:gd name="connsiteY64" fmla="*/ 2854160 h 4941646"/>
                <a:gd name="connsiteX65" fmla="*/ 498748 w 4918970"/>
                <a:gd name="connsiteY65" fmla="*/ 2860880 h 4941646"/>
                <a:gd name="connsiteX66" fmla="*/ 497651 w 4918970"/>
                <a:gd name="connsiteY66" fmla="*/ 2856756 h 4941646"/>
                <a:gd name="connsiteX67" fmla="*/ 448530 w 4918970"/>
                <a:gd name="connsiteY67" fmla="*/ 2875839 h 4941646"/>
                <a:gd name="connsiteX68" fmla="*/ 349870 w 4918970"/>
                <a:gd name="connsiteY68" fmla="*/ 2999645 h 4941646"/>
                <a:gd name="connsiteX69" fmla="*/ 400925 w 4918970"/>
                <a:gd name="connsiteY69" fmla="*/ 3200587 h 4941646"/>
                <a:gd name="connsiteX70" fmla="*/ 546717 w 4918970"/>
                <a:gd name="connsiteY70" fmla="*/ 3262283 h 4941646"/>
                <a:gd name="connsiteX71" fmla="*/ 594296 w 4918970"/>
                <a:gd name="connsiteY71" fmla="*/ 3256204 h 4941646"/>
                <a:gd name="connsiteX72" fmla="*/ 593730 w 4918970"/>
                <a:gd name="connsiteY72" fmla="*/ 3253417 h 4941646"/>
                <a:gd name="connsiteX73" fmla="*/ 675063 w 4918970"/>
                <a:gd name="connsiteY73" fmla="*/ 3180064 h 4941646"/>
                <a:gd name="connsiteX74" fmla="*/ 650082 w 4918970"/>
                <a:gd name="connsiteY74" fmla="*/ 3073428 h 4941646"/>
                <a:gd name="connsiteX75" fmla="*/ 627666 w 4918970"/>
                <a:gd name="connsiteY75" fmla="*/ 3055569 h 4941646"/>
                <a:gd name="connsiteX76" fmla="*/ 616872 w 4918970"/>
                <a:gd name="connsiteY76" fmla="*/ 3085220 h 4941646"/>
                <a:gd name="connsiteX77" fmla="*/ 554951 w 4918970"/>
                <a:gd name="connsiteY77" fmla="*/ 3131399 h 4941646"/>
                <a:gd name="connsiteX78" fmla="*/ 431749 w 4918970"/>
                <a:gd name="connsiteY78" fmla="*/ 3062724 h 4941646"/>
                <a:gd name="connsiteX79" fmla="*/ 504559 w 4918970"/>
                <a:gd name="connsiteY79" fmla="*/ 2941921 h 4941646"/>
                <a:gd name="connsiteX80" fmla="*/ 517299 w 4918970"/>
                <a:gd name="connsiteY80" fmla="*/ 2941063 h 4941646"/>
                <a:gd name="connsiteX81" fmla="*/ 517133 w 4918970"/>
                <a:gd name="connsiteY81" fmla="*/ 2940437 h 4941646"/>
                <a:gd name="connsiteX82" fmla="*/ 727362 w 4918970"/>
                <a:gd name="connsiteY82" fmla="*/ 2999437 h 4941646"/>
                <a:gd name="connsiteX83" fmla="*/ 777167 w 4918970"/>
                <a:gd name="connsiteY83" fmla="*/ 3212031 h 4941646"/>
                <a:gd name="connsiteX84" fmla="*/ 669407 w 4918970"/>
                <a:gd name="connsiteY84" fmla="*/ 3339349 h 4941646"/>
                <a:gd name="connsiteX85" fmla="*/ 627133 w 4918970"/>
                <a:gd name="connsiteY85" fmla="*/ 3354054 h 4941646"/>
                <a:gd name="connsiteX86" fmla="*/ 627477 w 4918970"/>
                <a:gd name="connsiteY86" fmla="*/ 3355348 h 4941646"/>
                <a:gd name="connsiteX87" fmla="*/ 621049 w 4918970"/>
                <a:gd name="connsiteY87" fmla="*/ 3356169 h 4941646"/>
                <a:gd name="connsiteX88" fmla="*/ 615019 w 4918970"/>
                <a:gd name="connsiteY88" fmla="*/ 3358266 h 4941646"/>
                <a:gd name="connsiteX89" fmla="*/ 614756 w 4918970"/>
                <a:gd name="connsiteY89" fmla="*/ 3356973 h 4941646"/>
                <a:gd name="connsiteX90" fmla="*/ 587773 w 4918970"/>
                <a:gd name="connsiteY90" fmla="*/ 3360421 h 4941646"/>
                <a:gd name="connsiteX91" fmla="*/ 592433 w 4918970"/>
                <a:gd name="connsiteY91" fmla="*/ 3362518 h 4941646"/>
                <a:gd name="connsiteX92" fmla="*/ 715887 w 4918970"/>
                <a:gd name="connsiteY92" fmla="*/ 3525177 h 4941646"/>
                <a:gd name="connsiteX93" fmla="*/ 636412 w 4918970"/>
                <a:gd name="connsiteY93" fmla="*/ 3763512 h 4941646"/>
                <a:gd name="connsiteX94" fmla="*/ 370180 w 4918970"/>
                <a:gd name="connsiteY94" fmla="*/ 3801213 h 4941646"/>
                <a:gd name="connsiteX95" fmla="*/ 370439 w 4918970"/>
                <a:gd name="connsiteY95" fmla="*/ 3800512 h 4941646"/>
                <a:gd name="connsiteX96" fmla="*/ 354672 w 4918970"/>
                <a:gd name="connsiteY96" fmla="*/ 3797677 h 4941646"/>
                <a:gd name="connsiteX97" fmla="*/ 274129 w 4918970"/>
                <a:gd name="connsiteY97" fmla="*/ 3647606 h 4941646"/>
                <a:gd name="connsiteX98" fmla="*/ 432967 w 4918970"/>
                <a:gd name="connsiteY98" fmla="*/ 3586127 h 4941646"/>
                <a:gd name="connsiteX99" fmla="*/ 506135 w 4918970"/>
                <a:gd name="connsiteY99" fmla="*/ 3648431 h 4941646"/>
                <a:gd name="connsiteX100" fmla="*/ 517104 w 4918970"/>
                <a:gd name="connsiteY100" fmla="*/ 3684240 h 4941646"/>
                <a:gd name="connsiteX101" fmla="*/ 546446 w 4918970"/>
                <a:gd name="connsiteY101" fmla="*/ 3666861 h 4941646"/>
                <a:gd name="connsiteX102" fmla="*/ 586311 w 4918970"/>
                <a:gd name="connsiteY102" fmla="*/ 3547312 h 4941646"/>
                <a:gd name="connsiteX103" fmla="*/ 491254 w 4918970"/>
                <a:gd name="connsiteY103" fmla="*/ 3450811 h 4941646"/>
                <a:gd name="connsiteX104" fmla="*/ 492188 w 4918970"/>
                <a:gd name="connsiteY104" fmla="*/ 3447673 h 4941646"/>
                <a:gd name="connsiteX105" fmla="*/ 433539 w 4918970"/>
                <a:gd name="connsiteY105" fmla="*/ 3433762 h 4941646"/>
                <a:gd name="connsiteX106" fmla="*/ 247194 w 4918970"/>
                <a:gd name="connsiteY106" fmla="*/ 3483909 h 4941646"/>
                <a:gd name="connsiteX107" fmla="*/ 167127 w 4918970"/>
                <a:gd name="connsiteY107" fmla="*/ 3708605 h 4941646"/>
                <a:gd name="connsiteX108" fmla="*/ 279557 w 4918970"/>
                <a:gd name="connsiteY108" fmla="*/ 3865888 h 4941646"/>
                <a:gd name="connsiteX109" fmla="*/ 339049 w 4918970"/>
                <a:gd name="connsiteY109" fmla="*/ 3895044 h 4941646"/>
                <a:gd name="connsiteX110" fmla="*/ 340753 w 4918970"/>
                <a:gd name="connsiteY110" fmla="*/ 3890439 h 4941646"/>
                <a:gd name="connsiteX111" fmla="*/ 765152 w 4918970"/>
                <a:gd name="connsiteY111" fmla="*/ 3771025 h 4941646"/>
                <a:gd name="connsiteX112" fmla="*/ 820295 w 4918970"/>
                <a:gd name="connsiteY112" fmla="*/ 3717861 h 4941646"/>
                <a:gd name="connsiteX113" fmla="*/ 824050 w 4918970"/>
                <a:gd name="connsiteY113" fmla="*/ 3709820 h 4941646"/>
                <a:gd name="connsiteX114" fmla="*/ 1030361 w 4918970"/>
                <a:gd name="connsiteY114" fmla="*/ 3535038 h 4941646"/>
                <a:gd name="connsiteX115" fmla="*/ 1035982 w 4918970"/>
                <a:gd name="connsiteY115" fmla="*/ 3533010 h 4941646"/>
                <a:gd name="connsiteX116" fmla="*/ 1022668 w 4918970"/>
                <a:gd name="connsiteY116" fmla="*/ 3525691 h 4941646"/>
                <a:gd name="connsiteX117" fmla="*/ 1024158 w 4918970"/>
                <a:gd name="connsiteY117" fmla="*/ 3523282 h 4941646"/>
                <a:gd name="connsiteX118" fmla="*/ 956228 w 4918970"/>
                <a:gd name="connsiteY118" fmla="*/ 3471624 h 4941646"/>
                <a:gd name="connsiteX119" fmla="*/ 824176 w 4918970"/>
                <a:gd name="connsiteY119" fmla="*/ 3155772 h 4941646"/>
                <a:gd name="connsiteX120" fmla="*/ 839294 w 4918970"/>
                <a:gd name="connsiteY120" fmla="*/ 3038691 h 4941646"/>
                <a:gd name="connsiteX121" fmla="*/ 845233 w 4918970"/>
                <a:gd name="connsiteY121" fmla="*/ 3024279 h 4941646"/>
                <a:gd name="connsiteX122" fmla="*/ 830489 w 4918970"/>
                <a:gd name="connsiteY122" fmla="*/ 3005860 h 4941646"/>
                <a:gd name="connsiteX123" fmla="*/ 538989 w 4918970"/>
                <a:gd name="connsiteY123" fmla="*/ 2854160 h 4941646"/>
                <a:gd name="connsiteX124" fmla="*/ 4464700 w 4918970"/>
                <a:gd name="connsiteY124" fmla="*/ 1953579 h 4941646"/>
                <a:gd name="connsiteX125" fmla="*/ 4415474 w 4918970"/>
                <a:gd name="connsiteY125" fmla="*/ 1955127 h 4941646"/>
                <a:gd name="connsiteX126" fmla="*/ 4416039 w 4918970"/>
                <a:gd name="connsiteY126" fmla="*/ 1959075 h 4941646"/>
                <a:gd name="connsiteX127" fmla="*/ 4206076 w 4918970"/>
                <a:gd name="connsiteY127" fmla="*/ 2147801 h 4941646"/>
                <a:gd name="connsiteX128" fmla="*/ 4200851 w 4918970"/>
                <a:gd name="connsiteY128" fmla="*/ 2163525 h 4941646"/>
                <a:gd name="connsiteX129" fmla="*/ 4248391 w 4918970"/>
                <a:gd name="connsiteY129" fmla="*/ 2224110 h 4941646"/>
                <a:gd name="connsiteX130" fmla="*/ 4259365 w 4918970"/>
                <a:gd name="connsiteY130" fmla="*/ 2249771 h 4941646"/>
                <a:gd name="connsiteX131" fmla="*/ 4257954 w 4918970"/>
                <a:gd name="connsiteY131" fmla="*/ 2214274 h 4941646"/>
                <a:gd name="connsiteX132" fmla="*/ 4270077 w 4918970"/>
                <a:gd name="connsiteY132" fmla="*/ 2161840 h 4941646"/>
                <a:gd name="connsiteX133" fmla="*/ 4429316 w 4918970"/>
                <a:gd name="connsiteY133" fmla="*/ 2034224 h 4941646"/>
                <a:gd name="connsiteX134" fmla="*/ 4429403 w 4918970"/>
                <a:gd name="connsiteY134" fmla="*/ 2034823 h 4941646"/>
                <a:gd name="connsiteX135" fmla="*/ 4440672 w 4918970"/>
                <a:gd name="connsiteY135" fmla="*/ 2030903 h 4941646"/>
                <a:gd name="connsiteX136" fmla="*/ 4547468 w 4918970"/>
                <a:gd name="connsiteY136" fmla="*/ 2108179 h 4941646"/>
                <a:gd name="connsiteX137" fmla="*/ 4466617 w 4918970"/>
                <a:gd name="connsiteY137" fmla="*/ 2212294 h 4941646"/>
                <a:gd name="connsiteX138" fmla="*/ 4396474 w 4918970"/>
                <a:gd name="connsiteY138" fmla="*/ 2195219 h 4941646"/>
                <a:gd name="connsiteX139" fmla="*/ 4376350 w 4918970"/>
                <a:gd name="connsiteY139" fmla="*/ 2173664 h 4941646"/>
                <a:gd name="connsiteX140" fmla="*/ 4363600 w 4918970"/>
                <a:gd name="connsiteY140" fmla="*/ 2197220 h 4941646"/>
                <a:gd name="connsiteX141" fmla="*/ 4381107 w 4918970"/>
                <a:gd name="connsiteY141" fmla="*/ 2298071 h 4941646"/>
                <a:gd name="connsiteX142" fmla="*/ 4477882 w 4918970"/>
                <a:gd name="connsiteY142" fmla="*/ 2331419 h 4941646"/>
                <a:gd name="connsiteX143" fmla="*/ 4478415 w 4918970"/>
                <a:gd name="connsiteY143" fmla="*/ 2334025 h 4941646"/>
                <a:gd name="connsiteX144" fmla="*/ 4521558 w 4918970"/>
                <a:gd name="connsiteY144" fmla="*/ 2321855 h 4941646"/>
                <a:gd name="connsiteX145" fmla="*/ 4624391 w 4918970"/>
                <a:gd name="connsiteY145" fmla="*/ 2215481 h 4941646"/>
                <a:gd name="connsiteX146" fmla="*/ 4594825 w 4918970"/>
                <a:gd name="connsiteY146" fmla="*/ 2023986 h 4941646"/>
                <a:gd name="connsiteX147" fmla="*/ 4464700 w 4918970"/>
                <a:gd name="connsiteY147" fmla="*/ 1953579 h 4941646"/>
                <a:gd name="connsiteX148" fmla="*/ 4140713 w 4918970"/>
                <a:gd name="connsiteY148" fmla="*/ 1699948 h 4941646"/>
                <a:gd name="connsiteX149" fmla="*/ 4136706 w 4918970"/>
                <a:gd name="connsiteY149" fmla="*/ 1743047 h 4941646"/>
                <a:gd name="connsiteX150" fmla="*/ 3973581 w 4918970"/>
                <a:gd name="connsiteY150" fmla="*/ 2008654 h 4941646"/>
                <a:gd name="connsiteX151" fmla="*/ 3963790 w 4918970"/>
                <a:gd name="connsiteY151" fmla="*/ 2016415 h 4941646"/>
                <a:gd name="connsiteX152" fmla="*/ 3970864 w 4918970"/>
                <a:gd name="connsiteY152" fmla="*/ 2017682 h 4941646"/>
                <a:gd name="connsiteX153" fmla="*/ 4081258 w 4918970"/>
                <a:gd name="connsiteY153" fmla="*/ 2061255 h 4941646"/>
                <a:gd name="connsiteX154" fmla="*/ 4124808 w 4918970"/>
                <a:gd name="connsiteY154" fmla="*/ 2093790 h 4941646"/>
                <a:gd name="connsiteX155" fmla="*/ 4130703 w 4918970"/>
                <a:gd name="connsiteY155" fmla="*/ 2079275 h 4941646"/>
                <a:gd name="connsiteX156" fmla="*/ 4350035 w 4918970"/>
                <a:gd name="connsiteY156" fmla="*/ 1871538 h 4941646"/>
                <a:gd name="connsiteX157" fmla="*/ 4397921 w 4918970"/>
                <a:gd name="connsiteY157" fmla="*/ 1860084 h 4941646"/>
                <a:gd name="connsiteX158" fmla="*/ 4397873 w 4918970"/>
                <a:gd name="connsiteY158" fmla="*/ 1859794 h 4941646"/>
                <a:gd name="connsiteX159" fmla="*/ 4400004 w 4918970"/>
                <a:gd name="connsiteY159" fmla="*/ 1859587 h 4941646"/>
                <a:gd name="connsiteX160" fmla="*/ 4401749 w 4918970"/>
                <a:gd name="connsiteY160" fmla="*/ 1859168 h 4941646"/>
                <a:gd name="connsiteX161" fmla="*/ 4401783 w 4918970"/>
                <a:gd name="connsiteY161" fmla="*/ 1859412 h 4941646"/>
                <a:gd name="connsiteX162" fmla="*/ 4413025 w 4918970"/>
                <a:gd name="connsiteY162" fmla="*/ 1858313 h 4941646"/>
                <a:gd name="connsiteX163" fmla="*/ 4333935 w 4918970"/>
                <a:gd name="connsiteY163" fmla="*/ 1844691 h 4941646"/>
                <a:gd name="connsiteX164" fmla="*/ 4247725 w 4918970"/>
                <a:gd name="connsiteY164" fmla="*/ 1804695 h 4941646"/>
                <a:gd name="connsiteX165" fmla="*/ 4144586 w 4918970"/>
                <a:gd name="connsiteY165" fmla="*/ 1706333 h 4941646"/>
                <a:gd name="connsiteX166" fmla="*/ 377948 w 4918970"/>
                <a:gd name="connsiteY166" fmla="*/ 1526130 h 4941646"/>
                <a:gd name="connsiteX167" fmla="*/ 383689 w 4918970"/>
                <a:gd name="connsiteY167" fmla="*/ 1538799 h 4941646"/>
                <a:gd name="connsiteX168" fmla="*/ 363647 w 4918970"/>
                <a:gd name="connsiteY168" fmla="*/ 1681729 h 4941646"/>
                <a:gd name="connsiteX169" fmla="*/ 250787 w 4918970"/>
                <a:gd name="connsiteY169" fmla="*/ 1771692 h 4941646"/>
                <a:gd name="connsiteX170" fmla="*/ 236960 w 4918970"/>
                <a:gd name="connsiteY170" fmla="*/ 1773193 h 4941646"/>
                <a:gd name="connsiteX171" fmla="*/ 231218 w 4918970"/>
                <a:gd name="connsiteY171" fmla="*/ 1760524 h 4941646"/>
                <a:gd name="connsiteX172" fmla="*/ 251260 w 4918970"/>
                <a:gd name="connsiteY172" fmla="*/ 1617594 h 4941646"/>
                <a:gd name="connsiteX173" fmla="*/ 364120 w 4918970"/>
                <a:gd name="connsiteY173" fmla="*/ 1527631 h 4941646"/>
                <a:gd name="connsiteX174" fmla="*/ 1771697 w 4918970"/>
                <a:gd name="connsiteY174" fmla="*/ 116828 h 4941646"/>
                <a:gd name="connsiteX175" fmla="*/ 1940384 w 4918970"/>
                <a:gd name="connsiteY175" fmla="*/ 186271 h 4941646"/>
                <a:gd name="connsiteX176" fmla="*/ 2011358 w 4918970"/>
                <a:gd name="connsiteY176" fmla="*/ 310478 h 4941646"/>
                <a:gd name="connsiteX177" fmla="*/ 2013859 w 4918970"/>
                <a:gd name="connsiteY177" fmla="*/ 338973 h 4941646"/>
                <a:gd name="connsiteX178" fmla="*/ 2070458 w 4918970"/>
                <a:gd name="connsiteY178" fmla="*/ 313793 h 4941646"/>
                <a:gd name="connsiteX179" fmla="*/ 2213639 w 4918970"/>
                <a:gd name="connsiteY179" fmla="*/ 295973 h 4941646"/>
                <a:gd name="connsiteX180" fmla="*/ 2518180 w 4918970"/>
                <a:gd name="connsiteY180" fmla="*/ 503449 h 4941646"/>
                <a:gd name="connsiteX181" fmla="*/ 2553998 w 4918970"/>
                <a:gd name="connsiteY181" fmla="*/ 643217 h 4941646"/>
                <a:gd name="connsiteX182" fmla="*/ 2552098 w 4918970"/>
                <a:gd name="connsiteY182" fmla="*/ 686511 h 4941646"/>
                <a:gd name="connsiteX183" fmla="*/ 2582965 w 4918970"/>
                <a:gd name="connsiteY183" fmla="*/ 671537 h 4941646"/>
                <a:gd name="connsiteX184" fmla="*/ 2725991 w 4918970"/>
                <a:gd name="connsiteY184" fmla="*/ 668663 h 4941646"/>
                <a:gd name="connsiteX185" fmla="*/ 2872197 w 4918970"/>
                <a:gd name="connsiteY185" fmla="*/ 777758 h 4941646"/>
                <a:gd name="connsiteX186" fmla="*/ 2878472 w 4918970"/>
                <a:gd name="connsiteY186" fmla="*/ 794180 h 4941646"/>
                <a:gd name="connsiteX187" fmla="*/ 2864827 w 4918970"/>
                <a:gd name="connsiteY187" fmla="*/ 805265 h 4941646"/>
                <a:gd name="connsiteX188" fmla="*/ 2683661 w 4918970"/>
                <a:gd name="connsiteY188" fmla="*/ 826641 h 4941646"/>
                <a:gd name="connsiteX189" fmla="*/ 2561235 w 4918970"/>
                <a:gd name="connsiteY189" fmla="*/ 752639 h 4941646"/>
                <a:gd name="connsiteX190" fmla="*/ 2546802 w 4918970"/>
                <a:gd name="connsiteY190" fmla="*/ 731340 h 4941646"/>
                <a:gd name="connsiteX191" fmla="*/ 2533909 w 4918970"/>
                <a:gd name="connsiteY191" fmla="*/ 784330 h 4941646"/>
                <a:gd name="connsiteX192" fmla="*/ 2496975 w 4918970"/>
                <a:gd name="connsiteY192" fmla="*/ 857275 h 4941646"/>
                <a:gd name="connsiteX193" fmla="*/ 2498309 w 4918970"/>
                <a:gd name="connsiteY193" fmla="*/ 858077 h 4941646"/>
                <a:gd name="connsiteX194" fmla="*/ 2493583 w 4918970"/>
                <a:gd name="connsiteY194" fmla="*/ 863973 h 4941646"/>
                <a:gd name="connsiteX195" fmla="*/ 2490088 w 4918970"/>
                <a:gd name="connsiteY195" fmla="*/ 870878 h 4941646"/>
                <a:gd name="connsiteX196" fmla="*/ 2488773 w 4918970"/>
                <a:gd name="connsiteY196" fmla="*/ 869975 h 4941646"/>
                <a:gd name="connsiteX197" fmla="*/ 2455495 w 4918970"/>
                <a:gd name="connsiteY197" fmla="*/ 911496 h 4941646"/>
                <a:gd name="connsiteX198" fmla="*/ 2270013 w 4918970"/>
                <a:gd name="connsiteY198" fmla="*/ 981627 h 4941646"/>
                <a:gd name="connsiteX199" fmla="*/ 2051613 w 4918970"/>
                <a:gd name="connsiteY199" fmla="*/ 841323 h 4941646"/>
                <a:gd name="connsiteX200" fmla="*/ 2069070 w 4918970"/>
                <a:gd name="connsiteY200" fmla="*/ 582325 h 4941646"/>
                <a:gd name="connsiteX201" fmla="*/ 2069706 w 4918970"/>
                <a:gd name="connsiteY201" fmla="*/ 582762 h 4941646"/>
                <a:gd name="connsiteX202" fmla="*/ 2075731 w 4918970"/>
                <a:gd name="connsiteY202" fmla="*/ 568828 h 4941646"/>
                <a:gd name="connsiteX203" fmla="*/ 2240022 w 4918970"/>
                <a:gd name="connsiteY203" fmla="*/ 535266 h 4941646"/>
                <a:gd name="connsiteX204" fmla="*/ 2267997 w 4918970"/>
                <a:gd name="connsiteY204" fmla="*/ 700600 h 4941646"/>
                <a:gd name="connsiteX205" fmla="*/ 2191645 w 4918970"/>
                <a:gd name="connsiteY205" fmla="*/ 751624 h 4941646"/>
                <a:gd name="connsiteX206" fmla="*/ 2154132 w 4918970"/>
                <a:gd name="connsiteY206" fmla="*/ 751931 h 4941646"/>
                <a:gd name="connsiteX207" fmla="*/ 2165232 w 4918970"/>
                <a:gd name="connsiteY207" fmla="*/ 784146 h 4941646"/>
                <a:gd name="connsiteX208" fmla="*/ 2274781 w 4918970"/>
                <a:gd name="connsiteY208" fmla="*/ 854522 h 4941646"/>
                <a:gd name="connsiteX209" fmla="*/ 2340505 w 4918970"/>
                <a:gd name="connsiteY209" fmla="*/ 839183 h 4941646"/>
                <a:gd name="connsiteX210" fmla="*/ 2386542 w 4918970"/>
                <a:gd name="connsiteY210" fmla="*/ 795180 h 4941646"/>
                <a:gd name="connsiteX211" fmla="*/ 2413377 w 4918970"/>
                <a:gd name="connsiteY211" fmla="*/ 742182 h 4941646"/>
                <a:gd name="connsiteX212" fmla="*/ 2403106 w 4918970"/>
                <a:gd name="connsiteY212" fmla="*/ 558783 h 4941646"/>
                <a:gd name="connsiteX213" fmla="*/ 2204259 w 4918970"/>
                <a:gd name="connsiteY213" fmla="*/ 423315 h 4941646"/>
                <a:gd name="connsiteX214" fmla="*/ 2029827 w 4918970"/>
                <a:gd name="connsiteY214" fmla="*/ 480880 h 4941646"/>
                <a:gd name="connsiteX215" fmla="*/ 1998238 w 4918970"/>
                <a:gd name="connsiteY215" fmla="*/ 516363 h 4941646"/>
                <a:gd name="connsiteX216" fmla="*/ 1961948 w 4918970"/>
                <a:gd name="connsiteY216" fmla="*/ 578121 h 4941646"/>
                <a:gd name="connsiteX217" fmla="*/ 2099857 w 4918970"/>
                <a:gd name="connsiteY217" fmla="*/ 1081422 h 4941646"/>
                <a:gd name="connsiteX218" fmla="*/ 2155983 w 4918970"/>
                <a:gd name="connsiteY218" fmla="*/ 1145867 h 4941646"/>
                <a:gd name="connsiteX219" fmla="*/ 2201387 w 4918970"/>
                <a:gd name="connsiteY219" fmla="*/ 1166209 h 4941646"/>
                <a:gd name="connsiteX220" fmla="*/ 2201998 w 4918970"/>
                <a:gd name="connsiteY220" fmla="*/ 1165152 h 4941646"/>
                <a:gd name="connsiteX221" fmla="*/ 2206531 w 4918970"/>
                <a:gd name="connsiteY221" fmla="*/ 1168516 h 4941646"/>
                <a:gd name="connsiteX222" fmla="*/ 2210419 w 4918970"/>
                <a:gd name="connsiteY222" fmla="*/ 1170257 h 4941646"/>
                <a:gd name="connsiteX223" fmla="*/ 2209934 w 4918970"/>
                <a:gd name="connsiteY223" fmla="*/ 1171039 h 4941646"/>
                <a:gd name="connsiteX224" fmla="*/ 2283952 w 4918970"/>
                <a:gd name="connsiteY224" fmla="*/ 1225933 h 4941646"/>
                <a:gd name="connsiteX225" fmla="*/ 2467511 w 4918970"/>
                <a:gd name="connsiteY225" fmla="*/ 1675670 h 4941646"/>
                <a:gd name="connsiteX226" fmla="*/ 2467608 w 4918970"/>
                <a:gd name="connsiteY226" fmla="*/ 1709553 h 4941646"/>
                <a:gd name="connsiteX227" fmla="*/ 2521215 w 4918970"/>
                <a:gd name="connsiteY227" fmla="*/ 1676365 h 4941646"/>
                <a:gd name="connsiteX228" fmla="*/ 2620398 w 4918970"/>
                <a:gd name="connsiteY228" fmla="*/ 1632390 h 4941646"/>
                <a:gd name="connsiteX229" fmla="*/ 2608266 w 4918970"/>
                <a:gd name="connsiteY229" fmla="*/ 1625263 h 4941646"/>
                <a:gd name="connsiteX230" fmla="*/ 2524851 w 4918970"/>
                <a:gd name="connsiteY230" fmla="*/ 1463030 h 4941646"/>
                <a:gd name="connsiteX231" fmla="*/ 2575891 w 4918970"/>
                <a:gd name="connsiteY231" fmla="*/ 1287895 h 4941646"/>
                <a:gd name="connsiteX232" fmla="*/ 2589080 w 4918970"/>
                <a:gd name="connsiteY232" fmla="*/ 1276271 h 4941646"/>
                <a:gd name="connsiteX233" fmla="*/ 2604239 w 4918970"/>
                <a:gd name="connsiteY233" fmla="*/ 1285174 h 4941646"/>
                <a:gd name="connsiteX234" fmla="*/ 2687653 w 4918970"/>
                <a:gd name="connsiteY234" fmla="*/ 1447408 h 4941646"/>
                <a:gd name="connsiteX235" fmla="*/ 2636614 w 4918970"/>
                <a:gd name="connsiteY235" fmla="*/ 1622543 h 4941646"/>
                <a:gd name="connsiteX236" fmla="*/ 2630546 w 4918970"/>
                <a:gd name="connsiteY236" fmla="*/ 1627891 h 4941646"/>
                <a:gd name="connsiteX237" fmla="*/ 2670619 w 4918970"/>
                <a:gd name="connsiteY237" fmla="*/ 1610122 h 4941646"/>
                <a:gd name="connsiteX238" fmla="*/ 2815660 w 4918970"/>
                <a:gd name="connsiteY238" fmla="*/ 1576518 h 4941646"/>
                <a:gd name="connsiteX239" fmla="*/ 2842885 w 4918970"/>
                <a:gd name="connsiteY239" fmla="*/ 1576411 h 4941646"/>
                <a:gd name="connsiteX240" fmla="*/ 2841924 w 4918970"/>
                <a:gd name="connsiteY240" fmla="*/ 1574712 h 4941646"/>
                <a:gd name="connsiteX241" fmla="*/ 3238062 w 4918970"/>
                <a:gd name="connsiteY241" fmla="*/ 1415167 h 4941646"/>
                <a:gd name="connsiteX242" fmla="*/ 3259346 w 4918970"/>
                <a:gd name="connsiteY242" fmla="*/ 1373419 h 4941646"/>
                <a:gd name="connsiteX243" fmla="*/ 3275408 w 4918970"/>
                <a:gd name="connsiteY243" fmla="*/ 1324918 h 4941646"/>
                <a:gd name="connsiteX244" fmla="*/ 3238045 w 4918970"/>
                <a:gd name="connsiteY244" fmla="*/ 1145073 h 4941646"/>
                <a:gd name="connsiteX245" fmla="*/ 3021302 w 4918970"/>
                <a:gd name="connsiteY245" fmla="*/ 1040601 h 4941646"/>
                <a:gd name="connsiteX246" fmla="*/ 2857340 w 4918970"/>
                <a:gd name="connsiteY246" fmla="*/ 1123405 h 4941646"/>
                <a:gd name="connsiteX247" fmla="*/ 2823524 w 4918970"/>
                <a:gd name="connsiteY247" fmla="*/ 1175189 h 4941646"/>
                <a:gd name="connsiteX248" fmla="*/ 2813295 w 4918970"/>
                <a:gd name="connsiteY248" fmla="*/ 1201440 h 4941646"/>
                <a:gd name="connsiteX249" fmla="*/ 2829349 w 4918970"/>
                <a:gd name="connsiteY249" fmla="*/ 1299602 h 4941646"/>
                <a:gd name="connsiteX250" fmla="*/ 2945071 w 4918970"/>
                <a:gd name="connsiteY250" fmla="*/ 1359287 h 4941646"/>
                <a:gd name="connsiteX251" fmla="*/ 2976262 w 4918970"/>
                <a:gd name="connsiteY251" fmla="*/ 1348807 h 4941646"/>
                <a:gd name="connsiteX252" fmla="*/ 2960029 w 4918970"/>
                <a:gd name="connsiteY252" fmla="*/ 1320152 h 4941646"/>
                <a:gd name="connsiteX253" fmla="*/ 2966040 w 4918970"/>
                <a:gd name="connsiteY253" fmla="*/ 1228518 h 4941646"/>
                <a:gd name="connsiteX254" fmla="*/ 3123211 w 4918970"/>
                <a:gd name="connsiteY254" fmla="*/ 1170078 h 4941646"/>
                <a:gd name="connsiteX255" fmla="*/ 3176291 w 4918970"/>
                <a:gd name="connsiteY255" fmla="*/ 1329139 h 4941646"/>
                <a:gd name="connsiteX256" fmla="*/ 3167237 w 4918970"/>
                <a:gd name="connsiteY256" fmla="*/ 1341323 h 4941646"/>
                <a:gd name="connsiteX257" fmla="*/ 3167933 w 4918970"/>
                <a:gd name="connsiteY257" fmla="*/ 1341656 h 4941646"/>
                <a:gd name="connsiteX258" fmla="*/ 2952363 w 4918970"/>
                <a:gd name="connsiteY258" fmla="*/ 1486271 h 4941646"/>
                <a:gd name="connsiteX259" fmla="*/ 2721658 w 4918970"/>
                <a:gd name="connsiteY259" fmla="*/ 1367283 h 4941646"/>
                <a:gd name="connsiteX260" fmla="*/ 2689652 w 4918970"/>
                <a:gd name="connsiteY260" fmla="*/ 1171586 h 4941646"/>
                <a:gd name="connsiteX261" fmla="*/ 2708970 w 4918970"/>
                <a:gd name="connsiteY261" fmla="*/ 1122007 h 4941646"/>
                <a:gd name="connsiteX262" fmla="*/ 2707532 w 4918970"/>
                <a:gd name="connsiteY262" fmla="*/ 1121319 h 4941646"/>
                <a:gd name="connsiteX263" fmla="*/ 2711763 w 4918970"/>
                <a:gd name="connsiteY263" fmla="*/ 1114839 h 4941646"/>
                <a:gd name="connsiteX264" fmla="*/ 2714507 w 4918970"/>
                <a:gd name="connsiteY264" fmla="*/ 1107798 h 4941646"/>
                <a:gd name="connsiteX265" fmla="*/ 2715868 w 4918970"/>
                <a:gd name="connsiteY265" fmla="*/ 1108553 h 4941646"/>
                <a:gd name="connsiteX266" fmla="*/ 2760573 w 4918970"/>
                <a:gd name="connsiteY266" fmla="*/ 1040095 h 4941646"/>
                <a:gd name="connsiteX267" fmla="*/ 3011687 w 4918970"/>
                <a:gd name="connsiteY267" fmla="*/ 913277 h 4941646"/>
                <a:gd name="connsiteX268" fmla="*/ 3343636 w 4918970"/>
                <a:gd name="connsiteY268" fmla="*/ 1073280 h 4941646"/>
                <a:gd name="connsiteX269" fmla="*/ 3378525 w 4918970"/>
                <a:gd name="connsiteY269" fmla="*/ 1137483 h 4941646"/>
                <a:gd name="connsiteX270" fmla="*/ 3396553 w 4918970"/>
                <a:gd name="connsiteY270" fmla="*/ 1195718 h 4941646"/>
                <a:gd name="connsiteX271" fmla="*/ 3410253 w 4918970"/>
                <a:gd name="connsiteY271" fmla="*/ 1175498 h 4941646"/>
                <a:gd name="connsiteX272" fmla="*/ 3532680 w 4918970"/>
                <a:gd name="connsiteY272" fmla="*/ 1101496 h 4941646"/>
                <a:gd name="connsiteX273" fmla="*/ 3713846 w 4918970"/>
                <a:gd name="connsiteY273" fmla="*/ 1122872 h 4941646"/>
                <a:gd name="connsiteX274" fmla="*/ 3727491 w 4918970"/>
                <a:gd name="connsiteY274" fmla="*/ 1133957 h 4941646"/>
                <a:gd name="connsiteX275" fmla="*/ 3721216 w 4918970"/>
                <a:gd name="connsiteY275" fmla="*/ 1150379 h 4941646"/>
                <a:gd name="connsiteX276" fmla="*/ 3575010 w 4918970"/>
                <a:gd name="connsiteY276" fmla="*/ 1259474 h 4941646"/>
                <a:gd name="connsiteX277" fmla="*/ 3431985 w 4918970"/>
                <a:gd name="connsiteY277" fmla="*/ 1256600 h 4941646"/>
                <a:gd name="connsiteX278" fmla="*/ 3403660 w 4918970"/>
                <a:gd name="connsiteY278" fmla="*/ 1242859 h 4941646"/>
                <a:gd name="connsiteX279" fmla="*/ 3407289 w 4918970"/>
                <a:gd name="connsiteY279" fmla="*/ 1277298 h 4941646"/>
                <a:gd name="connsiteX280" fmla="*/ 3400860 w 4918970"/>
                <a:gd name="connsiteY280" fmla="*/ 1348718 h 4941646"/>
                <a:gd name="connsiteX281" fmla="*/ 3377352 w 4918970"/>
                <a:gd name="connsiteY281" fmla="*/ 1419703 h 4941646"/>
                <a:gd name="connsiteX282" fmla="*/ 3379240 w 4918970"/>
                <a:gd name="connsiteY282" fmla="*/ 1420547 h 4941646"/>
                <a:gd name="connsiteX283" fmla="*/ 3373022 w 4918970"/>
                <a:gd name="connsiteY283" fmla="*/ 1432777 h 4941646"/>
                <a:gd name="connsiteX284" fmla="*/ 3370362 w 4918970"/>
                <a:gd name="connsiteY284" fmla="*/ 1440807 h 4941646"/>
                <a:gd name="connsiteX285" fmla="*/ 3369221 w 4918970"/>
                <a:gd name="connsiteY285" fmla="*/ 1440252 h 4941646"/>
                <a:gd name="connsiteX286" fmla="*/ 3350258 w 4918970"/>
                <a:gd name="connsiteY286" fmla="*/ 1477552 h 4941646"/>
                <a:gd name="connsiteX287" fmla="*/ 3208358 w 4918970"/>
                <a:gd name="connsiteY287" fmla="*/ 1612788 h 4941646"/>
                <a:gd name="connsiteX288" fmla="*/ 3144889 w 4918970"/>
                <a:gd name="connsiteY288" fmla="*/ 1644698 h 4941646"/>
                <a:gd name="connsiteX289" fmla="*/ 3154217 w 4918970"/>
                <a:gd name="connsiteY289" fmla="*/ 1649724 h 4941646"/>
                <a:gd name="connsiteX290" fmla="*/ 3152848 w 4918970"/>
                <a:gd name="connsiteY290" fmla="*/ 1651953 h 4941646"/>
                <a:gd name="connsiteX291" fmla="*/ 3223949 w 4918970"/>
                <a:gd name="connsiteY291" fmla="*/ 1706023 h 4941646"/>
                <a:gd name="connsiteX292" fmla="*/ 3356001 w 4918970"/>
                <a:gd name="connsiteY292" fmla="*/ 2021867 h 4941646"/>
                <a:gd name="connsiteX293" fmla="*/ 3132866 w 4918970"/>
                <a:gd name="connsiteY293" fmla="*/ 2410848 h 4941646"/>
                <a:gd name="connsiteX294" fmla="*/ 2737858 w 4918970"/>
                <a:gd name="connsiteY294" fmla="*/ 2437548 h 4941646"/>
                <a:gd name="connsiteX295" fmla="*/ 2701034 w 4918970"/>
                <a:gd name="connsiteY295" fmla="*/ 2419433 h 4941646"/>
                <a:gd name="connsiteX296" fmla="*/ 2700731 w 4918970"/>
                <a:gd name="connsiteY296" fmla="*/ 2420039 h 4941646"/>
                <a:gd name="connsiteX297" fmla="*/ 2696754 w 4918970"/>
                <a:gd name="connsiteY297" fmla="*/ 2417327 h 4941646"/>
                <a:gd name="connsiteX298" fmla="*/ 2684430 w 4918970"/>
                <a:gd name="connsiteY298" fmla="*/ 2411265 h 4941646"/>
                <a:gd name="connsiteX299" fmla="*/ 2685400 w 4918970"/>
                <a:gd name="connsiteY299" fmla="*/ 2409585 h 4941646"/>
                <a:gd name="connsiteX300" fmla="*/ 2631899 w 4918970"/>
                <a:gd name="connsiteY300" fmla="*/ 2373108 h 4941646"/>
                <a:gd name="connsiteX301" fmla="*/ 2529392 w 4918970"/>
                <a:gd name="connsiteY301" fmla="*/ 2154648 h 4941646"/>
                <a:gd name="connsiteX302" fmla="*/ 2679116 w 4918970"/>
                <a:gd name="connsiteY302" fmla="*/ 1876497 h 4941646"/>
                <a:gd name="connsiteX303" fmla="*/ 2994995 w 4918970"/>
                <a:gd name="connsiteY303" fmla="*/ 1873358 h 4941646"/>
                <a:gd name="connsiteX304" fmla="*/ 2994526 w 4918970"/>
                <a:gd name="connsiteY304" fmla="*/ 1874172 h 4941646"/>
                <a:gd name="connsiteX305" fmla="*/ 3011997 w 4918970"/>
                <a:gd name="connsiteY305" fmla="*/ 1880172 h 4941646"/>
                <a:gd name="connsiteX306" fmla="*/ 3068145 w 4918970"/>
                <a:gd name="connsiteY306" fmla="*/ 2076348 h 4941646"/>
                <a:gd name="connsiteX307" fmla="*/ 2870171 w 4918970"/>
                <a:gd name="connsiteY307" fmla="*/ 2125814 h 4941646"/>
                <a:gd name="connsiteX308" fmla="*/ 2801095 w 4918970"/>
                <a:gd name="connsiteY308" fmla="*/ 2037967 h 4941646"/>
                <a:gd name="connsiteX309" fmla="*/ 2797201 w 4918970"/>
                <a:gd name="connsiteY309" fmla="*/ 1992482 h 4941646"/>
                <a:gd name="connsiteX310" fmla="*/ 2759157 w 4918970"/>
                <a:gd name="connsiteY310" fmla="*/ 2008973 h 4941646"/>
                <a:gd name="connsiteX311" fmla="*/ 2684056 w 4918970"/>
                <a:gd name="connsiteY311" fmla="*/ 2148498 h 4941646"/>
                <a:gd name="connsiteX312" fmla="*/ 2735473 w 4918970"/>
                <a:gd name="connsiteY312" fmla="*/ 2258077 h 4941646"/>
                <a:gd name="connsiteX313" fmla="*/ 2763794 w 4918970"/>
                <a:gd name="connsiteY313" fmla="*/ 2277388 h 4941646"/>
                <a:gd name="connsiteX314" fmla="*/ 2833373 w 4918970"/>
                <a:gd name="connsiteY314" fmla="*/ 2306107 h 4941646"/>
                <a:gd name="connsiteX315" fmla="*/ 3054924 w 4918970"/>
                <a:gd name="connsiteY315" fmla="*/ 2276426 h 4941646"/>
                <a:gd name="connsiteX316" fmla="*/ 3200618 w 4918970"/>
                <a:gd name="connsiteY316" fmla="*/ 2022445 h 4941646"/>
                <a:gd name="connsiteX317" fmla="*/ 3114395 w 4918970"/>
                <a:gd name="connsiteY317" fmla="*/ 1816222 h 4941646"/>
                <a:gd name="connsiteX318" fmla="*/ 3066418 w 4918970"/>
                <a:gd name="connsiteY318" fmla="*/ 1779737 h 4941646"/>
                <a:gd name="connsiteX319" fmla="*/ 3010286 w 4918970"/>
                <a:gd name="connsiteY319" fmla="*/ 1749573 h 4941646"/>
                <a:gd name="connsiteX320" fmla="*/ 2536778 w 4918970"/>
                <a:gd name="connsiteY320" fmla="*/ 1843873 h 4941646"/>
                <a:gd name="connsiteX321" fmla="*/ 2456830 w 4918970"/>
                <a:gd name="connsiteY321" fmla="*/ 1902128 h 4941646"/>
                <a:gd name="connsiteX322" fmla="*/ 2455345 w 4918970"/>
                <a:gd name="connsiteY322" fmla="*/ 1916822 h 4941646"/>
                <a:gd name="connsiteX323" fmla="*/ 2429696 w 4918970"/>
                <a:gd name="connsiteY323" fmla="*/ 2045788 h 4941646"/>
                <a:gd name="connsiteX324" fmla="*/ 2229545 w 4918970"/>
                <a:gd name="connsiteY324" fmla="*/ 2519902 h 4941646"/>
                <a:gd name="connsiteX325" fmla="*/ 2197254 w 4918970"/>
                <a:gd name="connsiteY325" fmla="*/ 2567245 h 4941646"/>
                <a:gd name="connsiteX326" fmla="*/ 2210207 w 4918970"/>
                <a:gd name="connsiteY326" fmla="*/ 2560344 h 4941646"/>
                <a:gd name="connsiteX327" fmla="*/ 2307035 w 4918970"/>
                <a:gd name="connsiteY327" fmla="*/ 2541967 h 4941646"/>
                <a:gd name="connsiteX328" fmla="*/ 2475482 w 4918970"/>
                <a:gd name="connsiteY328" fmla="*/ 2609099 h 4941646"/>
                <a:gd name="connsiteX329" fmla="*/ 2485730 w 4918970"/>
                <a:gd name="connsiteY329" fmla="*/ 2623253 h 4941646"/>
                <a:gd name="connsiteX330" fmla="*/ 2475481 w 4918970"/>
                <a:gd name="connsiteY330" fmla="*/ 2637407 h 4941646"/>
                <a:gd name="connsiteX331" fmla="*/ 2307035 w 4918970"/>
                <a:gd name="connsiteY331" fmla="*/ 2704540 h 4941646"/>
                <a:gd name="connsiteX332" fmla="*/ 2170449 w 4918970"/>
                <a:gd name="connsiteY332" fmla="*/ 2664984 h 4941646"/>
                <a:gd name="connsiteX333" fmla="*/ 2146378 w 4918970"/>
                <a:gd name="connsiteY333" fmla="*/ 2644149 h 4941646"/>
                <a:gd name="connsiteX334" fmla="*/ 2079343 w 4918970"/>
                <a:gd name="connsiteY334" fmla="*/ 2745459 h 4941646"/>
                <a:gd name="connsiteX335" fmla="*/ 1913424 w 4918970"/>
                <a:gd name="connsiteY335" fmla="*/ 3117982 h 4941646"/>
                <a:gd name="connsiteX336" fmla="*/ 1998251 w 4918970"/>
                <a:gd name="connsiteY336" fmla="*/ 3834996 h 4941646"/>
                <a:gd name="connsiteX337" fmla="*/ 2063140 w 4918970"/>
                <a:gd name="connsiteY337" fmla="*/ 3881282 h 4941646"/>
                <a:gd name="connsiteX338" fmla="*/ 2128893 w 4918970"/>
                <a:gd name="connsiteY338" fmla="*/ 3908853 h 4941646"/>
                <a:gd name="connsiteX339" fmla="*/ 2350607 w 4918970"/>
                <a:gd name="connsiteY339" fmla="*/ 3880408 h 4941646"/>
                <a:gd name="connsiteX340" fmla="*/ 2497715 w 4918970"/>
                <a:gd name="connsiteY340" fmla="*/ 3627243 h 4941646"/>
                <a:gd name="connsiteX341" fmla="*/ 2412642 w 4918970"/>
                <a:gd name="connsiteY341" fmla="*/ 3420533 h 4941646"/>
                <a:gd name="connsiteX342" fmla="*/ 2352977 w 4918970"/>
                <a:gd name="connsiteY342" fmla="*/ 3374633 h 4941646"/>
                <a:gd name="connsiteX343" fmla="*/ 2322100 w 4918970"/>
                <a:gd name="connsiteY343" fmla="*/ 3359763 h 4941646"/>
                <a:gd name="connsiteX344" fmla="*/ 2201492 w 4918970"/>
                <a:gd name="connsiteY344" fmla="*/ 3370025 h 4941646"/>
                <a:gd name="connsiteX345" fmla="*/ 2118211 w 4918970"/>
                <a:gd name="connsiteY345" fmla="*/ 3504827 h 4941646"/>
                <a:gd name="connsiteX346" fmla="*/ 2122951 w 4918970"/>
                <a:gd name="connsiteY346" fmla="*/ 3546019 h 4941646"/>
                <a:gd name="connsiteX347" fmla="*/ 2164289 w 4918970"/>
                <a:gd name="connsiteY347" fmla="*/ 3526650 h 4941646"/>
                <a:gd name="connsiteX348" fmla="*/ 2274904 w 4918970"/>
                <a:gd name="connsiteY348" fmla="*/ 3542548 h 4941646"/>
                <a:gd name="connsiteX349" fmla="*/ 2331052 w 4918970"/>
                <a:gd name="connsiteY349" fmla="*/ 3738732 h 4941646"/>
                <a:gd name="connsiteX350" fmla="*/ 2133078 w 4918970"/>
                <a:gd name="connsiteY350" fmla="*/ 3788198 h 4941646"/>
                <a:gd name="connsiteX351" fmla="*/ 2119146 w 4918970"/>
                <a:gd name="connsiteY351" fmla="*/ 3776068 h 4941646"/>
                <a:gd name="connsiteX352" fmla="*/ 2118677 w 4918970"/>
                <a:gd name="connsiteY352" fmla="*/ 3776880 h 4941646"/>
                <a:gd name="connsiteX353" fmla="*/ 1963455 w 4918970"/>
                <a:gd name="connsiteY353" fmla="*/ 3501751 h 4941646"/>
                <a:gd name="connsiteX354" fmla="*/ 2129486 w 4918970"/>
                <a:gd name="connsiteY354" fmla="*/ 3233007 h 4941646"/>
                <a:gd name="connsiteX355" fmla="*/ 2207762 w 4918970"/>
                <a:gd name="connsiteY355" fmla="*/ 3204486 h 4941646"/>
                <a:gd name="connsiteX356" fmla="*/ 2247867 w 4918970"/>
                <a:gd name="connsiteY356" fmla="*/ 3201172 h 4941646"/>
                <a:gd name="connsiteX357" fmla="*/ 2232236 w 4918970"/>
                <a:gd name="connsiteY357" fmla="*/ 3168950 h 4941646"/>
                <a:gd name="connsiteX358" fmla="*/ 2229363 w 4918970"/>
                <a:gd name="connsiteY358" fmla="*/ 3025925 h 4941646"/>
                <a:gd name="connsiteX359" fmla="*/ 2338456 w 4918970"/>
                <a:gd name="connsiteY359" fmla="*/ 2879719 h 4941646"/>
                <a:gd name="connsiteX360" fmla="*/ 2354880 w 4918970"/>
                <a:gd name="connsiteY360" fmla="*/ 2873445 h 4941646"/>
                <a:gd name="connsiteX361" fmla="*/ 2365964 w 4918970"/>
                <a:gd name="connsiteY361" fmla="*/ 2887090 h 4941646"/>
                <a:gd name="connsiteX362" fmla="*/ 2387340 w 4918970"/>
                <a:gd name="connsiteY362" fmla="*/ 3068255 h 4941646"/>
                <a:gd name="connsiteX363" fmla="*/ 2313339 w 4918970"/>
                <a:gd name="connsiteY363" fmla="*/ 3190681 h 4941646"/>
                <a:gd name="connsiteX364" fmla="*/ 2300031 w 4918970"/>
                <a:gd name="connsiteY364" fmla="*/ 3199699 h 4941646"/>
                <a:gd name="connsiteX365" fmla="*/ 2369931 w 4918970"/>
                <a:gd name="connsiteY365" fmla="*/ 3212550 h 4941646"/>
                <a:gd name="connsiteX366" fmla="*/ 2428272 w 4918970"/>
                <a:gd name="connsiteY366" fmla="*/ 3240645 h 4941646"/>
                <a:gd name="connsiteX367" fmla="*/ 2429241 w 4918970"/>
                <a:gd name="connsiteY367" fmla="*/ 3238966 h 4941646"/>
                <a:gd name="connsiteX368" fmla="*/ 2436692 w 4918970"/>
                <a:gd name="connsiteY368" fmla="*/ 3244699 h 4941646"/>
                <a:gd name="connsiteX369" fmla="*/ 2444991 w 4918970"/>
                <a:gd name="connsiteY369" fmla="*/ 3248696 h 4941646"/>
                <a:gd name="connsiteX370" fmla="*/ 2443946 w 4918970"/>
                <a:gd name="connsiteY370" fmla="*/ 3250279 h 4941646"/>
                <a:gd name="connsiteX371" fmla="*/ 2522808 w 4918970"/>
                <a:gd name="connsiteY371" fmla="*/ 3310948 h 4941646"/>
                <a:gd name="connsiteX372" fmla="*/ 2653099 w 4918970"/>
                <a:gd name="connsiteY372" fmla="*/ 3627532 h 4941646"/>
                <a:gd name="connsiteX373" fmla="*/ 2592491 w 4918970"/>
                <a:gd name="connsiteY373" fmla="*/ 3851638 h 4941646"/>
                <a:gd name="connsiteX374" fmla="*/ 2549418 w 4918970"/>
                <a:gd name="connsiteY374" fmla="*/ 3907558 h 4941646"/>
                <a:gd name="connsiteX375" fmla="*/ 2562428 w 4918970"/>
                <a:gd name="connsiteY375" fmla="*/ 3908496 h 4941646"/>
                <a:gd name="connsiteX376" fmla="*/ 2687729 w 4918970"/>
                <a:gd name="connsiteY376" fmla="*/ 3977518 h 4941646"/>
                <a:gd name="connsiteX377" fmla="*/ 2759800 w 4918970"/>
                <a:gd name="connsiteY377" fmla="*/ 4145101 h 4941646"/>
                <a:gd name="connsiteX378" fmla="*/ 2757022 w 4918970"/>
                <a:gd name="connsiteY378" fmla="*/ 4162460 h 4941646"/>
                <a:gd name="connsiteX379" fmla="*/ 2739663 w 4918970"/>
                <a:gd name="connsiteY379" fmla="*/ 4165237 h 4941646"/>
                <a:gd name="connsiteX380" fmla="*/ 2572081 w 4918970"/>
                <a:gd name="connsiteY380" fmla="*/ 4093167 h 4941646"/>
                <a:gd name="connsiteX381" fmla="*/ 2503058 w 4918970"/>
                <a:gd name="connsiteY381" fmla="*/ 3967867 h 4941646"/>
                <a:gd name="connsiteX382" fmla="*/ 2502371 w 4918970"/>
                <a:gd name="connsiteY382" fmla="*/ 3958335 h 4941646"/>
                <a:gd name="connsiteX383" fmla="*/ 2427798 w 4918970"/>
                <a:gd name="connsiteY383" fmla="*/ 4015263 h 4941646"/>
                <a:gd name="connsiteX384" fmla="*/ 2232329 w 4918970"/>
                <a:gd name="connsiteY384" fmla="*/ 4073606 h 4941646"/>
                <a:gd name="connsiteX385" fmla="*/ 2218633 w 4918970"/>
                <a:gd name="connsiteY385" fmla="*/ 4072875 h 4941646"/>
                <a:gd name="connsiteX386" fmla="*/ 2272337 w 4918970"/>
                <a:gd name="connsiteY386" fmla="*/ 4158898 h 4941646"/>
                <a:gd name="connsiteX387" fmla="*/ 2364192 w 4918970"/>
                <a:gd name="connsiteY387" fmla="*/ 4533287 h 4941646"/>
                <a:gd name="connsiteX388" fmla="*/ 2359669 w 4918970"/>
                <a:gd name="connsiteY388" fmla="*/ 4559743 h 4941646"/>
                <a:gd name="connsiteX389" fmla="*/ 2379450 w 4918970"/>
                <a:gd name="connsiteY389" fmla="*/ 4550148 h 4941646"/>
                <a:gd name="connsiteX390" fmla="*/ 2522475 w 4918970"/>
                <a:gd name="connsiteY390" fmla="*/ 4547273 h 4941646"/>
                <a:gd name="connsiteX391" fmla="*/ 2668681 w 4918970"/>
                <a:gd name="connsiteY391" fmla="*/ 4656368 h 4941646"/>
                <a:gd name="connsiteX392" fmla="*/ 2674956 w 4918970"/>
                <a:gd name="connsiteY392" fmla="*/ 4672791 h 4941646"/>
                <a:gd name="connsiteX393" fmla="*/ 2661310 w 4918970"/>
                <a:gd name="connsiteY393" fmla="*/ 4683876 h 4941646"/>
                <a:gd name="connsiteX394" fmla="*/ 2480145 w 4918970"/>
                <a:gd name="connsiteY394" fmla="*/ 4705251 h 4941646"/>
                <a:gd name="connsiteX395" fmla="*/ 2357718 w 4918970"/>
                <a:gd name="connsiteY395" fmla="*/ 4631251 h 4941646"/>
                <a:gd name="connsiteX396" fmla="*/ 2347296 w 4918970"/>
                <a:gd name="connsiteY396" fmla="*/ 4615869 h 4941646"/>
                <a:gd name="connsiteX397" fmla="*/ 2331028 w 4918970"/>
                <a:gd name="connsiteY397" fmla="*/ 4662657 h 4941646"/>
                <a:gd name="connsiteX398" fmla="*/ 2298826 w 4918970"/>
                <a:gd name="connsiteY398" fmla="*/ 4720121 h 4941646"/>
                <a:gd name="connsiteX399" fmla="*/ 2192432 w 4918970"/>
                <a:gd name="connsiteY399" fmla="*/ 4647203 h 4941646"/>
                <a:gd name="connsiteX400" fmla="*/ 2077891 w 4918970"/>
                <a:gd name="connsiteY400" fmla="*/ 4093146 h 4941646"/>
                <a:gd name="connsiteX401" fmla="*/ 2030142 w 4918970"/>
                <a:gd name="connsiteY401" fmla="*/ 4038512 h 4941646"/>
                <a:gd name="connsiteX402" fmla="*/ 1990057 w 4918970"/>
                <a:gd name="connsiteY402" fmla="*/ 4018513 h 4941646"/>
                <a:gd name="connsiteX403" fmla="*/ 1989796 w 4918970"/>
                <a:gd name="connsiteY403" fmla="*/ 4018975 h 4941646"/>
                <a:gd name="connsiteX404" fmla="*/ 1986827 w 4918970"/>
                <a:gd name="connsiteY404" fmla="*/ 4016902 h 4941646"/>
                <a:gd name="connsiteX405" fmla="*/ 1979367 w 4918970"/>
                <a:gd name="connsiteY405" fmla="*/ 4013180 h 4941646"/>
                <a:gd name="connsiteX406" fmla="*/ 1979985 w 4918970"/>
                <a:gd name="connsiteY406" fmla="*/ 4012124 h 4941646"/>
                <a:gd name="connsiteX407" fmla="*/ 1905212 w 4918970"/>
                <a:gd name="connsiteY407" fmla="*/ 3959905 h 4941646"/>
                <a:gd name="connsiteX408" fmla="*/ 1713204 w 4918970"/>
                <a:gd name="connsiteY408" fmla="*/ 3510714 h 4941646"/>
                <a:gd name="connsiteX409" fmla="*/ 1712753 w 4918970"/>
                <a:gd name="connsiteY409" fmla="*/ 3467954 h 4941646"/>
                <a:gd name="connsiteX410" fmla="*/ 1658348 w 4918970"/>
                <a:gd name="connsiteY410" fmla="*/ 3501613 h 4941646"/>
                <a:gd name="connsiteX411" fmla="*/ 1362288 w 4918970"/>
                <a:gd name="connsiteY411" fmla="*/ 3601394 h 4941646"/>
                <a:gd name="connsiteX412" fmla="*/ 1338188 w 4918970"/>
                <a:gd name="connsiteY412" fmla="*/ 3602827 h 4941646"/>
                <a:gd name="connsiteX413" fmla="*/ 1338250 w 4918970"/>
                <a:gd name="connsiteY413" fmla="*/ 3602937 h 4941646"/>
                <a:gd name="connsiteX414" fmla="*/ 1333477 w 4918970"/>
                <a:gd name="connsiteY414" fmla="*/ 3603107 h 4941646"/>
                <a:gd name="connsiteX415" fmla="*/ 1292186 w 4918970"/>
                <a:gd name="connsiteY415" fmla="*/ 3605562 h 4941646"/>
                <a:gd name="connsiteX416" fmla="*/ 1282307 w 4918970"/>
                <a:gd name="connsiteY416" fmla="*/ 3604941 h 4941646"/>
                <a:gd name="connsiteX417" fmla="*/ 1259058 w 4918970"/>
                <a:gd name="connsiteY417" fmla="*/ 3605775 h 4941646"/>
                <a:gd name="connsiteX418" fmla="*/ 936958 w 4918970"/>
                <a:gd name="connsiteY418" fmla="*/ 3770778 h 4941646"/>
                <a:gd name="connsiteX419" fmla="*/ 918844 w 4918970"/>
                <a:gd name="connsiteY419" fmla="*/ 3810221 h 4941646"/>
                <a:gd name="connsiteX420" fmla="*/ 904767 w 4918970"/>
                <a:gd name="connsiteY420" fmla="*/ 3852730 h 4941646"/>
                <a:gd name="connsiteX421" fmla="*/ 942129 w 4918970"/>
                <a:gd name="connsiteY421" fmla="*/ 4032575 h 4941646"/>
                <a:gd name="connsiteX422" fmla="*/ 1158872 w 4918970"/>
                <a:gd name="connsiteY422" fmla="*/ 4137047 h 4941646"/>
                <a:gd name="connsiteX423" fmla="*/ 1322835 w 4918970"/>
                <a:gd name="connsiteY423" fmla="*/ 4054243 h 4941646"/>
                <a:gd name="connsiteX424" fmla="*/ 1356651 w 4918970"/>
                <a:gd name="connsiteY424" fmla="*/ 4002458 h 4941646"/>
                <a:gd name="connsiteX425" fmla="*/ 1366880 w 4918970"/>
                <a:gd name="connsiteY425" fmla="*/ 3976207 h 4941646"/>
                <a:gd name="connsiteX426" fmla="*/ 1350825 w 4918970"/>
                <a:gd name="connsiteY426" fmla="*/ 3878046 h 4941646"/>
                <a:gd name="connsiteX427" fmla="*/ 1235103 w 4918970"/>
                <a:gd name="connsiteY427" fmla="*/ 3818361 h 4941646"/>
                <a:gd name="connsiteX428" fmla="*/ 1201655 w 4918970"/>
                <a:gd name="connsiteY428" fmla="*/ 3824857 h 4941646"/>
                <a:gd name="connsiteX429" fmla="*/ 1220145 w 4918970"/>
                <a:gd name="connsiteY429" fmla="*/ 3857497 h 4941646"/>
                <a:gd name="connsiteX430" fmla="*/ 1214134 w 4918970"/>
                <a:gd name="connsiteY430" fmla="*/ 3949131 h 4941646"/>
                <a:gd name="connsiteX431" fmla="*/ 1056963 w 4918970"/>
                <a:gd name="connsiteY431" fmla="*/ 4007571 h 4941646"/>
                <a:gd name="connsiteX432" fmla="*/ 1003883 w 4918970"/>
                <a:gd name="connsiteY432" fmla="*/ 3848509 h 4941646"/>
                <a:gd name="connsiteX433" fmla="*/ 1012938 w 4918970"/>
                <a:gd name="connsiteY433" fmla="*/ 3836325 h 4941646"/>
                <a:gd name="connsiteX434" fmla="*/ 1012242 w 4918970"/>
                <a:gd name="connsiteY434" fmla="*/ 3835992 h 4941646"/>
                <a:gd name="connsiteX435" fmla="*/ 1227810 w 4918970"/>
                <a:gd name="connsiteY435" fmla="*/ 3691376 h 4941646"/>
                <a:gd name="connsiteX436" fmla="*/ 1458516 w 4918970"/>
                <a:gd name="connsiteY436" fmla="*/ 3810364 h 4941646"/>
                <a:gd name="connsiteX437" fmla="*/ 1497451 w 4918970"/>
                <a:gd name="connsiteY437" fmla="*/ 3955959 h 4941646"/>
                <a:gd name="connsiteX438" fmla="*/ 1496715 w 4918970"/>
                <a:gd name="connsiteY438" fmla="*/ 3961274 h 4941646"/>
                <a:gd name="connsiteX439" fmla="*/ 1513226 w 4918970"/>
                <a:gd name="connsiteY439" fmla="*/ 3951183 h 4941646"/>
                <a:gd name="connsiteX440" fmla="*/ 1561311 w 4918970"/>
                <a:gd name="connsiteY440" fmla="*/ 3933306 h 4941646"/>
                <a:gd name="connsiteX441" fmla="*/ 1742476 w 4918970"/>
                <a:gd name="connsiteY441" fmla="*/ 3954683 h 4941646"/>
                <a:gd name="connsiteX442" fmla="*/ 1756122 w 4918970"/>
                <a:gd name="connsiteY442" fmla="*/ 3965768 h 4941646"/>
                <a:gd name="connsiteX443" fmla="*/ 1749847 w 4918970"/>
                <a:gd name="connsiteY443" fmla="*/ 3982190 h 4941646"/>
                <a:gd name="connsiteX444" fmla="*/ 1603641 w 4918970"/>
                <a:gd name="connsiteY444" fmla="*/ 4091284 h 4941646"/>
                <a:gd name="connsiteX445" fmla="*/ 1460622 w 4918970"/>
                <a:gd name="connsiteY445" fmla="*/ 4088411 h 4941646"/>
                <a:gd name="connsiteX446" fmla="*/ 1453840 w 4918970"/>
                <a:gd name="connsiteY446" fmla="*/ 4085121 h 4941646"/>
                <a:gd name="connsiteX447" fmla="*/ 1419601 w 4918970"/>
                <a:gd name="connsiteY447" fmla="*/ 4137552 h 4941646"/>
                <a:gd name="connsiteX448" fmla="*/ 1168487 w 4918970"/>
                <a:gd name="connsiteY448" fmla="*/ 4264371 h 4941646"/>
                <a:gd name="connsiteX449" fmla="*/ 901176 w 4918970"/>
                <a:gd name="connsiteY449" fmla="*/ 4176705 h 4941646"/>
                <a:gd name="connsiteX450" fmla="*/ 847574 w 4918970"/>
                <a:gd name="connsiteY450" fmla="*/ 4116718 h 4941646"/>
                <a:gd name="connsiteX451" fmla="*/ 825259 w 4918970"/>
                <a:gd name="connsiteY451" fmla="*/ 4119417 h 4941646"/>
                <a:gd name="connsiteX452" fmla="*/ 458485 w 4918970"/>
                <a:gd name="connsiteY452" fmla="*/ 4327754 h 4941646"/>
                <a:gd name="connsiteX453" fmla="*/ 432251 w 4918970"/>
                <a:gd name="connsiteY453" fmla="*/ 4381186 h 4941646"/>
                <a:gd name="connsiteX454" fmla="*/ 413192 w 4918970"/>
                <a:gd name="connsiteY454" fmla="*/ 4449178 h 4941646"/>
                <a:gd name="connsiteX455" fmla="*/ 471614 w 4918970"/>
                <a:gd name="connsiteY455" fmla="*/ 4670017 h 4941646"/>
                <a:gd name="connsiteX456" fmla="*/ 749050 w 4918970"/>
                <a:gd name="connsiteY456" fmla="*/ 4781711 h 4941646"/>
                <a:gd name="connsiteX457" fmla="*/ 944190 w 4918970"/>
                <a:gd name="connsiteY457" fmla="*/ 4662952 h 4941646"/>
                <a:gd name="connsiteX458" fmla="*/ 980446 w 4918970"/>
                <a:gd name="connsiteY458" fmla="*/ 4595335 h 4941646"/>
                <a:gd name="connsiteX459" fmla="*/ 990196 w 4918970"/>
                <a:gd name="connsiteY459" fmla="*/ 4561858 h 4941646"/>
                <a:gd name="connsiteX460" fmla="*/ 959961 w 4918970"/>
                <a:gd name="connsiteY460" fmla="*/ 4443579 h 4941646"/>
                <a:gd name="connsiteX461" fmla="*/ 812026 w 4918970"/>
                <a:gd name="connsiteY461" fmla="*/ 4383114 h 4941646"/>
                <a:gd name="connsiteX462" fmla="*/ 771834 w 4918970"/>
                <a:gd name="connsiteY462" fmla="*/ 4394668 h 4941646"/>
                <a:gd name="connsiteX463" fmla="*/ 797967 w 4918970"/>
                <a:gd name="connsiteY463" fmla="*/ 4432577 h 4941646"/>
                <a:gd name="connsiteX464" fmla="*/ 800520 w 4918970"/>
                <a:gd name="connsiteY464" fmla="*/ 4545260 h 4941646"/>
                <a:gd name="connsiteX465" fmla="*/ 614674 w 4918970"/>
                <a:gd name="connsiteY465" fmla="*/ 4633695 h 4941646"/>
                <a:gd name="connsiteX466" fmla="*/ 532588 w 4918970"/>
                <a:gd name="connsiteY466" fmla="*/ 4444960 h 4941646"/>
                <a:gd name="connsiteX467" fmla="*/ 542341 w 4918970"/>
                <a:gd name="connsiteY467" fmla="*/ 4429085 h 4941646"/>
                <a:gd name="connsiteX468" fmla="*/ 541456 w 4918970"/>
                <a:gd name="connsiteY468" fmla="*/ 4428753 h 4941646"/>
                <a:gd name="connsiteX469" fmla="*/ 789387 w 4918970"/>
                <a:gd name="connsiteY469" fmla="*/ 4228646 h 4941646"/>
                <a:gd name="connsiteX470" fmla="*/ 873407 w 4918970"/>
                <a:gd name="connsiteY470" fmla="*/ 4227715 h 4941646"/>
                <a:gd name="connsiteX471" fmla="*/ 1084313 w 4918970"/>
                <a:gd name="connsiteY471" fmla="*/ 4349192 h 4941646"/>
                <a:gd name="connsiteX472" fmla="*/ 1144592 w 4918970"/>
                <a:gd name="connsiteY472" fmla="*/ 4584998 h 4941646"/>
                <a:gd name="connsiteX473" fmla="*/ 1133389 w 4918970"/>
                <a:gd name="connsiteY473" fmla="*/ 4623469 h 4941646"/>
                <a:gd name="connsiteX474" fmla="*/ 1165933 w 4918970"/>
                <a:gd name="connsiteY474" fmla="*/ 4617024 h 4941646"/>
                <a:gd name="connsiteX475" fmla="*/ 1336648 w 4918970"/>
                <a:gd name="connsiteY475" fmla="*/ 4658088 h 4941646"/>
                <a:gd name="connsiteX476" fmla="*/ 1476319 w 4918970"/>
                <a:gd name="connsiteY476" fmla="*/ 4833086 h 4941646"/>
                <a:gd name="connsiteX477" fmla="*/ 1478662 w 4918970"/>
                <a:gd name="connsiteY477" fmla="*/ 4854536 h 4941646"/>
                <a:gd name="connsiteX478" fmla="*/ 1459014 w 4918970"/>
                <a:gd name="connsiteY478" fmla="*/ 4863455 h 4941646"/>
                <a:gd name="connsiteX479" fmla="*/ 1237261 w 4918970"/>
                <a:gd name="connsiteY479" fmla="*/ 4832499 h 4941646"/>
                <a:gd name="connsiteX480" fmla="*/ 1114911 w 4918970"/>
                <a:gd name="connsiteY480" fmla="*/ 4706563 h 4941646"/>
                <a:gd name="connsiteX481" fmla="*/ 1107787 w 4918970"/>
                <a:gd name="connsiteY481" fmla="*/ 4686386 h 4941646"/>
                <a:gd name="connsiteX482" fmla="*/ 1071110 w 4918970"/>
                <a:gd name="connsiteY482" fmla="*/ 4754786 h 4941646"/>
                <a:gd name="connsiteX483" fmla="*/ 772312 w 4918970"/>
                <a:gd name="connsiteY483" fmla="*/ 4936631 h 4941646"/>
                <a:gd name="connsiteX484" fmla="*/ 347500 w 4918970"/>
                <a:gd name="connsiteY484" fmla="*/ 4765606 h 4941646"/>
                <a:gd name="connsiteX485" fmla="*/ 332275 w 4918970"/>
                <a:gd name="connsiteY485" fmla="*/ 4740143 h 4941646"/>
                <a:gd name="connsiteX486" fmla="*/ 325130 w 4918970"/>
                <a:gd name="connsiteY486" fmla="*/ 4762098 h 4941646"/>
                <a:gd name="connsiteX487" fmla="*/ 233543 w 4918970"/>
                <a:gd name="connsiteY487" fmla="*/ 4861170 h 4941646"/>
                <a:gd name="connsiteX488" fmla="*/ 63786 w 4918970"/>
                <a:gd name="connsiteY488" fmla="*/ 4889174 h 4941646"/>
                <a:gd name="connsiteX489" fmla="*/ 48522 w 4918970"/>
                <a:gd name="connsiteY489" fmla="*/ 4882697 h 4941646"/>
                <a:gd name="connsiteX490" fmla="*/ 49913 w 4918970"/>
                <a:gd name="connsiteY490" fmla="*/ 4866175 h 4941646"/>
                <a:gd name="connsiteX491" fmla="*/ 153873 w 4918970"/>
                <a:gd name="connsiteY491" fmla="*/ 4729084 h 4941646"/>
                <a:gd name="connsiteX492" fmla="*/ 284231 w 4918970"/>
                <a:gd name="connsiteY492" fmla="*/ 4694287 h 4941646"/>
                <a:gd name="connsiteX493" fmla="*/ 307227 w 4918970"/>
                <a:gd name="connsiteY493" fmla="*/ 4698253 h 4941646"/>
                <a:gd name="connsiteX494" fmla="*/ 293168 w 4918970"/>
                <a:gd name="connsiteY494" fmla="*/ 4674739 h 4941646"/>
                <a:gd name="connsiteX495" fmla="*/ 270323 w 4918970"/>
                <a:gd name="connsiteY495" fmla="*/ 4368629 h 4941646"/>
                <a:gd name="connsiteX496" fmla="*/ 284548 w 4918970"/>
                <a:gd name="connsiteY496" fmla="*/ 4328406 h 4941646"/>
                <a:gd name="connsiteX497" fmla="*/ 283726 w 4918970"/>
                <a:gd name="connsiteY497" fmla="*/ 4328098 h 4941646"/>
                <a:gd name="connsiteX498" fmla="*/ 287408 w 4918970"/>
                <a:gd name="connsiteY498" fmla="*/ 4320319 h 4941646"/>
                <a:gd name="connsiteX499" fmla="*/ 290630 w 4918970"/>
                <a:gd name="connsiteY499" fmla="*/ 4311206 h 4941646"/>
                <a:gd name="connsiteX500" fmla="*/ 291536 w 4918970"/>
                <a:gd name="connsiteY500" fmla="*/ 4311597 h 4941646"/>
                <a:gd name="connsiteX501" fmla="*/ 315794 w 4918970"/>
                <a:gd name="connsiteY501" fmla="*/ 4260335 h 4941646"/>
                <a:gd name="connsiteX502" fmla="*/ 719506 w 4918970"/>
                <a:gd name="connsiteY502" fmla="*/ 3985998 h 4941646"/>
                <a:gd name="connsiteX503" fmla="*/ 780948 w 4918970"/>
                <a:gd name="connsiteY503" fmla="*/ 3973295 h 4941646"/>
                <a:gd name="connsiteX504" fmla="*/ 780381 w 4918970"/>
                <a:gd name="connsiteY504" fmla="*/ 3971460 h 4941646"/>
                <a:gd name="connsiteX505" fmla="*/ 775378 w 4918970"/>
                <a:gd name="connsiteY505" fmla="*/ 3924003 h 4941646"/>
                <a:gd name="connsiteX506" fmla="*/ 752527 w 4918970"/>
                <a:gd name="connsiteY506" fmla="*/ 3939676 h 4941646"/>
                <a:gd name="connsiteX507" fmla="*/ 366592 w 4918970"/>
                <a:gd name="connsiteY507" fmla="*/ 4026020 h 4941646"/>
                <a:gd name="connsiteX508" fmla="*/ 302733 w 4918970"/>
                <a:gd name="connsiteY508" fmla="*/ 4008370 h 4941646"/>
                <a:gd name="connsiteX509" fmla="*/ 302616 w 4918970"/>
                <a:gd name="connsiteY509" fmla="*/ 4008711 h 4941646"/>
                <a:gd name="connsiteX510" fmla="*/ 299957 w 4918970"/>
                <a:gd name="connsiteY510" fmla="*/ 4007602 h 4941646"/>
                <a:gd name="connsiteX511" fmla="*/ 297629 w 4918970"/>
                <a:gd name="connsiteY511" fmla="*/ 4006959 h 4941646"/>
                <a:gd name="connsiteX512" fmla="*/ 297734 w 4918970"/>
                <a:gd name="connsiteY512" fmla="*/ 4006674 h 4941646"/>
                <a:gd name="connsiteX513" fmla="*/ 286645 w 4918970"/>
                <a:gd name="connsiteY513" fmla="*/ 4002049 h 4941646"/>
                <a:gd name="connsiteX514" fmla="*/ 287455 w 4918970"/>
                <a:gd name="connsiteY514" fmla="*/ 4013393 h 4941646"/>
                <a:gd name="connsiteX515" fmla="*/ 247552 w 4918970"/>
                <a:gd name="connsiteY515" fmla="*/ 4119307 h 4941646"/>
                <a:gd name="connsiteX516" fmla="*/ 124460 w 4918970"/>
                <a:gd name="connsiteY516" fmla="*/ 4194665 h 4941646"/>
                <a:gd name="connsiteX517" fmla="*/ 110552 w 4918970"/>
                <a:gd name="connsiteY517" fmla="*/ 4194450 h 4941646"/>
                <a:gd name="connsiteX518" fmla="*/ 106417 w 4918970"/>
                <a:gd name="connsiteY518" fmla="*/ 4181170 h 4941646"/>
                <a:gd name="connsiteX519" fmla="*/ 143933 w 4918970"/>
                <a:gd name="connsiteY519" fmla="*/ 4041803 h 4941646"/>
                <a:gd name="connsiteX520" fmla="*/ 201808 w 4918970"/>
                <a:gd name="connsiteY520" fmla="*/ 3988849 h 4941646"/>
                <a:gd name="connsiteX521" fmla="*/ 231767 w 4918970"/>
                <a:gd name="connsiteY521" fmla="*/ 3974775 h 4941646"/>
                <a:gd name="connsiteX522" fmla="*/ 189176 w 4918970"/>
                <a:gd name="connsiteY522" fmla="*/ 3948821 h 4941646"/>
                <a:gd name="connsiteX523" fmla="*/ 133166 w 4918970"/>
                <a:gd name="connsiteY523" fmla="*/ 3898689 h 4941646"/>
                <a:gd name="connsiteX524" fmla="*/ 41109 w 4918970"/>
                <a:gd name="connsiteY524" fmla="*/ 3727050 h 4941646"/>
                <a:gd name="connsiteX525" fmla="*/ 161388 w 4918970"/>
                <a:gd name="connsiteY525" fmla="*/ 3389507 h 4941646"/>
                <a:gd name="connsiteX526" fmla="*/ 365829 w 4918970"/>
                <a:gd name="connsiteY526" fmla="*/ 3312723 h 4941646"/>
                <a:gd name="connsiteX527" fmla="*/ 375070 w 4918970"/>
                <a:gd name="connsiteY527" fmla="*/ 3312901 h 4941646"/>
                <a:gd name="connsiteX528" fmla="*/ 374562 w 4918970"/>
                <a:gd name="connsiteY528" fmla="*/ 3312625 h 4941646"/>
                <a:gd name="connsiteX529" fmla="*/ 327092 w 4918970"/>
                <a:gd name="connsiteY529" fmla="*/ 3273063 h 4941646"/>
                <a:gd name="connsiteX530" fmla="*/ 250395 w 4918970"/>
                <a:gd name="connsiteY530" fmla="*/ 2971203 h 4941646"/>
                <a:gd name="connsiteX531" fmla="*/ 333621 w 4918970"/>
                <a:gd name="connsiteY531" fmla="*/ 2833033 h 4941646"/>
                <a:gd name="connsiteX532" fmla="*/ 435592 w 4918970"/>
                <a:gd name="connsiteY532" fmla="*/ 2767916 h 4941646"/>
                <a:gd name="connsiteX533" fmla="*/ 471059 w 4918970"/>
                <a:gd name="connsiteY533" fmla="*/ 2756771 h 4941646"/>
                <a:gd name="connsiteX534" fmla="*/ 470992 w 4918970"/>
                <a:gd name="connsiteY534" fmla="*/ 2756517 h 4941646"/>
                <a:gd name="connsiteX535" fmla="*/ 472886 w 4918970"/>
                <a:gd name="connsiteY535" fmla="*/ 2756198 h 4941646"/>
                <a:gd name="connsiteX536" fmla="*/ 475071 w 4918970"/>
                <a:gd name="connsiteY536" fmla="*/ 2755511 h 4941646"/>
                <a:gd name="connsiteX537" fmla="*/ 475144 w 4918970"/>
                <a:gd name="connsiteY537" fmla="*/ 2755816 h 4941646"/>
                <a:gd name="connsiteX538" fmla="*/ 527092 w 4918970"/>
                <a:gd name="connsiteY538" fmla="*/ 2747047 h 4941646"/>
                <a:gd name="connsiteX539" fmla="*/ 830038 w 4918970"/>
                <a:gd name="connsiteY539" fmla="*/ 2859786 h 4941646"/>
                <a:gd name="connsiteX540" fmla="*/ 891461 w 4918970"/>
                <a:gd name="connsiteY540" fmla="*/ 2920919 h 4941646"/>
                <a:gd name="connsiteX541" fmla="*/ 953876 w 4918970"/>
                <a:gd name="connsiteY541" fmla="*/ 2838945 h 4941646"/>
                <a:gd name="connsiteX542" fmla="*/ 1047311 w 4918970"/>
                <a:gd name="connsiteY542" fmla="*/ 2766790 h 4941646"/>
                <a:gd name="connsiteX543" fmla="*/ 1271471 w 4918970"/>
                <a:gd name="connsiteY543" fmla="*/ 2706391 h 4941646"/>
                <a:gd name="connsiteX544" fmla="*/ 1442318 w 4918970"/>
                <a:gd name="connsiteY544" fmla="*/ 2740090 h 4941646"/>
                <a:gd name="connsiteX545" fmla="*/ 1474465 w 4918970"/>
                <a:gd name="connsiteY545" fmla="*/ 2755904 h 4941646"/>
                <a:gd name="connsiteX546" fmla="*/ 1482100 w 4918970"/>
                <a:gd name="connsiteY546" fmla="*/ 2725130 h 4941646"/>
                <a:gd name="connsiteX547" fmla="*/ 1571467 w 4918970"/>
                <a:gd name="connsiteY547" fmla="*/ 2613425 h 4941646"/>
                <a:gd name="connsiteX548" fmla="*/ 1748880 w 4918970"/>
                <a:gd name="connsiteY548" fmla="*/ 2570968 h 4941646"/>
                <a:gd name="connsiteX549" fmla="*/ 1765513 w 4918970"/>
                <a:gd name="connsiteY549" fmla="*/ 2576663 h 4941646"/>
                <a:gd name="connsiteX550" fmla="*/ 1765291 w 4918970"/>
                <a:gd name="connsiteY550" fmla="*/ 2594242 h 4941646"/>
                <a:gd name="connsiteX551" fmla="*/ 1665714 w 4918970"/>
                <a:gd name="connsiteY551" fmla="*/ 2747090 h 4941646"/>
                <a:gd name="connsiteX552" fmla="*/ 1575449 w 4918970"/>
                <a:gd name="connsiteY552" fmla="*/ 2788114 h 4941646"/>
                <a:gd name="connsiteX553" fmla="*/ 1532152 w 4918970"/>
                <a:gd name="connsiteY553" fmla="*/ 2793541 h 4941646"/>
                <a:gd name="connsiteX554" fmla="*/ 1548269 w 4918970"/>
                <a:gd name="connsiteY554" fmla="*/ 2804530 h 4941646"/>
                <a:gd name="connsiteX555" fmla="*/ 1650776 w 4918970"/>
                <a:gd name="connsiteY555" fmla="*/ 3022990 h 4941646"/>
                <a:gd name="connsiteX556" fmla="*/ 1501052 w 4918970"/>
                <a:gd name="connsiteY556" fmla="*/ 3301149 h 4941646"/>
                <a:gd name="connsiteX557" fmla="*/ 1185181 w 4918970"/>
                <a:gd name="connsiteY557" fmla="*/ 3304288 h 4941646"/>
                <a:gd name="connsiteX558" fmla="*/ 1185650 w 4918970"/>
                <a:gd name="connsiteY558" fmla="*/ 3303475 h 4941646"/>
                <a:gd name="connsiteX559" fmla="*/ 1168179 w 4918970"/>
                <a:gd name="connsiteY559" fmla="*/ 3297475 h 4941646"/>
                <a:gd name="connsiteX560" fmla="*/ 1112032 w 4918970"/>
                <a:gd name="connsiteY560" fmla="*/ 3101290 h 4941646"/>
                <a:gd name="connsiteX561" fmla="*/ 1310004 w 4918970"/>
                <a:gd name="connsiteY561" fmla="*/ 3051824 h 4941646"/>
                <a:gd name="connsiteX562" fmla="*/ 1379081 w 4918970"/>
                <a:gd name="connsiteY562" fmla="*/ 3139671 h 4941646"/>
                <a:gd name="connsiteX563" fmla="*/ 1382976 w 4918970"/>
                <a:gd name="connsiteY563" fmla="*/ 3185155 h 4941646"/>
                <a:gd name="connsiteX564" fmla="*/ 1421019 w 4918970"/>
                <a:gd name="connsiteY564" fmla="*/ 3168665 h 4941646"/>
                <a:gd name="connsiteX565" fmla="*/ 1496112 w 4918970"/>
                <a:gd name="connsiteY565" fmla="*/ 3029140 h 4941646"/>
                <a:gd name="connsiteX566" fmla="*/ 1444703 w 4918970"/>
                <a:gd name="connsiteY566" fmla="*/ 2919561 h 4941646"/>
                <a:gd name="connsiteX567" fmla="*/ 1416382 w 4918970"/>
                <a:gd name="connsiteY567" fmla="*/ 2900250 h 4941646"/>
                <a:gd name="connsiteX568" fmla="*/ 1346804 w 4918970"/>
                <a:gd name="connsiteY568" fmla="*/ 2871532 h 4941646"/>
                <a:gd name="connsiteX569" fmla="*/ 1125252 w 4918970"/>
                <a:gd name="connsiteY569" fmla="*/ 2901212 h 4941646"/>
                <a:gd name="connsiteX570" fmla="*/ 979558 w 4918970"/>
                <a:gd name="connsiteY570" fmla="*/ 3155193 h 4941646"/>
                <a:gd name="connsiteX571" fmla="*/ 1065781 w 4918970"/>
                <a:gd name="connsiteY571" fmla="*/ 3361426 h 4941646"/>
                <a:gd name="connsiteX572" fmla="*/ 1112129 w 4918970"/>
                <a:gd name="connsiteY572" fmla="*/ 3396670 h 4941646"/>
                <a:gd name="connsiteX573" fmla="*/ 1167119 w 4918970"/>
                <a:gd name="connsiteY573" fmla="*/ 3426954 h 4941646"/>
                <a:gd name="connsiteX574" fmla="*/ 1642841 w 4918970"/>
                <a:gd name="connsiteY574" fmla="*/ 3334132 h 4941646"/>
                <a:gd name="connsiteX575" fmla="*/ 1723066 w 4918970"/>
                <a:gd name="connsiteY575" fmla="*/ 3275705 h 4941646"/>
                <a:gd name="connsiteX576" fmla="*/ 1723871 w 4918970"/>
                <a:gd name="connsiteY576" fmla="*/ 3267252 h 4941646"/>
                <a:gd name="connsiteX577" fmla="*/ 1749278 w 4918970"/>
                <a:gd name="connsiteY577" fmla="*/ 3136731 h 4941646"/>
                <a:gd name="connsiteX578" fmla="*/ 1885391 w 4918970"/>
                <a:gd name="connsiteY578" fmla="*/ 2774066 h 4941646"/>
                <a:gd name="connsiteX579" fmla="*/ 1892863 w 4918970"/>
                <a:gd name="connsiteY579" fmla="*/ 2760730 h 4941646"/>
                <a:gd name="connsiteX580" fmla="*/ 1883647 w 4918970"/>
                <a:gd name="connsiteY580" fmla="*/ 2755317 h 4941646"/>
                <a:gd name="connsiteX581" fmla="*/ 1800233 w 4918970"/>
                <a:gd name="connsiteY581" fmla="*/ 2593083 h 4941646"/>
                <a:gd name="connsiteX582" fmla="*/ 1851273 w 4918970"/>
                <a:gd name="connsiteY582" fmla="*/ 2417948 h 4941646"/>
                <a:gd name="connsiteX583" fmla="*/ 1864461 w 4918970"/>
                <a:gd name="connsiteY583" fmla="*/ 2406324 h 4941646"/>
                <a:gd name="connsiteX584" fmla="*/ 1879621 w 4918970"/>
                <a:gd name="connsiteY584" fmla="*/ 2415227 h 4941646"/>
                <a:gd name="connsiteX585" fmla="*/ 1963035 w 4918970"/>
                <a:gd name="connsiteY585" fmla="*/ 2577461 h 4941646"/>
                <a:gd name="connsiteX586" fmla="*/ 1963114 w 4918970"/>
                <a:gd name="connsiteY586" fmla="*/ 2628761 h 4941646"/>
                <a:gd name="connsiteX587" fmla="*/ 1960205 w 4918970"/>
                <a:gd name="connsiteY587" fmla="*/ 2643795 h 4941646"/>
                <a:gd name="connsiteX588" fmla="*/ 2025217 w 4918970"/>
                <a:gd name="connsiteY588" fmla="*/ 2548400 h 4941646"/>
                <a:gd name="connsiteX589" fmla="*/ 2024468 w 4918970"/>
                <a:gd name="connsiteY589" fmla="*/ 2547577 h 4941646"/>
                <a:gd name="connsiteX590" fmla="*/ 2265586 w 4918970"/>
                <a:gd name="connsiteY590" fmla="*/ 2063542 h 4941646"/>
                <a:gd name="connsiteX591" fmla="*/ 2124212 w 4918970"/>
                <a:gd name="connsiteY591" fmla="*/ 1299884 h 4941646"/>
                <a:gd name="connsiteX592" fmla="*/ 2124792 w 4918970"/>
                <a:gd name="connsiteY592" fmla="*/ 1298877 h 4941646"/>
                <a:gd name="connsiteX593" fmla="*/ 2058300 w 4918970"/>
                <a:gd name="connsiteY593" fmla="*/ 1269084 h 4941646"/>
                <a:gd name="connsiteX594" fmla="*/ 1833426 w 4918970"/>
                <a:gd name="connsiteY594" fmla="*/ 1293197 h 4941646"/>
                <a:gd name="connsiteX595" fmla="*/ 1680840 w 4918970"/>
                <a:gd name="connsiteY595" fmla="*/ 1547045 h 4941646"/>
                <a:gd name="connsiteX596" fmla="*/ 1765051 w 4918970"/>
                <a:gd name="connsiteY596" fmla="*/ 1756945 h 4941646"/>
                <a:gd name="connsiteX597" fmla="*/ 1820301 w 4918970"/>
                <a:gd name="connsiteY597" fmla="*/ 1799930 h 4941646"/>
                <a:gd name="connsiteX598" fmla="*/ 1820419 w 4918970"/>
                <a:gd name="connsiteY598" fmla="*/ 1799752 h 4941646"/>
                <a:gd name="connsiteX599" fmla="*/ 1978676 w 4918970"/>
                <a:gd name="connsiteY599" fmla="*/ 1807621 h 4941646"/>
                <a:gd name="connsiteX600" fmla="*/ 2061957 w 4918970"/>
                <a:gd name="connsiteY600" fmla="*/ 1672820 h 4941646"/>
                <a:gd name="connsiteX601" fmla="*/ 2057217 w 4918970"/>
                <a:gd name="connsiteY601" fmla="*/ 1631628 h 4941646"/>
                <a:gd name="connsiteX602" fmla="*/ 2015879 w 4918970"/>
                <a:gd name="connsiteY602" fmla="*/ 1650997 h 4941646"/>
                <a:gd name="connsiteX603" fmla="*/ 1905264 w 4918970"/>
                <a:gd name="connsiteY603" fmla="*/ 1635099 h 4941646"/>
                <a:gd name="connsiteX604" fmla="*/ 1849116 w 4918970"/>
                <a:gd name="connsiteY604" fmla="*/ 1438916 h 4941646"/>
                <a:gd name="connsiteX605" fmla="*/ 2047090 w 4918970"/>
                <a:gd name="connsiteY605" fmla="*/ 1389450 h 4941646"/>
                <a:gd name="connsiteX606" fmla="*/ 2061022 w 4918970"/>
                <a:gd name="connsiteY606" fmla="*/ 1401579 h 4941646"/>
                <a:gd name="connsiteX607" fmla="*/ 2061491 w 4918970"/>
                <a:gd name="connsiteY607" fmla="*/ 1400767 h 4941646"/>
                <a:gd name="connsiteX608" fmla="*/ 2216713 w 4918970"/>
                <a:gd name="connsiteY608" fmla="*/ 1675895 h 4941646"/>
                <a:gd name="connsiteX609" fmla="*/ 2050681 w 4918970"/>
                <a:gd name="connsiteY609" fmla="*/ 1944630 h 4941646"/>
                <a:gd name="connsiteX610" fmla="*/ 1992462 w 4918970"/>
                <a:gd name="connsiteY610" fmla="*/ 1968071 h 4941646"/>
                <a:gd name="connsiteX611" fmla="*/ 1933487 w 4918970"/>
                <a:gd name="connsiteY611" fmla="*/ 1978911 h 4941646"/>
                <a:gd name="connsiteX612" fmla="*/ 1947932 w 4918970"/>
                <a:gd name="connsiteY612" fmla="*/ 2008688 h 4941646"/>
                <a:gd name="connsiteX613" fmla="*/ 1950805 w 4918970"/>
                <a:gd name="connsiteY613" fmla="*/ 2151713 h 4941646"/>
                <a:gd name="connsiteX614" fmla="*/ 1841712 w 4918970"/>
                <a:gd name="connsiteY614" fmla="*/ 2297919 h 4941646"/>
                <a:gd name="connsiteX615" fmla="*/ 1825288 w 4918970"/>
                <a:gd name="connsiteY615" fmla="*/ 2304193 h 4941646"/>
                <a:gd name="connsiteX616" fmla="*/ 1814204 w 4918970"/>
                <a:gd name="connsiteY616" fmla="*/ 2290548 h 4941646"/>
                <a:gd name="connsiteX617" fmla="*/ 1792828 w 4918970"/>
                <a:gd name="connsiteY617" fmla="*/ 2109383 h 4941646"/>
                <a:gd name="connsiteX618" fmla="*/ 1866829 w 4918970"/>
                <a:gd name="connsiteY618" fmla="*/ 1986956 h 4941646"/>
                <a:gd name="connsiteX619" fmla="*/ 1879518 w 4918970"/>
                <a:gd name="connsiteY619" fmla="*/ 1978359 h 4941646"/>
                <a:gd name="connsiteX620" fmla="*/ 1870375 w 4918970"/>
                <a:gd name="connsiteY620" fmla="*/ 1978207 h 4941646"/>
                <a:gd name="connsiteX621" fmla="*/ 1810237 w 4918970"/>
                <a:gd name="connsiteY621" fmla="*/ 1965088 h 4941646"/>
                <a:gd name="connsiteX622" fmla="*/ 1750045 w 4918970"/>
                <a:gd name="connsiteY622" fmla="*/ 1936101 h 4941646"/>
                <a:gd name="connsiteX623" fmla="*/ 1749147 w 4918970"/>
                <a:gd name="connsiteY623" fmla="*/ 1937640 h 4941646"/>
                <a:gd name="connsiteX624" fmla="*/ 1742500 w 4918970"/>
                <a:gd name="connsiteY624" fmla="*/ 1932468 h 4941646"/>
                <a:gd name="connsiteX625" fmla="*/ 1735176 w 4918970"/>
                <a:gd name="connsiteY625" fmla="*/ 1928942 h 4941646"/>
                <a:gd name="connsiteX626" fmla="*/ 1736124 w 4918970"/>
                <a:gd name="connsiteY626" fmla="*/ 1927507 h 4941646"/>
                <a:gd name="connsiteX627" fmla="*/ 1655361 w 4918970"/>
                <a:gd name="connsiteY627" fmla="*/ 1864680 h 4941646"/>
                <a:gd name="connsiteX628" fmla="*/ 1559676 w 4918970"/>
                <a:gd name="connsiteY628" fmla="*/ 1718695 h 4941646"/>
                <a:gd name="connsiteX629" fmla="*/ 1551680 w 4918970"/>
                <a:gd name="connsiteY629" fmla="*/ 1691464 h 4941646"/>
                <a:gd name="connsiteX630" fmla="*/ 1548839 w 4918970"/>
                <a:gd name="connsiteY630" fmla="*/ 1699861 h 4941646"/>
                <a:gd name="connsiteX631" fmla="*/ 1406967 w 4918970"/>
                <a:gd name="connsiteY631" fmla="*/ 1814530 h 4941646"/>
                <a:gd name="connsiteX632" fmla="*/ 1225111 w 4918970"/>
                <a:gd name="connsiteY632" fmla="*/ 1800177 h 4941646"/>
                <a:gd name="connsiteX633" fmla="*/ 1211047 w 4918970"/>
                <a:gd name="connsiteY633" fmla="*/ 1789629 h 4941646"/>
                <a:gd name="connsiteX634" fmla="*/ 1216682 w 4918970"/>
                <a:gd name="connsiteY634" fmla="*/ 1772975 h 4941646"/>
                <a:gd name="connsiteX635" fmla="*/ 1358558 w 4918970"/>
                <a:gd name="connsiteY635" fmla="*/ 1658308 h 4941646"/>
                <a:gd name="connsiteX636" fmla="*/ 1540410 w 4918970"/>
                <a:gd name="connsiteY636" fmla="*/ 1672659 h 4941646"/>
                <a:gd name="connsiteX637" fmla="*/ 1547783 w 4918970"/>
                <a:gd name="connsiteY637" fmla="*/ 1678190 h 4941646"/>
                <a:gd name="connsiteX638" fmla="*/ 1534861 w 4918970"/>
                <a:gd name="connsiteY638" fmla="*/ 1634179 h 4941646"/>
                <a:gd name="connsiteX639" fmla="*/ 1527107 w 4918970"/>
                <a:gd name="connsiteY639" fmla="*/ 1545003 h 4941646"/>
                <a:gd name="connsiteX640" fmla="*/ 1759495 w 4918970"/>
                <a:gd name="connsiteY640" fmla="*/ 1158392 h 4941646"/>
                <a:gd name="connsiteX641" fmla="*/ 1870340 w 4918970"/>
                <a:gd name="connsiteY641" fmla="*/ 1115575 h 4941646"/>
                <a:gd name="connsiteX642" fmla="*/ 1962100 w 4918970"/>
                <a:gd name="connsiteY642" fmla="*/ 1105952 h 4941646"/>
                <a:gd name="connsiteX643" fmla="*/ 1904225 w 4918970"/>
                <a:gd name="connsiteY643" fmla="*/ 1012071 h 4941646"/>
                <a:gd name="connsiteX644" fmla="*/ 1847799 w 4918970"/>
                <a:gd name="connsiteY644" fmla="*/ 517974 h 4941646"/>
                <a:gd name="connsiteX645" fmla="*/ 1883586 w 4918970"/>
                <a:gd name="connsiteY645" fmla="*/ 457675 h 4941646"/>
                <a:gd name="connsiteX646" fmla="*/ 1881986 w 4918970"/>
                <a:gd name="connsiteY646" fmla="*/ 456591 h 4941646"/>
                <a:gd name="connsiteX647" fmla="*/ 1888714 w 4918970"/>
                <a:gd name="connsiteY647" fmla="*/ 449036 h 4941646"/>
                <a:gd name="connsiteX648" fmla="*/ 1893876 w 4918970"/>
                <a:gd name="connsiteY648" fmla="*/ 440336 h 4941646"/>
                <a:gd name="connsiteX649" fmla="*/ 1895449 w 4918970"/>
                <a:gd name="connsiteY649" fmla="*/ 441470 h 4941646"/>
                <a:gd name="connsiteX650" fmla="*/ 1946490 w 4918970"/>
                <a:gd name="connsiteY650" fmla="*/ 384136 h 4941646"/>
                <a:gd name="connsiteX651" fmla="*/ 1968652 w 4918970"/>
                <a:gd name="connsiteY651" fmla="*/ 368534 h 4941646"/>
                <a:gd name="connsiteX652" fmla="*/ 1909373 w 4918970"/>
                <a:gd name="connsiteY652" fmla="*/ 358232 h 4941646"/>
                <a:gd name="connsiteX653" fmla="*/ 1826558 w 4918970"/>
                <a:gd name="connsiteY653" fmla="*/ 303712 h 4941646"/>
                <a:gd name="connsiteX654" fmla="*/ 1751877 w 4918970"/>
                <a:gd name="connsiteY654" fmla="*/ 137278 h 4941646"/>
                <a:gd name="connsiteX655" fmla="*/ 1754383 w 4918970"/>
                <a:gd name="connsiteY655" fmla="*/ 119877 h 4941646"/>
                <a:gd name="connsiteX656" fmla="*/ 4511458 w 4918970"/>
                <a:gd name="connsiteY656" fmla="*/ 4639 h 4941646"/>
                <a:gd name="connsiteX657" fmla="*/ 4799030 w 4918970"/>
                <a:gd name="connsiteY657" fmla="*/ 177844 h 4941646"/>
                <a:gd name="connsiteX658" fmla="*/ 4826415 w 4918970"/>
                <a:gd name="connsiteY658" fmla="*/ 432711 h 4941646"/>
                <a:gd name="connsiteX659" fmla="*/ 4795970 w 4918970"/>
                <a:gd name="connsiteY659" fmla="*/ 500816 h 4941646"/>
                <a:gd name="connsiteX660" fmla="*/ 4797223 w 4918970"/>
                <a:gd name="connsiteY660" fmla="*/ 501491 h 4941646"/>
                <a:gd name="connsiteX661" fmla="*/ 4793180 w 4918970"/>
                <a:gd name="connsiteY661" fmla="*/ 507059 h 4941646"/>
                <a:gd name="connsiteX662" fmla="*/ 4790329 w 4918970"/>
                <a:gd name="connsiteY662" fmla="*/ 513436 h 4941646"/>
                <a:gd name="connsiteX663" fmla="*/ 4789101 w 4918970"/>
                <a:gd name="connsiteY663" fmla="*/ 512678 h 4941646"/>
                <a:gd name="connsiteX664" fmla="*/ 4760754 w 4918970"/>
                <a:gd name="connsiteY664" fmla="*/ 551715 h 4941646"/>
                <a:gd name="connsiteX665" fmla="*/ 4595801 w 4918970"/>
                <a:gd name="connsiteY665" fmla="*/ 623232 h 4941646"/>
                <a:gd name="connsiteX666" fmla="*/ 4391957 w 4918970"/>
                <a:gd name="connsiteY666" fmla="*/ 505591 h 4941646"/>
                <a:gd name="connsiteX667" fmla="*/ 4396591 w 4918970"/>
                <a:gd name="connsiteY667" fmla="*/ 270283 h 4941646"/>
                <a:gd name="connsiteX668" fmla="*/ 4397185 w 4918970"/>
                <a:gd name="connsiteY668" fmla="*/ 270650 h 4941646"/>
                <a:gd name="connsiteX669" fmla="*/ 4402039 w 4918970"/>
                <a:gd name="connsiteY669" fmla="*/ 257772 h 4941646"/>
                <a:gd name="connsiteX670" fmla="*/ 4549379 w 4918970"/>
                <a:gd name="connsiteY670" fmla="*/ 220288 h 4941646"/>
                <a:gd name="connsiteX671" fmla="*/ 4581849 w 4918970"/>
                <a:gd name="connsiteY671" fmla="*/ 368813 h 4941646"/>
                <a:gd name="connsiteX672" fmla="*/ 4514904 w 4918970"/>
                <a:gd name="connsiteY672" fmla="*/ 418316 h 4941646"/>
                <a:gd name="connsiteX673" fmla="*/ 4480945 w 4918970"/>
                <a:gd name="connsiteY673" fmla="*/ 420212 h 4941646"/>
                <a:gd name="connsiteX674" fmla="*/ 4492386 w 4918970"/>
                <a:gd name="connsiteY674" fmla="*/ 448907 h 4941646"/>
                <a:gd name="connsiteX675" fmla="*/ 4594635 w 4918970"/>
                <a:gd name="connsiteY675" fmla="*/ 507915 h 4941646"/>
                <a:gd name="connsiteX676" fmla="*/ 4695668 w 4918970"/>
                <a:gd name="connsiteY676" fmla="*/ 446851 h 4941646"/>
                <a:gd name="connsiteX677" fmla="*/ 4698368 w 4918970"/>
                <a:gd name="connsiteY677" fmla="*/ 448304 h 4941646"/>
                <a:gd name="connsiteX678" fmla="*/ 4719468 w 4918970"/>
                <a:gd name="connsiteY678" fmla="*/ 401104 h 4941646"/>
                <a:gd name="connsiteX679" fmla="*/ 4701238 w 4918970"/>
                <a:gd name="connsiteY679" fmla="*/ 231444 h 4941646"/>
                <a:gd name="connsiteX680" fmla="*/ 4509807 w 4918970"/>
                <a:gd name="connsiteY680" fmla="*/ 116144 h 4941646"/>
                <a:gd name="connsiteX681" fmla="*/ 4351314 w 4918970"/>
                <a:gd name="connsiteY681" fmla="*/ 179365 h 4941646"/>
                <a:gd name="connsiteX682" fmla="*/ 4316316 w 4918970"/>
                <a:gd name="connsiteY682" fmla="*/ 224102 h 4941646"/>
                <a:gd name="connsiteX683" fmla="*/ 4320229 w 4918970"/>
                <a:gd name="connsiteY683" fmla="*/ 226520 h 4941646"/>
                <a:gd name="connsiteX684" fmla="*/ 4366449 w 4918970"/>
                <a:gd name="connsiteY684" fmla="*/ 614005 h 4941646"/>
                <a:gd name="connsiteX685" fmla="*/ 4402394 w 4918970"/>
                <a:gd name="connsiteY685" fmla="*/ 666270 h 4941646"/>
                <a:gd name="connsiteX686" fmla="*/ 4407067 w 4918970"/>
                <a:gd name="connsiteY686" fmla="*/ 672547 h 4941646"/>
                <a:gd name="connsiteX687" fmla="*/ 4407686 w 4918970"/>
                <a:gd name="connsiteY687" fmla="*/ 673963 h 4941646"/>
                <a:gd name="connsiteX688" fmla="*/ 4409518 w 4918970"/>
                <a:gd name="connsiteY688" fmla="*/ 676628 h 4941646"/>
                <a:gd name="connsiteX689" fmla="*/ 4408889 w 4918970"/>
                <a:gd name="connsiteY689" fmla="*/ 676719 h 4941646"/>
                <a:gd name="connsiteX690" fmla="*/ 4445081 w 4918970"/>
                <a:gd name="connsiteY690" fmla="*/ 759651 h 4941646"/>
                <a:gd name="connsiteX691" fmla="*/ 4459298 w 4918970"/>
                <a:gd name="connsiteY691" fmla="*/ 855235 h 4941646"/>
                <a:gd name="connsiteX692" fmla="*/ 4355512 w 4918970"/>
                <a:gd name="connsiteY692" fmla="*/ 1115441 h 4941646"/>
                <a:gd name="connsiteX693" fmla="*/ 4349161 w 4918970"/>
                <a:gd name="connsiteY693" fmla="*/ 1120410 h 4941646"/>
                <a:gd name="connsiteX694" fmla="*/ 4356461 w 4918970"/>
                <a:gd name="connsiteY694" fmla="*/ 1121858 h 4941646"/>
                <a:gd name="connsiteX695" fmla="*/ 4233195 w 4918970"/>
                <a:gd name="connsiteY695" fmla="*/ 1607970 h 4941646"/>
                <a:gd name="connsiteX696" fmla="*/ 4228785 w 4918970"/>
                <a:gd name="connsiteY696" fmla="*/ 1610383 h 4941646"/>
                <a:gd name="connsiteX697" fmla="*/ 4264415 w 4918970"/>
                <a:gd name="connsiteY697" fmla="*/ 1661217 h 4941646"/>
                <a:gd name="connsiteX698" fmla="*/ 4433762 w 4918970"/>
                <a:gd name="connsiteY698" fmla="*/ 1739304 h 4941646"/>
                <a:gd name="connsiteX699" fmla="*/ 4649298 w 4918970"/>
                <a:gd name="connsiteY699" fmla="*/ 1624450 h 4941646"/>
                <a:gd name="connsiteX700" fmla="*/ 4678925 w 4918970"/>
                <a:gd name="connsiteY700" fmla="*/ 1440335 h 4941646"/>
                <a:gd name="connsiteX701" fmla="*/ 4658605 w 4918970"/>
                <a:gd name="connsiteY701" fmla="*/ 1387613 h 4941646"/>
                <a:gd name="connsiteX702" fmla="*/ 4655574 w 4918970"/>
                <a:gd name="connsiteY702" fmla="*/ 1389044 h 4941646"/>
                <a:gd name="connsiteX703" fmla="*/ 4548812 w 4918970"/>
                <a:gd name="connsiteY703" fmla="*/ 1316605 h 4941646"/>
                <a:gd name="connsiteX704" fmla="*/ 4433837 w 4918970"/>
                <a:gd name="connsiteY704" fmla="*/ 1375139 h 4941646"/>
                <a:gd name="connsiteX705" fmla="*/ 4419705 w 4918970"/>
                <a:gd name="connsiteY705" fmla="*/ 1405799 h 4941646"/>
                <a:gd name="connsiteX706" fmla="*/ 4456658 w 4918970"/>
                <a:gd name="connsiteY706" fmla="*/ 1409817 h 4941646"/>
                <a:gd name="connsiteX707" fmla="*/ 4526879 w 4918970"/>
                <a:gd name="connsiteY707" fmla="*/ 1467682 h 4941646"/>
                <a:gd name="connsiteX708" fmla="*/ 4482924 w 4918970"/>
                <a:gd name="connsiteY708" fmla="*/ 1627916 h 4941646"/>
                <a:gd name="connsiteX709" fmla="*/ 4324272 w 4918970"/>
                <a:gd name="connsiteY709" fmla="*/ 1578555 h 4941646"/>
                <a:gd name="connsiteX710" fmla="*/ 4319713 w 4918970"/>
                <a:gd name="connsiteY710" fmla="*/ 1564222 h 4941646"/>
                <a:gd name="connsiteX711" fmla="*/ 4319043 w 4918970"/>
                <a:gd name="connsiteY711" fmla="*/ 1564589 h 4941646"/>
                <a:gd name="connsiteX712" fmla="*/ 4327483 w 4918970"/>
                <a:gd name="connsiteY712" fmla="*/ 1307515 h 4941646"/>
                <a:gd name="connsiteX713" fmla="*/ 4556701 w 4918970"/>
                <a:gd name="connsiteY713" fmla="*/ 1190819 h 4941646"/>
                <a:gd name="connsiteX714" fmla="*/ 4601450 w 4918970"/>
                <a:gd name="connsiteY714" fmla="*/ 1198211 h 4941646"/>
                <a:gd name="connsiteX715" fmla="*/ 4599262 w 4918970"/>
                <a:gd name="connsiteY715" fmla="*/ 1194560 h 4941646"/>
                <a:gd name="connsiteX716" fmla="*/ 4603780 w 4918970"/>
                <a:gd name="connsiteY716" fmla="*/ 1013286 h 4941646"/>
                <a:gd name="connsiteX717" fmla="*/ 4731746 w 4918970"/>
                <a:gd name="connsiteY717" fmla="*/ 884812 h 4941646"/>
                <a:gd name="connsiteX718" fmla="*/ 4748789 w 4918970"/>
                <a:gd name="connsiteY718" fmla="*/ 880953 h 4941646"/>
                <a:gd name="connsiteX719" fmla="*/ 4757773 w 4918970"/>
                <a:gd name="connsiteY719" fmla="*/ 895944 h 4941646"/>
                <a:gd name="connsiteX720" fmla="*/ 4753254 w 4918970"/>
                <a:gd name="connsiteY720" fmla="*/ 1077218 h 4941646"/>
                <a:gd name="connsiteX721" fmla="*/ 4625289 w 4918970"/>
                <a:gd name="connsiteY721" fmla="*/ 1205693 h 4941646"/>
                <a:gd name="connsiteX722" fmla="*/ 4624645 w 4918970"/>
                <a:gd name="connsiteY722" fmla="*/ 1205839 h 4941646"/>
                <a:gd name="connsiteX723" fmla="*/ 4654085 w 4918970"/>
                <a:gd name="connsiteY723" fmla="*/ 1217079 h 4941646"/>
                <a:gd name="connsiteX724" fmla="*/ 4732622 w 4918970"/>
                <a:gd name="connsiteY724" fmla="*/ 1278332 h 4941646"/>
                <a:gd name="connsiteX725" fmla="*/ 4761319 w 4918970"/>
                <a:gd name="connsiteY725" fmla="*/ 1322562 h 4941646"/>
                <a:gd name="connsiteX726" fmla="*/ 4762703 w 4918970"/>
                <a:gd name="connsiteY726" fmla="*/ 1321804 h 4941646"/>
                <a:gd name="connsiteX727" fmla="*/ 4765449 w 4918970"/>
                <a:gd name="connsiteY727" fmla="*/ 1328927 h 4941646"/>
                <a:gd name="connsiteX728" fmla="*/ 4769542 w 4918970"/>
                <a:gd name="connsiteY728" fmla="*/ 1335237 h 4941646"/>
                <a:gd name="connsiteX729" fmla="*/ 4768136 w 4918970"/>
                <a:gd name="connsiteY729" fmla="*/ 1335901 h 4941646"/>
                <a:gd name="connsiteX730" fmla="*/ 4797456 w 4918970"/>
                <a:gd name="connsiteY730" fmla="*/ 1411974 h 4941646"/>
                <a:gd name="connsiteX731" fmla="*/ 4752950 w 4918970"/>
                <a:gd name="connsiteY731" fmla="*/ 1688557 h 4941646"/>
                <a:gd name="connsiteX732" fmla="*/ 4525367 w 4918970"/>
                <a:gd name="connsiteY732" fmla="*/ 1851912 h 4941646"/>
                <a:gd name="connsiteX733" fmla="*/ 4463072 w 4918970"/>
                <a:gd name="connsiteY733" fmla="*/ 1857857 h 4941646"/>
                <a:gd name="connsiteX734" fmla="*/ 4493298 w 4918970"/>
                <a:gd name="connsiteY734" fmla="*/ 1859926 h 4941646"/>
                <a:gd name="connsiteX735" fmla="*/ 4547877 w 4918970"/>
                <a:gd name="connsiteY735" fmla="*/ 1874748 h 4941646"/>
                <a:gd name="connsiteX736" fmla="*/ 4669981 w 4918970"/>
                <a:gd name="connsiteY736" fmla="*/ 1963149 h 4941646"/>
                <a:gd name="connsiteX737" fmla="*/ 4714395 w 4918970"/>
                <a:gd name="connsiteY737" fmla="*/ 2250817 h 4941646"/>
                <a:gd name="connsiteX738" fmla="*/ 4559918 w 4918970"/>
                <a:gd name="connsiteY738" fmla="*/ 2410616 h 4941646"/>
                <a:gd name="connsiteX739" fmla="*/ 4497665 w 4918970"/>
                <a:gd name="connsiteY739" fmla="*/ 2428174 h 4941646"/>
                <a:gd name="connsiteX740" fmla="*/ 4497912 w 4918970"/>
                <a:gd name="connsiteY740" fmla="*/ 2429383 h 4941646"/>
                <a:gd name="connsiteX741" fmla="*/ 4491958 w 4918970"/>
                <a:gd name="connsiteY741" fmla="*/ 2429783 h 4941646"/>
                <a:gd name="connsiteX742" fmla="*/ 4486128 w 4918970"/>
                <a:gd name="connsiteY742" fmla="*/ 2431428 h 4941646"/>
                <a:gd name="connsiteX743" fmla="*/ 4485951 w 4918970"/>
                <a:gd name="connsiteY743" fmla="*/ 2430189 h 4941646"/>
                <a:gd name="connsiteX744" fmla="*/ 4444216 w 4918970"/>
                <a:gd name="connsiteY744" fmla="*/ 2433000 h 4941646"/>
                <a:gd name="connsiteX745" fmla="*/ 4304979 w 4918970"/>
                <a:gd name="connsiteY745" fmla="*/ 2362900 h 4941646"/>
                <a:gd name="connsiteX746" fmla="*/ 4298913 w 4918970"/>
                <a:gd name="connsiteY746" fmla="*/ 2353458 h 4941646"/>
                <a:gd name="connsiteX747" fmla="*/ 4306437 w 4918970"/>
                <a:gd name="connsiteY747" fmla="*/ 2389244 h 4941646"/>
                <a:gd name="connsiteX748" fmla="*/ 4310875 w 4918970"/>
                <a:gd name="connsiteY748" fmla="*/ 2448946 h 4941646"/>
                <a:gd name="connsiteX749" fmla="*/ 4181044 w 4918970"/>
                <a:gd name="connsiteY749" fmla="*/ 2767565 h 4941646"/>
                <a:gd name="connsiteX750" fmla="*/ 4101726 w 4918970"/>
                <a:gd name="connsiteY750" fmla="*/ 2828674 h 4941646"/>
                <a:gd name="connsiteX751" fmla="*/ 4102777 w 4918970"/>
                <a:gd name="connsiteY751" fmla="*/ 2830268 h 4941646"/>
                <a:gd name="connsiteX752" fmla="*/ 4094455 w 4918970"/>
                <a:gd name="connsiteY752" fmla="*/ 2834276 h 4941646"/>
                <a:gd name="connsiteX753" fmla="*/ 4087028 w 4918970"/>
                <a:gd name="connsiteY753" fmla="*/ 2839998 h 4941646"/>
                <a:gd name="connsiteX754" fmla="*/ 4086059 w 4918970"/>
                <a:gd name="connsiteY754" fmla="*/ 2838318 h 4941646"/>
                <a:gd name="connsiteX755" fmla="*/ 4027718 w 4918970"/>
                <a:gd name="connsiteY755" fmla="*/ 2866413 h 4941646"/>
                <a:gd name="connsiteX756" fmla="*/ 3787273 w 4918970"/>
                <a:gd name="connsiteY756" fmla="*/ 2845955 h 4941646"/>
                <a:gd name="connsiteX757" fmla="*/ 3621242 w 4918970"/>
                <a:gd name="connsiteY757" fmla="*/ 2577213 h 4941646"/>
                <a:gd name="connsiteX758" fmla="*/ 3776463 w 4918970"/>
                <a:gd name="connsiteY758" fmla="*/ 2302084 h 4941646"/>
                <a:gd name="connsiteX759" fmla="*/ 3776933 w 4918970"/>
                <a:gd name="connsiteY759" fmla="*/ 2302895 h 4941646"/>
                <a:gd name="connsiteX760" fmla="*/ 3790865 w 4918970"/>
                <a:gd name="connsiteY760" fmla="*/ 2290766 h 4941646"/>
                <a:gd name="connsiteX761" fmla="*/ 3988838 w 4918970"/>
                <a:gd name="connsiteY761" fmla="*/ 2340233 h 4941646"/>
                <a:gd name="connsiteX762" fmla="*/ 3932691 w 4918970"/>
                <a:gd name="connsiteY762" fmla="*/ 2536416 h 4941646"/>
                <a:gd name="connsiteX763" fmla="*/ 3822075 w 4918970"/>
                <a:gd name="connsiteY763" fmla="*/ 2552314 h 4941646"/>
                <a:gd name="connsiteX764" fmla="*/ 3780737 w 4918970"/>
                <a:gd name="connsiteY764" fmla="*/ 2532945 h 4941646"/>
                <a:gd name="connsiteX765" fmla="*/ 3775997 w 4918970"/>
                <a:gd name="connsiteY765" fmla="*/ 2574137 h 4941646"/>
                <a:gd name="connsiteX766" fmla="*/ 3859279 w 4918970"/>
                <a:gd name="connsiteY766" fmla="*/ 2708938 h 4941646"/>
                <a:gd name="connsiteX767" fmla="*/ 4017535 w 4918970"/>
                <a:gd name="connsiteY767" fmla="*/ 2701069 h 4941646"/>
                <a:gd name="connsiteX768" fmla="*/ 4019802 w 4918970"/>
                <a:gd name="connsiteY768" fmla="*/ 2704504 h 4941646"/>
                <a:gd name="connsiteX769" fmla="*/ 4074773 w 4918970"/>
                <a:gd name="connsiteY769" fmla="*/ 2662154 h 4941646"/>
                <a:gd name="connsiteX770" fmla="*/ 4161198 w 4918970"/>
                <a:gd name="connsiteY770" fmla="*/ 2450056 h 4941646"/>
                <a:gd name="connsiteX771" fmla="*/ 4008347 w 4918970"/>
                <a:gd name="connsiteY771" fmla="*/ 2191978 h 4941646"/>
                <a:gd name="connsiteX772" fmla="*/ 3780815 w 4918970"/>
                <a:gd name="connsiteY772" fmla="*/ 2165827 h 4941646"/>
                <a:gd name="connsiteX773" fmla="*/ 3710985 w 4918970"/>
                <a:gd name="connsiteY773" fmla="*/ 2196425 h 4941646"/>
                <a:gd name="connsiteX774" fmla="*/ 3714072 w 4918970"/>
                <a:gd name="connsiteY774" fmla="*/ 2201772 h 4941646"/>
                <a:gd name="connsiteX775" fmla="*/ 3522106 w 4918970"/>
                <a:gd name="connsiteY775" fmla="*/ 2689097 h 4941646"/>
                <a:gd name="connsiteX776" fmla="*/ 3532307 w 4918970"/>
                <a:gd name="connsiteY776" fmla="*/ 2782745 h 4941646"/>
                <a:gd name="connsiteX777" fmla="*/ 3562072 w 4918970"/>
                <a:gd name="connsiteY777" fmla="*/ 2805592 h 4941646"/>
                <a:gd name="connsiteX778" fmla="*/ 3634829 w 4918970"/>
                <a:gd name="connsiteY778" fmla="*/ 2869938 h 4941646"/>
                <a:gd name="connsiteX779" fmla="*/ 3724413 w 4918970"/>
                <a:gd name="connsiteY779" fmla="*/ 2962086 h 4941646"/>
                <a:gd name="connsiteX780" fmla="*/ 3797434 w 4918970"/>
                <a:gd name="connsiteY780" fmla="*/ 3050432 h 4941646"/>
                <a:gd name="connsiteX781" fmla="*/ 3816294 w 4918970"/>
                <a:gd name="connsiteY781" fmla="*/ 3019338 h 4941646"/>
                <a:gd name="connsiteX782" fmla="*/ 3934847 w 4918970"/>
                <a:gd name="connsiteY782" fmla="*/ 2939277 h 4941646"/>
                <a:gd name="connsiteX783" fmla="*/ 4116857 w 4918970"/>
                <a:gd name="connsiteY783" fmla="*/ 2951520 h 4941646"/>
                <a:gd name="connsiteX784" fmla="*/ 4131042 w 4918970"/>
                <a:gd name="connsiteY784" fmla="*/ 2961904 h 4941646"/>
                <a:gd name="connsiteX785" fmla="*/ 4125601 w 4918970"/>
                <a:gd name="connsiteY785" fmla="*/ 2978622 h 4941646"/>
                <a:gd name="connsiteX786" fmla="*/ 3985064 w 4918970"/>
                <a:gd name="connsiteY786" fmla="*/ 3094927 h 4941646"/>
                <a:gd name="connsiteX787" fmla="*/ 3842075 w 4918970"/>
                <a:gd name="connsiteY787" fmla="*/ 3099246 h 4941646"/>
                <a:gd name="connsiteX788" fmla="*/ 3829598 w 4918970"/>
                <a:gd name="connsiteY788" fmla="*/ 3093950 h 4941646"/>
                <a:gd name="connsiteX789" fmla="*/ 3883909 w 4918970"/>
                <a:gd name="connsiteY789" fmla="*/ 3171086 h 4941646"/>
                <a:gd name="connsiteX790" fmla="*/ 3952198 w 4918970"/>
                <a:gd name="connsiteY790" fmla="*/ 3285565 h 4941646"/>
                <a:gd name="connsiteX791" fmla="*/ 3978288 w 4918970"/>
                <a:gd name="connsiteY791" fmla="*/ 3339647 h 4941646"/>
                <a:gd name="connsiteX792" fmla="*/ 3979775 w 4918970"/>
                <a:gd name="connsiteY792" fmla="*/ 3337792 h 4941646"/>
                <a:gd name="connsiteX793" fmla="*/ 4003845 w 4918970"/>
                <a:gd name="connsiteY793" fmla="*/ 3392625 h 4941646"/>
                <a:gd name="connsiteX794" fmla="*/ 4025450 w 4918970"/>
                <a:gd name="connsiteY794" fmla="*/ 3437411 h 4941646"/>
                <a:gd name="connsiteX795" fmla="*/ 4058529 w 4918970"/>
                <a:gd name="connsiteY795" fmla="*/ 3496224 h 4941646"/>
                <a:gd name="connsiteX796" fmla="*/ 4389625 w 4918970"/>
                <a:gd name="connsiteY796" fmla="*/ 3722024 h 4941646"/>
                <a:gd name="connsiteX797" fmla="*/ 4389615 w 4918970"/>
                <a:gd name="connsiteY797" fmla="*/ 3722221 h 4941646"/>
                <a:gd name="connsiteX798" fmla="*/ 4462143 w 4918970"/>
                <a:gd name="connsiteY798" fmla="*/ 3717792 h 4941646"/>
                <a:gd name="connsiteX799" fmla="*/ 4650029 w 4918970"/>
                <a:gd name="connsiteY799" fmla="*/ 3593182 h 4941646"/>
                <a:gd name="connsiteX800" fmla="*/ 4670204 w 4918970"/>
                <a:gd name="connsiteY800" fmla="*/ 3298554 h 4941646"/>
                <a:gd name="connsiteX801" fmla="*/ 4501059 w 4918970"/>
                <a:gd name="connsiteY801" fmla="*/ 3149494 h 4941646"/>
                <a:gd name="connsiteX802" fmla="*/ 4426620 w 4918970"/>
                <a:gd name="connsiteY802" fmla="*/ 3134582 h 4941646"/>
                <a:gd name="connsiteX803" fmla="*/ 4392049 w 4918970"/>
                <a:gd name="connsiteY803" fmla="*/ 3134901 h 4941646"/>
                <a:gd name="connsiteX804" fmla="*/ 4287518 w 4918970"/>
                <a:gd name="connsiteY804" fmla="*/ 3197970 h 4941646"/>
                <a:gd name="connsiteX805" fmla="*/ 4272296 w 4918970"/>
                <a:gd name="connsiteY805" fmla="*/ 3357058 h 4941646"/>
                <a:gd name="connsiteX806" fmla="*/ 4294955 w 4918970"/>
                <a:gd name="connsiteY806" fmla="*/ 3392208 h 4941646"/>
                <a:gd name="connsiteX807" fmla="*/ 4323712 w 4918970"/>
                <a:gd name="connsiteY807" fmla="*/ 3356251 h 4941646"/>
                <a:gd name="connsiteX808" fmla="*/ 4430869 w 4918970"/>
                <a:gd name="connsiteY808" fmla="*/ 3321301 h 4941646"/>
                <a:gd name="connsiteX809" fmla="*/ 4569156 w 4918970"/>
                <a:gd name="connsiteY809" fmla="*/ 3473737 h 4941646"/>
                <a:gd name="connsiteX810" fmla="*/ 4412121 w 4918970"/>
                <a:gd name="connsiteY810" fmla="*/ 3606776 h 4941646"/>
                <a:gd name="connsiteX811" fmla="*/ 4394107 w 4918970"/>
                <a:gd name="connsiteY811" fmla="*/ 3602017 h 4941646"/>
                <a:gd name="connsiteX812" fmla="*/ 4394045 w 4918970"/>
                <a:gd name="connsiteY812" fmla="*/ 3602961 h 4941646"/>
                <a:gd name="connsiteX813" fmla="*/ 4130926 w 4918970"/>
                <a:gd name="connsiteY813" fmla="*/ 3423292 h 4941646"/>
                <a:gd name="connsiteX814" fmla="*/ 4161274 w 4918970"/>
                <a:gd name="connsiteY814" fmla="*/ 3106130 h 4941646"/>
                <a:gd name="connsiteX815" fmla="*/ 4369668 w 4918970"/>
                <a:gd name="connsiteY815" fmla="*/ 2980392 h 4941646"/>
                <a:gd name="connsiteX816" fmla="*/ 4429834 w 4918970"/>
                <a:gd name="connsiteY816" fmla="*/ 2979836 h 4941646"/>
                <a:gd name="connsiteX817" fmla="*/ 4434981 w 4918970"/>
                <a:gd name="connsiteY817" fmla="*/ 2979670 h 4941646"/>
                <a:gd name="connsiteX818" fmla="*/ 4435102 w 4918970"/>
                <a:gd name="connsiteY818" fmla="*/ 2977839 h 4941646"/>
                <a:gd name="connsiteX819" fmla="*/ 4446169 w 4918970"/>
                <a:gd name="connsiteY819" fmla="*/ 2979309 h 4941646"/>
                <a:gd name="connsiteX820" fmla="*/ 4555338 w 4918970"/>
                <a:gd name="connsiteY820" fmla="*/ 2975780 h 4941646"/>
                <a:gd name="connsiteX821" fmla="*/ 4796000 w 4918970"/>
                <a:gd name="connsiteY821" fmla="*/ 2828189 h 4941646"/>
                <a:gd name="connsiteX822" fmla="*/ 4799625 w 4918970"/>
                <a:gd name="connsiteY822" fmla="*/ 2829853 h 4941646"/>
                <a:gd name="connsiteX823" fmla="*/ 4815114 w 4918970"/>
                <a:gd name="connsiteY823" fmla="*/ 2783102 h 4941646"/>
                <a:gd name="connsiteX824" fmla="*/ 4784639 w 4918970"/>
                <a:gd name="connsiteY824" fmla="*/ 2638323 h 4941646"/>
                <a:gd name="connsiteX825" fmla="*/ 4609469 w 4918970"/>
                <a:gd name="connsiteY825" fmla="*/ 2555498 h 4941646"/>
                <a:gd name="connsiteX826" fmla="*/ 4478235 w 4918970"/>
                <a:gd name="connsiteY826" fmla="*/ 2623814 h 4941646"/>
                <a:gd name="connsiteX827" fmla="*/ 4454293 w 4918970"/>
                <a:gd name="connsiteY827" fmla="*/ 2661714 h 4941646"/>
                <a:gd name="connsiteX828" fmla="*/ 4456640 w 4918970"/>
                <a:gd name="connsiteY828" fmla="*/ 2662966 h 4941646"/>
                <a:gd name="connsiteX829" fmla="*/ 4461076 w 4918970"/>
                <a:gd name="connsiteY829" fmla="*/ 2765229 h 4941646"/>
                <a:gd name="connsiteX830" fmla="*/ 4552778 w 4918970"/>
                <a:gd name="connsiteY830" fmla="*/ 2810706 h 4941646"/>
                <a:gd name="connsiteX831" fmla="*/ 4578988 w 4918970"/>
                <a:gd name="connsiteY831" fmla="*/ 2805185 h 4941646"/>
                <a:gd name="connsiteX832" fmla="*/ 4564050 w 4918970"/>
                <a:gd name="connsiteY832" fmla="*/ 2779758 h 4941646"/>
                <a:gd name="connsiteX833" fmla="*/ 4567636 w 4918970"/>
                <a:gd name="connsiteY833" fmla="*/ 2707657 h 4941646"/>
                <a:gd name="connsiteX834" fmla="*/ 4690452 w 4918970"/>
                <a:gd name="connsiteY834" fmla="*/ 2659769 h 4941646"/>
                <a:gd name="connsiteX835" fmla="*/ 4734149 w 4918970"/>
                <a:gd name="connsiteY835" fmla="*/ 2784137 h 4941646"/>
                <a:gd name="connsiteX836" fmla="*/ 4727184 w 4918970"/>
                <a:gd name="connsiteY836" fmla="*/ 2793826 h 4941646"/>
                <a:gd name="connsiteX837" fmla="*/ 4727735 w 4918970"/>
                <a:gd name="connsiteY837" fmla="*/ 2794079 h 4941646"/>
                <a:gd name="connsiteX838" fmla="*/ 4560088 w 4918970"/>
                <a:gd name="connsiteY838" fmla="*/ 2910429 h 4941646"/>
                <a:gd name="connsiteX839" fmla="*/ 4377268 w 4918970"/>
                <a:gd name="connsiteY839" fmla="*/ 2819766 h 4941646"/>
                <a:gd name="connsiteX840" fmla="*/ 4349678 w 4918970"/>
                <a:gd name="connsiteY840" fmla="*/ 2666339 h 4941646"/>
                <a:gd name="connsiteX841" fmla="*/ 4364247 w 4918970"/>
                <a:gd name="connsiteY841" fmla="*/ 2627128 h 4941646"/>
                <a:gd name="connsiteX842" fmla="*/ 4363110 w 4918970"/>
                <a:gd name="connsiteY842" fmla="*/ 2626606 h 4941646"/>
                <a:gd name="connsiteX843" fmla="*/ 4366345 w 4918970"/>
                <a:gd name="connsiteY843" fmla="*/ 2621485 h 4941646"/>
                <a:gd name="connsiteX844" fmla="*/ 4368423 w 4918970"/>
                <a:gd name="connsiteY844" fmla="*/ 2615892 h 4941646"/>
                <a:gd name="connsiteX845" fmla="*/ 4369511 w 4918970"/>
                <a:gd name="connsiteY845" fmla="*/ 2616473 h 4941646"/>
                <a:gd name="connsiteX846" fmla="*/ 4404056 w 4918970"/>
                <a:gd name="connsiteY846" fmla="*/ 2561787 h 4941646"/>
                <a:gd name="connsiteX847" fmla="*/ 4601201 w 4918970"/>
                <a:gd name="connsiteY847" fmla="*/ 2459159 h 4941646"/>
                <a:gd name="connsiteX848" fmla="*/ 4864344 w 4918970"/>
                <a:gd name="connsiteY848" fmla="*/ 2583582 h 4941646"/>
                <a:gd name="connsiteX849" fmla="*/ 4914355 w 4918970"/>
                <a:gd name="connsiteY849" fmla="*/ 2725790 h 4941646"/>
                <a:gd name="connsiteX850" fmla="*/ 4900573 w 4918970"/>
                <a:gd name="connsiteY850" fmla="*/ 2838021 h 4941646"/>
                <a:gd name="connsiteX851" fmla="*/ 4887492 w 4918970"/>
                <a:gd name="connsiteY851" fmla="*/ 2870210 h 4941646"/>
                <a:gd name="connsiteX852" fmla="*/ 4887715 w 4918970"/>
                <a:gd name="connsiteY852" fmla="*/ 2870313 h 4941646"/>
                <a:gd name="connsiteX853" fmla="*/ 4886818 w 4918970"/>
                <a:gd name="connsiteY853" fmla="*/ 2871868 h 4941646"/>
                <a:gd name="connsiteX854" fmla="*/ 4886011 w 4918970"/>
                <a:gd name="connsiteY854" fmla="*/ 2873850 h 4941646"/>
                <a:gd name="connsiteX855" fmla="*/ 4885748 w 4918970"/>
                <a:gd name="connsiteY855" fmla="*/ 2873722 h 4941646"/>
                <a:gd name="connsiteX856" fmla="*/ 4861144 w 4918970"/>
                <a:gd name="connsiteY856" fmla="*/ 2916370 h 4941646"/>
                <a:gd name="connsiteX857" fmla="*/ 4707094 w 4918970"/>
                <a:gd name="connsiteY857" fmla="*/ 3035317 h 4941646"/>
                <a:gd name="connsiteX858" fmla="*/ 4650554 w 4918970"/>
                <a:gd name="connsiteY858" fmla="*/ 3052260 h 4941646"/>
                <a:gd name="connsiteX859" fmla="*/ 4680574 w 4918970"/>
                <a:gd name="connsiteY859" fmla="*/ 3070314 h 4941646"/>
                <a:gd name="connsiteX860" fmla="*/ 4810900 w 4918970"/>
                <a:gd name="connsiteY860" fmla="*/ 3229518 h 4941646"/>
                <a:gd name="connsiteX861" fmla="*/ 4780000 w 4918970"/>
                <a:gd name="connsiteY861" fmla="*/ 3680752 h 4941646"/>
                <a:gd name="connsiteX862" fmla="*/ 4535097 w 4918970"/>
                <a:gd name="connsiteY862" fmla="*/ 3861008 h 4941646"/>
                <a:gd name="connsiteX863" fmla="*/ 4504921 w 4918970"/>
                <a:gd name="connsiteY863" fmla="*/ 3866391 h 4941646"/>
                <a:gd name="connsiteX864" fmla="*/ 4520290 w 4918970"/>
                <a:gd name="connsiteY864" fmla="*/ 3900658 h 4941646"/>
                <a:gd name="connsiteX865" fmla="*/ 4518984 w 4918970"/>
                <a:gd name="connsiteY865" fmla="*/ 4032086 h 4941646"/>
                <a:gd name="connsiteX866" fmla="*/ 4414762 w 4918970"/>
                <a:gd name="connsiteY866" fmla="*/ 4163346 h 4941646"/>
                <a:gd name="connsiteX867" fmla="*/ 4399507 w 4918970"/>
                <a:gd name="connsiteY867" fmla="*/ 4168655 h 4941646"/>
                <a:gd name="connsiteX868" fmla="*/ 4389704 w 4918970"/>
                <a:gd name="connsiteY868" fmla="*/ 4155818 h 4941646"/>
                <a:gd name="connsiteX869" fmla="*/ 4375070 w 4918970"/>
                <a:gd name="connsiteY869" fmla="*/ 3988853 h 4941646"/>
                <a:gd name="connsiteX870" fmla="*/ 4446408 w 4918970"/>
                <a:gd name="connsiteY870" fmla="*/ 3878463 h 4941646"/>
                <a:gd name="connsiteX871" fmla="*/ 4449993 w 4918970"/>
                <a:gd name="connsiteY871" fmla="*/ 3876189 h 4941646"/>
                <a:gd name="connsiteX872" fmla="*/ 4433455 w 4918970"/>
                <a:gd name="connsiteY872" fmla="*/ 3879138 h 4941646"/>
                <a:gd name="connsiteX873" fmla="*/ 4380512 w 4918970"/>
                <a:gd name="connsiteY873" fmla="*/ 3878887 h 4941646"/>
                <a:gd name="connsiteX874" fmla="*/ 4380490 w 4918970"/>
                <a:gd name="connsiteY874" fmla="*/ 3879245 h 4941646"/>
                <a:gd name="connsiteX875" fmla="*/ 4377689 w 4918970"/>
                <a:gd name="connsiteY875" fmla="*/ 3878874 h 4941646"/>
                <a:gd name="connsiteX876" fmla="*/ 4373401 w 4918970"/>
                <a:gd name="connsiteY876" fmla="*/ 3878853 h 4941646"/>
                <a:gd name="connsiteX877" fmla="*/ 4373439 w 4918970"/>
                <a:gd name="connsiteY877" fmla="*/ 3878311 h 4941646"/>
                <a:gd name="connsiteX878" fmla="*/ 4305148 w 4918970"/>
                <a:gd name="connsiteY878" fmla="*/ 3869271 h 4941646"/>
                <a:gd name="connsiteX879" fmla="*/ 4161728 w 4918970"/>
                <a:gd name="connsiteY879" fmla="*/ 3812118 h 4941646"/>
                <a:gd name="connsiteX880" fmla="*/ 4114852 w 4918970"/>
                <a:gd name="connsiteY880" fmla="*/ 3779717 h 4941646"/>
                <a:gd name="connsiteX881" fmla="*/ 4035414 w 4918970"/>
                <a:gd name="connsiteY881" fmla="*/ 3838239 h 4941646"/>
                <a:gd name="connsiteX882" fmla="*/ 3620350 w 4918970"/>
                <a:gd name="connsiteY882" fmla="*/ 3985330 h 4941646"/>
                <a:gd name="connsiteX883" fmla="*/ 3590871 w 4918970"/>
                <a:gd name="connsiteY883" fmla="*/ 3983905 h 4941646"/>
                <a:gd name="connsiteX884" fmla="*/ 3592641 w 4918970"/>
                <a:gd name="connsiteY884" fmla="*/ 4076359 h 4941646"/>
                <a:gd name="connsiteX885" fmla="*/ 3963464 w 4918970"/>
                <a:gd name="connsiteY885" fmla="*/ 4693449 h 4941646"/>
                <a:gd name="connsiteX886" fmla="*/ 4005538 w 4918970"/>
                <a:gd name="connsiteY886" fmla="*/ 4696181 h 4941646"/>
                <a:gd name="connsiteX887" fmla="*/ 4053396 w 4918970"/>
                <a:gd name="connsiteY887" fmla="*/ 4692671 h 4941646"/>
                <a:gd name="connsiteX888" fmla="*/ 4202813 w 4918970"/>
                <a:gd name="connsiteY888" fmla="*/ 4590915 h 4941646"/>
                <a:gd name="connsiteX889" fmla="*/ 4216094 w 4918970"/>
                <a:gd name="connsiteY889" fmla="*/ 4354492 h 4941646"/>
                <a:gd name="connsiteX890" fmla="*/ 4079013 w 4918970"/>
                <a:gd name="connsiteY890" fmla="*/ 4236641 h 4941646"/>
                <a:gd name="connsiteX891" fmla="*/ 4019186 w 4918970"/>
                <a:gd name="connsiteY891" fmla="*/ 4225417 h 4941646"/>
                <a:gd name="connsiteX892" fmla="*/ 3991467 w 4918970"/>
                <a:gd name="connsiteY892" fmla="*/ 4226012 h 4941646"/>
                <a:gd name="connsiteX893" fmla="*/ 3908278 w 4918970"/>
                <a:gd name="connsiteY893" fmla="*/ 4277608 h 4941646"/>
                <a:gd name="connsiteX894" fmla="*/ 3897637 w 4918970"/>
                <a:gd name="connsiteY894" fmla="*/ 4405309 h 4941646"/>
                <a:gd name="connsiteX895" fmla="*/ 3916150 w 4918970"/>
                <a:gd name="connsiteY895" fmla="*/ 4433270 h 4941646"/>
                <a:gd name="connsiteX896" fmla="*/ 3938854 w 4918970"/>
                <a:gd name="connsiteY896" fmla="*/ 4404158 h 4941646"/>
                <a:gd name="connsiteX897" fmla="*/ 4024425 w 4918970"/>
                <a:gd name="connsiteY897" fmla="*/ 4375083 h 4941646"/>
                <a:gd name="connsiteX898" fmla="*/ 4136797 w 4918970"/>
                <a:gd name="connsiteY898" fmla="*/ 4495942 h 4941646"/>
                <a:gd name="connsiteX899" fmla="*/ 4012198 w 4918970"/>
                <a:gd name="connsiteY899" fmla="*/ 4604153 h 4941646"/>
                <a:gd name="connsiteX900" fmla="*/ 3997708 w 4918970"/>
                <a:gd name="connsiteY900" fmla="*/ 4600513 h 4941646"/>
                <a:gd name="connsiteX901" fmla="*/ 3997668 w 4918970"/>
                <a:gd name="connsiteY901" fmla="*/ 4601271 h 4941646"/>
                <a:gd name="connsiteX902" fmla="*/ 3784940 w 4918970"/>
                <a:gd name="connsiteY902" fmla="*/ 4459803 h 4941646"/>
                <a:gd name="connsiteX903" fmla="*/ 3806155 w 4918970"/>
                <a:gd name="connsiteY903" fmla="*/ 4205214 h 4941646"/>
                <a:gd name="connsiteX904" fmla="*/ 3972004 w 4918970"/>
                <a:gd name="connsiteY904" fmla="*/ 4102352 h 4941646"/>
                <a:gd name="connsiteX905" fmla="*/ 4024359 w 4918970"/>
                <a:gd name="connsiteY905" fmla="*/ 4101227 h 4941646"/>
                <a:gd name="connsiteX906" fmla="*/ 4024443 w 4918970"/>
                <a:gd name="connsiteY906" fmla="*/ 4099661 h 4941646"/>
                <a:gd name="connsiteX907" fmla="*/ 4031923 w 4918970"/>
                <a:gd name="connsiteY907" fmla="*/ 4101065 h 4941646"/>
                <a:gd name="connsiteX908" fmla="*/ 4039361 w 4918970"/>
                <a:gd name="connsiteY908" fmla="*/ 4100905 h 4941646"/>
                <a:gd name="connsiteX909" fmla="*/ 4039189 w 4918970"/>
                <a:gd name="connsiteY909" fmla="*/ 4102428 h 4941646"/>
                <a:gd name="connsiteX910" fmla="*/ 4118277 w 4918970"/>
                <a:gd name="connsiteY910" fmla="*/ 4117267 h 4941646"/>
                <a:gd name="connsiteX911" fmla="*/ 4328221 w 4918970"/>
                <a:gd name="connsiteY911" fmla="*/ 4297758 h 4941646"/>
                <a:gd name="connsiteX912" fmla="*/ 4359724 w 4918970"/>
                <a:gd name="connsiteY912" fmla="*/ 4387882 h 4941646"/>
                <a:gd name="connsiteX913" fmla="*/ 4360584 w 4918970"/>
                <a:gd name="connsiteY913" fmla="*/ 4399515 h 4941646"/>
                <a:gd name="connsiteX914" fmla="*/ 4379487 w 4918970"/>
                <a:gd name="connsiteY914" fmla="*/ 4385054 h 4941646"/>
                <a:gd name="connsiteX915" fmla="*/ 4680947 w 4918970"/>
                <a:gd name="connsiteY915" fmla="*/ 4315655 h 4941646"/>
                <a:gd name="connsiteX916" fmla="*/ 4688875 w 4918970"/>
                <a:gd name="connsiteY916" fmla="*/ 4318084 h 4941646"/>
                <a:gd name="connsiteX917" fmla="*/ 4684979 w 4918970"/>
                <a:gd name="connsiteY917" fmla="*/ 4312981 h 4941646"/>
                <a:gd name="connsiteX918" fmla="*/ 4670346 w 4918970"/>
                <a:gd name="connsiteY918" fmla="*/ 4146016 h 4941646"/>
                <a:gd name="connsiteX919" fmla="*/ 4774568 w 4918970"/>
                <a:gd name="connsiteY919" fmla="*/ 4014756 h 4941646"/>
                <a:gd name="connsiteX920" fmla="*/ 4789822 w 4918970"/>
                <a:gd name="connsiteY920" fmla="*/ 4009447 h 4941646"/>
                <a:gd name="connsiteX921" fmla="*/ 4799626 w 4918970"/>
                <a:gd name="connsiteY921" fmla="*/ 4022284 h 4941646"/>
                <a:gd name="connsiteX922" fmla="*/ 4814259 w 4918970"/>
                <a:gd name="connsiteY922" fmla="*/ 4189249 h 4941646"/>
                <a:gd name="connsiteX923" fmla="*/ 4710037 w 4918970"/>
                <a:gd name="connsiteY923" fmla="*/ 4320509 h 4941646"/>
                <a:gd name="connsiteX924" fmla="*/ 4703839 w 4918970"/>
                <a:gd name="connsiteY924" fmla="*/ 4322666 h 4941646"/>
                <a:gd name="connsiteX925" fmla="*/ 4729154 w 4918970"/>
                <a:gd name="connsiteY925" fmla="*/ 4330420 h 4941646"/>
                <a:gd name="connsiteX926" fmla="*/ 4729261 w 4918970"/>
                <a:gd name="connsiteY926" fmla="*/ 4330140 h 4941646"/>
                <a:gd name="connsiteX927" fmla="*/ 4731250 w 4918970"/>
                <a:gd name="connsiteY927" fmla="*/ 4331063 h 4941646"/>
                <a:gd name="connsiteX928" fmla="*/ 4733007 w 4918970"/>
                <a:gd name="connsiteY928" fmla="*/ 4331600 h 4941646"/>
                <a:gd name="connsiteX929" fmla="*/ 4732911 w 4918970"/>
                <a:gd name="connsiteY929" fmla="*/ 4331834 h 4941646"/>
                <a:gd name="connsiteX930" fmla="*/ 4765184 w 4918970"/>
                <a:gd name="connsiteY930" fmla="*/ 4346810 h 4941646"/>
                <a:gd name="connsiteX931" fmla="*/ 4853870 w 4918970"/>
                <a:gd name="connsiteY931" fmla="*/ 4421251 h 4941646"/>
                <a:gd name="connsiteX932" fmla="*/ 4915705 w 4918970"/>
                <a:gd name="connsiteY932" fmla="*/ 4562689 h 4941646"/>
                <a:gd name="connsiteX933" fmla="*/ 4805478 w 4918970"/>
                <a:gd name="connsiteY933" fmla="*/ 4839618 h 4941646"/>
                <a:gd name="connsiteX934" fmla="*/ 4586153 w 4918970"/>
                <a:gd name="connsiteY934" fmla="*/ 4900398 h 4941646"/>
                <a:gd name="connsiteX935" fmla="*/ 4522095 w 4918970"/>
                <a:gd name="connsiteY935" fmla="*/ 4883556 h 4941646"/>
                <a:gd name="connsiteX936" fmla="*/ 4521685 w 4918970"/>
                <a:gd name="connsiteY936" fmla="*/ 4884752 h 4941646"/>
                <a:gd name="connsiteX937" fmla="*/ 4516223 w 4918970"/>
                <a:gd name="connsiteY937" fmla="*/ 4882013 h 4941646"/>
                <a:gd name="connsiteX938" fmla="*/ 4510225 w 4918970"/>
                <a:gd name="connsiteY938" fmla="*/ 4880436 h 4941646"/>
                <a:gd name="connsiteX939" fmla="*/ 4510713 w 4918970"/>
                <a:gd name="connsiteY939" fmla="*/ 4879251 h 4941646"/>
                <a:gd name="connsiteX940" fmla="*/ 4472422 w 4918970"/>
                <a:gd name="connsiteY940" fmla="*/ 4860053 h 4941646"/>
                <a:gd name="connsiteX941" fmla="*/ 4385960 w 4918970"/>
                <a:gd name="connsiteY941" fmla="*/ 4725867 h 4941646"/>
                <a:gd name="connsiteX942" fmla="*/ 4459594 w 4918970"/>
                <a:gd name="connsiteY942" fmla="*/ 4530310 h 4941646"/>
                <a:gd name="connsiteX943" fmla="*/ 4666406 w 4918970"/>
                <a:gd name="connsiteY943" fmla="*/ 4500403 h 4941646"/>
                <a:gd name="connsiteX944" fmla="*/ 4666171 w 4918970"/>
                <a:gd name="connsiteY944" fmla="*/ 4500978 h 4941646"/>
                <a:gd name="connsiteX945" fmla="*/ 4678153 w 4918970"/>
                <a:gd name="connsiteY945" fmla="*/ 4503371 h 4941646"/>
                <a:gd name="connsiteX946" fmla="*/ 4732258 w 4918970"/>
                <a:gd name="connsiteY946" fmla="*/ 4627038 h 4941646"/>
                <a:gd name="connsiteX947" fmla="*/ 4606829 w 4918970"/>
                <a:gd name="connsiteY947" fmla="*/ 4676922 h 4941646"/>
                <a:gd name="connsiteX948" fmla="*/ 4553800 w 4918970"/>
                <a:gd name="connsiteY948" fmla="*/ 4625420 h 4941646"/>
                <a:gd name="connsiteX949" fmla="*/ 4547237 w 4918970"/>
                <a:gd name="connsiteY949" fmla="*/ 4595943 h 4941646"/>
                <a:gd name="connsiteX950" fmla="*/ 4523749 w 4918970"/>
                <a:gd name="connsiteY950" fmla="*/ 4610109 h 4941646"/>
                <a:gd name="connsiteX951" fmla="*/ 4486815 w 4918970"/>
                <a:gd name="connsiteY951" fmla="*/ 4708201 h 4941646"/>
                <a:gd name="connsiteX952" fmla="*/ 4554894 w 4918970"/>
                <a:gd name="connsiteY952" fmla="*/ 4787897 h 4941646"/>
                <a:gd name="connsiteX953" fmla="*/ 4554011 w 4918970"/>
                <a:gd name="connsiteY953" fmla="*/ 4790472 h 4941646"/>
                <a:gd name="connsiteX954" fmla="*/ 4598406 w 4918970"/>
                <a:gd name="connsiteY954" fmla="*/ 4802144 h 4941646"/>
                <a:gd name="connsiteX955" fmla="*/ 4744405 w 4918970"/>
                <a:gd name="connsiteY955" fmla="*/ 4761685 h 4941646"/>
                <a:gd name="connsiteX956" fmla="*/ 4817781 w 4918970"/>
                <a:gd name="connsiteY956" fmla="*/ 4577338 h 4941646"/>
                <a:gd name="connsiteX957" fmla="*/ 4739520 w 4918970"/>
                <a:gd name="connsiteY957" fmla="*/ 4447615 h 4941646"/>
                <a:gd name="connsiteX958" fmla="*/ 4695275 w 4918970"/>
                <a:gd name="connsiteY958" fmla="*/ 4423413 h 4941646"/>
                <a:gd name="connsiteX959" fmla="*/ 4693723 w 4918970"/>
                <a:gd name="connsiteY959" fmla="*/ 4427190 h 4941646"/>
                <a:gd name="connsiteX960" fmla="*/ 4360937 w 4918970"/>
                <a:gd name="connsiteY960" fmla="*/ 4523612 h 4941646"/>
                <a:gd name="connsiteX961" fmla="*/ 4358243 w 4918970"/>
                <a:gd name="connsiteY961" fmla="*/ 4526202 h 4941646"/>
                <a:gd name="connsiteX962" fmla="*/ 4349279 w 4918970"/>
                <a:gd name="connsiteY962" fmla="*/ 4573821 h 4941646"/>
                <a:gd name="connsiteX963" fmla="*/ 4307881 w 4918970"/>
                <a:gd name="connsiteY963" fmla="*/ 4659849 h 4941646"/>
                <a:gd name="connsiteX964" fmla="*/ 4079043 w 4918970"/>
                <a:gd name="connsiteY964" fmla="*/ 4815692 h 4941646"/>
                <a:gd name="connsiteX965" fmla="*/ 4005620 w 4918970"/>
                <a:gd name="connsiteY965" fmla="*/ 4821079 h 4941646"/>
                <a:gd name="connsiteX966" fmla="*/ 4005563 w 4918970"/>
                <a:gd name="connsiteY966" fmla="*/ 4823110 h 4941646"/>
                <a:gd name="connsiteX967" fmla="*/ 3991451 w 4918970"/>
                <a:gd name="connsiteY967" fmla="*/ 4822118 h 4941646"/>
                <a:gd name="connsiteX968" fmla="*/ 3983828 w 4918970"/>
                <a:gd name="connsiteY968" fmla="*/ 4822678 h 4941646"/>
                <a:gd name="connsiteX969" fmla="*/ 3983892 w 4918970"/>
                <a:gd name="connsiteY969" fmla="*/ 4821587 h 4941646"/>
                <a:gd name="connsiteX970" fmla="*/ 3947102 w 4918970"/>
                <a:gd name="connsiteY970" fmla="*/ 4819001 h 4941646"/>
                <a:gd name="connsiteX971" fmla="*/ 3627707 w 4918970"/>
                <a:gd name="connsiteY971" fmla="*/ 4589600 h 4941646"/>
                <a:gd name="connsiteX972" fmla="*/ 3592283 w 4918970"/>
                <a:gd name="connsiteY972" fmla="*/ 4526580 h 4941646"/>
                <a:gd name="connsiteX973" fmla="*/ 3565383 w 4918970"/>
                <a:gd name="connsiteY973" fmla="*/ 4570845 h 4941646"/>
                <a:gd name="connsiteX974" fmla="*/ 3189438 w 4918970"/>
                <a:gd name="connsiteY974" fmla="*/ 4823795 h 4941646"/>
                <a:gd name="connsiteX975" fmla="*/ 3141752 w 4918970"/>
                <a:gd name="connsiteY975" fmla="*/ 4822834 h 4941646"/>
                <a:gd name="connsiteX976" fmla="*/ 3141684 w 4918970"/>
                <a:gd name="connsiteY976" fmla="*/ 4824272 h 4941646"/>
                <a:gd name="connsiteX977" fmla="*/ 3132775 w 4918970"/>
                <a:gd name="connsiteY977" fmla="*/ 4822652 h 4941646"/>
                <a:gd name="connsiteX978" fmla="*/ 3120088 w 4918970"/>
                <a:gd name="connsiteY978" fmla="*/ 4822397 h 4941646"/>
                <a:gd name="connsiteX979" fmla="*/ 3120247 w 4918970"/>
                <a:gd name="connsiteY979" fmla="*/ 4820375 h 4941646"/>
                <a:gd name="connsiteX980" fmla="*/ 3047753 w 4918970"/>
                <a:gd name="connsiteY980" fmla="*/ 4807191 h 4941646"/>
                <a:gd name="connsiteX981" fmla="*/ 2836804 w 4918970"/>
                <a:gd name="connsiteY981" fmla="*/ 4627873 h 4941646"/>
                <a:gd name="connsiteX982" fmla="*/ 2797349 w 4918970"/>
                <a:gd name="connsiteY982" fmla="*/ 4444315 h 4941646"/>
                <a:gd name="connsiteX983" fmla="*/ 2802541 w 4918970"/>
                <a:gd name="connsiteY983" fmla="*/ 4415864 h 4941646"/>
                <a:gd name="connsiteX984" fmla="*/ 2754657 w 4918970"/>
                <a:gd name="connsiteY984" fmla="*/ 4423760 h 4941646"/>
                <a:gd name="connsiteX985" fmla="*/ 2672563 w 4918970"/>
                <a:gd name="connsiteY985" fmla="*/ 4408525 h 4941646"/>
                <a:gd name="connsiteX986" fmla="*/ 2551796 w 4918970"/>
                <a:gd name="connsiteY986" fmla="*/ 4318402 h 4941646"/>
                <a:gd name="connsiteX987" fmla="*/ 2546688 w 4918970"/>
                <a:gd name="connsiteY987" fmla="*/ 4306454 h 4941646"/>
                <a:gd name="connsiteX988" fmla="*/ 2558094 w 4918970"/>
                <a:gd name="connsiteY988" fmla="*/ 4300230 h 4941646"/>
                <a:gd name="connsiteX989" fmla="*/ 2708730 w 4918970"/>
                <a:gd name="connsiteY989" fmla="*/ 4304163 h 4941646"/>
                <a:gd name="connsiteX990" fmla="*/ 2809965 w 4918970"/>
                <a:gd name="connsiteY990" fmla="*/ 4367688 h 4941646"/>
                <a:gd name="connsiteX991" fmla="*/ 2811061 w 4918970"/>
                <a:gd name="connsiteY991" fmla="*/ 4369180 h 4941646"/>
                <a:gd name="connsiteX992" fmla="*/ 2814207 w 4918970"/>
                <a:gd name="connsiteY992" fmla="*/ 4351934 h 4941646"/>
                <a:gd name="connsiteX993" fmla="*/ 2855126 w 4918970"/>
                <a:gd name="connsiteY993" fmla="*/ 4265676 h 4941646"/>
                <a:gd name="connsiteX994" fmla="*/ 3083092 w 4918970"/>
                <a:gd name="connsiteY994" fmla="*/ 4108559 h 4941646"/>
                <a:gd name="connsiteX995" fmla="*/ 3163309 w 4918970"/>
                <a:gd name="connsiteY995" fmla="*/ 4102224 h 4941646"/>
                <a:gd name="connsiteX996" fmla="*/ 3163299 w 4918970"/>
                <a:gd name="connsiteY996" fmla="*/ 4100690 h 4941646"/>
                <a:gd name="connsiteX997" fmla="*/ 3170683 w 4918970"/>
                <a:gd name="connsiteY997" fmla="*/ 4101642 h 4941646"/>
                <a:gd name="connsiteX998" fmla="*/ 3178267 w 4918970"/>
                <a:gd name="connsiteY998" fmla="*/ 4101042 h 4941646"/>
                <a:gd name="connsiteX999" fmla="*/ 3178183 w 4918970"/>
                <a:gd name="connsiteY999" fmla="*/ 4102607 h 4941646"/>
                <a:gd name="connsiteX1000" fmla="*/ 3230121 w 4918970"/>
                <a:gd name="connsiteY1000" fmla="*/ 4109300 h 4941646"/>
                <a:gd name="connsiteX1001" fmla="*/ 3384077 w 4918970"/>
                <a:gd name="connsiteY1001" fmla="*/ 4229231 h 4941646"/>
                <a:gd name="connsiteX1002" fmla="*/ 3378068 w 4918970"/>
                <a:gd name="connsiteY1002" fmla="*/ 4484632 h 4941646"/>
                <a:gd name="connsiteX1003" fmla="*/ 3151490 w 4918970"/>
                <a:gd name="connsiteY1003" fmla="*/ 4602651 h 4941646"/>
                <a:gd name="connsiteX1004" fmla="*/ 3151531 w 4918970"/>
                <a:gd name="connsiteY1004" fmla="*/ 4601893 h 4941646"/>
                <a:gd name="connsiteX1005" fmla="*/ 3136736 w 4918970"/>
                <a:gd name="connsiteY1005" fmla="*/ 4603968 h 4941646"/>
                <a:gd name="connsiteX1006" fmla="*/ 3024366 w 4918970"/>
                <a:gd name="connsiteY1006" fmla="*/ 4483109 h 4941646"/>
                <a:gd name="connsiteX1007" fmla="*/ 3148964 w 4918970"/>
                <a:gd name="connsiteY1007" fmla="*/ 4374899 h 4941646"/>
                <a:gd name="connsiteX1008" fmla="*/ 3230953 w 4918970"/>
                <a:gd name="connsiteY1008" fmla="*/ 4412917 h 4941646"/>
                <a:gd name="connsiteX1009" fmla="*/ 3250430 w 4918970"/>
                <a:gd name="connsiteY1009" fmla="*/ 4444282 h 4941646"/>
                <a:gd name="connsiteX1010" fmla="*/ 3271814 w 4918970"/>
                <a:gd name="connsiteY1010" fmla="*/ 4418452 h 4941646"/>
                <a:gd name="connsiteX1011" fmla="*/ 3274827 w 4918970"/>
                <a:gd name="connsiteY1011" fmla="*/ 4290343 h 4941646"/>
                <a:gd name="connsiteX1012" fmla="*/ 3197603 w 4918970"/>
                <a:gd name="connsiteY1012" fmla="*/ 4230185 h 4941646"/>
                <a:gd name="connsiteX1013" fmla="*/ 3170100 w 4918970"/>
                <a:gd name="connsiteY1013" fmla="*/ 4226641 h 4941646"/>
                <a:gd name="connsiteX1014" fmla="*/ 3109424 w 4918970"/>
                <a:gd name="connsiteY1014" fmla="*/ 4231432 h 4941646"/>
                <a:gd name="connsiteX1015" fmla="*/ 2960577 w 4918970"/>
                <a:gd name="connsiteY1015" fmla="*/ 4334021 h 4941646"/>
                <a:gd name="connsiteX1016" fmla="*/ 2948614 w 4918970"/>
                <a:gd name="connsiteY1016" fmla="*/ 4570515 h 4941646"/>
                <a:gd name="connsiteX1017" fmla="*/ 3086350 w 4918970"/>
                <a:gd name="connsiteY1017" fmla="*/ 4687599 h 4941646"/>
                <a:gd name="connsiteX1018" fmla="*/ 3135027 w 4918970"/>
                <a:gd name="connsiteY1018" fmla="*/ 4696450 h 4941646"/>
                <a:gd name="connsiteX1019" fmla="*/ 3186909 w 4918970"/>
                <a:gd name="connsiteY1019" fmla="*/ 4697395 h 4941646"/>
                <a:gd name="connsiteX1020" fmla="*/ 3492757 w 4918970"/>
                <a:gd name="connsiteY1020" fmla="*/ 4455786 h 4941646"/>
                <a:gd name="connsiteX1021" fmla="*/ 3529094 w 4918970"/>
                <a:gd name="connsiteY1021" fmla="*/ 4384360 h 4941646"/>
                <a:gd name="connsiteX1022" fmla="*/ 3523158 w 4918970"/>
                <a:gd name="connsiteY1022" fmla="*/ 4369461 h 4941646"/>
                <a:gd name="connsiteX1023" fmla="*/ 3468082 w 4918970"/>
                <a:gd name="connsiteY1023" fmla="*/ 4100240 h 4941646"/>
                <a:gd name="connsiteX1024" fmla="*/ 3464193 w 4918970"/>
                <a:gd name="connsiteY1024" fmla="*/ 3962584 h 4941646"/>
                <a:gd name="connsiteX1025" fmla="*/ 3409200 w 4918970"/>
                <a:gd name="connsiteY1025" fmla="*/ 3940291 h 4941646"/>
                <a:gd name="connsiteX1026" fmla="*/ 3359250 w 4918970"/>
                <a:gd name="connsiteY1026" fmla="*/ 3905871 h 4941646"/>
                <a:gd name="connsiteX1027" fmla="*/ 3357725 w 4918970"/>
                <a:gd name="connsiteY1027" fmla="*/ 3907940 h 4941646"/>
                <a:gd name="connsiteX1028" fmla="*/ 3346384 w 4918970"/>
                <a:gd name="connsiteY1028" fmla="*/ 3897005 h 4941646"/>
                <a:gd name="connsiteX1029" fmla="*/ 3333740 w 4918970"/>
                <a:gd name="connsiteY1029" fmla="*/ 3888292 h 4941646"/>
                <a:gd name="connsiteX1030" fmla="*/ 3335314 w 4918970"/>
                <a:gd name="connsiteY1030" fmla="*/ 3886330 h 4941646"/>
                <a:gd name="connsiteX1031" fmla="*/ 3287896 w 4918970"/>
                <a:gd name="connsiteY1031" fmla="*/ 3840601 h 4941646"/>
                <a:gd name="connsiteX1032" fmla="*/ 3248987 w 4918970"/>
                <a:gd name="connsiteY1032" fmla="*/ 3780366 h 4941646"/>
                <a:gd name="connsiteX1033" fmla="*/ 3242988 w 4918970"/>
                <a:gd name="connsiteY1033" fmla="*/ 3765293 h 4941646"/>
                <a:gd name="connsiteX1034" fmla="*/ 3232761 w 4918970"/>
                <a:gd name="connsiteY1034" fmla="*/ 3794848 h 4941646"/>
                <a:gd name="connsiteX1035" fmla="*/ 3133719 w 4918970"/>
                <a:gd name="connsiteY1035" fmla="*/ 3898073 h 4941646"/>
                <a:gd name="connsiteX1036" fmla="*/ 2953210 w 4918970"/>
                <a:gd name="connsiteY1036" fmla="*/ 3924419 h 4941646"/>
                <a:gd name="connsiteX1037" fmla="*/ 2937156 w 4918970"/>
                <a:gd name="connsiteY1037" fmla="*/ 3917253 h 4941646"/>
                <a:gd name="connsiteX1038" fmla="*/ 2938956 w 4918970"/>
                <a:gd name="connsiteY1038" fmla="*/ 3899765 h 4941646"/>
                <a:gd name="connsiteX1039" fmla="*/ 3051861 w 4918970"/>
                <a:gd name="connsiteY1039" fmla="*/ 3756481 h 4941646"/>
                <a:gd name="connsiteX1040" fmla="*/ 3145447 w 4918970"/>
                <a:gd name="connsiteY1040" fmla="*/ 3723732 h 4941646"/>
                <a:gd name="connsiteX1041" fmla="*/ 3228896 w 4918970"/>
                <a:gd name="connsiteY1041" fmla="*/ 3729878 h 4941646"/>
                <a:gd name="connsiteX1042" fmla="*/ 3222549 w 4918970"/>
                <a:gd name="connsiteY1042" fmla="*/ 3713929 h 4941646"/>
                <a:gd name="connsiteX1043" fmla="*/ 3210448 w 4918970"/>
                <a:gd name="connsiteY1043" fmla="*/ 3570152 h 4941646"/>
                <a:gd name="connsiteX1044" fmla="*/ 3429893 w 4918970"/>
                <a:gd name="connsiteY1044" fmla="*/ 3274120 h 4941646"/>
                <a:gd name="connsiteX1045" fmla="*/ 3711178 w 4918970"/>
                <a:gd name="connsiteY1045" fmla="*/ 3269596 h 4941646"/>
                <a:gd name="connsiteX1046" fmla="*/ 3782593 w 4918970"/>
                <a:gd name="connsiteY1046" fmla="*/ 3309407 h 4941646"/>
                <a:gd name="connsiteX1047" fmla="*/ 3783447 w 4918970"/>
                <a:gd name="connsiteY1047" fmla="*/ 3308105 h 4941646"/>
                <a:gd name="connsiteX1048" fmla="*/ 3785382 w 4918970"/>
                <a:gd name="connsiteY1048" fmla="*/ 3309787 h 4941646"/>
                <a:gd name="connsiteX1049" fmla="*/ 3740197 w 4918970"/>
                <a:gd name="connsiteY1049" fmla="*/ 3235481 h 4941646"/>
                <a:gd name="connsiteX1050" fmla="*/ 3570082 w 4918970"/>
                <a:gd name="connsiteY1050" fmla="*/ 3022141 h 4941646"/>
                <a:gd name="connsiteX1051" fmla="*/ 2897637 w 4918970"/>
                <a:gd name="connsiteY1051" fmla="*/ 2745027 h 4941646"/>
                <a:gd name="connsiteX1052" fmla="*/ 2831115 w 4918970"/>
                <a:gd name="connsiteY1052" fmla="*/ 2779004 h 4941646"/>
                <a:gd name="connsiteX1053" fmla="*/ 2781035 w 4918970"/>
                <a:gd name="connsiteY1053" fmla="*/ 2817087 h 4941646"/>
                <a:gd name="connsiteX1054" fmla="*/ 2694811 w 4918970"/>
                <a:gd name="connsiteY1054" fmla="*/ 3023320 h 4941646"/>
                <a:gd name="connsiteX1055" fmla="*/ 2840505 w 4918970"/>
                <a:gd name="connsiteY1055" fmla="*/ 3277301 h 4941646"/>
                <a:gd name="connsiteX1056" fmla="*/ 3062057 w 4918970"/>
                <a:gd name="connsiteY1056" fmla="*/ 3306983 h 4941646"/>
                <a:gd name="connsiteX1057" fmla="*/ 3131625 w 4918970"/>
                <a:gd name="connsiteY1057" fmla="*/ 3278268 h 4941646"/>
                <a:gd name="connsiteX1058" fmla="*/ 3159954 w 4918970"/>
                <a:gd name="connsiteY1058" fmla="*/ 3258952 h 4941646"/>
                <a:gd name="connsiteX1059" fmla="*/ 3211372 w 4918970"/>
                <a:gd name="connsiteY1059" fmla="*/ 3149373 h 4941646"/>
                <a:gd name="connsiteX1060" fmla="*/ 3136271 w 4918970"/>
                <a:gd name="connsiteY1060" fmla="*/ 3009848 h 4941646"/>
                <a:gd name="connsiteX1061" fmla="*/ 3097753 w 4918970"/>
                <a:gd name="connsiteY1061" fmla="*/ 2998910 h 4941646"/>
                <a:gd name="connsiteX1062" fmla="*/ 3094333 w 4918970"/>
                <a:gd name="connsiteY1062" fmla="*/ 3038842 h 4941646"/>
                <a:gd name="connsiteX1063" fmla="*/ 3025258 w 4918970"/>
                <a:gd name="connsiteY1063" fmla="*/ 3126689 h 4941646"/>
                <a:gd name="connsiteX1064" fmla="*/ 2827284 w 4918970"/>
                <a:gd name="connsiteY1064" fmla="*/ 3077222 h 4941646"/>
                <a:gd name="connsiteX1065" fmla="*/ 2883432 w 4918970"/>
                <a:gd name="connsiteY1065" fmla="*/ 2881039 h 4941646"/>
                <a:gd name="connsiteX1066" fmla="*/ 2900902 w 4918970"/>
                <a:gd name="connsiteY1066" fmla="*/ 2875038 h 4941646"/>
                <a:gd name="connsiteX1067" fmla="*/ 2900433 w 4918970"/>
                <a:gd name="connsiteY1067" fmla="*/ 2874225 h 4941646"/>
                <a:gd name="connsiteX1068" fmla="*/ 3216312 w 4918970"/>
                <a:gd name="connsiteY1068" fmla="*/ 2877364 h 4941646"/>
                <a:gd name="connsiteX1069" fmla="*/ 3366036 w 4918970"/>
                <a:gd name="connsiteY1069" fmla="*/ 3155523 h 4941646"/>
                <a:gd name="connsiteX1070" fmla="*/ 3263529 w 4918970"/>
                <a:gd name="connsiteY1070" fmla="*/ 3373983 h 4941646"/>
                <a:gd name="connsiteX1071" fmla="*/ 3210029 w 4918970"/>
                <a:gd name="connsiteY1071" fmla="*/ 3410460 h 4941646"/>
                <a:gd name="connsiteX1072" fmla="*/ 3210999 w 4918970"/>
                <a:gd name="connsiteY1072" fmla="*/ 3412140 h 4941646"/>
                <a:gd name="connsiteX1073" fmla="*/ 3202297 w 4918970"/>
                <a:gd name="connsiteY1073" fmla="*/ 3415732 h 4941646"/>
                <a:gd name="connsiteX1074" fmla="*/ 3194697 w 4918970"/>
                <a:gd name="connsiteY1074" fmla="*/ 3420914 h 4941646"/>
                <a:gd name="connsiteX1075" fmla="*/ 3193849 w 4918970"/>
                <a:gd name="connsiteY1075" fmla="*/ 3419219 h 4941646"/>
                <a:gd name="connsiteX1076" fmla="*/ 3101878 w 4918970"/>
                <a:gd name="connsiteY1076" fmla="*/ 3457182 h 4941646"/>
                <a:gd name="connsiteX1077" fmla="*/ 2762564 w 4918970"/>
                <a:gd name="connsiteY1077" fmla="*/ 3411724 h 4941646"/>
                <a:gd name="connsiteX1078" fmla="*/ 2539429 w 4918970"/>
                <a:gd name="connsiteY1078" fmla="*/ 3022743 h 4941646"/>
                <a:gd name="connsiteX1079" fmla="*/ 2671481 w 4918970"/>
                <a:gd name="connsiteY1079" fmla="*/ 2706889 h 4941646"/>
                <a:gd name="connsiteX1080" fmla="*/ 2742251 w 4918970"/>
                <a:gd name="connsiteY1080" fmla="*/ 2653071 h 4941646"/>
                <a:gd name="connsiteX1081" fmla="*/ 2740868 w 4918970"/>
                <a:gd name="connsiteY1081" fmla="*/ 2650820 h 4941646"/>
                <a:gd name="connsiteX1082" fmla="*/ 2754235 w 4918970"/>
                <a:gd name="connsiteY1082" fmla="*/ 2643959 h 4941646"/>
                <a:gd name="connsiteX1083" fmla="*/ 2765448 w 4918970"/>
                <a:gd name="connsiteY1083" fmla="*/ 2635431 h 4941646"/>
                <a:gd name="connsiteX1084" fmla="*/ 2766671 w 4918970"/>
                <a:gd name="connsiteY1084" fmla="*/ 2637576 h 4941646"/>
                <a:gd name="connsiteX1085" fmla="*/ 2834007 w 4918970"/>
                <a:gd name="connsiteY1085" fmla="*/ 2603014 h 4941646"/>
                <a:gd name="connsiteX1086" fmla="*/ 3045763 w 4918970"/>
                <a:gd name="connsiteY1086" fmla="*/ 2574191 h 4941646"/>
                <a:gd name="connsiteX1087" fmla="*/ 3338577 w 4918970"/>
                <a:gd name="connsiteY1087" fmla="*/ 2658575 h 4941646"/>
                <a:gd name="connsiteX1088" fmla="*/ 3370762 w 4918970"/>
                <a:gd name="connsiteY1088" fmla="*/ 2676288 h 4941646"/>
                <a:gd name="connsiteX1089" fmla="*/ 3368871 w 4918970"/>
                <a:gd name="connsiteY1089" fmla="*/ 2619088 h 4941646"/>
                <a:gd name="connsiteX1090" fmla="*/ 3568788 w 4918970"/>
                <a:gd name="connsiteY1090" fmla="*/ 2114047 h 4941646"/>
                <a:gd name="connsiteX1091" fmla="*/ 3630985 w 4918970"/>
                <a:gd name="connsiteY1091" fmla="*/ 2069991 h 4941646"/>
                <a:gd name="connsiteX1092" fmla="*/ 3630749 w 4918970"/>
                <a:gd name="connsiteY1092" fmla="*/ 2069603 h 4941646"/>
                <a:gd name="connsiteX1093" fmla="*/ 3633689 w 4918970"/>
                <a:gd name="connsiteY1093" fmla="*/ 2068076 h 4941646"/>
                <a:gd name="connsiteX1094" fmla="*/ 3635956 w 4918970"/>
                <a:gd name="connsiteY1094" fmla="*/ 2066470 h 4941646"/>
                <a:gd name="connsiteX1095" fmla="*/ 3636147 w 4918970"/>
                <a:gd name="connsiteY1095" fmla="*/ 2066799 h 4941646"/>
                <a:gd name="connsiteX1096" fmla="*/ 3676756 w 4918970"/>
                <a:gd name="connsiteY1096" fmla="*/ 2045706 h 4941646"/>
                <a:gd name="connsiteX1097" fmla="*/ 3674207 w 4918970"/>
                <a:gd name="connsiteY1097" fmla="*/ 2043574 h 4941646"/>
                <a:gd name="connsiteX1098" fmla="*/ 4015700 w 4918970"/>
                <a:gd name="connsiteY1098" fmla="*/ 1676316 h 4941646"/>
                <a:gd name="connsiteX1099" fmla="*/ 4020727 w 4918970"/>
                <a:gd name="connsiteY1099" fmla="*/ 1676316 h 4941646"/>
                <a:gd name="connsiteX1100" fmla="*/ 4013874 w 4918970"/>
                <a:gd name="connsiteY1100" fmla="*/ 1614618 h 4941646"/>
                <a:gd name="connsiteX1101" fmla="*/ 3902802 w 4918970"/>
                <a:gd name="connsiteY1101" fmla="*/ 1464821 h 4941646"/>
                <a:gd name="connsiteX1102" fmla="*/ 3658590 w 4918970"/>
                <a:gd name="connsiteY1102" fmla="*/ 1462107 h 4941646"/>
                <a:gd name="connsiteX1103" fmla="*/ 3544215 w 4918970"/>
                <a:gd name="connsiteY1103" fmla="*/ 1609398 h 4941646"/>
                <a:gd name="connsiteX1104" fmla="*/ 3536731 w 4918970"/>
                <a:gd name="connsiteY1104" fmla="*/ 1665403 h 4941646"/>
                <a:gd name="connsiteX1105" fmla="*/ 3540076 w 4918970"/>
                <a:gd name="connsiteY1105" fmla="*/ 1665602 h 4941646"/>
                <a:gd name="connsiteX1106" fmla="*/ 3598957 w 4918970"/>
                <a:gd name="connsiteY1106" fmla="*/ 1780400 h 4941646"/>
                <a:gd name="connsiteX1107" fmla="*/ 3727917 w 4918970"/>
                <a:gd name="connsiteY1107" fmla="*/ 1784246 h 4941646"/>
                <a:gd name="connsiteX1108" fmla="*/ 3755034 w 4918970"/>
                <a:gd name="connsiteY1108" fmla="*/ 1764133 h 4941646"/>
                <a:gd name="connsiteX1109" fmla="*/ 3724546 w 4918970"/>
                <a:gd name="connsiteY1109" fmla="*/ 1742870 h 4941646"/>
                <a:gd name="connsiteX1110" fmla="*/ 3690723 w 4918970"/>
                <a:gd name="connsiteY1110" fmla="*/ 1658398 h 4941646"/>
                <a:gd name="connsiteX1111" fmla="*/ 3806203 w 4918970"/>
                <a:gd name="connsiteY1111" fmla="*/ 1538936 h 4941646"/>
                <a:gd name="connsiteX1112" fmla="*/ 3921682 w 4918970"/>
                <a:gd name="connsiteY1112" fmla="*/ 1658398 h 4941646"/>
                <a:gd name="connsiteX1113" fmla="*/ 3918802 w 4918970"/>
                <a:gd name="connsiteY1113" fmla="*/ 1673160 h 4941646"/>
                <a:gd name="connsiteX1114" fmla="*/ 3919565 w 4918970"/>
                <a:gd name="connsiteY1114" fmla="*/ 1673160 h 4941646"/>
                <a:gd name="connsiteX1115" fmla="*/ 3788752 w 4918970"/>
                <a:gd name="connsiteY1115" fmla="*/ 1894621 h 4941646"/>
                <a:gd name="connsiteX1116" fmla="*/ 3531654 w 4918970"/>
                <a:gd name="connsiteY1116" fmla="*/ 1886958 h 4941646"/>
                <a:gd name="connsiteX1117" fmla="*/ 3419338 w 4918970"/>
                <a:gd name="connsiteY1117" fmla="*/ 1725736 h 4941646"/>
                <a:gd name="connsiteX1118" fmla="*/ 3415397 w 4918970"/>
                <a:gd name="connsiteY1118" fmla="*/ 1673160 h 4941646"/>
                <a:gd name="connsiteX1119" fmla="*/ 3413819 w 4918970"/>
                <a:gd name="connsiteY1119" fmla="*/ 1673160 h 4941646"/>
                <a:gd name="connsiteX1120" fmla="*/ 3414831 w 4918970"/>
                <a:gd name="connsiteY1120" fmla="*/ 1665593 h 4941646"/>
                <a:gd name="connsiteX1121" fmla="*/ 3414269 w 4918970"/>
                <a:gd name="connsiteY1121" fmla="*/ 1658093 h 4941646"/>
                <a:gd name="connsiteX1122" fmla="*/ 3415821 w 4918970"/>
                <a:gd name="connsiteY1122" fmla="*/ 1658186 h 4941646"/>
                <a:gd name="connsiteX1123" fmla="*/ 3426619 w 4918970"/>
                <a:gd name="connsiteY1123" fmla="*/ 1577375 h 4941646"/>
                <a:gd name="connsiteX1124" fmla="*/ 3598437 w 4918970"/>
                <a:gd name="connsiteY1124" fmla="*/ 1356111 h 4941646"/>
                <a:gd name="connsiteX1125" fmla="*/ 3782418 w 4918970"/>
                <a:gd name="connsiteY1125" fmla="*/ 1308636 h 4941646"/>
                <a:gd name="connsiteX1126" fmla="*/ 3965296 w 4918970"/>
                <a:gd name="connsiteY1126" fmla="*/ 1360189 h 4941646"/>
                <a:gd name="connsiteX1127" fmla="*/ 4040966 w 4918970"/>
                <a:gd name="connsiteY1127" fmla="*/ 1420294 h 4941646"/>
                <a:gd name="connsiteX1128" fmla="*/ 4076804 w 4918970"/>
                <a:gd name="connsiteY1128" fmla="*/ 1468863 h 4941646"/>
                <a:gd name="connsiteX1129" fmla="*/ 4078947 w 4918970"/>
                <a:gd name="connsiteY1129" fmla="*/ 1426895 h 4941646"/>
                <a:gd name="connsiteX1130" fmla="*/ 4138882 w 4918970"/>
                <a:gd name="connsiteY1130" fmla="*/ 1229283 h 4941646"/>
                <a:gd name="connsiteX1131" fmla="*/ 4142864 w 4918970"/>
                <a:gd name="connsiteY1131" fmla="*/ 1221936 h 4941646"/>
                <a:gd name="connsiteX1132" fmla="*/ 4072388 w 4918970"/>
                <a:gd name="connsiteY1132" fmla="*/ 1224496 h 4941646"/>
                <a:gd name="connsiteX1133" fmla="*/ 4001871 w 4918970"/>
                <a:gd name="connsiteY1133" fmla="*/ 1213151 h 4941646"/>
                <a:gd name="connsiteX1134" fmla="*/ 3926488 w 4918970"/>
                <a:gd name="connsiteY1134" fmla="*/ 1182098 h 4941646"/>
                <a:gd name="connsiteX1135" fmla="*/ 3925792 w 4918970"/>
                <a:gd name="connsiteY1135" fmla="*/ 1183487 h 4941646"/>
                <a:gd name="connsiteX1136" fmla="*/ 3919577 w 4918970"/>
                <a:gd name="connsiteY1136" fmla="*/ 1179251 h 4941646"/>
                <a:gd name="connsiteX1137" fmla="*/ 3912520 w 4918970"/>
                <a:gd name="connsiteY1137" fmla="*/ 1176343 h 4941646"/>
                <a:gd name="connsiteX1138" fmla="*/ 3913309 w 4918970"/>
                <a:gd name="connsiteY1138" fmla="*/ 1174977 h 4941646"/>
                <a:gd name="connsiteX1139" fmla="*/ 3869746 w 4918970"/>
                <a:gd name="connsiteY1139" fmla="*/ 1145275 h 4941646"/>
                <a:gd name="connsiteX1140" fmla="*/ 3786283 w 4918970"/>
                <a:gd name="connsiteY1140" fmla="*/ 967396 h 4941646"/>
                <a:gd name="connsiteX1141" fmla="*/ 3908192 w 4918970"/>
                <a:gd name="connsiteY1141" fmla="*/ 740909 h 4941646"/>
                <a:gd name="connsiteX1142" fmla="*/ 4165392 w 4918970"/>
                <a:gd name="connsiteY1142" fmla="*/ 738354 h 4941646"/>
                <a:gd name="connsiteX1143" fmla="*/ 4165010 w 4918970"/>
                <a:gd name="connsiteY1143" fmla="*/ 739015 h 4941646"/>
                <a:gd name="connsiteX1144" fmla="*/ 4179235 w 4918970"/>
                <a:gd name="connsiteY1144" fmla="*/ 743901 h 4941646"/>
                <a:gd name="connsiteX1145" fmla="*/ 4224952 w 4918970"/>
                <a:gd name="connsiteY1145" fmla="*/ 903641 h 4941646"/>
                <a:gd name="connsiteX1146" fmla="*/ 4063755 w 4918970"/>
                <a:gd name="connsiteY1146" fmla="*/ 943919 h 4941646"/>
                <a:gd name="connsiteX1147" fmla="*/ 4007512 w 4918970"/>
                <a:gd name="connsiteY1147" fmla="*/ 872390 h 4941646"/>
                <a:gd name="connsiteX1148" fmla="*/ 4004341 w 4918970"/>
                <a:gd name="connsiteY1148" fmla="*/ 835355 h 4941646"/>
                <a:gd name="connsiteX1149" fmla="*/ 3973364 w 4918970"/>
                <a:gd name="connsiteY1149" fmla="*/ 848783 h 4941646"/>
                <a:gd name="connsiteX1150" fmla="*/ 3912215 w 4918970"/>
                <a:gd name="connsiteY1150" fmla="*/ 962389 h 4941646"/>
                <a:gd name="connsiteX1151" fmla="*/ 3982192 w 4918970"/>
                <a:gd name="connsiteY1151" fmla="*/ 1070781 h 4941646"/>
                <a:gd name="connsiteX1152" fmla="*/ 3980693 w 4918970"/>
                <a:gd name="connsiteY1152" fmla="*/ 1073778 h 4941646"/>
                <a:gd name="connsiteX1153" fmla="*/ 4032936 w 4918970"/>
                <a:gd name="connsiteY1153" fmla="*/ 1095298 h 4941646"/>
                <a:gd name="connsiteX1154" fmla="*/ 4217681 w 4918970"/>
                <a:gd name="connsiteY1154" fmla="*/ 1069892 h 4941646"/>
                <a:gd name="connsiteX1155" fmla="*/ 4337436 w 4918970"/>
                <a:gd name="connsiteY1155" fmla="*/ 857041 h 4941646"/>
                <a:gd name="connsiteX1156" fmla="*/ 4263244 w 4918970"/>
                <a:gd name="connsiteY1156" fmla="*/ 685950 h 4941646"/>
                <a:gd name="connsiteX1157" fmla="*/ 4213240 w 4918970"/>
                <a:gd name="connsiteY1157" fmla="*/ 649166 h 4941646"/>
                <a:gd name="connsiteX1158" fmla="*/ 4210727 w 4918970"/>
                <a:gd name="connsiteY1158" fmla="*/ 653520 h 4941646"/>
                <a:gd name="connsiteX1159" fmla="*/ 3721921 w 4918970"/>
                <a:gd name="connsiteY1159" fmla="*/ 765631 h 4941646"/>
                <a:gd name="connsiteX1160" fmla="*/ 3720888 w 4918970"/>
                <a:gd name="connsiteY1160" fmla="*/ 759716 h 4941646"/>
                <a:gd name="connsiteX1161" fmla="*/ 3670419 w 4918970"/>
                <a:gd name="connsiteY1161" fmla="*/ 784012 h 4941646"/>
                <a:gd name="connsiteX1162" fmla="*/ 3218076 w 4918970"/>
                <a:gd name="connsiteY1162" fmla="*/ 802753 h 4941646"/>
                <a:gd name="connsiteX1163" fmla="*/ 3165008 w 4918970"/>
                <a:gd name="connsiteY1163" fmla="*/ 770579 h 4941646"/>
                <a:gd name="connsiteX1164" fmla="*/ 3164794 w 4918970"/>
                <a:gd name="connsiteY1164" fmla="*/ 770882 h 4941646"/>
                <a:gd name="connsiteX1165" fmla="*/ 3162700 w 4918970"/>
                <a:gd name="connsiteY1165" fmla="*/ 769180 h 4941646"/>
                <a:gd name="connsiteX1166" fmla="*/ 3160766 w 4918970"/>
                <a:gd name="connsiteY1166" fmla="*/ 768008 h 4941646"/>
                <a:gd name="connsiteX1167" fmla="*/ 3160950 w 4918970"/>
                <a:gd name="connsiteY1167" fmla="*/ 767758 h 4941646"/>
                <a:gd name="connsiteX1168" fmla="*/ 3126960 w 4918970"/>
                <a:gd name="connsiteY1168" fmla="*/ 740145 h 4941646"/>
                <a:gd name="connsiteX1169" fmla="*/ 3043604 w 4918970"/>
                <a:gd name="connsiteY1169" fmla="*/ 624540 h 4941646"/>
                <a:gd name="connsiteX1170" fmla="*/ 3012515 w 4918970"/>
                <a:gd name="connsiteY1170" fmla="*/ 437093 h 4941646"/>
                <a:gd name="connsiteX1171" fmla="*/ 3015501 w 4918970"/>
                <a:gd name="connsiteY1171" fmla="*/ 424463 h 4941646"/>
                <a:gd name="connsiteX1172" fmla="*/ 3007456 w 4918970"/>
                <a:gd name="connsiteY1172" fmla="*/ 431695 h 4941646"/>
                <a:gd name="connsiteX1173" fmla="*/ 2815007 w 4918970"/>
                <a:gd name="connsiteY1173" fmla="*/ 193551 h 4941646"/>
                <a:gd name="connsiteX1174" fmla="*/ 2815442 w 4918970"/>
                <a:gd name="connsiteY1174" fmla="*/ 190512 h 4941646"/>
                <a:gd name="connsiteX1175" fmla="*/ 2777560 w 4918970"/>
                <a:gd name="connsiteY1175" fmla="*/ 189321 h 4941646"/>
                <a:gd name="connsiteX1176" fmla="*/ 2677422 w 4918970"/>
                <a:gd name="connsiteY1176" fmla="*/ 243503 h 4941646"/>
                <a:gd name="connsiteX1177" fmla="*/ 2654669 w 4918970"/>
                <a:gd name="connsiteY1177" fmla="*/ 390867 h 4941646"/>
                <a:gd name="connsiteX1178" fmla="*/ 2733804 w 4918970"/>
                <a:gd name="connsiteY1178" fmla="*/ 472727 h 4941646"/>
                <a:gd name="connsiteX1179" fmla="*/ 2767006 w 4918970"/>
                <a:gd name="connsiteY1179" fmla="*/ 482093 h 4941646"/>
                <a:gd name="connsiteX1180" fmla="*/ 2767416 w 4918970"/>
                <a:gd name="connsiteY1180" fmla="*/ 480087 h 4941646"/>
                <a:gd name="connsiteX1181" fmla="*/ 2841889 w 4918970"/>
                <a:gd name="connsiteY1181" fmla="*/ 454424 h 4941646"/>
                <a:gd name="connsiteX1182" fmla="*/ 2855361 w 4918970"/>
                <a:gd name="connsiteY1182" fmla="*/ 376815 h 4941646"/>
                <a:gd name="connsiteX1183" fmla="*/ 2845550 w 4918970"/>
                <a:gd name="connsiteY1183" fmla="*/ 358687 h 4941646"/>
                <a:gd name="connsiteX1184" fmla="*/ 2830063 w 4918970"/>
                <a:gd name="connsiteY1184" fmla="*/ 375275 h 4941646"/>
                <a:gd name="connsiteX1185" fmla="*/ 2776084 w 4918970"/>
                <a:gd name="connsiteY1185" fmla="*/ 388415 h 4941646"/>
                <a:gd name="connsiteX1186" fmla="*/ 2713866 w 4918970"/>
                <a:gd name="connsiteY1186" fmla="*/ 308293 h 4941646"/>
                <a:gd name="connsiteX1187" fmla="*/ 2796050 w 4918970"/>
                <a:gd name="connsiteY1187" fmla="*/ 248825 h 4941646"/>
                <a:gd name="connsiteX1188" fmla="*/ 2804723 w 4918970"/>
                <a:gd name="connsiteY1188" fmla="*/ 251843 h 4941646"/>
                <a:gd name="connsiteX1189" fmla="*/ 2804789 w 4918970"/>
                <a:gd name="connsiteY1189" fmla="*/ 251381 h 4941646"/>
                <a:gd name="connsiteX1190" fmla="*/ 2927332 w 4918970"/>
                <a:gd name="connsiteY1190" fmla="*/ 349588 h 4941646"/>
                <a:gd name="connsiteX1191" fmla="*/ 2900473 w 4918970"/>
                <a:gd name="connsiteY1191" fmla="*/ 504313 h 4941646"/>
                <a:gd name="connsiteX1192" fmla="*/ 2793323 w 4918970"/>
                <a:gd name="connsiteY1192" fmla="*/ 558258 h 4941646"/>
                <a:gd name="connsiteX1193" fmla="*/ 2761206 w 4918970"/>
                <a:gd name="connsiteY1193" fmla="*/ 556095 h 4941646"/>
                <a:gd name="connsiteX1194" fmla="*/ 2761069 w 4918970"/>
                <a:gd name="connsiteY1194" fmla="*/ 557050 h 4941646"/>
                <a:gd name="connsiteX1195" fmla="*/ 2756583 w 4918970"/>
                <a:gd name="connsiteY1195" fmla="*/ 555784 h 4941646"/>
                <a:gd name="connsiteX1196" fmla="*/ 2752002 w 4918970"/>
                <a:gd name="connsiteY1196" fmla="*/ 555475 h 4941646"/>
                <a:gd name="connsiteX1197" fmla="*/ 2752192 w 4918970"/>
                <a:gd name="connsiteY1197" fmla="*/ 554545 h 4941646"/>
                <a:gd name="connsiteX1198" fmla="*/ 2704285 w 4918970"/>
                <a:gd name="connsiteY1198" fmla="*/ 541033 h 4941646"/>
                <a:gd name="connsiteX1199" fmla="*/ 2585408 w 4918970"/>
                <a:gd name="connsiteY1199" fmla="*/ 418061 h 4941646"/>
                <a:gd name="connsiteX1200" fmla="*/ 2619585 w 4918970"/>
                <a:gd name="connsiteY1200" fmla="*/ 196686 h 4941646"/>
                <a:gd name="connsiteX1201" fmla="*/ 2713551 w 4918970"/>
                <a:gd name="connsiteY1201" fmla="*/ 128654 h 4941646"/>
                <a:gd name="connsiteX1202" fmla="*/ 2799366 w 4918970"/>
                <a:gd name="connsiteY1202" fmla="*/ 114250 h 4941646"/>
                <a:gd name="connsiteX1203" fmla="*/ 2825976 w 4918970"/>
                <a:gd name="connsiteY1203" fmla="*/ 116853 h 4941646"/>
                <a:gd name="connsiteX1204" fmla="*/ 2826004 w 4918970"/>
                <a:gd name="connsiteY1204" fmla="*/ 116666 h 4941646"/>
                <a:gd name="connsiteX1205" fmla="*/ 2827347 w 4918970"/>
                <a:gd name="connsiteY1205" fmla="*/ 116987 h 4941646"/>
                <a:gd name="connsiteX1206" fmla="*/ 2828987 w 4918970"/>
                <a:gd name="connsiteY1206" fmla="*/ 117147 h 4941646"/>
                <a:gd name="connsiteX1207" fmla="*/ 2828949 w 4918970"/>
                <a:gd name="connsiteY1207" fmla="*/ 117370 h 4941646"/>
                <a:gd name="connsiteX1208" fmla="*/ 2865800 w 4918970"/>
                <a:gd name="connsiteY1208" fmla="*/ 126184 h 4941646"/>
                <a:gd name="connsiteX1209" fmla="*/ 3034586 w 4918970"/>
                <a:gd name="connsiteY1209" fmla="*/ 286050 h 4941646"/>
                <a:gd name="connsiteX1210" fmla="*/ 3047879 w 4918970"/>
                <a:gd name="connsiteY1210" fmla="*/ 318780 h 4941646"/>
                <a:gd name="connsiteX1211" fmla="*/ 3079973 w 4918970"/>
                <a:gd name="connsiteY1211" fmla="*/ 259464 h 4941646"/>
                <a:gd name="connsiteX1212" fmla="*/ 3227652 w 4918970"/>
                <a:gd name="connsiteY1212" fmla="*/ 139909 h 4941646"/>
                <a:gd name="connsiteX1213" fmla="*/ 3367954 w 4918970"/>
                <a:gd name="connsiteY1213" fmla="*/ 108756 h 4941646"/>
                <a:gd name="connsiteX1214" fmla="*/ 3507723 w 4918970"/>
                <a:gd name="connsiteY1214" fmla="*/ 133592 h 4941646"/>
                <a:gd name="connsiteX1215" fmla="*/ 3579079 w 4918970"/>
                <a:gd name="connsiteY1215" fmla="*/ 173027 h 4941646"/>
                <a:gd name="connsiteX1216" fmla="*/ 3579929 w 4918970"/>
                <a:gd name="connsiteY1216" fmla="*/ 171725 h 4941646"/>
                <a:gd name="connsiteX1217" fmla="*/ 3585620 w 4918970"/>
                <a:gd name="connsiteY1217" fmla="*/ 176642 h 4941646"/>
                <a:gd name="connsiteX1218" fmla="*/ 3592302 w 4918970"/>
                <a:gd name="connsiteY1218" fmla="*/ 180335 h 4941646"/>
                <a:gd name="connsiteX1219" fmla="*/ 3591363 w 4918970"/>
                <a:gd name="connsiteY1219" fmla="*/ 181602 h 4941646"/>
                <a:gd name="connsiteX1220" fmla="*/ 3631260 w 4918970"/>
                <a:gd name="connsiteY1220" fmla="*/ 216070 h 4941646"/>
                <a:gd name="connsiteX1221" fmla="*/ 3657117 w 4918970"/>
                <a:gd name="connsiteY1221" fmla="*/ 251964 h 4941646"/>
                <a:gd name="connsiteX1222" fmla="*/ 3675180 w 4918970"/>
                <a:gd name="connsiteY1222" fmla="*/ 216821 h 4941646"/>
                <a:gd name="connsiteX1223" fmla="*/ 3787801 w 4918970"/>
                <a:gd name="connsiteY1223" fmla="*/ 128612 h 4941646"/>
                <a:gd name="connsiteX1224" fmla="*/ 3970223 w 4918970"/>
                <a:gd name="connsiteY1224" fmla="*/ 128010 h 4941646"/>
                <a:gd name="connsiteX1225" fmla="*/ 3985104 w 4918970"/>
                <a:gd name="connsiteY1225" fmla="*/ 137370 h 4941646"/>
                <a:gd name="connsiteX1226" fmla="*/ 3980853 w 4918970"/>
                <a:gd name="connsiteY1226" fmla="*/ 154430 h 4941646"/>
                <a:gd name="connsiteX1227" fmla="*/ 3848852 w 4918970"/>
                <a:gd name="connsiteY1227" fmla="*/ 280340 h 4941646"/>
                <a:gd name="connsiteX1228" fmla="*/ 3706522 w 4918970"/>
                <a:gd name="connsiteY1228" fmla="*/ 294716 h 4941646"/>
                <a:gd name="connsiteX1229" fmla="*/ 3672488 w 4918970"/>
                <a:gd name="connsiteY1229" fmla="*/ 283024 h 4941646"/>
                <a:gd name="connsiteX1230" fmla="*/ 3681211 w 4918970"/>
                <a:gd name="connsiteY1230" fmla="*/ 302237 h 4941646"/>
                <a:gd name="connsiteX1231" fmla="*/ 3693925 w 4918970"/>
                <a:gd name="connsiteY1231" fmla="*/ 402295 h 4941646"/>
                <a:gd name="connsiteX1232" fmla="*/ 3547019 w 4918970"/>
                <a:gd name="connsiteY1232" fmla="*/ 613427 h 4941646"/>
                <a:gd name="connsiteX1233" fmla="*/ 3291201 w 4918970"/>
                <a:gd name="connsiteY1233" fmla="*/ 586680 h 4941646"/>
                <a:gd name="connsiteX1234" fmla="*/ 3291655 w 4918970"/>
                <a:gd name="connsiteY1234" fmla="*/ 586066 h 4941646"/>
                <a:gd name="connsiteX1235" fmla="*/ 3278079 w 4918970"/>
                <a:gd name="connsiteY1235" fmla="*/ 579592 h 4941646"/>
                <a:gd name="connsiteX1236" fmla="*/ 3250849 w 4918970"/>
                <a:gd name="connsiteY1236" fmla="*/ 415686 h 4941646"/>
                <a:gd name="connsiteX1237" fmla="*/ 3415584 w 4918970"/>
                <a:gd name="connsiteY1237" fmla="*/ 394026 h 4941646"/>
                <a:gd name="connsiteX1238" fmla="*/ 3463316 w 4918970"/>
                <a:gd name="connsiteY1238" fmla="*/ 471492 h 4941646"/>
                <a:gd name="connsiteX1239" fmla="*/ 3462250 w 4918970"/>
                <a:gd name="connsiteY1239" fmla="*/ 508647 h 4941646"/>
                <a:gd name="connsiteX1240" fmla="*/ 3494554 w 4918970"/>
                <a:gd name="connsiteY1240" fmla="*/ 498835 h 4941646"/>
                <a:gd name="connsiteX1241" fmla="*/ 3568241 w 4918970"/>
                <a:gd name="connsiteY1241" fmla="*/ 392931 h 4941646"/>
                <a:gd name="connsiteX1242" fmla="*/ 3511060 w 4918970"/>
                <a:gd name="connsiteY1242" fmla="*/ 277277 h 4941646"/>
                <a:gd name="connsiteX1243" fmla="*/ 3512892 w 4918970"/>
                <a:gd name="connsiteY1243" fmla="*/ 274470 h 4941646"/>
                <a:gd name="connsiteX1244" fmla="*/ 3463439 w 4918970"/>
                <a:gd name="connsiteY1244" fmla="*/ 247140 h 4941646"/>
                <a:gd name="connsiteX1245" fmla="*/ 3277003 w 4918970"/>
                <a:gd name="connsiteY1245" fmla="*/ 251345 h 4941646"/>
                <a:gd name="connsiteX1246" fmla="*/ 3133789 w 4918970"/>
                <a:gd name="connsiteY1246" fmla="*/ 449175 h 4941646"/>
                <a:gd name="connsiteX1247" fmla="*/ 3188018 w 4918970"/>
                <a:gd name="connsiteY1247" fmla="*/ 627600 h 4941646"/>
                <a:gd name="connsiteX1248" fmla="*/ 3233509 w 4918970"/>
                <a:gd name="connsiteY1248" fmla="*/ 669838 h 4941646"/>
                <a:gd name="connsiteX1249" fmla="*/ 3236501 w 4918970"/>
                <a:gd name="connsiteY1249" fmla="*/ 665799 h 4941646"/>
                <a:gd name="connsiteX1250" fmla="*/ 3662727 w 4918970"/>
                <a:gd name="connsiteY1250" fmla="*/ 651203 h 4941646"/>
                <a:gd name="connsiteX1251" fmla="*/ 3698389 w 4918970"/>
                <a:gd name="connsiteY1251" fmla="*/ 630880 h 4941646"/>
                <a:gd name="connsiteX1252" fmla="*/ 3697975 w 4918970"/>
                <a:gd name="connsiteY1252" fmla="*/ 628504 h 4941646"/>
                <a:gd name="connsiteX1253" fmla="*/ 4156285 w 4918970"/>
                <a:gd name="connsiteY1253" fmla="*/ 500107 h 4941646"/>
                <a:gd name="connsiteX1254" fmla="*/ 4195024 w 4918970"/>
                <a:gd name="connsiteY1254" fmla="*/ 510446 h 4941646"/>
                <a:gd name="connsiteX1255" fmla="*/ 4193237 w 4918970"/>
                <a:gd name="connsiteY1255" fmla="*/ 505509 h 4941646"/>
                <a:gd name="connsiteX1256" fmla="*/ 4193939 w 4918970"/>
                <a:gd name="connsiteY1256" fmla="*/ 220295 h 4941646"/>
                <a:gd name="connsiteX1257" fmla="*/ 4219175 w 4918970"/>
                <a:gd name="connsiteY1257" fmla="*/ 169424 h 4941646"/>
                <a:gd name="connsiteX1258" fmla="*/ 4218883 w 4918970"/>
                <a:gd name="connsiteY1258" fmla="*/ 169254 h 4941646"/>
                <a:gd name="connsiteX1259" fmla="*/ 4220273 w 4918970"/>
                <a:gd name="connsiteY1259" fmla="*/ 167213 h 4941646"/>
                <a:gd name="connsiteX1260" fmla="*/ 4221192 w 4918970"/>
                <a:gd name="connsiteY1260" fmla="*/ 165359 h 4941646"/>
                <a:gd name="connsiteX1261" fmla="*/ 4221434 w 4918970"/>
                <a:gd name="connsiteY1261" fmla="*/ 165507 h 4941646"/>
                <a:gd name="connsiteX1262" fmla="*/ 4243986 w 4918970"/>
                <a:gd name="connsiteY1262" fmla="*/ 132385 h 4941646"/>
                <a:gd name="connsiteX1263" fmla="*/ 4342954 w 4918970"/>
                <a:gd name="connsiteY1263" fmla="*/ 47457 h 4941646"/>
                <a:gd name="connsiteX1264" fmla="*/ 4511458 w 4918970"/>
                <a:gd name="connsiteY1264" fmla="*/ 4639 h 4941646"/>
                <a:gd name="connsiteX1265" fmla="*/ 660663 w 4918970"/>
                <a:gd name="connsiteY1265" fmla="*/ 1998 h 4941646"/>
                <a:gd name="connsiteX1266" fmla="*/ 903970 w 4918970"/>
                <a:gd name="connsiteY1266" fmla="*/ 134116 h 4941646"/>
                <a:gd name="connsiteX1267" fmla="*/ 983228 w 4918970"/>
                <a:gd name="connsiteY1267" fmla="*/ 328943 h 4941646"/>
                <a:gd name="connsiteX1268" fmla="*/ 982983 w 4918970"/>
                <a:gd name="connsiteY1268" fmla="*/ 370766 h 4941646"/>
                <a:gd name="connsiteX1269" fmla="*/ 998600 w 4918970"/>
                <a:gd name="connsiteY1269" fmla="*/ 415354 h 4941646"/>
                <a:gd name="connsiteX1270" fmla="*/ 1185896 w 4918970"/>
                <a:gd name="connsiteY1270" fmla="*/ 578343 h 4941646"/>
                <a:gd name="connsiteX1271" fmla="*/ 1185455 w 4918970"/>
                <a:gd name="connsiteY1271" fmla="*/ 581823 h 4941646"/>
                <a:gd name="connsiteX1272" fmla="*/ 1228764 w 4918970"/>
                <a:gd name="connsiteY1272" fmla="*/ 582488 h 4941646"/>
                <a:gd name="connsiteX1273" fmla="*/ 1342194 w 4918970"/>
                <a:gd name="connsiteY1273" fmla="*/ 518737 h 4941646"/>
                <a:gd name="connsiteX1274" fmla="*/ 1365486 w 4918970"/>
                <a:gd name="connsiteY1274" fmla="*/ 349929 h 4941646"/>
                <a:gd name="connsiteX1275" fmla="*/ 1273558 w 4918970"/>
                <a:gd name="connsiteY1275" fmla="*/ 257843 h 4941646"/>
                <a:gd name="connsiteX1276" fmla="*/ 1235447 w 4918970"/>
                <a:gd name="connsiteY1276" fmla="*/ 247752 h 4941646"/>
                <a:gd name="connsiteX1277" fmla="*/ 1235016 w 4918970"/>
                <a:gd name="connsiteY1277" fmla="*/ 250050 h 4941646"/>
                <a:gd name="connsiteX1278" fmla="*/ 1150389 w 4918970"/>
                <a:gd name="connsiteY1278" fmla="*/ 280742 h 4941646"/>
                <a:gd name="connsiteX1279" fmla="*/ 1136419 w 4918970"/>
                <a:gd name="connsiteY1279" fmla="*/ 369672 h 4941646"/>
                <a:gd name="connsiteX1280" fmla="*/ 1147964 w 4918970"/>
                <a:gd name="connsiteY1280" fmla="*/ 390206 h 4941646"/>
                <a:gd name="connsiteX1281" fmla="*/ 1165356 w 4918970"/>
                <a:gd name="connsiteY1281" fmla="*/ 370966 h 4941646"/>
                <a:gd name="connsiteX1282" fmla="*/ 1226794 w 4918970"/>
                <a:gd name="connsiteY1282" fmla="*/ 354961 h 4941646"/>
                <a:gd name="connsiteX1283" fmla="*/ 1299361 w 4918970"/>
                <a:gd name="connsiteY1283" fmla="*/ 445372 h 4941646"/>
                <a:gd name="connsiteX1284" fmla="*/ 1206543 w 4918970"/>
                <a:gd name="connsiteY1284" fmla="*/ 514834 h 4941646"/>
                <a:gd name="connsiteX1285" fmla="*/ 1196577 w 4918970"/>
                <a:gd name="connsiteY1285" fmla="*/ 511545 h 4941646"/>
                <a:gd name="connsiteX1286" fmla="*/ 1196510 w 4918970"/>
                <a:gd name="connsiteY1286" fmla="*/ 512073 h 4941646"/>
                <a:gd name="connsiteX1287" fmla="*/ 1054680 w 4918970"/>
                <a:gd name="connsiteY1287" fmla="*/ 402104 h 4941646"/>
                <a:gd name="connsiteX1288" fmla="*/ 1082530 w 4918970"/>
                <a:gd name="connsiteY1288" fmla="*/ 224810 h 4941646"/>
                <a:gd name="connsiteX1289" fmla="*/ 1203977 w 4918970"/>
                <a:gd name="connsiteY1289" fmla="*/ 161201 h 4941646"/>
                <a:gd name="connsiteX1290" fmla="*/ 1240717 w 4918970"/>
                <a:gd name="connsiteY1290" fmla="*/ 163083 h 4941646"/>
                <a:gd name="connsiteX1291" fmla="*/ 1240855 w 4918970"/>
                <a:gd name="connsiteY1291" fmla="*/ 161990 h 4941646"/>
                <a:gd name="connsiteX1292" fmla="*/ 1246004 w 4918970"/>
                <a:gd name="connsiteY1292" fmla="*/ 163354 h 4941646"/>
                <a:gd name="connsiteX1293" fmla="*/ 1251244 w 4918970"/>
                <a:gd name="connsiteY1293" fmla="*/ 163623 h 4941646"/>
                <a:gd name="connsiteX1294" fmla="*/ 1251045 w 4918970"/>
                <a:gd name="connsiteY1294" fmla="*/ 164689 h 4941646"/>
                <a:gd name="connsiteX1295" fmla="*/ 1306036 w 4918970"/>
                <a:gd name="connsiteY1295" fmla="*/ 179249 h 4941646"/>
                <a:gd name="connsiteX1296" fmla="*/ 1444132 w 4918970"/>
                <a:gd name="connsiteY1296" fmla="*/ 317584 h 4941646"/>
                <a:gd name="connsiteX1297" fmla="*/ 1409142 w 4918970"/>
                <a:gd name="connsiteY1297" fmla="*/ 571171 h 4941646"/>
                <a:gd name="connsiteX1298" fmla="*/ 1303020 w 4918970"/>
                <a:gd name="connsiteY1298" fmla="*/ 650635 h 4941646"/>
                <a:gd name="connsiteX1299" fmla="*/ 1205225 w 4918970"/>
                <a:gd name="connsiteY1299" fmla="*/ 668671 h 4941646"/>
                <a:gd name="connsiteX1300" fmla="*/ 1174770 w 4918970"/>
                <a:gd name="connsiteY1300" fmla="*/ 666184 h 4941646"/>
                <a:gd name="connsiteX1301" fmla="*/ 1174742 w 4918970"/>
                <a:gd name="connsiteY1301" fmla="*/ 666399 h 4941646"/>
                <a:gd name="connsiteX1302" fmla="*/ 1173202 w 4918970"/>
                <a:gd name="connsiteY1302" fmla="*/ 666056 h 4941646"/>
                <a:gd name="connsiteX1303" fmla="*/ 1171325 w 4918970"/>
                <a:gd name="connsiteY1303" fmla="*/ 665903 h 4941646"/>
                <a:gd name="connsiteX1304" fmla="*/ 1171363 w 4918970"/>
                <a:gd name="connsiteY1304" fmla="*/ 665648 h 4941646"/>
                <a:gd name="connsiteX1305" fmla="*/ 1129093 w 4918970"/>
                <a:gd name="connsiteY1305" fmla="*/ 656253 h 4941646"/>
                <a:gd name="connsiteX1306" fmla="*/ 988672 w 4918970"/>
                <a:gd name="connsiteY1306" fmla="*/ 558376 h 4941646"/>
                <a:gd name="connsiteX1307" fmla="*/ 952656 w 4918970"/>
                <a:gd name="connsiteY1307" fmla="*/ 505247 h 4941646"/>
                <a:gd name="connsiteX1308" fmla="*/ 936604 w 4918970"/>
                <a:gd name="connsiteY1308" fmla="*/ 539096 h 4941646"/>
                <a:gd name="connsiteX1309" fmla="*/ 774911 w 4918970"/>
                <a:gd name="connsiteY1309" fmla="*/ 648372 h 4941646"/>
                <a:gd name="connsiteX1310" fmla="*/ 533911 w 4918970"/>
                <a:gd name="connsiteY1310" fmla="*/ 563611 h 4941646"/>
                <a:gd name="connsiteX1311" fmla="*/ 491813 w 4918970"/>
                <a:gd name="connsiteY1311" fmla="*/ 311632 h 4941646"/>
                <a:gd name="connsiteX1312" fmla="*/ 492522 w 4918970"/>
                <a:gd name="connsiteY1312" fmla="*/ 311905 h 4941646"/>
                <a:gd name="connsiteX1313" fmla="*/ 495127 w 4918970"/>
                <a:gd name="connsiteY1313" fmla="*/ 297195 h 4941646"/>
                <a:gd name="connsiteX1314" fmla="*/ 644832 w 4918970"/>
                <a:gd name="connsiteY1314" fmla="*/ 227749 h 4941646"/>
                <a:gd name="connsiteX1315" fmla="*/ 709165 w 4918970"/>
                <a:gd name="connsiteY1315" fmla="*/ 379721 h 4941646"/>
                <a:gd name="connsiteX1316" fmla="*/ 647636 w 4918970"/>
                <a:gd name="connsiteY1316" fmla="*/ 445917 h 4941646"/>
                <a:gd name="connsiteX1317" fmla="*/ 611784 w 4918970"/>
                <a:gd name="connsiteY1317" fmla="*/ 454730 h 4941646"/>
                <a:gd name="connsiteX1318" fmla="*/ 629728 w 4918970"/>
                <a:gd name="connsiteY1318" fmla="*/ 483058 h 4941646"/>
                <a:gd name="connsiteX1319" fmla="*/ 750613 w 4918970"/>
                <a:gd name="connsiteY1319" fmla="*/ 525574 h 4941646"/>
                <a:gd name="connsiteX1320" fmla="*/ 831719 w 4918970"/>
                <a:gd name="connsiteY1320" fmla="*/ 470761 h 4941646"/>
                <a:gd name="connsiteX1321" fmla="*/ 843603 w 4918970"/>
                <a:gd name="connsiteY1321" fmla="*/ 445703 h 4941646"/>
                <a:gd name="connsiteX1322" fmla="*/ 857824 w 4918970"/>
                <a:gd name="connsiteY1322" fmla="*/ 386526 h 4941646"/>
                <a:gd name="connsiteX1323" fmla="*/ 806344 w 4918970"/>
                <a:gd name="connsiteY1323" fmla="*/ 213235 h 4941646"/>
                <a:gd name="connsiteX1324" fmla="*/ 585164 w 4918970"/>
                <a:gd name="connsiteY1324" fmla="*/ 128664 h 4941646"/>
                <a:gd name="connsiteX1325" fmla="*/ 431198 w 4918970"/>
                <a:gd name="connsiteY1325" fmla="*/ 223399 h 4941646"/>
                <a:gd name="connsiteX1326" fmla="*/ 406778 w 4918970"/>
                <a:gd name="connsiteY1326" fmla="*/ 268683 h 4941646"/>
                <a:gd name="connsiteX1327" fmla="*/ 390123 w 4918970"/>
                <a:gd name="connsiteY1327" fmla="*/ 318901 h 4941646"/>
                <a:gd name="connsiteX1328" fmla="*/ 526281 w 4918970"/>
                <a:gd name="connsiteY1328" fmla="*/ 682080 h 4941646"/>
                <a:gd name="connsiteX1329" fmla="*/ 582331 w 4918970"/>
                <a:gd name="connsiteY1329" fmla="*/ 738077 h 4941646"/>
                <a:gd name="connsiteX1330" fmla="*/ 693689 w 4918970"/>
                <a:gd name="connsiteY1330" fmla="*/ 741107 h 4941646"/>
                <a:gd name="connsiteX1331" fmla="*/ 1102644 w 4918970"/>
                <a:gd name="connsiteY1331" fmla="*/ 841470 h 4941646"/>
                <a:gd name="connsiteX1332" fmla="*/ 1159798 w 4918970"/>
                <a:gd name="connsiteY1332" fmla="*/ 868542 h 4941646"/>
                <a:gd name="connsiteX1333" fmla="*/ 1177985 w 4918970"/>
                <a:gd name="connsiteY1333" fmla="*/ 804044 h 4941646"/>
                <a:gd name="connsiteX1334" fmla="*/ 1219927 w 4918970"/>
                <a:gd name="connsiteY1334" fmla="*/ 731316 h 4941646"/>
                <a:gd name="connsiteX1335" fmla="*/ 1254015 w 4918970"/>
                <a:gd name="connsiteY1335" fmla="*/ 694750 h 4941646"/>
                <a:gd name="connsiteX1336" fmla="*/ 1253813 w 4918970"/>
                <a:gd name="connsiteY1336" fmla="*/ 694532 h 4941646"/>
                <a:gd name="connsiteX1337" fmla="*/ 1255498 w 4918970"/>
                <a:gd name="connsiteY1337" fmla="*/ 693161 h 4941646"/>
                <a:gd name="connsiteX1338" fmla="*/ 1256740 w 4918970"/>
                <a:gd name="connsiteY1338" fmla="*/ 691828 h 4941646"/>
                <a:gd name="connsiteX1339" fmla="*/ 1256907 w 4918970"/>
                <a:gd name="connsiteY1339" fmla="*/ 692013 h 4941646"/>
                <a:gd name="connsiteX1340" fmla="*/ 1284267 w 4918970"/>
                <a:gd name="connsiteY1340" fmla="*/ 669745 h 4941646"/>
                <a:gd name="connsiteX1341" fmla="*/ 1389124 w 4918970"/>
                <a:gd name="connsiteY1341" fmla="*/ 622997 h 4941646"/>
                <a:gd name="connsiteX1342" fmla="*/ 1542048 w 4918970"/>
                <a:gd name="connsiteY1342" fmla="*/ 629268 h 4941646"/>
                <a:gd name="connsiteX1343" fmla="*/ 1741072 w 4918970"/>
                <a:gd name="connsiteY1343" fmla="*/ 847742 h 4941646"/>
                <a:gd name="connsiteX1344" fmla="*/ 1742596 w 4918970"/>
                <a:gd name="connsiteY1344" fmla="*/ 963501 h 4941646"/>
                <a:gd name="connsiteX1345" fmla="*/ 1700052 w 4918970"/>
                <a:gd name="connsiteY1345" fmla="*/ 1069643 h 4941646"/>
                <a:gd name="connsiteX1346" fmla="*/ 1657234 w 4918970"/>
                <a:gd name="connsiteY1346" fmla="*/ 1119439 h 4941646"/>
                <a:gd name="connsiteX1347" fmla="*/ 1658121 w 4918970"/>
                <a:gd name="connsiteY1347" fmla="*/ 1120322 h 4941646"/>
                <a:gd name="connsiteX1348" fmla="*/ 1653309 w 4918970"/>
                <a:gd name="connsiteY1348" fmla="*/ 1124003 h 4941646"/>
                <a:gd name="connsiteX1349" fmla="*/ 1649299 w 4918970"/>
                <a:gd name="connsiteY1349" fmla="*/ 1128666 h 4941646"/>
                <a:gd name="connsiteX1350" fmla="*/ 1648453 w 4918970"/>
                <a:gd name="connsiteY1350" fmla="*/ 1127717 h 4941646"/>
                <a:gd name="connsiteX1351" fmla="*/ 1614719 w 4918970"/>
                <a:gd name="connsiteY1351" fmla="*/ 1153518 h 4941646"/>
                <a:gd name="connsiteX1352" fmla="*/ 1457572 w 4918970"/>
                <a:gd name="connsiteY1352" fmla="*/ 1172349 h 4941646"/>
                <a:gd name="connsiteX1353" fmla="*/ 1315202 w 4918970"/>
                <a:gd name="connsiteY1353" fmla="*/ 1021819 h 4941646"/>
                <a:gd name="connsiteX1354" fmla="*/ 1378312 w 4918970"/>
                <a:gd name="connsiteY1354" fmla="*/ 824473 h 4941646"/>
                <a:gd name="connsiteX1355" fmla="*/ 1378721 w 4918970"/>
                <a:gd name="connsiteY1355" fmla="*/ 824932 h 4941646"/>
                <a:gd name="connsiteX1356" fmla="*/ 1386057 w 4918970"/>
                <a:gd name="connsiteY1356" fmla="*/ 815289 h 4941646"/>
                <a:gd name="connsiteX1357" fmla="*/ 1519783 w 4918970"/>
                <a:gd name="connsiteY1357" fmla="*/ 820737 h 4941646"/>
                <a:gd name="connsiteX1358" fmla="*/ 1509807 w 4918970"/>
                <a:gd name="connsiteY1358" fmla="*/ 954207 h 4941646"/>
                <a:gd name="connsiteX1359" fmla="*/ 1440879 w 4918970"/>
                <a:gd name="connsiteY1359" fmla="*/ 979124 h 4941646"/>
                <a:gd name="connsiteX1360" fmla="*/ 1411754 w 4918970"/>
                <a:gd name="connsiteY1360" fmla="*/ 972180 h 4941646"/>
                <a:gd name="connsiteX1361" fmla="*/ 1414186 w 4918970"/>
                <a:gd name="connsiteY1361" fmla="*/ 999267 h 4941646"/>
                <a:gd name="connsiteX1362" fmla="*/ 1485597 w 4918970"/>
                <a:gd name="connsiteY1362" fmla="*/ 1074772 h 4941646"/>
                <a:gd name="connsiteX1363" fmla="*/ 1586194 w 4918970"/>
                <a:gd name="connsiteY1363" fmla="*/ 1048675 h 4941646"/>
                <a:gd name="connsiteX1364" fmla="*/ 1588106 w 4918970"/>
                <a:gd name="connsiteY1364" fmla="*/ 1050582 h 4941646"/>
                <a:gd name="connsiteX1365" fmla="*/ 1617781 w 4918970"/>
                <a:gd name="connsiteY1365" fmla="*/ 1016071 h 4941646"/>
                <a:gd name="connsiteX1366" fmla="*/ 1645088 w 4918970"/>
                <a:gd name="connsiteY1366" fmla="*/ 868356 h 4941646"/>
                <a:gd name="connsiteX1367" fmla="*/ 1512600 w 4918970"/>
                <a:gd name="connsiteY1367" fmla="*/ 722923 h 4941646"/>
                <a:gd name="connsiteX1368" fmla="*/ 1362990 w 4918970"/>
                <a:gd name="connsiteY1368" fmla="*/ 736381 h 4941646"/>
                <a:gd name="connsiteX1369" fmla="*/ 1322209 w 4918970"/>
                <a:gd name="connsiteY1369" fmla="*/ 765317 h 4941646"/>
                <a:gd name="connsiteX1370" fmla="*/ 1324903 w 4918970"/>
                <a:gd name="connsiteY1370" fmla="*/ 768341 h 4941646"/>
                <a:gd name="connsiteX1371" fmla="*/ 1266406 w 4918970"/>
                <a:gd name="connsiteY1371" fmla="*/ 1106862 h 4941646"/>
                <a:gd name="connsiteX1372" fmla="*/ 1276575 w 4918970"/>
                <a:gd name="connsiteY1372" fmla="*/ 1138325 h 4941646"/>
                <a:gd name="connsiteX1373" fmla="*/ 1278517 w 4918970"/>
                <a:gd name="connsiteY1373" fmla="*/ 1138387 h 4941646"/>
                <a:gd name="connsiteX1374" fmla="*/ 1283079 w 4918970"/>
                <a:gd name="connsiteY1374" fmla="*/ 1563468 h 4941646"/>
                <a:gd name="connsiteX1375" fmla="*/ 1253376 w 4918970"/>
                <a:gd name="connsiteY1375" fmla="*/ 1603678 h 4941646"/>
                <a:gd name="connsiteX1376" fmla="*/ 1253602 w 4918970"/>
                <a:gd name="connsiteY1376" fmla="*/ 1603871 h 4941646"/>
                <a:gd name="connsiteX1377" fmla="*/ 1252083 w 4918970"/>
                <a:gd name="connsiteY1377" fmla="*/ 1605425 h 4941646"/>
                <a:gd name="connsiteX1378" fmla="*/ 1251001 w 4918970"/>
                <a:gd name="connsiteY1378" fmla="*/ 1606892 h 4941646"/>
                <a:gd name="connsiteX1379" fmla="*/ 1250815 w 4918970"/>
                <a:gd name="connsiteY1379" fmla="*/ 1606725 h 4941646"/>
                <a:gd name="connsiteX1380" fmla="*/ 1226169 w 4918970"/>
                <a:gd name="connsiteY1380" fmla="*/ 1631965 h 4941646"/>
                <a:gd name="connsiteX1381" fmla="*/ 1127317 w 4918970"/>
                <a:gd name="connsiteY1381" fmla="*/ 1690348 h 4941646"/>
                <a:gd name="connsiteX1382" fmla="*/ 974671 w 4918970"/>
                <a:gd name="connsiteY1382" fmla="*/ 1701531 h 4941646"/>
                <a:gd name="connsiteX1383" fmla="*/ 900862 w 4918970"/>
                <a:gd name="connsiteY1383" fmla="*/ 1676795 h 4941646"/>
                <a:gd name="connsiteX1384" fmla="*/ 870384 w 4918970"/>
                <a:gd name="connsiteY1384" fmla="*/ 1656512 h 4941646"/>
                <a:gd name="connsiteX1385" fmla="*/ 866179 w 4918970"/>
                <a:gd name="connsiteY1385" fmla="*/ 1693280 h 4941646"/>
                <a:gd name="connsiteX1386" fmla="*/ 883890 w 4918970"/>
                <a:gd name="connsiteY1386" fmla="*/ 2025531 h 4941646"/>
                <a:gd name="connsiteX1387" fmla="*/ 1217005 w 4918970"/>
                <a:gd name="connsiteY1387" fmla="*/ 2510068 h 4941646"/>
                <a:gd name="connsiteX1388" fmla="*/ 1277242 w 4918970"/>
                <a:gd name="connsiteY1388" fmla="*/ 2516524 h 4941646"/>
                <a:gd name="connsiteX1389" fmla="*/ 1328310 w 4918970"/>
                <a:gd name="connsiteY1389" fmla="*/ 2512778 h 4941646"/>
                <a:gd name="connsiteX1390" fmla="*/ 1477727 w 4918970"/>
                <a:gd name="connsiteY1390" fmla="*/ 2411022 h 4941646"/>
                <a:gd name="connsiteX1391" fmla="*/ 1491001 w 4918970"/>
                <a:gd name="connsiteY1391" fmla="*/ 2174599 h 4941646"/>
                <a:gd name="connsiteX1392" fmla="*/ 1353927 w 4918970"/>
                <a:gd name="connsiteY1392" fmla="*/ 2056748 h 4941646"/>
                <a:gd name="connsiteX1393" fmla="*/ 1294099 w 4918970"/>
                <a:gd name="connsiteY1393" fmla="*/ 2045523 h 4941646"/>
                <a:gd name="connsiteX1394" fmla="*/ 1266381 w 4918970"/>
                <a:gd name="connsiteY1394" fmla="*/ 2046119 h 4941646"/>
                <a:gd name="connsiteX1395" fmla="*/ 1183192 w 4918970"/>
                <a:gd name="connsiteY1395" fmla="*/ 2097715 h 4941646"/>
                <a:gd name="connsiteX1396" fmla="*/ 1172551 w 4918970"/>
                <a:gd name="connsiteY1396" fmla="*/ 2225416 h 4941646"/>
                <a:gd name="connsiteX1397" fmla="*/ 1191064 w 4918970"/>
                <a:gd name="connsiteY1397" fmla="*/ 2253377 h 4941646"/>
                <a:gd name="connsiteX1398" fmla="*/ 1213768 w 4918970"/>
                <a:gd name="connsiteY1398" fmla="*/ 2224264 h 4941646"/>
                <a:gd name="connsiteX1399" fmla="*/ 1299339 w 4918970"/>
                <a:gd name="connsiteY1399" fmla="*/ 2195190 h 4941646"/>
                <a:gd name="connsiteX1400" fmla="*/ 1411710 w 4918970"/>
                <a:gd name="connsiteY1400" fmla="*/ 2316049 h 4941646"/>
                <a:gd name="connsiteX1401" fmla="*/ 1287112 w 4918970"/>
                <a:gd name="connsiteY1401" fmla="*/ 2424260 h 4941646"/>
                <a:gd name="connsiteX1402" fmla="*/ 1272623 w 4918970"/>
                <a:gd name="connsiteY1402" fmla="*/ 2420621 h 4941646"/>
                <a:gd name="connsiteX1403" fmla="*/ 1272582 w 4918970"/>
                <a:gd name="connsiteY1403" fmla="*/ 2421377 h 4941646"/>
                <a:gd name="connsiteX1404" fmla="*/ 1059855 w 4918970"/>
                <a:gd name="connsiteY1404" fmla="*/ 2279910 h 4941646"/>
                <a:gd name="connsiteX1405" fmla="*/ 1081070 w 4918970"/>
                <a:gd name="connsiteY1405" fmla="*/ 2025321 h 4941646"/>
                <a:gd name="connsiteX1406" fmla="*/ 1246917 w 4918970"/>
                <a:gd name="connsiteY1406" fmla="*/ 1922460 h 4941646"/>
                <a:gd name="connsiteX1407" fmla="*/ 1299273 w 4918970"/>
                <a:gd name="connsiteY1407" fmla="*/ 1921334 h 4941646"/>
                <a:gd name="connsiteX1408" fmla="*/ 1299358 w 4918970"/>
                <a:gd name="connsiteY1408" fmla="*/ 1919769 h 4941646"/>
                <a:gd name="connsiteX1409" fmla="*/ 1306836 w 4918970"/>
                <a:gd name="connsiteY1409" fmla="*/ 1921172 h 4941646"/>
                <a:gd name="connsiteX1410" fmla="*/ 1314275 w 4918970"/>
                <a:gd name="connsiteY1410" fmla="*/ 1921012 h 4941646"/>
                <a:gd name="connsiteX1411" fmla="*/ 1314103 w 4918970"/>
                <a:gd name="connsiteY1411" fmla="*/ 1922536 h 4941646"/>
                <a:gd name="connsiteX1412" fmla="*/ 1393191 w 4918970"/>
                <a:gd name="connsiteY1412" fmla="*/ 1937374 h 4941646"/>
                <a:gd name="connsiteX1413" fmla="*/ 1603128 w 4918970"/>
                <a:gd name="connsiteY1413" fmla="*/ 2117866 h 4941646"/>
                <a:gd name="connsiteX1414" fmla="*/ 1582788 w 4918970"/>
                <a:gd name="connsiteY1414" fmla="*/ 2479956 h 4941646"/>
                <a:gd name="connsiteX1415" fmla="*/ 1353957 w 4918970"/>
                <a:gd name="connsiteY1415" fmla="*/ 2635799 h 4941646"/>
                <a:gd name="connsiteX1416" fmla="*/ 1281612 w 4918970"/>
                <a:gd name="connsiteY1416" fmla="*/ 2641107 h 4941646"/>
                <a:gd name="connsiteX1417" fmla="*/ 1281556 w 4918970"/>
                <a:gd name="connsiteY1417" fmla="*/ 2643205 h 4941646"/>
                <a:gd name="connsiteX1418" fmla="*/ 1269805 w 4918970"/>
                <a:gd name="connsiteY1418" fmla="*/ 2641973 h 4941646"/>
                <a:gd name="connsiteX1419" fmla="*/ 1258742 w 4918970"/>
                <a:gd name="connsiteY1419" fmla="*/ 2642785 h 4941646"/>
                <a:gd name="connsiteX1420" fmla="*/ 1258857 w 4918970"/>
                <a:gd name="connsiteY1420" fmla="*/ 2640826 h 4941646"/>
                <a:gd name="connsiteX1421" fmla="*/ 1197407 w 4918970"/>
                <a:gd name="connsiteY1421" fmla="*/ 2634387 h 4941646"/>
                <a:gd name="connsiteX1422" fmla="*/ 887183 w 4918970"/>
                <a:gd name="connsiteY1422" fmla="*/ 2385472 h 4941646"/>
                <a:gd name="connsiteX1423" fmla="*/ 866803 w 4918970"/>
                <a:gd name="connsiteY1423" fmla="*/ 2347287 h 4941646"/>
                <a:gd name="connsiteX1424" fmla="*/ 839741 w 4918970"/>
                <a:gd name="connsiteY1424" fmla="*/ 2391765 h 4941646"/>
                <a:gd name="connsiteX1425" fmla="*/ 459400 w 4918970"/>
                <a:gd name="connsiteY1425" fmla="*/ 2644248 h 4941646"/>
                <a:gd name="connsiteX1426" fmla="*/ 416674 w 4918970"/>
                <a:gd name="connsiteY1426" fmla="*/ 2642751 h 4941646"/>
                <a:gd name="connsiteX1427" fmla="*/ 416596 w 4918970"/>
                <a:gd name="connsiteY1427" fmla="*/ 2644380 h 4941646"/>
                <a:gd name="connsiteX1428" fmla="*/ 405502 w 4918970"/>
                <a:gd name="connsiteY1428" fmla="*/ 2642360 h 4941646"/>
                <a:gd name="connsiteX1429" fmla="*/ 389359 w 4918970"/>
                <a:gd name="connsiteY1429" fmla="*/ 2641794 h 4941646"/>
                <a:gd name="connsiteX1430" fmla="*/ 389558 w 4918970"/>
                <a:gd name="connsiteY1430" fmla="*/ 2639456 h 4941646"/>
                <a:gd name="connsiteX1431" fmla="*/ 322459 w 4918970"/>
                <a:gd name="connsiteY1431" fmla="*/ 2627232 h 4941646"/>
                <a:gd name="connsiteX1432" fmla="*/ 266334 w 4918970"/>
                <a:gd name="connsiteY1432" fmla="*/ 2602792 h 4941646"/>
                <a:gd name="connsiteX1433" fmla="*/ 268603 w 4918970"/>
                <a:gd name="connsiteY1433" fmla="*/ 2634566 h 4941646"/>
                <a:gd name="connsiteX1434" fmla="*/ 228699 w 4918970"/>
                <a:gd name="connsiteY1434" fmla="*/ 2740480 h 4941646"/>
                <a:gd name="connsiteX1435" fmla="*/ 105606 w 4918970"/>
                <a:gd name="connsiteY1435" fmla="*/ 2815838 h 4941646"/>
                <a:gd name="connsiteX1436" fmla="*/ 91700 w 4918970"/>
                <a:gd name="connsiteY1436" fmla="*/ 2815623 h 4941646"/>
                <a:gd name="connsiteX1437" fmla="*/ 87564 w 4918970"/>
                <a:gd name="connsiteY1437" fmla="*/ 2802343 h 4941646"/>
                <a:gd name="connsiteX1438" fmla="*/ 125080 w 4918970"/>
                <a:gd name="connsiteY1438" fmla="*/ 2662975 h 4941646"/>
                <a:gd name="connsiteX1439" fmla="*/ 215407 w 4918970"/>
                <a:gd name="connsiteY1439" fmla="*/ 2594777 h 4941646"/>
                <a:gd name="connsiteX1440" fmla="*/ 242869 w 4918970"/>
                <a:gd name="connsiteY1440" fmla="*/ 2588777 h 4941646"/>
                <a:gd name="connsiteX1441" fmla="*/ 199646 w 4918970"/>
                <a:gd name="connsiteY1441" fmla="*/ 2558829 h 4941646"/>
                <a:gd name="connsiteX1442" fmla="*/ 111333 w 4918970"/>
                <a:gd name="connsiteY1442" fmla="*/ 2447233 h 4941646"/>
                <a:gd name="connsiteX1443" fmla="*/ 130955 w 4918970"/>
                <a:gd name="connsiteY1443" fmla="*/ 2084374 h 4941646"/>
                <a:gd name="connsiteX1444" fmla="*/ 360260 w 4918970"/>
                <a:gd name="connsiteY1444" fmla="*/ 1928190 h 4941646"/>
                <a:gd name="connsiteX1445" fmla="*/ 438223 w 4918970"/>
                <a:gd name="connsiteY1445" fmla="*/ 1922556 h 4941646"/>
                <a:gd name="connsiteX1446" fmla="*/ 438213 w 4918970"/>
                <a:gd name="connsiteY1446" fmla="*/ 1920797 h 4941646"/>
                <a:gd name="connsiteX1447" fmla="*/ 446960 w 4918970"/>
                <a:gd name="connsiteY1447" fmla="*/ 1921925 h 4941646"/>
                <a:gd name="connsiteX1448" fmla="*/ 455697 w 4918970"/>
                <a:gd name="connsiteY1448" fmla="*/ 1921293 h 4941646"/>
                <a:gd name="connsiteX1449" fmla="*/ 455591 w 4918970"/>
                <a:gd name="connsiteY1449" fmla="*/ 1923036 h 4941646"/>
                <a:gd name="connsiteX1450" fmla="*/ 505034 w 4918970"/>
                <a:gd name="connsiteY1450" fmla="*/ 1929407 h 4941646"/>
                <a:gd name="connsiteX1451" fmla="*/ 658991 w 4918970"/>
                <a:gd name="connsiteY1451" fmla="*/ 2049338 h 4941646"/>
                <a:gd name="connsiteX1452" fmla="*/ 652983 w 4918970"/>
                <a:gd name="connsiteY1452" fmla="*/ 2304740 h 4941646"/>
                <a:gd name="connsiteX1453" fmla="*/ 426403 w 4918970"/>
                <a:gd name="connsiteY1453" fmla="*/ 2422758 h 4941646"/>
                <a:gd name="connsiteX1454" fmla="*/ 426444 w 4918970"/>
                <a:gd name="connsiteY1454" fmla="*/ 2422000 h 4941646"/>
                <a:gd name="connsiteX1455" fmla="*/ 411649 w 4918970"/>
                <a:gd name="connsiteY1455" fmla="*/ 2424075 h 4941646"/>
                <a:gd name="connsiteX1456" fmla="*/ 299278 w 4918970"/>
                <a:gd name="connsiteY1456" fmla="*/ 2303216 h 4941646"/>
                <a:gd name="connsiteX1457" fmla="*/ 423876 w 4918970"/>
                <a:gd name="connsiteY1457" fmla="*/ 2195005 h 4941646"/>
                <a:gd name="connsiteX1458" fmla="*/ 505867 w 4918970"/>
                <a:gd name="connsiteY1458" fmla="*/ 2233025 h 4941646"/>
                <a:gd name="connsiteX1459" fmla="*/ 525344 w 4918970"/>
                <a:gd name="connsiteY1459" fmla="*/ 2264389 h 4941646"/>
                <a:gd name="connsiteX1460" fmla="*/ 546728 w 4918970"/>
                <a:gd name="connsiteY1460" fmla="*/ 2238559 h 4941646"/>
                <a:gd name="connsiteX1461" fmla="*/ 549741 w 4918970"/>
                <a:gd name="connsiteY1461" fmla="*/ 2110450 h 4941646"/>
                <a:gd name="connsiteX1462" fmla="*/ 472517 w 4918970"/>
                <a:gd name="connsiteY1462" fmla="*/ 2050292 h 4941646"/>
                <a:gd name="connsiteX1463" fmla="*/ 446025 w 4918970"/>
                <a:gd name="connsiteY1463" fmla="*/ 2046879 h 4941646"/>
                <a:gd name="connsiteX1464" fmla="*/ 385810 w 4918970"/>
                <a:gd name="connsiteY1464" fmla="*/ 2051230 h 4941646"/>
                <a:gd name="connsiteX1465" fmla="*/ 236087 w 4918970"/>
                <a:gd name="connsiteY1465" fmla="*/ 2153208 h 4941646"/>
                <a:gd name="connsiteX1466" fmla="*/ 223276 w 4918970"/>
                <a:gd name="connsiteY1466" fmla="*/ 2390134 h 4941646"/>
                <a:gd name="connsiteX1467" fmla="*/ 361129 w 4918970"/>
                <a:gd name="connsiteY1467" fmla="*/ 2507662 h 4941646"/>
                <a:gd name="connsiteX1468" fmla="*/ 407084 w 4918970"/>
                <a:gd name="connsiteY1468" fmla="*/ 2516033 h 4941646"/>
                <a:gd name="connsiteX1469" fmla="*/ 457565 w 4918970"/>
                <a:gd name="connsiteY1469" fmla="*/ 2517871 h 4941646"/>
                <a:gd name="connsiteX1470" fmla="*/ 767205 w 4918970"/>
                <a:gd name="connsiteY1470" fmla="*/ 2276704 h 4941646"/>
                <a:gd name="connsiteX1471" fmla="*/ 803536 w 4918970"/>
                <a:gd name="connsiteY1471" fmla="*/ 2205386 h 4941646"/>
                <a:gd name="connsiteX1472" fmla="*/ 803280 w 4918970"/>
                <a:gd name="connsiteY1472" fmla="*/ 2204749 h 4941646"/>
                <a:gd name="connsiteX1473" fmla="*/ 772843 w 4918970"/>
                <a:gd name="connsiteY1473" fmla="*/ 2100094 h 4941646"/>
                <a:gd name="connsiteX1474" fmla="*/ 747903 w 4918970"/>
                <a:gd name="connsiteY1474" fmla="*/ 1963434 h 4941646"/>
                <a:gd name="connsiteX1475" fmla="*/ 739655 w 4918970"/>
                <a:gd name="connsiteY1475" fmla="*/ 1853328 h 4941646"/>
                <a:gd name="connsiteX1476" fmla="*/ 729500 w 4918970"/>
                <a:gd name="connsiteY1476" fmla="*/ 1856848 h 4941646"/>
                <a:gd name="connsiteX1477" fmla="*/ 589009 w 4918970"/>
                <a:gd name="connsiteY1477" fmla="*/ 1823791 h 4941646"/>
                <a:gd name="connsiteX1478" fmla="*/ 509768 w 4918970"/>
                <a:gd name="connsiteY1478" fmla="*/ 1703160 h 4941646"/>
                <a:gd name="connsiteX1479" fmla="*/ 509540 w 4918970"/>
                <a:gd name="connsiteY1479" fmla="*/ 1689254 h 4941646"/>
                <a:gd name="connsiteX1480" fmla="*/ 522682 w 4918970"/>
                <a:gd name="connsiteY1480" fmla="*/ 1684697 h 4941646"/>
                <a:gd name="connsiteX1481" fmla="*/ 663173 w 4918970"/>
                <a:gd name="connsiteY1481" fmla="*/ 1717755 h 4941646"/>
                <a:gd name="connsiteX1482" fmla="*/ 734214 w 4918970"/>
                <a:gd name="connsiteY1482" fmla="*/ 1805864 h 4941646"/>
                <a:gd name="connsiteX1483" fmla="*/ 737401 w 4918970"/>
                <a:gd name="connsiteY1483" fmla="*/ 1818503 h 4941646"/>
                <a:gd name="connsiteX1484" fmla="*/ 741125 w 4918970"/>
                <a:gd name="connsiteY1484" fmla="*/ 1678550 h 4941646"/>
                <a:gd name="connsiteX1485" fmla="*/ 759416 w 4918970"/>
                <a:gd name="connsiteY1485" fmla="*/ 1535829 h 4941646"/>
                <a:gd name="connsiteX1486" fmla="*/ 767783 w 4918970"/>
                <a:gd name="connsiteY1486" fmla="*/ 1538991 h 4941646"/>
                <a:gd name="connsiteX1487" fmla="*/ 752063 w 4918970"/>
                <a:gd name="connsiteY1487" fmla="*/ 1507143 h 4941646"/>
                <a:gd name="connsiteX1488" fmla="*/ 767549 w 4918970"/>
                <a:gd name="connsiteY1488" fmla="*/ 1282013 h 4941646"/>
                <a:gd name="connsiteX1489" fmla="*/ 804419 w 4918970"/>
                <a:gd name="connsiteY1489" fmla="*/ 1227667 h 4941646"/>
                <a:gd name="connsiteX1490" fmla="*/ 803437 w 4918970"/>
                <a:gd name="connsiteY1490" fmla="*/ 1226890 h 4941646"/>
                <a:gd name="connsiteX1491" fmla="*/ 807798 w 4918970"/>
                <a:gd name="connsiteY1491" fmla="*/ 1222686 h 4941646"/>
                <a:gd name="connsiteX1492" fmla="*/ 811250 w 4918970"/>
                <a:gd name="connsiteY1492" fmla="*/ 1217597 h 4941646"/>
                <a:gd name="connsiteX1493" fmla="*/ 812200 w 4918970"/>
                <a:gd name="connsiteY1493" fmla="*/ 1218443 h 4941646"/>
                <a:gd name="connsiteX1494" fmla="*/ 842776 w 4918970"/>
                <a:gd name="connsiteY1494" fmla="*/ 1188968 h 4941646"/>
                <a:gd name="connsiteX1495" fmla="*/ 996762 w 4918970"/>
                <a:gd name="connsiteY1495" fmla="*/ 1152364 h 4941646"/>
                <a:gd name="connsiteX1496" fmla="*/ 1155346 w 4918970"/>
                <a:gd name="connsiteY1496" fmla="*/ 1285704 h 4941646"/>
                <a:gd name="connsiteX1497" fmla="*/ 1115117 w 4918970"/>
                <a:gd name="connsiteY1497" fmla="*/ 1488953 h 4941646"/>
                <a:gd name="connsiteX1498" fmla="*/ 1114658 w 4918970"/>
                <a:gd name="connsiteY1498" fmla="*/ 1488544 h 4941646"/>
                <a:gd name="connsiteX1499" fmla="*/ 1108468 w 4918970"/>
                <a:gd name="connsiteY1499" fmla="*/ 1498958 h 4941646"/>
                <a:gd name="connsiteX1500" fmla="*/ 974988 w 4918970"/>
                <a:gd name="connsiteY1500" fmla="*/ 1508773 h 4941646"/>
                <a:gd name="connsiteX1501" fmla="*/ 969701 w 4918970"/>
                <a:gd name="connsiteY1501" fmla="*/ 1375038 h 4941646"/>
                <a:gd name="connsiteX1502" fmla="*/ 1035347 w 4918970"/>
                <a:gd name="connsiteY1502" fmla="*/ 1342433 h 4941646"/>
                <a:gd name="connsiteX1503" fmla="*/ 1065073 w 4918970"/>
                <a:gd name="connsiteY1503" fmla="*/ 1346015 h 4941646"/>
                <a:gd name="connsiteX1504" fmla="*/ 1059572 w 4918970"/>
                <a:gd name="connsiteY1504" fmla="*/ 1319381 h 4941646"/>
                <a:gd name="connsiteX1505" fmla="*/ 980026 w 4918970"/>
                <a:gd name="connsiteY1505" fmla="*/ 1252499 h 4941646"/>
                <a:gd name="connsiteX1506" fmla="*/ 883055 w 4918970"/>
                <a:gd name="connsiteY1506" fmla="*/ 1289880 h 4941646"/>
                <a:gd name="connsiteX1507" fmla="*/ 880938 w 4918970"/>
                <a:gd name="connsiteY1507" fmla="*/ 1288205 h 4941646"/>
                <a:gd name="connsiteX1508" fmla="*/ 855386 w 4918970"/>
                <a:gd name="connsiteY1508" fmla="*/ 1325870 h 4941646"/>
                <a:gd name="connsiteX1509" fmla="*/ 845076 w 4918970"/>
                <a:gd name="connsiteY1509" fmla="*/ 1475733 h 4941646"/>
                <a:gd name="connsiteX1510" fmla="*/ 993261 w 4918970"/>
                <a:gd name="connsiteY1510" fmla="*/ 1605133 h 4941646"/>
                <a:gd name="connsiteX1511" fmla="*/ 1140370 w 4918970"/>
                <a:gd name="connsiteY1511" fmla="*/ 1574727 h 4941646"/>
                <a:gd name="connsiteX1512" fmla="*/ 1177591 w 4918970"/>
                <a:gd name="connsiteY1512" fmla="*/ 1541335 h 4941646"/>
                <a:gd name="connsiteX1513" fmla="*/ 1174570 w 4918970"/>
                <a:gd name="connsiteY1513" fmla="*/ 1538637 h 4941646"/>
                <a:gd name="connsiteX1514" fmla="*/ 1166445 w 4918970"/>
                <a:gd name="connsiteY1514" fmla="*/ 1134749 h 4941646"/>
                <a:gd name="connsiteX1515" fmla="*/ 1171279 w 4918970"/>
                <a:gd name="connsiteY1515" fmla="*/ 1134905 h 4941646"/>
                <a:gd name="connsiteX1516" fmla="*/ 1160409 w 4918970"/>
                <a:gd name="connsiteY1516" fmla="*/ 1091114 h 4941646"/>
                <a:gd name="connsiteX1517" fmla="*/ 1149681 w 4918970"/>
                <a:gd name="connsiteY1517" fmla="*/ 1001423 h 4941646"/>
                <a:gd name="connsiteX1518" fmla="*/ 1049821 w 4918970"/>
                <a:gd name="connsiteY1518" fmla="*/ 955778 h 4941646"/>
                <a:gd name="connsiteX1519" fmla="*/ 729772 w 4918970"/>
                <a:gd name="connsiteY1519" fmla="*/ 869837 h 4941646"/>
                <a:gd name="connsiteX1520" fmla="*/ 166614 w 4918970"/>
                <a:gd name="connsiteY1520" fmla="*/ 1032422 h 4941646"/>
                <a:gd name="connsiteX1521" fmla="*/ 140030 w 4918970"/>
                <a:gd name="connsiteY1521" fmla="*/ 1088753 h 4941646"/>
                <a:gd name="connsiteX1522" fmla="*/ 127068 w 4918970"/>
                <a:gd name="connsiteY1522" fmla="*/ 1141393 h 4941646"/>
                <a:gd name="connsiteX1523" fmla="*/ 177582 w 4918970"/>
                <a:gd name="connsiteY1523" fmla="*/ 1314967 h 4941646"/>
                <a:gd name="connsiteX1524" fmla="*/ 398287 w 4918970"/>
                <a:gd name="connsiteY1524" fmla="*/ 1400769 h 4941646"/>
                <a:gd name="connsiteX1525" fmla="*/ 552778 w 4918970"/>
                <a:gd name="connsiteY1525" fmla="*/ 1306895 h 4941646"/>
                <a:gd name="connsiteX1526" fmla="*/ 581970 w 4918970"/>
                <a:gd name="connsiteY1526" fmla="*/ 1253479 h 4941646"/>
                <a:gd name="connsiteX1527" fmla="*/ 589982 w 4918970"/>
                <a:gd name="connsiteY1527" fmla="*/ 1226939 h 4941646"/>
                <a:gd name="connsiteX1528" fmla="*/ 566667 w 4918970"/>
                <a:gd name="connsiteY1528" fmla="*/ 1131865 h 4941646"/>
                <a:gd name="connsiteX1529" fmla="*/ 448529 w 4918970"/>
                <a:gd name="connsiteY1529" fmla="*/ 1082222 h 4941646"/>
                <a:gd name="connsiteX1530" fmla="*/ 416211 w 4918970"/>
                <a:gd name="connsiteY1530" fmla="*/ 1091171 h 4941646"/>
                <a:gd name="connsiteX1531" fmla="*/ 436867 w 4918970"/>
                <a:gd name="connsiteY1531" fmla="*/ 1121771 h 4941646"/>
                <a:gd name="connsiteX1532" fmla="*/ 438029 w 4918970"/>
                <a:gd name="connsiteY1532" fmla="*/ 1212140 h 4941646"/>
                <a:gd name="connsiteX1533" fmla="*/ 288325 w 4918970"/>
                <a:gd name="connsiteY1533" fmla="*/ 1281587 h 4941646"/>
                <a:gd name="connsiteX1534" fmla="*/ 223991 w 4918970"/>
                <a:gd name="connsiteY1534" fmla="*/ 1129614 h 4941646"/>
                <a:gd name="connsiteX1535" fmla="*/ 231936 w 4918970"/>
                <a:gd name="connsiteY1535" fmla="*/ 1116963 h 4941646"/>
                <a:gd name="connsiteX1536" fmla="*/ 231228 w 4918970"/>
                <a:gd name="connsiteY1536" fmla="*/ 1116689 h 4941646"/>
                <a:gd name="connsiteX1537" fmla="*/ 431590 w 4918970"/>
                <a:gd name="connsiteY1537" fmla="*/ 958193 h 4941646"/>
                <a:gd name="connsiteX1538" fmla="*/ 498965 w 4918970"/>
                <a:gd name="connsiteY1538" fmla="*/ 958106 h 4941646"/>
                <a:gd name="connsiteX1539" fmla="*/ 667113 w 4918970"/>
                <a:gd name="connsiteY1539" fmla="*/ 1057163 h 4941646"/>
                <a:gd name="connsiteX1540" fmla="*/ 713593 w 4918970"/>
                <a:gd name="connsiteY1540" fmla="*/ 1246704 h 4941646"/>
                <a:gd name="connsiteX1541" fmla="*/ 698460 w 4918970"/>
                <a:gd name="connsiteY1541" fmla="*/ 1296836 h 4941646"/>
                <a:gd name="connsiteX1542" fmla="*/ 699921 w 4918970"/>
                <a:gd name="connsiteY1542" fmla="*/ 1297401 h 4941646"/>
                <a:gd name="connsiteX1543" fmla="*/ 696274 w 4918970"/>
                <a:gd name="connsiteY1543" fmla="*/ 1304076 h 4941646"/>
                <a:gd name="connsiteX1544" fmla="*/ 694123 w 4918970"/>
                <a:gd name="connsiteY1544" fmla="*/ 1311204 h 4941646"/>
                <a:gd name="connsiteX1545" fmla="*/ 692726 w 4918970"/>
                <a:gd name="connsiteY1545" fmla="*/ 1310566 h 4941646"/>
                <a:gd name="connsiteX1546" fmla="*/ 654140 w 4918970"/>
                <a:gd name="connsiteY1546" fmla="*/ 1381178 h 4941646"/>
                <a:gd name="connsiteX1547" fmla="*/ 417530 w 4918970"/>
                <a:gd name="connsiteY1547" fmla="*/ 1524950 h 4941646"/>
                <a:gd name="connsiteX1548" fmla="*/ 79514 w 4918970"/>
                <a:gd name="connsiteY1548" fmla="*/ 1393540 h 4941646"/>
                <a:gd name="connsiteX1549" fmla="*/ 2149 w 4918970"/>
                <a:gd name="connsiteY1549" fmla="*/ 1127705 h 4941646"/>
                <a:gd name="connsiteX1550" fmla="*/ 20939 w 4918970"/>
                <a:gd name="connsiteY1550" fmla="*/ 1051400 h 4941646"/>
                <a:gd name="connsiteX1551" fmla="*/ 19352 w 4918970"/>
                <a:gd name="connsiteY1551" fmla="*/ 1050824 h 4941646"/>
                <a:gd name="connsiteX1552" fmla="*/ 23027 w 4918970"/>
                <a:gd name="connsiteY1552" fmla="*/ 1042920 h 4941646"/>
                <a:gd name="connsiteX1553" fmla="*/ 24976 w 4918970"/>
                <a:gd name="connsiteY1553" fmla="*/ 1035002 h 4941646"/>
                <a:gd name="connsiteX1554" fmla="*/ 26440 w 4918970"/>
                <a:gd name="connsiteY1554" fmla="*/ 1035576 h 4941646"/>
                <a:gd name="connsiteX1555" fmla="*/ 54783 w 4918970"/>
                <a:gd name="connsiteY1555" fmla="*/ 974593 h 4941646"/>
                <a:gd name="connsiteX1556" fmla="*/ 401577 w 4918970"/>
                <a:gd name="connsiteY1556" fmla="*/ 757494 h 4941646"/>
                <a:gd name="connsiteX1557" fmla="*/ 427789 w 4918970"/>
                <a:gd name="connsiteY1557" fmla="*/ 754430 h 4941646"/>
                <a:gd name="connsiteX1558" fmla="*/ 394375 w 4918970"/>
                <a:gd name="connsiteY1558" fmla="*/ 715590 h 4941646"/>
                <a:gd name="connsiteX1559" fmla="*/ 268982 w 4918970"/>
                <a:gd name="connsiteY1559" fmla="*/ 282640 h 4941646"/>
                <a:gd name="connsiteX1560" fmla="*/ 282524 w 4918970"/>
                <a:gd name="connsiteY1560" fmla="*/ 242379 h 4941646"/>
                <a:gd name="connsiteX1561" fmla="*/ 279048 w 4918970"/>
                <a:gd name="connsiteY1561" fmla="*/ 245238 h 4941646"/>
                <a:gd name="connsiteX1562" fmla="*/ 135819 w 4918970"/>
                <a:gd name="connsiteY1562" fmla="*/ 263024 h 4941646"/>
                <a:gd name="connsiteX1563" fmla="*/ 19621 w 4918970"/>
                <a:gd name="connsiteY1563" fmla="*/ 177417 h 4941646"/>
                <a:gd name="connsiteX1564" fmla="*/ 14577 w 4918970"/>
                <a:gd name="connsiteY1564" fmla="*/ 164455 h 4941646"/>
                <a:gd name="connsiteX1565" fmla="*/ 25319 w 4918970"/>
                <a:gd name="connsiteY1565" fmla="*/ 155619 h 4941646"/>
                <a:gd name="connsiteX1566" fmla="*/ 128488 w 4918970"/>
                <a:gd name="connsiteY1566" fmla="*/ 131305 h 4941646"/>
                <a:gd name="connsiteX1567" fmla="*/ 168547 w 4918970"/>
                <a:gd name="connsiteY1567" fmla="*/ 137833 h 4941646"/>
                <a:gd name="connsiteX1568" fmla="*/ 284747 w 4918970"/>
                <a:gd name="connsiteY1568" fmla="*/ 223440 h 4941646"/>
                <a:gd name="connsiteX1569" fmla="*/ 286802 w 4918970"/>
                <a:gd name="connsiteY1569" fmla="*/ 228721 h 4941646"/>
                <a:gd name="connsiteX1570" fmla="*/ 287644 w 4918970"/>
                <a:gd name="connsiteY1570" fmla="*/ 227158 h 4941646"/>
                <a:gd name="connsiteX1571" fmla="*/ 290938 w 4918970"/>
                <a:gd name="connsiteY1571" fmla="*/ 217365 h 4941646"/>
                <a:gd name="connsiteX1572" fmla="*/ 292565 w 4918970"/>
                <a:gd name="connsiteY1572" fmla="*/ 218032 h 4941646"/>
                <a:gd name="connsiteX1573" fmla="*/ 329423 w 4918970"/>
                <a:gd name="connsiteY1573" fmla="*/ 149682 h 4941646"/>
                <a:gd name="connsiteX1574" fmla="*/ 565227 w 4918970"/>
                <a:gd name="connsiteY1574" fmla="*/ 4592 h 4941646"/>
                <a:gd name="connsiteX1575" fmla="*/ 660663 w 4918970"/>
                <a:gd name="connsiteY1575" fmla="*/ 1998 h 4941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</a:cxnLst>
              <a:rect l="l" t="t" r="r" b="b"/>
              <a:pathLst>
                <a:path w="4918970" h="4941646">
                  <a:moveTo>
                    <a:pt x="2851408" y="4729883"/>
                  </a:moveTo>
                  <a:cubicBezTo>
                    <a:pt x="2882587" y="4732212"/>
                    <a:pt x="2911306" y="4740688"/>
                    <a:pt x="2935036" y="4754440"/>
                  </a:cubicBezTo>
                  <a:lnTo>
                    <a:pt x="2949221" y="4764825"/>
                  </a:lnTo>
                  <a:lnTo>
                    <a:pt x="2943781" y="4781542"/>
                  </a:lnTo>
                  <a:cubicBezTo>
                    <a:pt x="2921341" y="4831596"/>
                    <a:pt x="2870377" y="4876189"/>
                    <a:pt x="2803244" y="4897848"/>
                  </a:cubicBezTo>
                  <a:cubicBezTo>
                    <a:pt x="2736110" y="4919506"/>
                    <a:pt x="2668696" y="4913107"/>
                    <a:pt x="2621233" y="4885605"/>
                  </a:cubicBezTo>
                  <a:lnTo>
                    <a:pt x="2607049" y="4875219"/>
                  </a:lnTo>
                  <a:lnTo>
                    <a:pt x="2612489" y="4858502"/>
                  </a:lnTo>
                  <a:cubicBezTo>
                    <a:pt x="2634930" y="4808448"/>
                    <a:pt x="2685893" y="4763856"/>
                    <a:pt x="2753026" y="4742197"/>
                  </a:cubicBezTo>
                  <a:cubicBezTo>
                    <a:pt x="2786593" y="4731367"/>
                    <a:pt x="2820230" y="4727552"/>
                    <a:pt x="2851408" y="4729883"/>
                  </a:cubicBezTo>
                  <a:close/>
                  <a:moveTo>
                    <a:pt x="1910154" y="4196020"/>
                  </a:moveTo>
                  <a:cubicBezTo>
                    <a:pt x="2003078" y="4199506"/>
                    <a:pt x="2086753" y="4253258"/>
                    <a:pt x="2128554" y="4336324"/>
                  </a:cubicBezTo>
                  <a:cubicBezTo>
                    <a:pt x="2170355" y="4419388"/>
                    <a:pt x="2163667" y="4518615"/>
                    <a:pt x="2111097" y="4595319"/>
                  </a:cubicBezTo>
                  <a:lnTo>
                    <a:pt x="2110461" y="4594884"/>
                  </a:lnTo>
                  <a:lnTo>
                    <a:pt x="2104436" y="4608817"/>
                  </a:lnTo>
                  <a:cubicBezTo>
                    <a:pt x="2066794" y="4663742"/>
                    <a:pt x="1993237" y="4678767"/>
                    <a:pt x="1940145" y="4642379"/>
                  </a:cubicBezTo>
                  <a:cubicBezTo>
                    <a:pt x="1887053" y="4605992"/>
                    <a:pt x="1874528" y="4531970"/>
                    <a:pt x="1912170" y="4477045"/>
                  </a:cubicBezTo>
                  <a:cubicBezTo>
                    <a:pt x="1930992" y="4449584"/>
                    <a:pt x="1958792" y="4432097"/>
                    <a:pt x="1988522" y="4426024"/>
                  </a:cubicBezTo>
                  <a:lnTo>
                    <a:pt x="2026034" y="4425715"/>
                  </a:lnTo>
                  <a:lnTo>
                    <a:pt x="2014935" y="4393500"/>
                  </a:lnTo>
                  <a:cubicBezTo>
                    <a:pt x="1993967" y="4351836"/>
                    <a:pt x="1951996" y="4324873"/>
                    <a:pt x="1905386" y="4323125"/>
                  </a:cubicBezTo>
                  <a:cubicBezTo>
                    <a:pt x="1870428" y="4321813"/>
                    <a:pt x="1837010" y="4334840"/>
                    <a:pt x="1812349" y="4358302"/>
                  </a:cubicBezTo>
                  <a:lnTo>
                    <a:pt x="1794731" y="4380282"/>
                  </a:lnTo>
                  <a:lnTo>
                    <a:pt x="1766791" y="4435464"/>
                  </a:lnTo>
                  <a:cubicBezTo>
                    <a:pt x="1746063" y="4494750"/>
                    <a:pt x="1749116" y="4560744"/>
                    <a:pt x="1777061" y="4618861"/>
                  </a:cubicBezTo>
                  <a:cubicBezTo>
                    <a:pt x="1814323" y="4696351"/>
                    <a:pt x="1890159" y="4748016"/>
                    <a:pt x="1975909" y="4754331"/>
                  </a:cubicBezTo>
                  <a:cubicBezTo>
                    <a:pt x="2061659" y="4760646"/>
                    <a:pt x="2144245" y="4720649"/>
                    <a:pt x="2192458" y="4649455"/>
                  </a:cubicBezTo>
                  <a:lnTo>
                    <a:pt x="2298181" y="4721053"/>
                  </a:lnTo>
                  <a:cubicBezTo>
                    <a:pt x="2224342" y="4830089"/>
                    <a:pt x="2097858" y="4891345"/>
                    <a:pt x="1966529" y="4881672"/>
                  </a:cubicBezTo>
                  <a:cubicBezTo>
                    <a:pt x="1835201" y="4871999"/>
                    <a:pt x="1719055" y="4792873"/>
                    <a:pt x="1661989" y="4674197"/>
                  </a:cubicBezTo>
                  <a:cubicBezTo>
                    <a:pt x="1619189" y="4585188"/>
                    <a:pt x="1614514" y="4484115"/>
                    <a:pt x="1646259" y="4393316"/>
                  </a:cubicBezTo>
                  <a:lnTo>
                    <a:pt x="1683193" y="4320372"/>
                  </a:lnTo>
                  <a:lnTo>
                    <a:pt x="1681858" y="4319569"/>
                  </a:lnTo>
                  <a:lnTo>
                    <a:pt x="1686586" y="4313670"/>
                  </a:lnTo>
                  <a:lnTo>
                    <a:pt x="1690080" y="4306769"/>
                  </a:lnTo>
                  <a:lnTo>
                    <a:pt x="1691395" y="4307670"/>
                  </a:lnTo>
                  <a:lnTo>
                    <a:pt x="1724672" y="4266152"/>
                  </a:lnTo>
                  <a:cubicBezTo>
                    <a:pt x="1773838" y="4219378"/>
                    <a:pt x="1840460" y="4193405"/>
                    <a:pt x="1910154" y="4196020"/>
                  </a:cubicBezTo>
                  <a:close/>
                  <a:moveTo>
                    <a:pt x="3572719" y="3371574"/>
                  </a:moveTo>
                  <a:cubicBezTo>
                    <a:pt x="3541503" y="3371996"/>
                    <a:pt x="3510192" y="3378503"/>
                    <a:pt x="3480599" y="3391307"/>
                  </a:cubicBezTo>
                  <a:cubicBezTo>
                    <a:pt x="3401687" y="3425451"/>
                    <a:pt x="3347042" y="3499168"/>
                    <a:pt x="3337314" y="3584598"/>
                  </a:cubicBezTo>
                  <a:cubicBezTo>
                    <a:pt x="3330020" y="3648671"/>
                    <a:pt x="3348825" y="3712003"/>
                    <a:pt x="3387884" y="3761186"/>
                  </a:cubicBezTo>
                  <a:lnTo>
                    <a:pt x="3416975" y="3789240"/>
                  </a:lnTo>
                  <a:lnTo>
                    <a:pt x="3474957" y="3829358"/>
                  </a:lnTo>
                  <a:cubicBezTo>
                    <a:pt x="3609274" y="3896268"/>
                    <a:pt x="3806818" y="3850824"/>
                    <a:pt x="4001005" y="3707667"/>
                  </a:cubicBezTo>
                  <a:lnTo>
                    <a:pt x="4018757" y="3693244"/>
                  </a:lnTo>
                  <a:lnTo>
                    <a:pt x="3973082" y="3640028"/>
                  </a:lnTo>
                  <a:cubicBezTo>
                    <a:pt x="3954350" y="3615518"/>
                    <a:pt x="3936454" y="3589286"/>
                    <a:pt x="3919485" y="3561407"/>
                  </a:cubicBezTo>
                  <a:lnTo>
                    <a:pt x="3896543" y="3519130"/>
                  </a:lnTo>
                  <a:lnTo>
                    <a:pt x="3897801" y="3541143"/>
                  </a:lnTo>
                  <a:cubicBezTo>
                    <a:pt x="3890616" y="3633855"/>
                    <a:pt x="3833572" y="3715321"/>
                    <a:pt x="3748907" y="3753779"/>
                  </a:cubicBezTo>
                  <a:cubicBezTo>
                    <a:pt x="3664242" y="3792238"/>
                    <a:pt x="3565361" y="3781600"/>
                    <a:pt x="3490812" y="3726016"/>
                  </a:cubicBezTo>
                  <a:lnTo>
                    <a:pt x="3491273" y="3725398"/>
                  </a:lnTo>
                  <a:lnTo>
                    <a:pt x="3477591" y="3718822"/>
                  </a:lnTo>
                  <a:cubicBezTo>
                    <a:pt x="3424211" y="3679021"/>
                    <a:pt x="3412127" y="3604925"/>
                    <a:pt x="3450601" y="3553325"/>
                  </a:cubicBezTo>
                  <a:cubicBezTo>
                    <a:pt x="3489076" y="3501725"/>
                    <a:pt x="3563539" y="3492160"/>
                    <a:pt x="3616919" y="3531961"/>
                  </a:cubicBezTo>
                  <a:cubicBezTo>
                    <a:pt x="3643609" y="3551861"/>
                    <a:pt x="3659975" y="3580336"/>
                    <a:pt x="3664859" y="3610284"/>
                  </a:cubicBezTo>
                  <a:lnTo>
                    <a:pt x="3663816" y="3643202"/>
                  </a:lnTo>
                  <a:lnTo>
                    <a:pt x="3696302" y="3637973"/>
                  </a:lnTo>
                  <a:cubicBezTo>
                    <a:pt x="3738770" y="3618682"/>
                    <a:pt x="3767384" y="3577818"/>
                    <a:pt x="3770988" y="3531315"/>
                  </a:cubicBezTo>
                  <a:cubicBezTo>
                    <a:pt x="3773691" y="3496437"/>
                    <a:pt x="3762006" y="3462526"/>
                    <a:pt x="3739547" y="3436950"/>
                  </a:cubicBezTo>
                  <a:lnTo>
                    <a:pt x="3718283" y="3418468"/>
                  </a:lnTo>
                  <a:lnTo>
                    <a:pt x="3664260" y="3388353"/>
                  </a:lnTo>
                  <a:cubicBezTo>
                    <a:pt x="3635054" y="3376816"/>
                    <a:pt x="3603936" y="3371152"/>
                    <a:pt x="3572719" y="3371574"/>
                  </a:cubicBezTo>
                  <a:close/>
                  <a:moveTo>
                    <a:pt x="538989" y="2854160"/>
                  </a:moveTo>
                  <a:cubicBezTo>
                    <a:pt x="525375" y="2855141"/>
                    <a:pt x="511940" y="2857371"/>
                    <a:pt x="498748" y="2860880"/>
                  </a:cubicBezTo>
                  <a:lnTo>
                    <a:pt x="497651" y="2856756"/>
                  </a:lnTo>
                  <a:lnTo>
                    <a:pt x="448530" y="2875839"/>
                  </a:lnTo>
                  <a:cubicBezTo>
                    <a:pt x="401108" y="2901968"/>
                    <a:pt x="365157" y="2946179"/>
                    <a:pt x="349870" y="2999645"/>
                  </a:cubicBezTo>
                  <a:cubicBezTo>
                    <a:pt x="329487" y="3070933"/>
                    <a:pt x="348986" y="3147675"/>
                    <a:pt x="400925" y="3200587"/>
                  </a:cubicBezTo>
                  <a:cubicBezTo>
                    <a:pt x="439880" y="3240272"/>
                    <a:pt x="492575" y="3261960"/>
                    <a:pt x="546717" y="3262283"/>
                  </a:cubicBezTo>
                  <a:lnTo>
                    <a:pt x="594296" y="3256204"/>
                  </a:lnTo>
                  <a:lnTo>
                    <a:pt x="593730" y="3253417"/>
                  </a:lnTo>
                  <a:cubicBezTo>
                    <a:pt x="632180" y="3245610"/>
                    <a:pt x="663341" y="3217507"/>
                    <a:pt x="675063" y="3180064"/>
                  </a:cubicBezTo>
                  <a:cubicBezTo>
                    <a:pt x="686786" y="3142622"/>
                    <a:pt x="677214" y="3101767"/>
                    <a:pt x="650082" y="3073428"/>
                  </a:cubicBezTo>
                  <a:lnTo>
                    <a:pt x="627666" y="3055569"/>
                  </a:lnTo>
                  <a:lnTo>
                    <a:pt x="616872" y="3085220"/>
                  </a:lnTo>
                  <a:cubicBezTo>
                    <a:pt x="603696" y="3107081"/>
                    <a:pt x="582014" y="3124201"/>
                    <a:pt x="554951" y="3131399"/>
                  </a:cubicBezTo>
                  <a:cubicBezTo>
                    <a:pt x="500824" y="3145794"/>
                    <a:pt x="445664" y="3115047"/>
                    <a:pt x="431749" y="3062724"/>
                  </a:cubicBezTo>
                  <a:cubicBezTo>
                    <a:pt x="417835" y="3010401"/>
                    <a:pt x="450432" y="2956316"/>
                    <a:pt x="504559" y="2941921"/>
                  </a:cubicBezTo>
                  <a:lnTo>
                    <a:pt x="517299" y="2941063"/>
                  </a:lnTo>
                  <a:lnTo>
                    <a:pt x="517133" y="2940437"/>
                  </a:lnTo>
                  <a:cubicBezTo>
                    <a:pt x="592724" y="2920333"/>
                    <a:pt x="673268" y="2942937"/>
                    <a:pt x="727362" y="2999437"/>
                  </a:cubicBezTo>
                  <a:cubicBezTo>
                    <a:pt x="781455" y="3055935"/>
                    <a:pt x="800537" y="3137385"/>
                    <a:pt x="777167" y="3212031"/>
                  </a:cubicBezTo>
                  <a:cubicBezTo>
                    <a:pt x="759638" y="3268016"/>
                    <a:pt x="720313" y="3313527"/>
                    <a:pt x="669407" y="3339349"/>
                  </a:cubicBezTo>
                  <a:lnTo>
                    <a:pt x="627133" y="3354054"/>
                  </a:lnTo>
                  <a:lnTo>
                    <a:pt x="627477" y="3355348"/>
                  </a:lnTo>
                  <a:lnTo>
                    <a:pt x="621049" y="3356169"/>
                  </a:lnTo>
                  <a:lnTo>
                    <a:pt x="615019" y="3358266"/>
                  </a:lnTo>
                  <a:lnTo>
                    <a:pt x="614756" y="3356973"/>
                  </a:lnTo>
                  <a:lnTo>
                    <a:pt x="587773" y="3360421"/>
                  </a:lnTo>
                  <a:lnTo>
                    <a:pt x="592433" y="3362518"/>
                  </a:lnTo>
                  <a:cubicBezTo>
                    <a:pt x="653587" y="3399716"/>
                    <a:pt x="698720" y="3457975"/>
                    <a:pt x="715887" y="3525177"/>
                  </a:cubicBezTo>
                  <a:cubicBezTo>
                    <a:pt x="738777" y="3614777"/>
                    <a:pt x="708329" y="3706089"/>
                    <a:pt x="636412" y="3763512"/>
                  </a:cubicBezTo>
                  <a:cubicBezTo>
                    <a:pt x="564496" y="3820935"/>
                    <a:pt x="462498" y="3835379"/>
                    <a:pt x="370180" y="3801213"/>
                  </a:cubicBezTo>
                  <a:lnTo>
                    <a:pt x="370439" y="3800512"/>
                  </a:lnTo>
                  <a:lnTo>
                    <a:pt x="354672" y="3797677"/>
                  </a:lnTo>
                  <a:cubicBezTo>
                    <a:pt x="288569" y="3773213"/>
                    <a:pt x="252509" y="3706023"/>
                    <a:pt x="274129" y="3647606"/>
                  </a:cubicBezTo>
                  <a:cubicBezTo>
                    <a:pt x="295750" y="3589188"/>
                    <a:pt x="366863" y="3561662"/>
                    <a:pt x="432967" y="3586127"/>
                  </a:cubicBezTo>
                  <a:cubicBezTo>
                    <a:pt x="466019" y="3598360"/>
                    <a:pt x="491558" y="3621273"/>
                    <a:pt x="506135" y="3648431"/>
                  </a:cubicBezTo>
                  <a:lnTo>
                    <a:pt x="517104" y="3684240"/>
                  </a:lnTo>
                  <a:lnTo>
                    <a:pt x="546446" y="3666861"/>
                  </a:lnTo>
                  <a:cubicBezTo>
                    <a:pt x="582519" y="3638057"/>
                    <a:pt x="597793" y="3592256"/>
                    <a:pt x="586311" y="3547312"/>
                  </a:cubicBezTo>
                  <a:cubicBezTo>
                    <a:pt x="574829" y="3502369"/>
                    <a:pt x="538411" y="3465397"/>
                    <a:pt x="491254" y="3450811"/>
                  </a:cubicBezTo>
                  <a:lnTo>
                    <a:pt x="492188" y="3447673"/>
                  </a:lnTo>
                  <a:lnTo>
                    <a:pt x="433539" y="3433762"/>
                  </a:lnTo>
                  <a:cubicBezTo>
                    <a:pt x="366202" y="3426296"/>
                    <a:pt x="298900" y="3443715"/>
                    <a:pt x="247194" y="3483909"/>
                  </a:cubicBezTo>
                  <a:cubicBezTo>
                    <a:pt x="178254" y="3537502"/>
                    <a:pt x="147674" y="3623316"/>
                    <a:pt x="167127" y="3708605"/>
                  </a:cubicBezTo>
                  <a:cubicBezTo>
                    <a:pt x="181717" y="3772572"/>
                    <a:pt x="222761" y="3828842"/>
                    <a:pt x="279557" y="3865888"/>
                  </a:cubicBezTo>
                  <a:lnTo>
                    <a:pt x="339049" y="3895044"/>
                  </a:lnTo>
                  <a:lnTo>
                    <a:pt x="340753" y="3890439"/>
                  </a:lnTo>
                  <a:cubicBezTo>
                    <a:pt x="469656" y="3938145"/>
                    <a:pt x="624437" y="3893479"/>
                    <a:pt x="765152" y="3771025"/>
                  </a:cubicBezTo>
                  <a:lnTo>
                    <a:pt x="820295" y="3717861"/>
                  </a:lnTo>
                  <a:lnTo>
                    <a:pt x="824050" y="3709820"/>
                  </a:lnTo>
                  <a:cubicBezTo>
                    <a:pt x="867932" y="3634434"/>
                    <a:pt x="938768" y="3574910"/>
                    <a:pt x="1030361" y="3535038"/>
                  </a:cubicBezTo>
                  <a:lnTo>
                    <a:pt x="1035982" y="3533010"/>
                  </a:lnTo>
                  <a:lnTo>
                    <a:pt x="1022668" y="3525691"/>
                  </a:lnTo>
                  <a:lnTo>
                    <a:pt x="1024158" y="3523282"/>
                  </a:lnTo>
                  <a:lnTo>
                    <a:pt x="956228" y="3471624"/>
                  </a:lnTo>
                  <a:cubicBezTo>
                    <a:pt x="873221" y="3389093"/>
                    <a:pt x="824622" y="3275958"/>
                    <a:pt x="824176" y="3155772"/>
                  </a:cubicBezTo>
                  <a:cubicBezTo>
                    <a:pt x="824027" y="3115709"/>
                    <a:pt x="829234" y="3076391"/>
                    <a:pt x="839294" y="3038691"/>
                  </a:cubicBezTo>
                  <a:lnTo>
                    <a:pt x="845233" y="3024279"/>
                  </a:lnTo>
                  <a:lnTo>
                    <a:pt x="830489" y="3005860"/>
                  </a:lnTo>
                  <a:cubicBezTo>
                    <a:pt x="738380" y="2901544"/>
                    <a:pt x="634283" y="2847289"/>
                    <a:pt x="538989" y="2854160"/>
                  </a:cubicBezTo>
                  <a:close/>
                  <a:moveTo>
                    <a:pt x="4464700" y="1953579"/>
                  </a:moveTo>
                  <a:lnTo>
                    <a:pt x="4415474" y="1955127"/>
                  </a:lnTo>
                  <a:lnTo>
                    <a:pt x="4416039" y="1959075"/>
                  </a:lnTo>
                  <a:cubicBezTo>
                    <a:pt x="4329428" y="1971463"/>
                    <a:pt x="4255105" y="2039736"/>
                    <a:pt x="4206076" y="2147801"/>
                  </a:cubicBezTo>
                  <a:lnTo>
                    <a:pt x="4200851" y="2163525"/>
                  </a:lnTo>
                  <a:lnTo>
                    <a:pt x="4248391" y="2224110"/>
                  </a:lnTo>
                  <a:lnTo>
                    <a:pt x="4259365" y="2249771"/>
                  </a:lnTo>
                  <a:lnTo>
                    <a:pt x="4257954" y="2214274"/>
                  </a:lnTo>
                  <a:cubicBezTo>
                    <a:pt x="4259597" y="2196568"/>
                    <a:pt x="4263611" y="2178934"/>
                    <a:pt x="4270077" y="2161840"/>
                  </a:cubicBezTo>
                  <a:cubicBezTo>
                    <a:pt x="4295943" y="2093466"/>
                    <a:pt x="4356951" y="2044574"/>
                    <a:pt x="4429316" y="2034224"/>
                  </a:cubicBezTo>
                  <a:lnTo>
                    <a:pt x="4429403" y="2034823"/>
                  </a:lnTo>
                  <a:lnTo>
                    <a:pt x="4440672" y="2030903"/>
                  </a:lnTo>
                  <a:cubicBezTo>
                    <a:pt x="4492490" y="2023491"/>
                    <a:pt x="4540304" y="2058089"/>
                    <a:pt x="4547468" y="2108179"/>
                  </a:cubicBezTo>
                  <a:cubicBezTo>
                    <a:pt x="4554633" y="2158269"/>
                    <a:pt x="4518435" y="2204883"/>
                    <a:pt x="4466617" y="2212294"/>
                  </a:cubicBezTo>
                  <a:cubicBezTo>
                    <a:pt x="4440708" y="2216000"/>
                    <a:pt x="4415800" y="2209204"/>
                    <a:pt x="4396474" y="2195219"/>
                  </a:cubicBezTo>
                  <a:lnTo>
                    <a:pt x="4376350" y="2173664"/>
                  </a:lnTo>
                  <a:lnTo>
                    <a:pt x="4363600" y="2197220"/>
                  </a:lnTo>
                  <a:cubicBezTo>
                    <a:pt x="4350626" y="2231516"/>
                    <a:pt x="4357333" y="2270154"/>
                    <a:pt x="4381107" y="2298071"/>
                  </a:cubicBezTo>
                  <a:cubicBezTo>
                    <a:pt x="4404880" y="2325988"/>
                    <a:pt x="4441957" y="2338764"/>
                    <a:pt x="4477882" y="2331419"/>
                  </a:cubicBezTo>
                  <a:lnTo>
                    <a:pt x="4478415" y="2334025"/>
                  </a:lnTo>
                  <a:lnTo>
                    <a:pt x="4521558" y="2321855"/>
                  </a:lnTo>
                  <a:cubicBezTo>
                    <a:pt x="4568007" y="2301779"/>
                    <a:pt x="4605397" y="2263856"/>
                    <a:pt x="4624391" y="2215481"/>
                  </a:cubicBezTo>
                  <a:cubicBezTo>
                    <a:pt x="4649714" y="2150980"/>
                    <a:pt x="4638423" y="2077846"/>
                    <a:pt x="4594825" y="2023986"/>
                  </a:cubicBezTo>
                  <a:cubicBezTo>
                    <a:pt x="4562126" y="1983591"/>
                    <a:pt x="4515040" y="1958712"/>
                    <a:pt x="4464700" y="1953579"/>
                  </a:cubicBezTo>
                  <a:close/>
                  <a:moveTo>
                    <a:pt x="4140713" y="1699948"/>
                  </a:moveTo>
                  <a:lnTo>
                    <a:pt x="4136706" y="1743047"/>
                  </a:lnTo>
                  <a:cubicBezTo>
                    <a:pt x="4118724" y="1839365"/>
                    <a:pt x="4062158" y="1930662"/>
                    <a:pt x="3973581" y="2008654"/>
                  </a:cubicBezTo>
                  <a:lnTo>
                    <a:pt x="3963790" y="2016415"/>
                  </a:lnTo>
                  <a:lnTo>
                    <a:pt x="3970864" y="2017682"/>
                  </a:lnTo>
                  <a:cubicBezTo>
                    <a:pt x="4008935" y="2027115"/>
                    <a:pt x="4046076" y="2041633"/>
                    <a:pt x="4081258" y="2061255"/>
                  </a:cubicBezTo>
                  <a:lnTo>
                    <a:pt x="4124808" y="2093790"/>
                  </a:lnTo>
                  <a:lnTo>
                    <a:pt x="4130703" y="2079275"/>
                  </a:lnTo>
                  <a:cubicBezTo>
                    <a:pt x="4185247" y="1974223"/>
                    <a:pt x="4261684" y="1901467"/>
                    <a:pt x="4350035" y="1871538"/>
                  </a:cubicBezTo>
                  <a:lnTo>
                    <a:pt x="4397921" y="1860084"/>
                  </a:lnTo>
                  <a:lnTo>
                    <a:pt x="4397873" y="1859794"/>
                  </a:lnTo>
                  <a:lnTo>
                    <a:pt x="4400004" y="1859587"/>
                  </a:lnTo>
                  <a:lnTo>
                    <a:pt x="4401749" y="1859168"/>
                  </a:lnTo>
                  <a:lnTo>
                    <a:pt x="4401783" y="1859412"/>
                  </a:lnTo>
                  <a:lnTo>
                    <a:pt x="4413025" y="1858313"/>
                  </a:lnTo>
                  <a:lnTo>
                    <a:pt x="4333935" y="1844691"/>
                  </a:lnTo>
                  <a:cubicBezTo>
                    <a:pt x="4303459" y="1835142"/>
                    <a:pt x="4274487" y="1821661"/>
                    <a:pt x="4247725" y="1804695"/>
                  </a:cubicBezTo>
                  <a:cubicBezTo>
                    <a:pt x="4207580" y="1779246"/>
                    <a:pt x="4172407" y="1745955"/>
                    <a:pt x="4144586" y="1706333"/>
                  </a:cubicBezTo>
                  <a:close/>
                  <a:moveTo>
                    <a:pt x="377948" y="1526130"/>
                  </a:moveTo>
                  <a:lnTo>
                    <a:pt x="383689" y="1538799"/>
                  </a:lnTo>
                  <a:cubicBezTo>
                    <a:pt x="397288" y="1580013"/>
                    <a:pt x="391309" y="1633255"/>
                    <a:pt x="363647" y="1681729"/>
                  </a:cubicBezTo>
                  <a:cubicBezTo>
                    <a:pt x="335985" y="1730202"/>
                    <a:pt x="293188" y="1762434"/>
                    <a:pt x="250787" y="1771692"/>
                  </a:cubicBezTo>
                  <a:lnTo>
                    <a:pt x="236960" y="1773193"/>
                  </a:lnTo>
                  <a:lnTo>
                    <a:pt x="231218" y="1760524"/>
                  </a:lnTo>
                  <a:cubicBezTo>
                    <a:pt x="217619" y="1719310"/>
                    <a:pt x="223599" y="1666068"/>
                    <a:pt x="251260" y="1617594"/>
                  </a:cubicBezTo>
                  <a:cubicBezTo>
                    <a:pt x="278921" y="1569122"/>
                    <a:pt x="321719" y="1536889"/>
                    <a:pt x="364120" y="1527631"/>
                  </a:cubicBezTo>
                  <a:close/>
                  <a:moveTo>
                    <a:pt x="1771697" y="116828"/>
                  </a:moveTo>
                  <a:cubicBezTo>
                    <a:pt x="1826426" y="113129"/>
                    <a:pt x="1889730" y="137177"/>
                    <a:pt x="1940384" y="186271"/>
                  </a:cubicBezTo>
                  <a:cubicBezTo>
                    <a:pt x="1978374" y="223092"/>
                    <a:pt x="2002506" y="267466"/>
                    <a:pt x="2011358" y="310478"/>
                  </a:cubicBezTo>
                  <a:lnTo>
                    <a:pt x="2013859" y="338973"/>
                  </a:lnTo>
                  <a:lnTo>
                    <a:pt x="2070458" y="313793"/>
                  </a:lnTo>
                  <a:cubicBezTo>
                    <a:pt x="2115823" y="298692"/>
                    <a:pt x="2164390" y="292346"/>
                    <a:pt x="2213639" y="295973"/>
                  </a:cubicBezTo>
                  <a:cubicBezTo>
                    <a:pt x="2344968" y="305646"/>
                    <a:pt x="2461112" y="384772"/>
                    <a:pt x="2518180" y="503449"/>
                  </a:cubicBezTo>
                  <a:cubicBezTo>
                    <a:pt x="2539580" y="547953"/>
                    <a:pt x="2551447" y="595473"/>
                    <a:pt x="2553998" y="643217"/>
                  </a:cubicBezTo>
                  <a:lnTo>
                    <a:pt x="2552098" y="686511"/>
                  </a:lnTo>
                  <a:lnTo>
                    <a:pt x="2582965" y="671537"/>
                  </a:lnTo>
                  <a:cubicBezTo>
                    <a:pt x="2624420" y="657048"/>
                    <a:pt x="2674888" y="654970"/>
                    <a:pt x="2725991" y="668663"/>
                  </a:cubicBezTo>
                  <a:cubicBezTo>
                    <a:pt x="2794129" y="686921"/>
                    <a:pt x="2847269" y="728894"/>
                    <a:pt x="2872197" y="777758"/>
                  </a:cubicBezTo>
                  <a:lnTo>
                    <a:pt x="2878472" y="794180"/>
                  </a:lnTo>
                  <a:lnTo>
                    <a:pt x="2864827" y="805265"/>
                  </a:lnTo>
                  <a:cubicBezTo>
                    <a:pt x="2818807" y="835119"/>
                    <a:pt x="2751799" y="844899"/>
                    <a:pt x="2683661" y="826641"/>
                  </a:cubicBezTo>
                  <a:cubicBezTo>
                    <a:pt x="2632558" y="812948"/>
                    <a:pt x="2589890" y="785914"/>
                    <a:pt x="2561235" y="752639"/>
                  </a:cubicBezTo>
                  <a:lnTo>
                    <a:pt x="2546802" y="731340"/>
                  </a:lnTo>
                  <a:lnTo>
                    <a:pt x="2533909" y="784330"/>
                  </a:lnTo>
                  <a:lnTo>
                    <a:pt x="2496975" y="857275"/>
                  </a:lnTo>
                  <a:lnTo>
                    <a:pt x="2498309" y="858077"/>
                  </a:lnTo>
                  <a:lnTo>
                    <a:pt x="2493583" y="863973"/>
                  </a:lnTo>
                  <a:lnTo>
                    <a:pt x="2490088" y="870878"/>
                  </a:lnTo>
                  <a:lnTo>
                    <a:pt x="2488773" y="869975"/>
                  </a:lnTo>
                  <a:lnTo>
                    <a:pt x="2455495" y="911496"/>
                  </a:lnTo>
                  <a:cubicBezTo>
                    <a:pt x="2406330" y="958269"/>
                    <a:pt x="2339707" y="984241"/>
                    <a:pt x="2270013" y="981627"/>
                  </a:cubicBezTo>
                  <a:cubicBezTo>
                    <a:pt x="2177089" y="978142"/>
                    <a:pt x="2093415" y="924388"/>
                    <a:pt x="2051613" y="841323"/>
                  </a:cubicBezTo>
                  <a:cubicBezTo>
                    <a:pt x="2009811" y="758258"/>
                    <a:pt x="2016499" y="659030"/>
                    <a:pt x="2069070" y="582325"/>
                  </a:cubicBezTo>
                  <a:lnTo>
                    <a:pt x="2069706" y="582762"/>
                  </a:lnTo>
                  <a:lnTo>
                    <a:pt x="2075731" y="568828"/>
                  </a:lnTo>
                  <a:cubicBezTo>
                    <a:pt x="2113373" y="513905"/>
                    <a:pt x="2186929" y="498879"/>
                    <a:pt x="2240022" y="535266"/>
                  </a:cubicBezTo>
                  <a:cubicBezTo>
                    <a:pt x="2293114" y="571654"/>
                    <a:pt x="2305639" y="645677"/>
                    <a:pt x="2267997" y="700600"/>
                  </a:cubicBezTo>
                  <a:cubicBezTo>
                    <a:pt x="2249176" y="728063"/>
                    <a:pt x="2221376" y="745550"/>
                    <a:pt x="2191645" y="751624"/>
                  </a:cubicBezTo>
                  <a:lnTo>
                    <a:pt x="2154132" y="751931"/>
                  </a:lnTo>
                  <a:lnTo>
                    <a:pt x="2165232" y="784146"/>
                  </a:lnTo>
                  <a:cubicBezTo>
                    <a:pt x="2186200" y="825811"/>
                    <a:pt x="2228170" y="852774"/>
                    <a:pt x="2274781" y="854522"/>
                  </a:cubicBezTo>
                  <a:cubicBezTo>
                    <a:pt x="2298087" y="855397"/>
                    <a:pt x="2320707" y="849898"/>
                    <a:pt x="2340505" y="839183"/>
                  </a:cubicBezTo>
                  <a:lnTo>
                    <a:pt x="2386542" y="795180"/>
                  </a:lnTo>
                  <a:lnTo>
                    <a:pt x="2413377" y="742182"/>
                  </a:lnTo>
                  <a:cubicBezTo>
                    <a:pt x="2434104" y="682896"/>
                    <a:pt x="2431053" y="616901"/>
                    <a:pt x="2403106" y="558783"/>
                  </a:cubicBezTo>
                  <a:cubicBezTo>
                    <a:pt x="2365845" y="481294"/>
                    <a:pt x="2290009" y="429629"/>
                    <a:pt x="2204259" y="423315"/>
                  </a:cubicBezTo>
                  <a:cubicBezTo>
                    <a:pt x="2139947" y="418579"/>
                    <a:pt x="2077414" y="439892"/>
                    <a:pt x="2029827" y="480880"/>
                  </a:cubicBezTo>
                  <a:lnTo>
                    <a:pt x="1998238" y="516363"/>
                  </a:lnTo>
                  <a:lnTo>
                    <a:pt x="1961948" y="578121"/>
                  </a:lnTo>
                  <a:cubicBezTo>
                    <a:pt x="1906582" y="712311"/>
                    <a:pt x="1957959" y="899815"/>
                    <a:pt x="2099857" y="1081422"/>
                  </a:cubicBezTo>
                  <a:lnTo>
                    <a:pt x="2155983" y="1145867"/>
                  </a:lnTo>
                  <a:lnTo>
                    <a:pt x="2201387" y="1166209"/>
                  </a:lnTo>
                  <a:lnTo>
                    <a:pt x="2201998" y="1165152"/>
                  </a:lnTo>
                  <a:lnTo>
                    <a:pt x="2206531" y="1168516"/>
                  </a:lnTo>
                  <a:lnTo>
                    <a:pt x="2210419" y="1170257"/>
                  </a:lnTo>
                  <a:lnTo>
                    <a:pt x="2209934" y="1171039"/>
                  </a:lnTo>
                  <a:lnTo>
                    <a:pt x="2283952" y="1225933"/>
                  </a:lnTo>
                  <a:cubicBezTo>
                    <a:pt x="2393104" y="1327851"/>
                    <a:pt x="2456419" y="1485997"/>
                    <a:pt x="2467511" y="1675670"/>
                  </a:cubicBezTo>
                  <a:lnTo>
                    <a:pt x="2467608" y="1709553"/>
                  </a:lnTo>
                  <a:lnTo>
                    <a:pt x="2521215" y="1676365"/>
                  </a:lnTo>
                  <a:lnTo>
                    <a:pt x="2620398" y="1632390"/>
                  </a:lnTo>
                  <a:lnTo>
                    <a:pt x="2608266" y="1625263"/>
                  </a:lnTo>
                  <a:cubicBezTo>
                    <a:pt x="2564197" y="1592599"/>
                    <a:pt x="2531589" y="1533249"/>
                    <a:pt x="2524851" y="1463030"/>
                  </a:cubicBezTo>
                  <a:cubicBezTo>
                    <a:pt x="2518112" y="1392812"/>
                    <a:pt x="2538839" y="1328343"/>
                    <a:pt x="2575891" y="1287895"/>
                  </a:cubicBezTo>
                  <a:lnTo>
                    <a:pt x="2589080" y="1276271"/>
                  </a:lnTo>
                  <a:lnTo>
                    <a:pt x="2604239" y="1285174"/>
                  </a:lnTo>
                  <a:cubicBezTo>
                    <a:pt x="2648307" y="1317839"/>
                    <a:pt x="2680916" y="1377190"/>
                    <a:pt x="2687653" y="1447408"/>
                  </a:cubicBezTo>
                  <a:cubicBezTo>
                    <a:pt x="2694392" y="1517626"/>
                    <a:pt x="2673665" y="1582094"/>
                    <a:pt x="2636614" y="1622543"/>
                  </a:cubicBezTo>
                  <a:lnTo>
                    <a:pt x="2630546" y="1627891"/>
                  </a:lnTo>
                  <a:lnTo>
                    <a:pt x="2670619" y="1610122"/>
                  </a:lnTo>
                  <a:cubicBezTo>
                    <a:pt x="2719889" y="1593458"/>
                    <a:pt x="2768434" y="1582232"/>
                    <a:pt x="2815660" y="1576518"/>
                  </a:cubicBezTo>
                  <a:lnTo>
                    <a:pt x="2842885" y="1576411"/>
                  </a:lnTo>
                  <a:lnTo>
                    <a:pt x="2841924" y="1574712"/>
                  </a:lnTo>
                  <a:cubicBezTo>
                    <a:pt x="3028417" y="1577067"/>
                    <a:pt x="3171035" y="1518684"/>
                    <a:pt x="3238062" y="1415167"/>
                  </a:cubicBezTo>
                  <a:lnTo>
                    <a:pt x="3259346" y="1373419"/>
                  </a:lnTo>
                  <a:lnTo>
                    <a:pt x="3275408" y="1324918"/>
                  </a:lnTo>
                  <a:cubicBezTo>
                    <a:pt x="3287111" y="1263212"/>
                    <a:pt x="3274304" y="1198402"/>
                    <a:pt x="3238045" y="1145073"/>
                  </a:cubicBezTo>
                  <a:cubicBezTo>
                    <a:pt x="3189702" y="1073969"/>
                    <a:pt x="3107041" y="1034125"/>
                    <a:pt x="3021302" y="1040601"/>
                  </a:cubicBezTo>
                  <a:cubicBezTo>
                    <a:pt x="2956998" y="1045457"/>
                    <a:pt x="2898319" y="1075812"/>
                    <a:pt x="2857340" y="1123405"/>
                  </a:cubicBezTo>
                  <a:lnTo>
                    <a:pt x="2823524" y="1175189"/>
                  </a:lnTo>
                  <a:lnTo>
                    <a:pt x="2813295" y="1201440"/>
                  </a:lnTo>
                  <a:cubicBezTo>
                    <a:pt x="2805308" y="1234529"/>
                    <a:pt x="2810734" y="1269983"/>
                    <a:pt x="2829349" y="1299602"/>
                  </a:cubicBezTo>
                  <a:cubicBezTo>
                    <a:pt x="2854168" y="1339093"/>
                    <a:pt x="2898504" y="1361961"/>
                    <a:pt x="2945071" y="1359287"/>
                  </a:cubicBezTo>
                  <a:lnTo>
                    <a:pt x="2976262" y="1348807"/>
                  </a:lnTo>
                  <a:lnTo>
                    <a:pt x="2960029" y="1320152"/>
                  </a:lnTo>
                  <a:cubicBezTo>
                    <a:pt x="2950423" y="1291367"/>
                    <a:pt x="2951668" y="1258548"/>
                    <a:pt x="2966040" y="1228518"/>
                  </a:cubicBezTo>
                  <a:cubicBezTo>
                    <a:pt x="2994784" y="1168456"/>
                    <a:pt x="3065153" y="1142292"/>
                    <a:pt x="3123211" y="1170078"/>
                  </a:cubicBezTo>
                  <a:cubicBezTo>
                    <a:pt x="3181270" y="1197864"/>
                    <a:pt x="3205035" y="1269077"/>
                    <a:pt x="3176291" y="1329139"/>
                  </a:cubicBezTo>
                  <a:lnTo>
                    <a:pt x="3167237" y="1341323"/>
                  </a:lnTo>
                  <a:lnTo>
                    <a:pt x="3167933" y="1341656"/>
                  </a:lnTo>
                  <a:cubicBezTo>
                    <a:pt x="3127790" y="1425535"/>
                    <a:pt x="3045201" y="1480940"/>
                    <a:pt x="2952363" y="1486271"/>
                  </a:cubicBezTo>
                  <a:cubicBezTo>
                    <a:pt x="2859527" y="1491603"/>
                    <a:pt x="2771138" y="1446015"/>
                    <a:pt x="2721658" y="1367283"/>
                  </a:cubicBezTo>
                  <a:cubicBezTo>
                    <a:pt x="2684547" y="1308234"/>
                    <a:pt x="2673728" y="1237551"/>
                    <a:pt x="2689652" y="1171586"/>
                  </a:cubicBezTo>
                  <a:lnTo>
                    <a:pt x="2708970" y="1122007"/>
                  </a:lnTo>
                  <a:lnTo>
                    <a:pt x="2707532" y="1121319"/>
                  </a:lnTo>
                  <a:lnTo>
                    <a:pt x="2711763" y="1114839"/>
                  </a:lnTo>
                  <a:lnTo>
                    <a:pt x="2714507" y="1107798"/>
                  </a:lnTo>
                  <a:lnTo>
                    <a:pt x="2715868" y="1108553"/>
                  </a:lnTo>
                  <a:lnTo>
                    <a:pt x="2760573" y="1040095"/>
                  </a:lnTo>
                  <a:cubicBezTo>
                    <a:pt x="2823334" y="967203"/>
                    <a:pt x="2913204" y="920713"/>
                    <a:pt x="3011687" y="913277"/>
                  </a:cubicBezTo>
                  <a:cubicBezTo>
                    <a:pt x="3142997" y="903359"/>
                    <a:pt x="3269595" y="964381"/>
                    <a:pt x="3343636" y="1073280"/>
                  </a:cubicBezTo>
                  <a:cubicBezTo>
                    <a:pt x="3357519" y="1093698"/>
                    <a:pt x="3369157" y="1115215"/>
                    <a:pt x="3378525" y="1137483"/>
                  </a:cubicBezTo>
                  <a:lnTo>
                    <a:pt x="3396553" y="1195718"/>
                  </a:lnTo>
                  <a:lnTo>
                    <a:pt x="3410253" y="1175498"/>
                  </a:lnTo>
                  <a:cubicBezTo>
                    <a:pt x="3438910" y="1142223"/>
                    <a:pt x="3481577" y="1115189"/>
                    <a:pt x="3532680" y="1101496"/>
                  </a:cubicBezTo>
                  <a:cubicBezTo>
                    <a:pt x="3600818" y="1083239"/>
                    <a:pt x="3667826" y="1093018"/>
                    <a:pt x="3713846" y="1122872"/>
                  </a:cubicBezTo>
                  <a:lnTo>
                    <a:pt x="3727491" y="1133957"/>
                  </a:lnTo>
                  <a:lnTo>
                    <a:pt x="3721216" y="1150379"/>
                  </a:lnTo>
                  <a:cubicBezTo>
                    <a:pt x="3696288" y="1199243"/>
                    <a:pt x="3643148" y="1241217"/>
                    <a:pt x="3575010" y="1259474"/>
                  </a:cubicBezTo>
                  <a:cubicBezTo>
                    <a:pt x="3523907" y="1273167"/>
                    <a:pt x="3473439" y="1271090"/>
                    <a:pt x="3431985" y="1256600"/>
                  </a:cubicBezTo>
                  <a:lnTo>
                    <a:pt x="3403660" y="1242859"/>
                  </a:lnTo>
                  <a:lnTo>
                    <a:pt x="3407289" y="1277298"/>
                  </a:lnTo>
                  <a:cubicBezTo>
                    <a:pt x="3407476" y="1301169"/>
                    <a:pt x="3405341" y="1325093"/>
                    <a:pt x="3400860" y="1348718"/>
                  </a:cubicBezTo>
                  <a:lnTo>
                    <a:pt x="3377352" y="1419703"/>
                  </a:lnTo>
                  <a:lnTo>
                    <a:pt x="3379240" y="1420547"/>
                  </a:lnTo>
                  <a:lnTo>
                    <a:pt x="3373022" y="1432777"/>
                  </a:lnTo>
                  <a:lnTo>
                    <a:pt x="3370362" y="1440807"/>
                  </a:lnTo>
                  <a:lnTo>
                    <a:pt x="3369221" y="1440252"/>
                  </a:lnTo>
                  <a:lnTo>
                    <a:pt x="3350258" y="1477552"/>
                  </a:lnTo>
                  <a:cubicBezTo>
                    <a:pt x="3316423" y="1531738"/>
                    <a:pt x="3268305" y="1577301"/>
                    <a:pt x="3208358" y="1612788"/>
                  </a:cubicBezTo>
                  <a:lnTo>
                    <a:pt x="3144889" y="1644698"/>
                  </a:lnTo>
                  <a:lnTo>
                    <a:pt x="3154217" y="1649724"/>
                  </a:lnTo>
                  <a:lnTo>
                    <a:pt x="3152848" y="1651953"/>
                  </a:lnTo>
                  <a:lnTo>
                    <a:pt x="3223949" y="1706023"/>
                  </a:lnTo>
                  <a:cubicBezTo>
                    <a:pt x="3306956" y="1788553"/>
                    <a:pt x="3355554" y="1901679"/>
                    <a:pt x="3356001" y="2021867"/>
                  </a:cubicBezTo>
                  <a:cubicBezTo>
                    <a:pt x="3356596" y="2182117"/>
                    <a:pt x="3271498" y="2330465"/>
                    <a:pt x="3132866" y="2410848"/>
                  </a:cubicBezTo>
                  <a:cubicBezTo>
                    <a:pt x="3011564" y="2481183"/>
                    <a:pt x="2865462" y="2490097"/>
                    <a:pt x="2737858" y="2437548"/>
                  </a:cubicBezTo>
                  <a:lnTo>
                    <a:pt x="2701034" y="2419433"/>
                  </a:lnTo>
                  <a:lnTo>
                    <a:pt x="2700731" y="2420039"/>
                  </a:lnTo>
                  <a:lnTo>
                    <a:pt x="2696754" y="2417327"/>
                  </a:lnTo>
                  <a:lnTo>
                    <a:pt x="2684430" y="2411265"/>
                  </a:lnTo>
                  <a:lnTo>
                    <a:pt x="2685400" y="2409585"/>
                  </a:lnTo>
                  <a:lnTo>
                    <a:pt x="2631899" y="2373108"/>
                  </a:lnTo>
                  <a:cubicBezTo>
                    <a:pt x="2570532" y="2317847"/>
                    <a:pt x="2532764" y="2239452"/>
                    <a:pt x="2529392" y="2154648"/>
                  </a:cubicBezTo>
                  <a:cubicBezTo>
                    <a:pt x="2524896" y="2041576"/>
                    <a:pt x="2582259" y="1935007"/>
                    <a:pt x="2679116" y="1876497"/>
                  </a:cubicBezTo>
                  <a:cubicBezTo>
                    <a:pt x="2775974" y="1817980"/>
                    <a:pt x="2896993" y="1816778"/>
                    <a:pt x="2994995" y="1873358"/>
                  </a:cubicBezTo>
                  <a:lnTo>
                    <a:pt x="2994526" y="1874172"/>
                  </a:lnTo>
                  <a:lnTo>
                    <a:pt x="3011997" y="1880172"/>
                  </a:lnTo>
                  <a:cubicBezTo>
                    <a:pt x="3082171" y="1920679"/>
                    <a:pt x="3107309" y="2008514"/>
                    <a:pt x="3068145" y="2076348"/>
                  </a:cubicBezTo>
                  <a:cubicBezTo>
                    <a:pt x="3028981" y="2144182"/>
                    <a:pt x="2940345" y="2166329"/>
                    <a:pt x="2870171" y="2125814"/>
                  </a:cubicBezTo>
                  <a:cubicBezTo>
                    <a:pt x="2835084" y="2105557"/>
                    <a:pt x="2811256" y="2073469"/>
                    <a:pt x="2801095" y="2037967"/>
                  </a:cubicBezTo>
                  <a:lnTo>
                    <a:pt x="2797201" y="1992482"/>
                  </a:lnTo>
                  <a:lnTo>
                    <a:pt x="2759157" y="2008973"/>
                  </a:lnTo>
                  <a:cubicBezTo>
                    <a:pt x="2710574" y="2038326"/>
                    <a:pt x="2681801" y="2091780"/>
                    <a:pt x="2684056" y="2148498"/>
                  </a:cubicBezTo>
                  <a:cubicBezTo>
                    <a:pt x="2685748" y="2191036"/>
                    <a:pt x="2704692" y="2230359"/>
                    <a:pt x="2735473" y="2258077"/>
                  </a:cubicBezTo>
                  <a:lnTo>
                    <a:pt x="2763794" y="2277388"/>
                  </a:lnTo>
                  <a:lnTo>
                    <a:pt x="2833373" y="2306107"/>
                  </a:lnTo>
                  <a:cubicBezTo>
                    <a:pt x="2907250" y="2325689"/>
                    <a:pt x="2987036" y="2315790"/>
                    <a:pt x="3054924" y="2276426"/>
                  </a:cubicBezTo>
                  <a:cubicBezTo>
                    <a:pt x="3145443" y="2223941"/>
                    <a:pt x="3201007" y="2127079"/>
                    <a:pt x="3200618" y="2022445"/>
                  </a:cubicBezTo>
                  <a:cubicBezTo>
                    <a:pt x="3200326" y="1943970"/>
                    <a:pt x="3168594" y="1870108"/>
                    <a:pt x="3114395" y="1816222"/>
                  </a:cubicBezTo>
                  <a:lnTo>
                    <a:pt x="3066418" y="1779737"/>
                  </a:lnTo>
                  <a:lnTo>
                    <a:pt x="3010286" y="1749573"/>
                  </a:lnTo>
                  <a:cubicBezTo>
                    <a:pt x="2879214" y="1697206"/>
                    <a:pt x="2709476" y="1731011"/>
                    <a:pt x="2536778" y="1843873"/>
                  </a:cubicBezTo>
                  <a:lnTo>
                    <a:pt x="2456830" y="1902128"/>
                  </a:lnTo>
                  <a:lnTo>
                    <a:pt x="2455345" y="1916822"/>
                  </a:lnTo>
                  <a:cubicBezTo>
                    <a:pt x="2449004" y="1959011"/>
                    <a:pt x="2440470" y="2002066"/>
                    <a:pt x="2429696" y="2045788"/>
                  </a:cubicBezTo>
                  <a:cubicBezTo>
                    <a:pt x="2389687" y="2208132"/>
                    <a:pt x="2320858" y="2370544"/>
                    <a:pt x="2229545" y="2519902"/>
                  </a:cubicBezTo>
                  <a:lnTo>
                    <a:pt x="2197254" y="2567245"/>
                  </a:lnTo>
                  <a:lnTo>
                    <a:pt x="2210207" y="2560344"/>
                  </a:lnTo>
                  <a:cubicBezTo>
                    <a:pt x="2238991" y="2548624"/>
                    <a:pt x="2271976" y="2541966"/>
                    <a:pt x="2307035" y="2541967"/>
                  </a:cubicBezTo>
                  <a:cubicBezTo>
                    <a:pt x="2377154" y="2541966"/>
                    <a:pt x="2438976" y="2568596"/>
                    <a:pt x="2475482" y="2609099"/>
                  </a:cubicBezTo>
                  <a:lnTo>
                    <a:pt x="2485730" y="2623253"/>
                  </a:lnTo>
                  <a:lnTo>
                    <a:pt x="2475481" y="2637407"/>
                  </a:lnTo>
                  <a:cubicBezTo>
                    <a:pt x="2438976" y="2677910"/>
                    <a:pt x="2377155" y="2704539"/>
                    <a:pt x="2307035" y="2704540"/>
                  </a:cubicBezTo>
                  <a:cubicBezTo>
                    <a:pt x="2254445" y="2704540"/>
                    <a:pt x="2206524" y="2689560"/>
                    <a:pt x="2170449" y="2664984"/>
                  </a:cubicBezTo>
                  <a:lnTo>
                    <a:pt x="2146378" y="2644149"/>
                  </a:lnTo>
                  <a:lnTo>
                    <a:pt x="2079343" y="2745459"/>
                  </a:lnTo>
                  <a:cubicBezTo>
                    <a:pt x="2007768" y="2864019"/>
                    <a:pt x="1951018" y="2991101"/>
                    <a:pt x="1913424" y="3117982"/>
                  </a:cubicBezTo>
                  <a:cubicBezTo>
                    <a:pt x="1820805" y="3430575"/>
                    <a:pt x="1855518" y="3701872"/>
                    <a:pt x="1998251" y="3834996"/>
                  </a:cubicBezTo>
                  <a:lnTo>
                    <a:pt x="2063140" y="3881282"/>
                  </a:lnTo>
                  <a:lnTo>
                    <a:pt x="2128893" y="3908853"/>
                  </a:lnTo>
                  <a:cubicBezTo>
                    <a:pt x="2202661" y="3928847"/>
                    <a:pt x="2282500" y="3919392"/>
                    <a:pt x="2350607" y="3880408"/>
                  </a:cubicBezTo>
                  <a:cubicBezTo>
                    <a:pt x="2441418" y="3828428"/>
                    <a:pt x="2497520" y="3731877"/>
                    <a:pt x="2497715" y="3627243"/>
                  </a:cubicBezTo>
                  <a:cubicBezTo>
                    <a:pt x="2497860" y="3548767"/>
                    <a:pt x="2466541" y="3474722"/>
                    <a:pt x="2412642" y="3420533"/>
                  </a:cubicBezTo>
                  <a:lnTo>
                    <a:pt x="2352977" y="3374633"/>
                  </a:lnTo>
                  <a:lnTo>
                    <a:pt x="2322100" y="3359763"/>
                  </a:lnTo>
                  <a:cubicBezTo>
                    <a:pt x="2282703" y="3346966"/>
                    <a:pt x="2239178" y="3350221"/>
                    <a:pt x="2201492" y="3370025"/>
                  </a:cubicBezTo>
                  <a:cubicBezTo>
                    <a:pt x="2151246" y="3396431"/>
                    <a:pt x="2119340" y="3448076"/>
                    <a:pt x="2118211" y="3504827"/>
                  </a:cubicBezTo>
                  <a:lnTo>
                    <a:pt x="2122951" y="3546019"/>
                  </a:lnTo>
                  <a:lnTo>
                    <a:pt x="2164289" y="3526650"/>
                  </a:lnTo>
                  <a:cubicBezTo>
                    <a:pt x="2200115" y="3517698"/>
                    <a:pt x="2239817" y="3522291"/>
                    <a:pt x="2274904" y="3542548"/>
                  </a:cubicBezTo>
                  <a:cubicBezTo>
                    <a:pt x="2345078" y="3583063"/>
                    <a:pt x="2370216" y="3670897"/>
                    <a:pt x="2331052" y="3738732"/>
                  </a:cubicBezTo>
                  <a:cubicBezTo>
                    <a:pt x="2291888" y="3806566"/>
                    <a:pt x="2203252" y="3828713"/>
                    <a:pt x="2133078" y="3788198"/>
                  </a:cubicBezTo>
                  <a:lnTo>
                    <a:pt x="2119146" y="3776068"/>
                  </a:lnTo>
                  <a:lnTo>
                    <a:pt x="2118677" y="3776880"/>
                  </a:lnTo>
                  <a:cubicBezTo>
                    <a:pt x="2020675" y="3720299"/>
                    <a:pt x="1961207" y="3614892"/>
                    <a:pt x="1963455" y="3501751"/>
                  </a:cubicBezTo>
                  <a:cubicBezTo>
                    <a:pt x="1965704" y="3388612"/>
                    <a:pt x="2029315" y="3285649"/>
                    <a:pt x="2129486" y="3233007"/>
                  </a:cubicBezTo>
                  <a:cubicBezTo>
                    <a:pt x="2154530" y="3219847"/>
                    <a:pt x="2180867" y="3210352"/>
                    <a:pt x="2207762" y="3204486"/>
                  </a:cubicBezTo>
                  <a:lnTo>
                    <a:pt x="2247867" y="3201172"/>
                  </a:lnTo>
                  <a:lnTo>
                    <a:pt x="2232236" y="3168950"/>
                  </a:lnTo>
                  <a:cubicBezTo>
                    <a:pt x="2217747" y="3127496"/>
                    <a:pt x="2215669" y="3077028"/>
                    <a:pt x="2229363" y="3025925"/>
                  </a:cubicBezTo>
                  <a:cubicBezTo>
                    <a:pt x="2247619" y="2957787"/>
                    <a:pt x="2289593" y="2904647"/>
                    <a:pt x="2338456" y="2879719"/>
                  </a:cubicBezTo>
                  <a:lnTo>
                    <a:pt x="2354880" y="2873445"/>
                  </a:lnTo>
                  <a:lnTo>
                    <a:pt x="2365964" y="2887090"/>
                  </a:lnTo>
                  <a:cubicBezTo>
                    <a:pt x="2395818" y="2933110"/>
                    <a:pt x="2405598" y="3000118"/>
                    <a:pt x="2387340" y="3068255"/>
                  </a:cubicBezTo>
                  <a:cubicBezTo>
                    <a:pt x="2373647" y="3119358"/>
                    <a:pt x="2346614" y="3162025"/>
                    <a:pt x="2313339" y="3190681"/>
                  </a:cubicBezTo>
                  <a:lnTo>
                    <a:pt x="2300031" y="3199699"/>
                  </a:lnTo>
                  <a:lnTo>
                    <a:pt x="2369931" y="3212550"/>
                  </a:lnTo>
                  <a:lnTo>
                    <a:pt x="2428272" y="3240645"/>
                  </a:lnTo>
                  <a:lnTo>
                    <a:pt x="2429241" y="3238966"/>
                  </a:lnTo>
                  <a:lnTo>
                    <a:pt x="2436692" y="3244699"/>
                  </a:lnTo>
                  <a:lnTo>
                    <a:pt x="2444991" y="3248696"/>
                  </a:lnTo>
                  <a:lnTo>
                    <a:pt x="2443946" y="3250279"/>
                  </a:lnTo>
                  <a:lnTo>
                    <a:pt x="2522808" y="3310948"/>
                  </a:lnTo>
                  <a:cubicBezTo>
                    <a:pt x="2605355" y="3393941"/>
                    <a:pt x="2653322" y="3507344"/>
                    <a:pt x="2653099" y="3627532"/>
                  </a:cubicBezTo>
                  <a:cubicBezTo>
                    <a:pt x="2652949" y="3707657"/>
                    <a:pt x="2631394" y="3784688"/>
                    <a:pt x="2592491" y="3851638"/>
                  </a:cubicBezTo>
                  <a:lnTo>
                    <a:pt x="2549418" y="3907558"/>
                  </a:lnTo>
                  <a:lnTo>
                    <a:pt x="2562428" y="3908496"/>
                  </a:lnTo>
                  <a:cubicBezTo>
                    <a:pt x="2605574" y="3916675"/>
                    <a:pt x="2650319" y="3940109"/>
                    <a:pt x="2687729" y="3977518"/>
                  </a:cubicBezTo>
                  <a:cubicBezTo>
                    <a:pt x="2737609" y="4027400"/>
                    <a:pt x="2762643" y="4090319"/>
                    <a:pt x="2759800" y="4145101"/>
                  </a:cubicBezTo>
                  <a:lnTo>
                    <a:pt x="2757022" y="4162460"/>
                  </a:lnTo>
                  <a:lnTo>
                    <a:pt x="2739663" y="4165237"/>
                  </a:lnTo>
                  <a:cubicBezTo>
                    <a:pt x="2684881" y="4168081"/>
                    <a:pt x="2621961" y="4143047"/>
                    <a:pt x="2572081" y="4093167"/>
                  </a:cubicBezTo>
                  <a:cubicBezTo>
                    <a:pt x="2534671" y="4055757"/>
                    <a:pt x="2511237" y="4011012"/>
                    <a:pt x="2503058" y="3967867"/>
                  </a:cubicBezTo>
                  <a:lnTo>
                    <a:pt x="2502371" y="3958335"/>
                  </a:lnTo>
                  <a:lnTo>
                    <a:pt x="2427798" y="4015263"/>
                  </a:lnTo>
                  <a:cubicBezTo>
                    <a:pt x="2366952" y="4050092"/>
                    <a:pt x="2299991" y="4069531"/>
                    <a:pt x="2232329" y="4073606"/>
                  </a:cubicBezTo>
                  <a:lnTo>
                    <a:pt x="2218633" y="4072875"/>
                  </a:lnTo>
                  <a:lnTo>
                    <a:pt x="2272337" y="4158898"/>
                  </a:lnTo>
                  <a:cubicBezTo>
                    <a:pt x="2343008" y="4288895"/>
                    <a:pt x="2374739" y="4418644"/>
                    <a:pt x="2364192" y="4533287"/>
                  </a:cubicBezTo>
                  <a:lnTo>
                    <a:pt x="2359669" y="4559743"/>
                  </a:lnTo>
                  <a:lnTo>
                    <a:pt x="2379450" y="4550148"/>
                  </a:lnTo>
                  <a:cubicBezTo>
                    <a:pt x="2420904" y="4535659"/>
                    <a:pt x="2471372" y="4533581"/>
                    <a:pt x="2522475" y="4547273"/>
                  </a:cubicBezTo>
                  <a:cubicBezTo>
                    <a:pt x="2590613" y="4565531"/>
                    <a:pt x="2643753" y="4607505"/>
                    <a:pt x="2668681" y="4656368"/>
                  </a:cubicBezTo>
                  <a:lnTo>
                    <a:pt x="2674956" y="4672791"/>
                  </a:lnTo>
                  <a:lnTo>
                    <a:pt x="2661310" y="4683876"/>
                  </a:lnTo>
                  <a:cubicBezTo>
                    <a:pt x="2615291" y="4713729"/>
                    <a:pt x="2548283" y="4723509"/>
                    <a:pt x="2480145" y="4705251"/>
                  </a:cubicBezTo>
                  <a:cubicBezTo>
                    <a:pt x="2429042" y="4691558"/>
                    <a:pt x="2386375" y="4664525"/>
                    <a:pt x="2357718" y="4631251"/>
                  </a:cubicBezTo>
                  <a:lnTo>
                    <a:pt x="2347296" y="4615869"/>
                  </a:lnTo>
                  <a:lnTo>
                    <a:pt x="2331028" y="4662657"/>
                  </a:lnTo>
                  <a:cubicBezTo>
                    <a:pt x="2322048" y="4682693"/>
                    <a:pt x="2311321" y="4701888"/>
                    <a:pt x="2298826" y="4720121"/>
                  </a:cubicBezTo>
                  <a:lnTo>
                    <a:pt x="2192432" y="4647203"/>
                  </a:lnTo>
                  <a:cubicBezTo>
                    <a:pt x="2285709" y="4511104"/>
                    <a:pt x="2239037" y="4297853"/>
                    <a:pt x="2077891" y="4093146"/>
                  </a:cubicBezTo>
                  <a:lnTo>
                    <a:pt x="2030142" y="4038512"/>
                  </a:lnTo>
                  <a:lnTo>
                    <a:pt x="1990057" y="4018513"/>
                  </a:lnTo>
                  <a:lnTo>
                    <a:pt x="1989796" y="4018975"/>
                  </a:lnTo>
                  <a:lnTo>
                    <a:pt x="1986827" y="4016902"/>
                  </a:lnTo>
                  <a:lnTo>
                    <a:pt x="1979367" y="4013180"/>
                  </a:lnTo>
                  <a:lnTo>
                    <a:pt x="1979985" y="4012124"/>
                  </a:lnTo>
                  <a:lnTo>
                    <a:pt x="1905212" y="3959905"/>
                  </a:lnTo>
                  <a:cubicBezTo>
                    <a:pt x="1792375" y="3859997"/>
                    <a:pt x="1726063" y="3701798"/>
                    <a:pt x="1713204" y="3510714"/>
                  </a:cubicBezTo>
                  <a:lnTo>
                    <a:pt x="1712753" y="3467954"/>
                  </a:lnTo>
                  <a:lnTo>
                    <a:pt x="1658348" y="3501613"/>
                  </a:lnTo>
                  <a:cubicBezTo>
                    <a:pt x="1557480" y="3556801"/>
                    <a:pt x="1457200" y="3590249"/>
                    <a:pt x="1362288" y="3601394"/>
                  </a:cubicBezTo>
                  <a:lnTo>
                    <a:pt x="1338188" y="3602827"/>
                  </a:lnTo>
                  <a:lnTo>
                    <a:pt x="1338250" y="3602937"/>
                  </a:lnTo>
                  <a:lnTo>
                    <a:pt x="1333477" y="3603107"/>
                  </a:lnTo>
                  <a:lnTo>
                    <a:pt x="1292186" y="3605562"/>
                  </a:lnTo>
                  <a:lnTo>
                    <a:pt x="1282307" y="3604941"/>
                  </a:lnTo>
                  <a:lnTo>
                    <a:pt x="1259058" y="3605775"/>
                  </a:lnTo>
                  <a:cubicBezTo>
                    <a:pt x="1106781" y="3619106"/>
                    <a:pt x="992318" y="3677743"/>
                    <a:pt x="936958" y="3770778"/>
                  </a:cubicBezTo>
                  <a:lnTo>
                    <a:pt x="918844" y="3810221"/>
                  </a:lnTo>
                  <a:lnTo>
                    <a:pt x="904767" y="3852730"/>
                  </a:lnTo>
                  <a:cubicBezTo>
                    <a:pt x="893063" y="3914435"/>
                    <a:pt x="905872" y="3979247"/>
                    <a:pt x="942129" y="4032575"/>
                  </a:cubicBezTo>
                  <a:cubicBezTo>
                    <a:pt x="990473" y="4103679"/>
                    <a:pt x="1073134" y="4143523"/>
                    <a:pt x="1158872" y="4137047"/>
                  </a:cubicBezTo>
                  <a:cubicBezTo>
                    <a:pt x="1223176" y="4132191"/>
                    <a:pt x="1281855" y="4101836"/>
                    <a:pt x="1322835" y="4054243"/>
                  </a:cubicBezTo>
                  <a:lnTo>
                    <a:pt x="1356651" y="4002458"/>
                  </a:lnTo>
                  <a:lnTo>
                    <a:pt x="1366880" y="3976207"/>
                  </a:lnTo>
                  <a:cubicBezTo>
                    <a:pt x="1374865" y="3943119"/>
                    <a:pt x="1369440" y="3907664"/>
                    <a:pt x="1350825" y="3878046"/>
                  </a:cubicBezTo>
                  <a:cubicBezTo>
                    <a:pt x="1326005" y="3838554"/>
                    <a:pt x="1281669" y="3815687"/>
                    <a:pt x="1235103" y="3818361"/>
                  </a:cubicBezTo>
                  <a:lnTo>
                    <a:pt x="1201655" y="3824857"/>
                  </a:lnTo>
                  <a:lnTo>
                    <a:pt x="1220145" y="3857497"/>
                  </a:lnTo>
                  <a:cubicBezTo>
                    <a:pt x="1229751" y="3886281"/>
                    <a:pt x="1228506" y="3919099"/>
                    <a:pt x="1214134" y="3949131"/>
                  </a:cubicBezTo>
                  <a:cubicBezTo>
                    <a:pt x="1185389" y="4009191"/>
                    <a:pt x="1115022" y="4035356"/>
                    <a:pt x="1056963" y="4007571"/>
                  </a:cubicBezTo>
                  <a:cubicBezTo>
                    <a:pt x="998904" y="3979785"/>
                    <a:pt x="975140" y="3908570"/>
                    <a:pt x="1003883" y="3848509"/>
                  </a:cubicBezTo>
                  <a:lnTo>
                    <a:pt x="1012938" y="3836325"/>
                  </a:lnTo>
                  <a:lnTo>
                    <a:pt x="1012242" y="3835992"/>
                  </a:lnTo>
                  <a:cubicBezTo>
                    <a:pt x="1052385" y="3752113"/>
                    <a:pt x="1134973" y="3696707"/>
                    <a:pt x="1227810" y="3691376"/>
                  </a:cubicBezTo>
                  <a:cubicBezTo>
                    <a:pt x="1320648" y="3686045"/>
                    <a:pt x="1409036" y="3731633"/>
                    <a:pt x="1458516" y="3810364"/>
                  </a:cubicBezTo>
                  <a:cubicBezTo>
                    <a:pt x="1486342" y="3854651"/>
                    <a:pt x="1499386" y="3905482"/>
                    <a:pt x="1497451" y="3955959"/>
                  </a:cubicBezTo>
                  <a:lnTo>
                    <a:pt x="1496715" y="3961274"/>
                  </a:lnTo>
                  <a:lnTo>
                    <a:pt x="1513226" y="3951183"/>
                  </a:lnTo>
                  <a:cubicBezTo>
                    <a:pt x="1528179" y="3943917"/>
                    <a:pt x="1544276" y="3937870"/>
                    <a:pt x="1561311" y="3933306"/>
                  </a:cubicBezTo>
                  <a:cubicBezTo>
                    <a:pt x="1629448" y="3915049"/>
                    <a:pt x="1696456" y="3924829"/>
                    <a:pt x="1742476" y="3954683"/>
                  </a:cubicBezTo>
                  <a:lnTo>
                    <a:pt x="1756122" y="3965768"/>
                  </a:lnTo>
                  <a:lnTo>
                    <a:pt x="1749847" y="3982190"/>
                  </a:lnTo>
                  <a:cubicBezTo>
                    <a:pt x="1724919" y="4031054"/>
                    <a:pt x="1671778" y="4073027"/>
                    <a:pt x="1603641" y="4091284"/>
                  </a:cubicBezTo>
                  <a:cubicBezTo>
                    <a:pt x="1552538" y="4104977"/>
                    <a:pt x="1502070" y="4102900"/>
                    <a:pt x="1460622" y="4088411"/>
                  </a:cubicBezTo>
                  <a:lnTo>
                    <a:pt x="1453840" y="4085121"/>
                  </a:lnTo>
                  <a:lnTo>
                    <a:pt x="1419601" y="4137552"/>
                  </a:lnTo>
                  <a:cubicBezTo>
                    <a:pt x="1356839" y="4210444"/>
                    <a:pt x="1266970" y="4256933"/>
                    <a:pt x="1168487" y="4264371"/>
                  </a:cubicBezTo>
                  <a:cubicBezTo>
                    <a:pt x="1070005" y="4271808"/>
                    <a:pt x="974174" y="4239343"/>
                    <a:pt x="901176" y="4176705"/>
                  </a:cubicBezTo>
                  <a:lnTo>
                    <a:pt x="847574" y="4116718"/>
                  </a:lnTo>
                  <a:lnTo>
                    <a:pt x="825259" y="4119417"/>
                  </a:lnTo>
                  <a:cubicBezTo>
                    <a:pt x="653048" y="4148564"/>
                    <a:pt x="523865" y="4221943"/>
                    <a:pt x="458485" y="4327754"/>
                  </a:cubicBezTo>
                  <a:lnTo>
                    <a:pt x="432251" y="4381186"/>
                  </a:lnTo>
                  <a:lnTo>
                    <a:pt x="413192" y="4449178"/>
                  </a:lnTo>
                  <a:cubicBezTo>
                    <a:pt x="402360" y="4526585"/>
                    <a:pt x="422608" y="4606388"/>
                    <a:pt x="471614" y="4670017"/>
                  </a:cubicBezTo>
                  <a:cubicBezTo>
                    <a:pt x="536954" y="4754858"/>
                    <a:pt x="643151" y="4797611"/>
                    <a:pt x="749050" y="4781711"/>
                  </a:cubicBezTo>
                  <a:cubicBezTo>
                    <a:pt x="828474" y="4769786"/>
                    <a:pt x="898368" y="4726272"/>
                    <a:pt x="944190" y="4662952"/>
                  </a:cubicBezTo>
                  <a:lnTo>
                    <a:pt x="980446" y="4595335"/>
                  </a:lnTo>
                  <a:lnTo>
                    <a:pt x="990196" y="4561858"/>
                  </a:lnTo>
                  <a:cubicBezTo>
                    <a:pt x="996386" y="4520541"/>
                    <a:pt x="985919" y="4477780"/>
                    <a:pt x="959961" y="4443579"/>
                  </a:cubicBezTo>
                  <a:cubicBezTo>
                    <a:pt x="925348" y="4397977"/>
                    <a:pt x="868671" y="4374812"/>
                    <a:pt x="812026" y="4383114"/>
                  </a:cubicBezTo>
                  <a:lnTo>
                    <a:pt x="771834" y="4394668"/>
                  </a:lnTo>
                  <a:lnTo>
                    <a:pt x="797967" y="4432577"/>
                  </a:lnTo>
                  <a:cubicBezTo>
                    <a:pt x="812822" y="4466731"/>
                    <a:pt x="814846" y="4506991"/>
                    <a:pt x="800520" y="4545260"/>
                  </a:cubicBezTo>
                  <a:cubicBezTo>
                    <a:pt x="771867" y="4621799"/>
                    <a:pt x="688662" y="4661393"/>
                    <a:pt x="614674" y="4633695"/>
                  </a:cubicBezTo>
                  <a:cubicBezTo>
                    <a:pt x="540686" y="4605998"/>
                    <a:pt x="503935" y="4521498"/>
                    <a:pt x="532588" y="4444960"/>
                  </a:cubicBezTo>
                  <a:lnTo>
                    <a:pt x="542341" y="4429085"/>
                  </a:lnTo>
                  <a:lnTo>
                    <a:pt x="541456" y="4428753"/>
                  </a:lnTo>
                  <a:cubicBezTo>
                    <a:pt x="581470" y="4321862"/>
                    <a:pt x="676458" y="4245197"/>
                    <a:pt x="789387" y="4228646"/>
                  </a:cubicBezTo>
                  <a:cubicBezTo>
                    <a:pt x="817619" y="4224509"/>
                    <a:pt x="845855" y="4224292"/>
                    <a:pt x="873407" y="4227715"/>
                  </a:cubicBezTo>
                  <a:cubicBezTo>
                    <a:pt x="956063" y="4237983"/>
                    <a:pt x="1032560" y="4281008"/>
                    <a:pt x="1084313" y="4349192"/>
                  </a:cubicBezTo>
                  <a:cubicBezTo>
                    <a:pt x="1136066" y="4417377"/>
                    <a:pt x="1156932" y="4502626"/>
                    <a:pt x="1144592" y="4584998"/>
                  </a:cubicBezTo>
                  <a:lnTo>
                    <a:pt x="1133389" y="4623469"/>
                  </a:lnTo>
                  <a:lnTo>
                    <a:pt x="1165933" y="4617024"/>
                  </a:lnTo>
                  <a:cubicBezTo>
                    <a:pt x="1219660" y="4612712"/>
                    <a:pt x="1280229" y="4625938"/>
                    <a:pt x="1336648" y="4658088"/>
                  </a:cubicBezTo>
                  <a:cubicBezTo>
                    <a:pt x="1411873" y="4700955"/>
                    <a:pt x="1461916" y="4767316"/>
                    <a:pt x="1476319" y="4833086"/>
                  </a:cubicBezTo>
                  <a:lnTo>
                    <a:pt x="1478662" y="4854536"/>
                  </a:lnTo>
                  <a:lnTo>
                    <a:pt x="1459014" y="4863455"/>
                  </a:lnTo>
                  <a:cubicBezTo>
                    <a:pt x="1395089" y="4884590"/>
                    <a:pt x="1312486" y="4875366"/>
                    <a:pt x="1237261" y="4832499"/>
                  </a:cubicBezTo>
                  <a:cubicBezTo>
                    <a:pt x="1180842" y="4800350"/>
                    <a:pt x="1138588" y="4754984"/>
                    <a:pt x="1114911" y="4706563"/>
                  </a:cubicBezTo>
                  <a:lnTo>
                    <a:pt x="1107787" y="4686386"/>
                  </a:lnTo>
                  <a:lnTo>
                    <a:pt x="1071110" y="4754786"/>
                  </a:lnTo>
                  <a:cubicBezTo>
                    <a:pt x="1000948" y="4851743"/>
                    <a:pt x="893926" y="4918370"/>
                    <a:pt x="772312" y="4936631"/>
                  </a:cubicBezTo>
                  <a:cubicBezTo>
                    <a:pt x="610159" y="4960979"/>
                    <a:pt x="447550" y="4895513"/>
                    <a:pt x="347500" y="4765606"/>
                  </a:cubicBezTo>
                  <a:lnTo>
                    <a:pt x="332275" y="4740143"/>
                  </a:lnTo>
                  <a:lnTo>
                    <a:pt x="325130" y="4762098"/>
                  </a:lnTo>
                  <a:cubicBezTo>
                    <a:pt x="307865" y="4799745"/>
                    <a:pt x="276270" y="4835399"/>
                    <a:pt x="233543" y="4861170"/>
                  </a:cubicBezTo>
                  <a:cubicBezTo>
                    <a:pt x="176572" y="4895532"/>
                    <a:pt x="113295" y="4904192"/>
                    <a:pt x="63786" y="4889174"/>
                  </a:cubicBezTo>
                  <a:lnTo>
                    <a:pt x="48522" y="4882697"/>
                  </a:lnTo>
                  <a:lnTo>
                    <a:pt x="49913" y="4866175"/>
                  </a:lnTo>
                  <a:cubicBezTo>
                    <a:pt x="59725" y="4815377"/>
                    <a:pt x="96903" y="4763446"/>
                    <a:pt x="153873" y="4729084"/>
                  </a:cubicBezTo>
                  <a:cubicBezTo>
                    <a:pt x="196601" y="4703313"/>
                    <a:pt x="242877" y="4691999"/>
                    <a:pt x="284231" y="4694287"/>
                  </a:cubicBezTo>
                  <a:lnTo>
                    <a:pt x="307227" y="4698253"/>
                  </a:lnTo>
                  <a:lnTo>
                    <a:pt x="293168" y="4674739"/>
                  </a:lnTo>
                  <a:cubicBezTo>
                    <a:pt x="250250" y="4578963"/>
                    <a:pt x="241840" y="4470576"/>
                    <a:pt x="270323" y="4368629"/>
                  </a:cubicBezTo>
                  <a:lnTo>
                    <a:pt x="284548" y="4328406"/>
                  </a:lnTo>
                  <a:lnTo>
                    <a:pt x="283726" y="4328098"/>
                  </a:lnTo>
                  <a:lnTo>
                    <a:pt x="287408" y="4320319"/>
                  </a:lnTo>
                  <a:lnTo>
                    <a:pt x="290630" y="4311206"/>
                  </a:lnTo>
                  <a:lnTo>
                    <a:pt x="291536" y="4311597"/>
                  </a:lnTo>
                  <a:lnTo>
                    <a:pt x="315794" y="4260335"/>
                  </a:lnTo>
                  <a:cubicBezTo>
                    <a:pt x="391122" y="4130339"/>
                    <a:pt x="532467" y="4034290"/>
                    <a:pt x="719506" y="3985998"/>
                  </a:cubicBezTo>
                  <a:lnTo>
                    <a:pt x="780948" y="3973295"/>
                  </a:lnTo>
                  <a:lnTo>
                    <a:pt x="780381" y="3971460"/>
                  </a:lnTo>
                  <a:lnTo>
                    <a:pt x="775378" y="3924003"/>
                  </a:lnTo>
                  <a:lnTo>
                    <a:pt x="752527" y="3939676"/>
                  </a:lnTo>
                  <a:cubicBezTo>
                    <a:pt x="624422" y="4018635"/>
                    <a:pt x="489708" y="4049112"/>
                    <a:pt x="366592" y="4026020"/>
                  </a:cubicBezTo>
                  <a:lnTo>
                    <a:pt x="302733" y="4008370"/>
                  </a:lnTo>
                  <a:lnTo>
                    <a:pt x="302616" y="4008711"/>
                  </a:lnTo>
                  <a:lnTo>
                    <a:pt x="299957" y="4007602"/>
                  </a:lnTo>
                  <a:lnTo>
                    <a:pt x="297629" y="4006959"/>
                  </a:lnTo>
                  <a:lnTo>
                    <a:pt x="297734" y="4006674"/>
                  </a:lnTo>
                  <a:lnTo>
                    <a:pt x="286645" y="4002049"/>
                  </a:lnTo>
                  <a:lnTo>
                    <a:pt x="287455" y="4013393"/>
                  </a:lnTo>
                  <a:cubicBezTo>
                    <a:pt x="285921" y="4048103"/>
                    <a:pt x="272623" y="4085788"/>
                    <a:pt x="247552" y="4119307"/>
                  </a:cubicBezTo>
                  <a:cubicBezTo>
                    <a:pt x="214125" y="4163999"/>
                    <a:pt x="167679" y="4190707"/>
                    <a:pt x="124460" y="4194665"/>
                  </a:cubicBezTo>
                  <a:lnTo>
                    <a:pt x="110552" y="4194450"/>
                  </a:lnTo>
                  <a:lnTo>
                    <a:pt x="106417" y="4181170"/>
                  </a:lnTo>
                  <a:cubicBezTo>
                    <a:pt x="98005" y="4138594"/>
                    <a:pt x="110504" y="4086495"/>
                    <a:pt x="143933" y="4041803"/>
                  </a:cubicBezTo>
                  <a:cubicBezTo>
                    <a:pt x="160647" y="4019457"/>
                    <a:pt x="180615" y="4001607"/>
                    <a:pt x="201808" y="3988849"/>
                  </a:cubicBezTo>
                  <a:lnTo>
                    <a:pt x="231767" y="3974775"/>
                  </a:lnTo>
                  <a:lnTo>
                    <a:pt x="189176" y="3948821"/>
                  </a:lnTo>
                  <a:cubicBezTo>
                    <a:pt x="168860" y="3933735"/>
                    <a:pt x="150107" y="3916933"/>
                    <a:pt x="133166" y="3898689"/>
                  </a:cubicBezTo>
                  <a:cubicBezTo>
                    <a:pt x="87995" y="3850035"/>
                    <a:pt x="55720" y="3791111"/>
                    <a:pt x="41109" y="3727050"/>
                  </a:cubicBezTo>
                  <a:cubicBezTo>
                    <a:pt x="11887" y="3598927"/>
                    <a:pt x="57824" y="3470016"/>
                    <a:pt x="161388" y="3389507"/>
                  </a:cubicBezTo>
                  <a:cubicBezTo>
                    <a:pt x="219644" y="3344223"/>
                    <a:pt x="291078" y="3318182"/>
                    <a:pt x="365829" y="3312723"/>
                  </a:cubicBezTo>
                  <a:lnTo>
                    <a:pt x="375070" y="3312901"/>
                  </a:lnTo>
                  <a:lnTo>
                    <a:pt x="374562" y="3312625"/>
                  </a:lnTo>
                  <a:cubicBezTo>
                    <a:pt x="357641" y="3301180"/>
                    <a:pt x="341722" y="3287966"/>
                    <a:pt x="327092" y="3273063"/>
                  </a:cubicBezTo>
                  <a:cubicBezTo>
                    <a:pt x="249067" y="3193576"/>
                    <a:pt x="219776" y="3078293"/>
                    <a:pt x="250395" y="2971203"/>
                  </a:cubicBezTo>
                  <a:cubicBezTo>
                    <a:pt x="265704" y="2917659"/>
                    <a:pt x="294811" y="2870292"/>
                    <a:pt x="333621" y="2833033"/>
                  </a:cubicBezTo>
                  <a:cubicBezTo>
                    <a:pt x="362729" y="2805090"/>
                    <a:pt x="397295" y="2782832"/>
                    <a:pt x="435592" y="2767916"/>
                  </a:cubicBezTo>
                  <a:lnTo>
                    <a:pt x="471059" y="2756771"/>
                  </a:lnTo>
                  <a:lnTo>
                    <a:pt x="470992" y="2756517"/>
                  </a:lnTo>
                  <a:lnTo>
                    <a:pt x="472886" y="2756198"/>
                  </a:lnTo>
                  <a:lnTo>
                    <a:pt x="475071" y="2755511"/>
                  </a:lnTo>
                  <a:lnTo>
                    <a:pt x="475144" y="2755816"/>
                  </a:lnTo>
                  <a:lnTo>
                    <a:pt x="527092" y="2747047"/>
                  </a:lnTo>
                  <a:cubicBezTo>
                    <a:pt x="626622" y="2739532"/>
                    <a:pt x="732349" y="2779177"/>
                    <a:pt x="830038" y="2859786"/>
                  </a:cubicBezTo>
                  <a:lnTo>
                    <a:pt x="891461" y="2920919"/>
                  </a:lnTo>
                  <a:lnTo>
                    <a:pt x="953876" y="2838945"/>
                  </a:lnTo>
                  <a:cubicBezTo>
                    <a:pt x="981341" y="2811229"/>
                    <a:pt x="1012652" y="2786885"/>
                    <a:pt x="1047311" y="2766790"/>
                  </a:cubicBezTo>
                  <a:cubicBezTo>
                    <a:pt x="1116625" y="2726598"/>
                    <a:pt x="1194039" y="2706463"/>
                    <a:pt x="1271471" y="2706391"/>
                  </a:cubicBezTo>
                  <a:cubicBezTo>
                    <a:pt x="1329546" y="2706337"/>
                    <a:pt x="1387631" y="2717569"/>
                    <a:pt x="1442318" y="2740090"/>
                  </a:cubicBezTo>
                  <a:lnTo>
                    <a:pt x="1474465" y="2755904"/>
                  </a:lnTo>
                  <a:lnTo>
                    <a:pt x="1482100" y="2725130"/>
                  </a:lnTo>
                  <a:cubicBezTo>
                    <a:pt x="1497512" y="2684009"/>
                    <a:pt x="1528229" y="2643912"/>
                    <a:pt x="1571467" y="2613425"/>
                  </a:cubicBezTo>
                  <a:cubicBezTo>
                    <a:pt x="1629119" y="2572775"/>
                    <a:pt x="1695385" y="2558830"/>
                    <a:pt x="1748880" y="2570968"/>
                  </a:cubicBezTo>
                  <a:lnTo>
                    <a:pt x="1765513" y="2576663"/>
                  </a:lnTo>
                  <a:lnTo>
                    <a:pt x="1765291" y="2594242"/>
                  </a:lnTo>
                  <a:cubicBezTo>
                    <a:pt x="1758757" y="2648707"/>
                    <a:pt x="1723366" y="2706441"/>
                    <a:pt x="1665714" y="2747090"/>
                  </a:cubicBezTo>
                  <a:cubicBezTo>
                    <a:pt x="1636889" y="2767415"/>
                    <a:pt x="1605909" y="2781063"/>
                    <a:pt x="1575449" y="2788114"/>
                  </a:cubicBezTo>
                  <a:lnTo>
                    <a:pt x="1532152" y="2793541"/>
                  </a:lnTo>
                  <a:lnTo>
                    <a:pt x="1548269" y="2804530"/>
                  </a:lnTo>
                  <a:cubicBezTo>
                    <a:pt x="1609636" y="2859791"/>
                    <a:pt x="1647404" y="2938186"/>
                    <a:pt x="1650776" y="3022990"/>
                  </a:cubicBezTo>
                  <a:cubicBezTo>
                    <a:pt x="1655272" y="3136062"/>
                    <a:pt x="1597909" y="3242631"/>
                    <a:pt x="1501052" y="3301149"/>
                  </a:cubicBezTo>
                  <a:cubicBezTo>
                    <a:pt x="1404202" y="3359667"/>
                    <a:pt x="1283182" y="3360869"/>
                    <a:pt x="1185181" y="3304288"/>
                  </a:cubicBezTo>
                  <a:lnTo>
                    <a:pt x="1185650" y="3303475"/>
                  </a:lnTo>
                  <a:lnTo>
                    <a:pt x="1168179" y="3297475"/>
                  </a:lnTo>
                  <a:cubicBezTo>
                    <a:pt x="1098005" y="3256959"/>
                    <a:pt x="1072868" y="3169125"/>
                    <a:pt x="1112032" y="3101290"/>
                  </a:cubicBezTo>
                  <a:cubicBezTo>
                    <a:pt x="1151196" y="3033456"/>
                    <a:pt x="1239831" y="3011309"/>
                    <a:pt x="1310004" y="3051824"/>
                  </a:cubicBezTo>
                  <a:cubicBezTo>
                    <a:pt x="1345092" y="3072082"/>
                    <a:pt x="1368920" y="3104169"/>
                    <a:pt x="1379081" y="3139671"/>
                  </a:cubicBezTo>
                  <a:lnTo>
                    <a:pt x="1382976" y="3185155"/>
                  </a:lnTo>
                  <a:lnTo>
                    <a:pt x="1421019" y="3168665"/>
                  </a:lnTo>
                  <a:cubicBezTo>
                    <a:pt x="1469602" y="3139312"/>
                    <a:pt x="1498367" y="3085858"/>
                    <a:pt x="1496112" y="3029140"/>
                  </a:cubicBezTo>
                  <a:cubicBezTo>
                    <a:pt x="1494420" y="2986602"/>
                    <a:pt x="1475485" y="2947279"/>
                    <a:pt x="1444703" y="2919561"/>
                  </a:cubicBezTo>
                  <a:lnTo>
                    <a:pt x="1416382" y="2900250"/>
                  </a:lnTo>
                  <a:lnTo>
                    <a:pt x="1346804" y="2871532"/>
                  </a:lnTo>
                  <a:cubicBezTo>
                    <a:pt x="1272926" y="2851949"/>
                    <a:pt x="1193141" y="2861848"/>
                    <a:pt x="1125252" y="2901212"/>
                  </a:cubicBezTo>
                  <a:cubicBezTo>
                    <a:pt x="1034733" y="2953697"/>
                    <a:pt x="979169" y="3050559"/>
                    <a:pt x="979558" y="3155193"/>
                  </a:cubicBezTo>
                  <a:cubicBezTo>
                    <a:pt x="979851" y="3233668"/>
                    <a:pt x="1011582" y="3307538"/>
                    <a:pt x="1065781" y="3361426"/>
                  </a:cubicBezTo>
                  <a:lnTo>
                    <a:pt x="1112129" y="3396670"/>
                  </a:lnTo>
                  <a:lnTo>
                    <a:pt x="1167119" y="3426954"/>
                  </a:lnTo>
                  <a:cubicBezTo>
                    <a:pt x="1298387" y="3480840"/>
                    <a:pt x="1469073" y="3447537"/>
                    <a:pt x="1642841" y="3334132"/>
                  </a:cubicBezTo>
                  <a:lnTo>
                    <a:pt x="1723066" y="3275705"/>
                  </a:lnTo>
                  <a:lnTo>
                    <a:pt x="1723871" y="3267252"/>
                  </a:lnTo>
                  <a:cubicBezTo>
                    <a:pt x="1730072" y="3224586"/>
                    <a:pt x="1738523" y="3181011"/>
                    <a:pt x="1749278" y="3136731"/>
                  </a:cubicBezTo>
                  <a:cubicBezTo>
                    <a:pt x="1779067" y="3014084"/>
                    <a:pt x="1825347" y="2891307"/>
                    <a:pt x="1885391" y="2774066"/>
                  </a:cubicBezTo>
                  <a:lnTo>
                    <a:pt x="1892863" y="2760730"/>
                  </a:lnTo>
                  <a:lnTo>
                    <a:pt x="1883647" y="2755317"/>
                  </a:lnTo>
                  <a:cubicBezTo>
                    <a:pt x="1839579" y="2722652"/>
                    <a:pt x="1806971" y="2663302"/>
                    <a:pt x="1800233" y="2593083"/>
                  </a:cubicBezTo>
                  <a:cubicBezTo>
                    <a:pt x="1793494" y="2522865"/>
                    <a:pt x="1814221" y="2458397"/>
                    <a:pt x="1851273" y="2417948"/>
                  </a:cubicBezTo>
                  <a:lnTo>
                    <a:pt x="1864461" y="2406324"/>
                  </a:lnTo>
                  <a:lnTo>
                    <a:pt x="1879621" y="2415227"/>
                  </a:lnTo>
                  <a:cubicBezTo>
                    <a:pt x="1923689" y="2447892"/>
                    <a:pt x="1956297" y="2507242"/>
                    <a:pt x="1963035" y="2577461"/>
                  </a:cubicBezTo>
                  <a:cubicBezTo>
                    <a:pt x="1964720" y="2595015"/>
                    <a:pt x="1964688" y="2612210"/>
                    <a:pt x="1963114" y="2628761"/>
                  </a:cubicBezTo>
                  <a:lnTo>
                    <a:pt x="1960205" y="2643795"/>
                  </a:lnTo>
                  <a:lnTo>
                    <a:pt x="2025217" y="2548400"/>
                  </a:lnTo>
                  <a:lnTo>
                    <a:pt x="2024468" y="2547577"/>
                  </a:lnTo>
                  <a:cubicBezTo>
                    <a:pt x="2131595" y="2399528"/>
                    <a:pt x="2215320" y="2231453"/>
                    <a:pt x="2265586" y="2063542"/>
                  </a:cubicBezTo>
                  <a:cubicBezTo>
                    <a:pt x="2371002" y="1711423"/>
                    <a:pt x="2315232" y="1410168"/>
                    <a:pt x="2124212" y="1299884"/>
                  </a:cubicBezTo>
                  <a:lnTo>
                    <a:pt x="2124792" y="1298877"/>
                  </a:lnTo>
                  <a:lnTo>
                    <a:pt x="2058300" y="1269084"/>
                  </a:lnTo>
                  <a:cubicBezTo>
                    <a:pt x="1984131" y="1247115"/>
                    <a:pt x="1903090" y="1254991"/>
                    <a:pt x="1833426" y="1293197"/>
                  </a:cubicBezTo>
                  <a:cubicBezTo>
                    <a:pt x="1740539" y="1344139"/>
                    <a:pt x="1682247" y="1441117"/>
                    <a:pt x="1680840" y="1547045"/>
                  </a:cubicBezTo>
                  <a:cubicBezTo>
                    <a:pt x="1679785" y="1626491"/>
                    <a:pt x="1710850" y="1701755"/>
                    <a:pt x="1765051" y="1756945"/>
                  </a:cubicBezTo>
                  <a:lnTo>
                    <a:pt x="1820301" y="1799930"/>
                  </a:lnTo>
                  <a:lnTo>
                    <a:pt x="1820419" y="1799752"/>
                  </a:lnTo>
                  <a:cubicBezTo>
                    <a:pt x="1867797" y="1831011"/>
                    <a:pt x="1928429" y="1834026"/>
                    <a:pt x="1978676" y="1807621"/>
                  </a:cubicBezTo>
                  <a:cubicBezTo>
                    <a:pt x="2028922" y="1781215"/>
                    <a:pt x="2060829" y="1729570"/>
                    <a:pt x="2061957" y="1672820"/>
                  </a:cubicBezTo>
                  <a:lnTo>
                    <a:pt x="2057217" y="1631628"/>
                  </a:lnTo>
                  <a:lnTo>
                    <a:pt x="2015879" y="1650997"/>
                  </a:lnTo>
                  <a:cubicBezTo>
                    <a:pt x="1980053" y="1659948"/>
                    <a:pt x="1940351" y="1655357"/>
                    <a:pt x="1905264" y="1635099"/>
                  </a:cubicBezTo>
                  <a:cubicBezTo>
                    <a:pt x="1835090" y="1594584"/>
                    <a:pt x="1809952" y="1506751"/>
                    <a:pt x="1849116" y="1438916"/>
                  </a:cubicBezTo>
                  <a:cubicBezTo>
                    <a:pt x="1888280" y="1371082"/>
                    <a:pt x="1976916" y="1348935"/>
                    <a:pt x="2047090" y="1389450"/>
                  </a:cubicBezTo>
                  <a:lnTo>
                    <a:pt x="2061022" y="1401579"/>
                  </a:lnTo>
                  <a:lnTo>
                    <a:pt x="2061491" y="1400767"/>
                  </a:lnTo>
                  <a:cubicBezTo>
                    <a:pt x="2159492" y="1457347"/>
                    <a:pt x="2218961" y="1562755"/>
                    <a:pt x="2216713" y="1675895"/>
                  </a:cubicBezTo>
                  <a:cubicBezTo>
                    <a:pt x="2214464" y="1789035"/>
                    <a:pt x="2150853" y="1891987"/>
                    <a:pt x="2050681" y="1944630"/>
                  </a:cubicBezTo>
                  <a:cubicBezTo>
                    <a:pt x="2031899" y="1954501"/>
                    <a:pt x="2012389" y="1962309"/>
                    <a:pt x="1992462" y="1968071"/>
                  </a:cubicBezTo>
                  <a:lnTo>
                    <a:pt x="1933487" y="1978911"/>
                  </a:lnTo>
                  <a:lnTo>
                    <a:pt x="1947932" y="2008688"/>
                  </a:lnTo>
                  <a:cubicBezTo>
                    <a:pt x="1962421" y="2050142"/>
                    <a:pt x="1964499" y="2100609"/>
                    <a:pt x="1950805" y="2151713"/>
                  </a:cubicBezTo>
                  <a:cubicBezTo>
                    <a:pt x="1932549" y="2219851"/>
                    <a:pt x="1890575" y="2272991"/>
                    <a:pt x="1841712" y="2297919"/>
                  </a:cubicBezTo>
                  <a:lnTo>
                    <a:pt x="1825288" y="2304193"/>
                  </a:lnTo>
                  <a:lnTo>
                    <a:pt x="1814204" y="2290548"/>
                  </a:lnTo>
                  <a:cubicBezTo>
                    <a:pt x="1784350" y="2244528"/>
                    <a:pt x="1774570" y="2177520"/>
                    <a:pt x="1792828" y="2109383"/>
                  </a:cubicBezTo>
                  <a:cubicBezTo>
                    <a:pt x="1806521" y="2058280"/>
                    <a:pt x="1833554" y="2015613"/>
                    <a:pt x="1866829" y="1986956"/>
                  </a:cubicBezTo>
                  <a:lnTo>
                    <a:pt x="1879518" y="1978359"/>
                  </a:lnTo>
                  <a:lnTo>
                    <a:pt x="1870375" y="1978207"/>
                  </a:lnTo>
                  <a:cubicBezTo>
                    <a:pt x="1850021" y="1975844"/>
                    <a:pt x="1829871" y="1971466"/>
                    <a:pt x="1810237" y="1965088"/>
                  </a:cubicBezTo>
                  <a:lnTo>
                    <a:pt x="1750045" y="1936101"/>
                  </a:lnTo>
                  <a:lnTo>
                    <a:pt x="1749147" y="1937640"/>
                  </a:lnTo>
                  <a:lnTo>
                    <a:pt x="1742500" y="1932468"/>
                  </a:lnTo>
                  <a:lnTo>
                    <a:pt x="1735176" y="1928942"/>
                  </a:lnTo>
                  <a:lnTo>
                    <a:pt x="1736124" y="1927507"/>
                  </a:lnTo>
                  <a:lnTo>
                    <a:pt x="1655361" y="1864680"/>
                  </a:lnTo>
                  <a:cubicBezTo>
                    <a:pt x="1614088" y="1822653"/>
                    <a:pt x="1581622" y="1772983"/>
                    <a:pt x="1559676" y="1718695"/>
                  </a:cubicBezTo>
                  <a:lnTo>
                    <a:pt x="1551680" y="1691464"/>
                  </a:lnTo>
                  <a:lnTo>
                    <a:pt x="1548839" y="1699861"/>
                  </a:lnTo>
                  <a:cubicBezTo>
                    <a:pt x="1525820" y="1749653"/>
                    <a:pt x="1474347" y="1793651"/>
                    <a:pt x="1406967" y="1814530"/>
                  </a:cubicBezTo>
                  <a:cubicBezTo>
                    <a:pt x="1339587" y="1835409"/>
                    <a:pt x="1272251" y="1828228"/>
                    <a:pt x="1225111" y="1800177"/>
                  </a:cubicBezTo>
                  <a:lnTo>
                    <a:pt x="1211047" y="1789629"/>
                  </a:lnTo>
                  <a:lnTo>
                    <a:pt x="1216682" y="1772975"/>
                  </a:lnTo>
                  <a:cubicBezTo>
                    <a:pt x="1239700" y="1723185"/>
                    <a:pt x="1291177" y="1679187"/>
                    <a:pt x="1358558" y="1658308"/>
                  </a:cubicBezTo>
                  <a:cubicBezTo>
                    <a:pt x="1425937" y="1637428"/>
                    <a:pt x="1493271" y="1644609"/>
                    <a:pt x="1540410" y="1672659"/>
                  </a:cubicBezTo>
                  <a:lnTo>
                    <a:pt x="1547783" y="1678190"/>
                  </a:lnTo>
                  <a:lnTo>
                    <a:pt x="1534861" y="1634179"/>
                  </a:lnTo>
                  <a:cubicBezTo>
                    <a:pt x="1529362" y="1605104"/>
                    <a:pt x="1526705" y="1575252"/>
                    <a:pt x="1527107" y="1545003"/>
                  </a:cubicBezTo>
                  <a:cubicBezTo>
                    <a:pt x="1529250" y="1383675"/>
                    <a:pt x="1618030" y="1235976"/>
                    <a:pt x="1759495" y="1158392"/>
                  </a:cubicBezTo>
                  <a:cubicBezTo>
                    <a:pt x="1794861" y="1138997"/>
                    <a:pt x="1832152" y="1124732"/>
                    <a:pt x="1870340" y="1115575"/>
                  </a:cubicBezTo>
                  <a:lnTo>
                    <a:pt x="1962100" y="1105952"/>
                  </a:lnTo>
                  <a:lnTo>
                    <a:pt x="1904225" y="1012071"/>
                  </a:lnTo>
                  <a:cubicBezTo>
                    <a:pt x="1808877" y="833324"/>
                    <a:pt x="1787459" y="655817"/>
                    <a:pt x="1847799" y="517974"/>
                  </a:cubicBezTo>
                  <a:lnTo>
                    <a:pt x="1883586" y="457675"/>
                  </a:lnTo>
                  <a:lnTo>
                    <a:pt x="1881986" y="456591"/>
                  </a:lnTo>
                  <a:lnTo>
                    <a:pt x="1888714" y="449036"/>
                  </a:lnTo>
                  <a:lnTo>
                    <a:pt x="1893876" y="440336"/>
                  </a:lnTo>
                  <a:lnTo>
                    <a:pt x="1895449" y="441470"/>
                  </a:lnTo>
                  <a:lnTo>
                    <a:pt x="1946490" y="384136"/>
                  </a:lnTo>
                  <a:lnTo>
                    <a:pt x="1968652" y="368534"/>
                  </a:lnTo>
                  <a:lnTo>
                    <a:pt x="1909373" y="358232"/>
                  </a:lnTo>
                  <a:cubicBezTo>
                    <a:pt x="1880374" y="346546"/>
                    <a:pt x="1851884" y="328260"/>
                    <a:pt x="1826558" y="303712"/>
                  </a:cubicBezTo>
                  <a:cubicBezTo>
                    <a:pt x="1775904" y="254618"/>
                    <a:pt x="1749889" y="192096"/>
                    <a:pt x="1751877" y="137278"/>
                  </a:cubicBezTo>
                  <a:lnTo>
                    <a:pt x="1754383" y="119877"/>
                  </a:lnTo>
                  <a:close/>
                  <a:moveTo>
                    <a:pt x="4511458" y="4639"/>
                  </a:moveTo>
                  <a:cubicBezTo>
                    <a:pt x="4631500" y="6416"/>
                    <a:pt x="4741327" y="72565"/>
                    <a:pt x="4799030" y="177844"/>
                  </a:cubicBezTo>
                  <a:cubicBezTo>
                    <a:pt x="4842308" y="256803"/>
                    <a:pt x="4851257" y="348636"/>
                    <a:pt x="4826415" y="432711"/>
                  </a:cubicBezTo>
                  <a:lnTo>
                    <a:pt x="4795970" y="500816"/>
                  </a:lnTo>
                  <a:lnTo>
                    <a:pt x="4797223" y="501491"/>
                  </a:lnTo>
                  <a:lnTo>
                    <a:pt x="4793180" y="507059"/>
                  </a:lnTo>
                  <a:lnTo>
                    <a:pt x="4790329" y="513436"/>
                  </a:lnTo>
                  <a:lnTo>
                    <a:pt x="4789101" y="512678"/>
                  </a:lnTo>
                  <a:lnTo>
                    <a:pt x="4760754" y="551715"/>
                  </a:lnTo>
                  <a:cubicBezTo>
                    <a:pt x="4718246" y="596196"/>
                    <a:pt x="4659031" y="622592"/>
                    <a:pt x="4595801" y="623232"/>
                  </a:cubicBezTo>
                  <a:cubicBezTo>
                    <a:pt x="4511496" y="624085"/>
                    <a:pt x="4433398" y="579013"/>
                    <a:pt x="4391957" y="505591"/>
                  </a:cubicBezTo>
                  <a:cubicBezTo>
                    <a:pt x="4350516" y="432168"/>
                    <a:pt x="4352291" y="342016"/>
                    <a:pt x="4396591" y="270283"/>
                  </a:cubicBezTo>
                  <a:lnTo>
                    <a:pt x="4397185" y="270650"/>
                  </a:lnTo>
                  <a:lnTo>
                    <a:pt x="4402039" y="257772"/>
                  </a:lnTo>
                  <a:cubicBezTo>
                    <a:pt x="4433761" y="206407"/>
                    <a:pt x="4499727" y="189625"/>
                    <a:pt x="4549379" y="220288"/>
                  </a:cubicBezTo>
                  <a:cubicBezTo>
                    <a:pt x="4599032" y="250950"/>
                    <a:pt x="4613569" y="317448"/>
                    <a:pt x="4581849" y="368813"/>
                  </a:cubicBezTo>
                  <a:cubicBezTo>
                    <a:pt x="4565988" y="394496"/>
                    <a:pt x="4541566" y="411532"/>
                    <a:pt x="4514904" y="418316"/>
                  </a:cubicBezTo>
                  <a:lnTo>
                    <a:pt x="4480945" y="420212"/>
                  </a:lnTo>
                  <a:lnTo>
                    <a:pt x="4492386" y="448907"/>
                  </a:lnTo>
                  <a:cubicBezTo>
                    <a:pt x="4513173" y="485736"/>
                    <a:pt x="4552347" y="508344"/>
                    <a:pt x="4594635" y="507915"/>
                  </a:cubicBezTo>
                  <a:cubicBezTo>
                    <a:pt x="4636923" y="507487"/>
                    <a:pt x="4675631" y="484092"/>
                    <a:pt x="4695668" y="446851"/>
                  </a:cubicBezTo>
                  <a:lnTo>
                    <a:pt x="4698368" y="448304"/>
                  </a:lnTo>
                  <a:lnTo>
                    <a:pt x="4719468" y="401104"/>
                  </a:lnTo>
                  <a:cubicBezTo>
                    <a:pt x="4736005" y="345136"/>
                    <a:pt x="4730047" y="284006"/>
                    <a:pt x="4701238" y="231444"/>
                  </a:cubicBezTo>
                  <a:cubicBezTo>
                    <a:pt x="4662826" y="161362"/>
                    <a:pt x="4589717" y="117328"/>
                    <a:pt x="4509807" y="116144"/>
                  </a:cubicBezTo>
                  <a:cubicBezTo>
                    <a:pt x="4449875" y="115257"/>
                    <a:pt x="4393052" y="138576"/>
                    <a:pt x="4351314" y="179365"/>
                  </a:cubicBezTo>
                  <a:lnTo>
                    <a:pt x="4316316" y="224102"/>
                  </a:lnTo>
                  <a:lnTo>
                    <a:pt x="4320229" y="226520"/>
                  </a:lnTo>
                  <a:cubicBezTo>
                    <a:pt x="4258372" y="326683"/>
                    <a:pt x="4276237" y="468234"/>
                    <a:pt x="4366449" y="614005"/>
                  </a:cubicBezTo>
                  <a:lnTo>
                    <a:pt x="4402394" y="666270"/>
                  </a:lnTo>
                  <a:lnTo>
                    <a:pt x="4407067" y="672547"/>
                  </a:lnTo>
                  <a:lnTo>
                    <a:pt x="4407686" y="673963"/>
                  </a:lnTo>
                  <a:lnTo>
                    <a:pt x="4409518" y="676628"/>
                  </a:lnTo>
                  <a:lnTo>
                    <a:pt x="4408889" y="676719"/>
                  </a:lnTo>
                  <a:lnTo>
                    <a:pt x="4445081" y="759651"/>
                  </a:lnTo>
                  <a:cubicBezTo>
                    <a:pt x="4453930" y="790337"/>
                    <a:pt x="4458812" y="822437"/>
                    <a:pt x="4459298" y="855235"/>
                  </a:cubicBezTo>
                  <a:cubicBezTo>
                    <a:pt x="4460757" y="953628"/>
                    <a:pt x="4422474" y="1046917"/>
                    <a:pt x="4355512" y="1115441"/>
                  </a:cubicBezTo>
                  <a:lnTo>
                    <a:pt x="4349161" y="1120410"/>
                  </a:lnTo>
                  <a:lnTo>
                    <a:pt x="4356461" y="1121858"/>
                  </a:lnTo>
                  <a:cubicBezTo>
                    <a:pt x="4208763" y="1296973"/>
                    <a:pt x="4162609" y="1478983"/>
                    <a:pt x="4233195" y="1607970"/>
                  </a:cubicBezTo>
                  <a:lnTo>
                    <a:pt x="4228785" y="1610383"/>
                  </a:lnTo>
                  <a:lnTo>
                    <a:pt x="4264415" y="1661217"/>
                  </a:lnTo>
                  <a:cubicBezTo>
                    <a:pt x="4307627" y="1708125"/>
                    <a:pt x="4368303" y="1736834"/>
                    <a:pt x="4433762" y="1739304"/>
                  </a:cubicBezTo>
                  <a:cubicBezTo>
                    <a:pt x="4521041" y="1742597"/>
                    <a:pt x="4603357" y="1698733"/>
                    <a:pt x="4649298" y="1624450"/>
                  </a:cubicBezTo>
                  <a:cubicBezTo>
                    <a:pt x="4683753" y="1568739"/>
                    <a:pt x="4693761" y="1502365"/>
                    <a:pt x="4678925" y="1440335"/>
                  </a:cubicBezTo>
                  <a:lnTo>
                    <a:pt x="4658605" y="1387613"/>
                  </a:lnTo>
                  <a:lnTo>
                    <a:pt x="4655574" y="1389044"/>
                  </a:lnTo>
                  <a:cubicBezTo>
                    <a:pt x="4635842" y="1347251"/>
                    <a:pt x="4594940" y="1319497"/>
                    <a:pt x="4548812" y="1316605"/>
                  </a:cubicBezTo>
                  <a:cubicBezTo>
                    <a:pt x="4502685" y="1313712"/>
                    <a:pt x="4458636" y="1336138"/>
                    <a:pt x="4433837" y="1375139"/>
                  </a:cubicBezTo>
                  <a:lnTo>
                    <a:pt x="4419705" y="1405799"/>
                  </a:lnTo>
                  <a:lnTo>
                    <a:pt x="4456658" y="1409817"/>
                  </a:lnTo>
                  <a:cubicBezTo>
                    <a:pt x="4485367" y="1418749"/>
                    <a:pt x="4511043" y="1438743"/>
                    <a:pt x="4526879" y="1467682"/>
                  </a:cubicBezTo>
                  <a:cubicBezTo>
                    <a:pt x="4558552" y="1525561"/>
                    <a:pt x="4538872" y="1597299"/>
                    <a:pt x="4482924" y="1627916"/>
                  </a:cubicBezTo>
                  <a:cubicBezTo>
                    <a:pt x="4426977" y="1658532"/>
                    <a:pt x="4355945" y="1636434"/>
                    <a:pt x="4324272" y="1578555"/>
                  </a:cubicBezTo>
                  <a:lnTo>
                    <a:pt x="4319713" y="1564222"/>
                  </a:lnTo>
                  <a:lnTo>
                    <a:pt x="4319043" y="1564589"/>
                  </a:lnTo>
                  <a:cubicBezTo>
                    <a:pt x="4274812" y="1483759"/>
                    <a:pt x="4278045" y="1385270"/>
                    <a:pt x="4327483" y="1307515"/>
                  </a:cubicBezTo>
                  <a:cubicBezTo>
                    <a:pt x="4376922" y="1229761"/>
                    <a:pt x="4464741" y="1185053"/>
                    <a:pt x="4556701" y="1190819"/>
                  </a:cubicBezTo>
                  <a:lnTo>
                    <a:pt x="4601450" y="1198211"/>
                  </a:lnTo>
                  <a:lnTo>
                    <a:pt x="4599262" y="1194560"/>
                  </a:lnTo>
                  <a:cubicBezTo>
                    <a:pt x="4576378" y="1145069"/>
                    <a:pt x="4576205" y="1077756"/>
                    <a:pt x="4603780" y="1013286"/>
                  </a:cubicBezTo>
                  <a:cubicBezTo>
                    <a:pt x="4631354" y="948815"/>
                    <a:pt x="4680150" y="902447"/>
                    <a:pt x="4731746" y="884812"/>
                  </a:cubicBezTo>
                  <a:lnTo>
                    <a:pt x="4748789" y="880953"/>
                  </a:lnTo>
                  <a:lnTo>
                    <a:pt x="4757773" y="895944"/>
                  </a:lnTo>
                  <a:cubicBezTo>
                    <a:pt x="4780657" y="945436"/>
                    <a:pt x="4780829" y="1012749"/>
                    <a:pt x="4753254" y="1077218"/>
                  </a:cubicBezTo>
                  <a:cubicBezTo>
                    <a:pt x="4725680" y="1141688"/>
                    <a:pt x="4676885" y="1188056"/>
                    <a:pt x="4625289" y="1205693"/>
                  </a:cubicBezTo>
                  <a:lnTo>
                    <a:pt x="4624645" y="1205839"/>
                  </a:lnTo>
                  <a:lnTo>
                    <a:pt x="4654085" y="1217079"/>
                  </a:lnTo>
                  <a:cubicBezTo>
                    <a:pt x="4683964" y="1232043"/>
                    <a:pt x="4710702" y="1252840"/>
                    <a:pt x="4732622" y="1278332"/>
                  </a:cubicBezTo>
                  <a:lnTo>
                    <a:pt x="4761319" y="1322562"/>
                  </a:lnTo>
                  <a:lnTo>
                    <a:pt x="4762703" y="1321804"/>
                  </a:lnTo>
                  <a:lnTo>
                    <a:pt x="4765449" y="1328927"/>
                  </a:lnTo>
                  <a:lnTo>
                    <a:pt x="4769542" y="1335237"/>
                  </a:lnTo>
                  <a:lnTo>
                    <a:pt x="4768136" y="1335901"/>
                  </a:lnTo>
                  <a:lnTo>
                    <a:pt x="4797456" y="1411974"/>
                  </a:lnTo>
                  <a:cubicBezTo>
                    <a:pt x="4819746" y="1505156"/>
                    <a:pt x="4804710" y="1604866"/>
                    <a:pt x="4752950" y="1688557"/>
                  </a:cubicBezTo>
                  <a:cubicBezTo>
                    <a:pt x="4701189" y="1772248"/>
                    <a:pt x="4618693" y="1830236"/>
                    <a:pt x="4525367" y="1851912"/>
                  </a:cubicBezTo>
                  <a:lnTo>
                    <a:pt x="4463072" y="1857857"/>
                  </a:lnTo>
                  <a:lnTo>
                    <a:pt x="4493298" y="1859926"/>
                  </a:lnTo>
                  <a:cubicBezTo>
                    <a:pt x="4511970" y="1863079"/>
                    <a:pt x="4530251" y="1868053"/>
                    <a:pt x="4547877" y="1874748"/>
                  </a:cubicBezTo>
                  <a:cubicBezTo>
                    <a:pt x="4594881" y="1892599"/>
                    <a:pt x="4637235" y="1922695"/>
                    <a:pt x="4669981" y="1963149"/>
                  </a:cubicBezTo>
                  <a:cubicBezTo>
                    <a:pt x="4735475" y="2044059"/>
                    <a:pt x="4752437" y="2153923"/>
                    <a:pt x="4714395" y="2250817"/>
                  </a:cubicBezTo>
                  <a:cubicBezTo>
                    <a:pt x="4685862" y="2323489"/>
                    <a:pt x="4629693" y="2380455"/>
                    <a:pt x="4559918" y="2410616"/>
                  </a:cubicBezTo>
                  <a:lnTo>
                    <a:pt x="4497665" y="2428174"/>
                  </a:lnTo>
                  <a:lnTo>
                    <a:pt x="4497912" y="2429383"/>
                  </a:lnTo>
                  <a:lnTo>
                    <a:pt x="4491958" y="2429783"/>
                  </a:lnTo>
                  <a:lnTo>
                    <a:pt x="4486128" y="2431428"/>
                  </a:lnTo>
                  <a:lnTo>
                    <a:pt x="4485951" y="2430189"/>
                  </a:lnTo>
                  <a:lnTo>
                    <a:pt x="4444216" y="2433000"/>
                  </a:lnTo>
                  <a:cubicBezTo>
                    <a:pt x="4390990" y="2429405"/>
                    <a:pt x="4340525" y="2404642"/>
                    <a:pt x="4304979" y="2362900"/>
                  </a:cubicBezTo>
                  <a:lnTo>
                    <a:pt x="4298913" y="2353458"/>
                  </a:lnTo>
                  <a:lnTo>
                    <a:pt x="4306437" y="2389244"/>
                  </a:lnTo>
                  <a:cubicBezTo>
                    <a:pt x="4309224" y="2408867"/>
                    <a:pt x="4310724" y="2428805"/>
                    <a:pt x="4310875" y="2448946"/>
                  </a:cubicBezTo>
                  <a:cubicBezTo>
                    <a:pt x="4311770" y="2569798"/>
                    <a:pt x="4263905" y="2684018"/>
                    <a:pt x="4181044" y="2767565"/>
                  </a:cubicBezTo>
                  <a:lnTo>
                    <a:pt x="4101726" y="2828674"/>
                  </a:lnTo>
                  <a:lnTo>
                    <a:pt x="4102777" y="2830268"/>
                  </a:lnTo>
                  <a:lnTo>
                    <a:pt x="4094455" y="2834276"/>
                  </a:lnTo>
                  <a:lnTo>
                    <a:pt x="4087028" y="2839998"/>
                  </a:lnTo>
                  <a:lnTo>
                    <a:pt x="4086059" y="2838318"/>
                  </a:lnTo>
                  <a:lnTo>
                    <a:pt x="4027718" y="2866413"/>
                  </a:lnTo>
                  <a:cubicBezTo>
                    <a:pt x="3949177" y="2891927"/>
                    <a:pt x="3862402" y="2885438"/>
                    <a:pt x="3787273" y="2845955"/>
                  </a:cubicBezTo>
                  <a:cubicBezTo>
                    <a:pt x="3687101" y="2793314"/>
                    <a:pt x="3623491" y="2690352"/>
                    <a:pt x="3621242" y="2577213"/>
                  </a:cubicBezTo>
                  <a:cubicBezTo>
                    <a:pt x="3618993" y="2464072"/>
                    <a:pt x="3678462" y="2358665"/>
                    <a:pt x="3776463" y="2302084"/>
                  </a:cubicBezTo>
                  <a:lnTo>
                    <a:pt x="3776933" y="2302895"/>
                  </a:lnTo>
                  <a:lnTo>
                    <a:pt x="3790865" y="2290766"/>
                  </a:lnTo>
                  <a:cubicBezTo>
                    <a:pt x="3861039" y="2250251"/>
                    <a:pt x="3949674" y="2272399"/>
                    <a:pt x="3988838" y="2340233"/>
                  </a:cubicBezTo>
                  <a:cubicBezTo>
                    <a:pt x="4028001" y="2408067"/>
                    <a:pt x="4002865" y="2495901"/>
                    <a:pt x="3932691" y="2536416"/>
                  </a:cubicBezTo>
                  <a:cubicBezTo>
                    <a:pt x="3897603" y="2556673"/>
                    <a:pt x="3857901" y="2561265"/>
                    <a:pt x="3822075" y="2552314"/>
                  </a:cubicBezTo>
                  <a:lnTo>
                    <a:pt x="3780737" y="2532945"/>
                  </a:lnTo>
                  <a:lnTo>
                    <a:pt x="3775997" y="2574137"/>
                  </a:lnTo>
                  <a:cubicBezTo>
                    <a:pt x="3777126" y="2630888"/>
                    <a:pt x="3809032" y="2682533"/>
                    <a:pt x="3859279" y="2708938"/>
                  </a:cubicBezTo>
                  <a:cubicBezTo>
                    <a:pt x="3909525" y="2735344"/>
                    <a:pt x="3970157" y="2732329"/>
                    <a:pt x="4017535" y="2701069"/>
                  </a:cubicBezTo>
                  <a:lnTo>
                    <a:pt x="4019802" y="2704504"/>
                  </a:lnTo>
                  <a:lnTo>
                    <a:pt x="4074773" y="2662154"/>
                  </a:lnTo>
                  <a:cubicBezTo>
                    <a:pt x="4129932" y="2606538"/>
                    <a:pt x="4161794" y="2530505"/>
                    <a:pt x="4161198" y="2450056"/>
                  </a:cubicBezTo>
                  <a:cubicBezTo>
                    <a:pt x="4160404" y="2342792"/>
                    <a:pt x="4102029" y="2244228"/>
                    <a:pt x="4008347" y="2191978"/>
                  </a:cubicBezTo>
                  <a:cubicBezTo>
                    <a:pt x="3938085" y="2152790"/>
                    <a:pt x="3856096" y="2144187"/>
                    <a:pt x="3780815" y="2165827"/>
                  </a:cubicBezTo>
                  <a:lnTo>
                    <a:pt x="3710985" y="2196425"/>
                  </a:lnTo>
                  <a:lnTo>
                    <a:pt x="3714072" y="2201772"/>
                  </a:lnTo>
                  <a:cubicBezTo>
                    <a:pt x="3577231" y="2280777"/>
                    <a:pt x="3508263" y="2459423"/>
                    <a:pt x="3522106" y="2689097"/>
                  </a:cubicBezTo>
                  <a:lnTo>
                    <a:pt x="3532307" y="2782745"/>
                  </a:lnTo>
                  <a:lnTo>
                    <a:pt x="3562072" y="2805592"/>
                  </a:lnTo>
                  <a:cubicBezTo>
                    <a:pt x="3586548" y="2825781"/>
                    <a:pt x="3610826" y="2847236"/>
                    <a:pt x="3634829" y="2869938"/>
                  </a:cubicBezTo>
                  <a:cubicBezTo>
                    <a:pt x="3665647" y="2899083"/>
                    <a:pt x="3695553" y="2929866"/>
                    <a:pt x="3724413" y="2962086"/>
                  </a:cubicBezTo>
                  <a:lnTo>
                    <a:pt x="3797434" y="3050432"/>
                  </a:lnTo>
                  <a:lnTo>
                    <a:pt x="3816294" y="3019338"/>
                  </a:lnTo>
                  <a:cubicBezTo>
                    <a:pt x="3843242" y="2984664"/>
                    <a:pt x="3884496" y="2955521"/>
                    <a:pt x="3934847" y="2939277"/>
                  </a:cubicBezTo>
                  <a:cubicBezTo>
                    <a:pt x="4001980" y="2917618"/>
                    <a:pt x="4069395" y="2924017"/>
                    <a:pt x="4116857" y="2951520"/>
                  </a:cubicBezTo>
                  <a:lnTo>
                    <a:pt x="4131042" y="2961904"/>
                  </a:lnTo>
                  <a:lnTo>
                    <a:pt x="4125601" y="2978622"/>
                  </a:lnTo>
                  <a:cubicBezTo>
                    <a:pt x="4103161" y="3028677"/>
                    <a:pt x="4052198" y="3073268"/>
                    <a:pt x="3985064" y="3094927"/>
                  </a:cubicBezTo>
                  <a:cubicBezTo>
                    <a:pt x="3934714" y="3111172"/>
                    <a:pt x="3884205" y="3111633"/>
                    <a:pt x="3842075" y="3099246"/>
                  </a:cubicBezTo>
                  <a:lnTo>
                    <a:pt x="3829598" y="3093950"/>
                  </a:lnTo>
                  <a:lnTo>
                    <a:pt x="3883909" y="3171086"/>
                  </a:lnTo>
                  <a:cubicBezTo>
                    <a:pt x="3908036" y="3208269"/>
                    <a:pt x="3930844" y="3246494"/>
                    <a:pt x="3952198" y="3285565"/>
                  </a:cubicBezTo>
                  <a:lnTo>
                    <a:pt x="3978288" y="3339647"/>
                  </a:lnTo>
                  <a:lnTo>
                    <a:pt x="3979775" y="3337792"/>
                  </a:lnTo>
                  <a:lnTo>
                    <a:pt x="4003845" y="3392625"/>
                  </a:lnTo>
                  <a:lnTo>
                    <a:pt x="4025450" y="3437411"/>
                  </a:lnTo>
                  <a:lnTo>
                    <a:pt x="4058529" y="3496224"/>
                  </a:lnTo>
                  <a:cubicBezTo>
                    <a:pt x="4147203" y="3635754"/>
                    <a:pt x="4263619" y="3716695"/>
                    <a:pt x="4389625" y="3722024"/>
                  </a:cubicBezTo>
                  <a:lnTo>
                    <a:pt x="4389615" y="3722221"/>
                  </a:lnTo>
                  <a:lnTo>
                    <a:pt x="4462143" y="3717792"/>
                  </a:lnTo>
                  <a:cubicBezTo>
                    <a:pt x="4537793" y="3702982"/>
                    <a:pt x="4605802" y="3658823"/>
                    <a:pt x="4650029" y="3593182"/>
                  </a:cubicBezTo>
                  <a:cubicBezTo>
                    <a:pt x="4708998" y="3505661"/>
                    <a:pt x="4716692" y="3393297"/>
                    <a:pt x="4670204" y="3298554"/>
                  </a:cubicBezTo>
                  <a:cubicBezTo>
                    <a:pt x="4635339" y="3227496"/>
                    <a:pt x="4573983" y="3174479"/>
                    <a:pt x="4501059" y="3149494"/>
                  </a:cubicBezTo>
                  <a:lnTo>
                    <a:pt x="4426620" y="3134582"/>
                  </a:lnTo>
                  <a:lnTo>
                    <a:pt x="4392049" y="3134901"/>
                  </a:lnTo>
                  <a:cubicBezTo>
                    <a:pt x="4350702" y="3140892"/>
                    <a:pt x="4312778" y="3163248"/>
                    <a:pt x="4287518" y="3197970"/>
                  </a:cubicBezTo>
                  <a:cubicBezTo>
                    <a:pt x="4253840" y="3244265"/>
                    <a:pt x="4248008" y="3305215"/>
                    <a:pt x="4272296" y="3357058"/>
                  </a:cubicBezTo>
                  <a:lnTo>
                    <a:pt x="4294955" y="3392208"/>
                  </a:lnTo>
                  <a:lnTo>
                    <a:pt x="4323712" y="3356251"/>
                  </a:lnTo>
                  <a:cubicBezTo>
                    <a:pt x="4352130" y="3332175"/>
                    <a:pt x="4390095" y="3318623"/>
                    <a:pt x="4430869" y="3321301"/>
                  </a:cubicBezTo>
                  <a:cubicBezTo>
                    <a:pt x="4512420" y="3326657"/>
                    <a:pt x="4574333" y="3394905"/>
                    <a:pt x="4569156" y="3473737"/>
                  </a:cubicBezTo>
                  <a:cubicBezTo>
                    <a:pt x="4563978" y="3552569"/>
                    <a:pt x="4493670" y="3612133"/>
                    <a:pt x="4412121" y="3606776"/>
                  </a:cubicBezTo>
                  <a:lnTo>
                    <a:pt x="4394107" y="3602017"/>
                  </a:lnTo>
                  <a:lnTo>
                    <a:pt x="4394045" y="3602961"/>
                  </a:lnTo>
                  <a:cubicBezTo>
                    <a:pt x="4280156" y="3595481"/>
                    <a:pt x="4179349" y="3526646"/>
                    <a:pt x="4130926" y="3423292"/>
                  </a:cubicBezTo>
                  <a:cubicBezTo>
                    <a:pt x="4082504" y="3319938"/>
                    <a:pt x="4094131" y="3198426"/>
                    <a:pt x="4161274" y="3106130"/>
                  </a:cubicBezTo>
                  <a:cubicBezTo>
                    <a:pt x="4211631" y="3036907"/>
                    <a:pt x="4287237" y="2992338"/>
                    <a:pt x="4369668" y="2980392"/>
                  </a:cubicBezTo>
                  <a:lnTo>
                    <a:pt x="4429834" y="2979836"/>
                  </a:lnTo>
                  <a:lnTo>
                    <a:pt x="4434981" y="2979670"/>
                  </a:lnTo>
                  <a:lnTo>
                    <a:pt x="4435102" y="2977839"/>
                  </a:lnTo>
                  <a:lnTo>
                    <a:pt x="4446169" y="2979309"/>
                  </a:lnTo>
                  <a:lnTo>
                    <a:pt x="4555338" y="2975780"/>
                  </a:lnTo>
                  <a:cubicBezTo>
                    <a:pt x="4672886" y="2959522"/>
                    <a:pt x="4759482" y="2907695"/>
                    <a:pt x="4796000" y="2828189"/>
                  </a:cubicBezTo>
                  <a:lnTo>
                    <a:pt x="4799625" y="2829853"/>
                  </a:lnTo>
                  <a:lnTo>
                    <a:pt x="4815114" y="2783102"/>
                  </a:lnTo>
                  <a:cubicBezTo>
                    <a:pt x="4824516" y="2733382"/>
                    <a:pt x="4814062" y="2681163"/>
                    <a:pt x="4784639" y="2638323"/>
                  </a:cubicBezTo>
                  <a:cubicBezTo>
                    <a:pt x="4745409" y="2581203"/>
                    <a:pt x="4678510" y="2549571"/>
                    <a:pt x="4609469" y="2555498"/>
                  </a:cubicBezTo>
                  <a:cubicBezTo>
                    <a:pt x="4557689" y="2559942"/>
                    <a:pt x="4510696" y="2584999"/>
                    <a:pt x="4478235" y="2623814"/>
                  </a:cubicBezTo>
                  <a:lnTo>
                    <a:pt x="4454293" y="2661714"/>
                  </a:lnTo>
                  <a:lnTo>
                    <a:pt x="4456640" y="2662966"/>
                  </a:lnTo>
                  <a:cubicBezTo>
                    <a:pt x="4439377" y="2695316"/>
                    <a:pt x="4441076" y="2734495"/>
                    <a:pt x="4461076" y="2765229"/>
                  </a:cubicBezTo>
                  <a:cubicBezTo>
                    <a:pt x="4481075" y="2795963"/>
                    <a:pt x="4516208" y="2813386"/>
                    <a:pt x="4552778" y="2810706"/>
                  </a:cubicBezTo>
                  <a:lnTo>
                    <a:pt x="4578988" y="2805185"/>
                  </a:lnTo>
                  <a:lnTo>
                    <a:pt x="4564050" y="2779758"/>
                  </a:lnTo>
                  <a:cubicBezTo>
                    <a:pt x="4556142" y="2757253"/>
                    <a:pt x="4556713" y="2731440"/>
                    <a:pt x="4567636" y="2707657"/>
                  </a:cubicBezTo>
                  <a:cubicBezTo>
                    <a:pt x="4589483" y="2660090"/>
                    <a:pt x="4644470" y="2638650"/>
                    <a:pt x="4690452" y="2659769"/>
                  </a:cubicBezTo>
                  <a:cubicBezTo>
                    <a:pt x="4736433" y="2680888"/>
                    <a:pt x="4755998" y="2736569"/>
                    <a:pt x="4734149" y="2784137"/>
                  </a:cubicBezTo>
                  <a:lnTo>
                    <a:pt x="4727184" y="2793826"/>
                  </a:lnTo>
                  <a:lnTo>
                    <a:pt x="4727735" y="2794079"/>
                  </a:lnTo>
                  <a:cubicBezTo>
                    <a:pt x="4697224" y="2860509"/>
                    <a:pt x="4632995" y="2905086"/>
                    <a:pt x="4560088" y="2910429"/>
                  </a:cubicBezTo>
                  <a:cubicBezTo>
                    <a:pt x="4487181" y="2915772"/>
                    <a:pt x="4417139" y="2881038"/>
                    <a:pt x="4377268" y="2819766"/>
                  </a:cubicBezTo>
                  <a:cubicBezTo>
                    <a:pt x="4347364" y="2773813"/>
                    <a:pt x="4337981" y="2718388"/>
                    <a:pt x="4349678" y="2666339"/>
                  </a:cubicBezTo>
                  <a:lnTo>
                    <a:pt x="4364247" y="2627128"/>
                  </a:lnTo>
                  <a:lnTo>
                    <a:pt x="4363110" y="2626606"/>
                  </a:lnTo>
                  <a:lnTo>
                    <a:pt x="4366345" y="2621485"/>
                  </a:lnTo>
                  <a:lnTo>
                    <a:pt x="4368423" y="2615892"/>
                  </a:lnTo>
                  <a:lnTo>
                    <a:pt x="4369511" y="2616473"/>
                  </a:lnTo>
                  <a:lnTo>
                    <a:pt x="4404056" y="2561787"/>
                  </a:lnTo>
                  <a:cubicBezTo>
                    <a:pt x="4452821" y="2503477"/>
                    <a:pt x="4523415" y="2465836"/>
                    <a:pt x="4601201" y="2459159"/>
                  </a:cubicBezTo>
                  <a:cubicBezTo>
                    <a:pt x="4704914" y="2450256"/>
                    <a:pt x="4805412" y="2497775"/>
                    <a:pt x="4864344" y="2583582"/>
                  </a:cubicBezTo>
                  <a:cubicBezTo>
                    <a:pt x="4893809" y="2626484"/>
                    <a:pt x="4910611" y="2675650"/>
                    <a:pt x="4914355" y="2725790"/>
                  </a:cubicBezTo>
                  <a:cubicBezTo>
                    <a:pt x="4917161" y="2763397"/>
                    <a:pt x="4912623" y="2801551"/>
                    <a:pt x="4900573" y="2838021"/>
                  </a:cubicBezTo>
                  <a:lnTo>
                    <a:pt x="4887492" y="2870210"/>
                  </a:lnTo>
                  <a:lnTo>
                    <a:pt x="4887715" y="2870313"/>
                  </a:lnTo>
                  <a:lnTo>
                    <a:pt x="4886818" y="2871868"/>
                  </a:lnTo>
                  <a:lnTo>
                    <a:pt x="4886011" y="2873850"/>
                  </a:lnTo>
                  <a:lnTo>
                    <a:pt x="4885748" y="2873722"/>
                  </a:lnTo>
                  <a:lnTo>
                    <a:pt x="4861144" y="2916370"/>
                  </a:lnTo>
                  <a:cubicBezTo>
                    <a:pt x="4825257" y="2967160"/>
                    <a:pt x="4772628" y="3007457"/>
                    <a:pt x="4707094" y="3035317"/>
                  </a:cubicBezTo>
                  <a:lnTo>
                    <a:pt x="4650554" y="3052260"/>
                  </a:lnTo>
                  <a:lnTo>
                    <a:pt x="4680574" y="3070314"/>
                  </a:lnTo>
                  <a:cubicBezTo>
                    <a:pt x="4734797" y="3111955"/>
                    <a:pt x="4779751" y="3166035"/>
                    <a:pt x="4810900" y="3229518"/>
                  </a:cubicBezTo>
                  <a:cubicBezTo>
                    <a:pt x="4882097" y="3374619"/>
                    <a:pt x="4870313" y="3546709"/>
                    <a:pt x="4780000" y="3680752"/>
                  </a:cubicBezTo>
                  <a:cubicBezTo>
                    <a:pt x="4720732" y="3768717"/>
                    <a:pt x="4633577" y="3831491"/>
                    <a:pt x="4535097" y="3861008"/>
                  </a:cubicBezTo>
                  <a:lnTo>
                    <a:pt x="4504921" y="3866391"/>
                  </a:lnTo>
                  <a:lnTo>
                    <a:pt x="4520290" y="3900658"/>
                  </a:lnTo>
                  <a:cubicBezTo>
                    <a:pt x="4532453" y="3939127"/>
                    <a:pt x="4532970" y="3985532"/>
                    <a:pt x="4518984" y="4032086"/>
                  </a:cubicBezTo>
                  <a:cubicBezTo>
                    <a:pt x="4500337" y="4094157"/>
                    <a:pt x="4460324" y="4141802"/>
                    <a:pt x="4414762" y="4163346"/>
                  </a:cubicBezTo>
                  <a:lnTo>
                    <a:pt x="4399507" y="4168655"/>
                  </a:lnTo>
                  <a:lnTo>
                    <a:pt x="4389704" y="4155818"/>
                  </a:lnTo>
                  <a:cubicBezTo>
                    <a:pt x="4363557" y="4112732"/>
                    <a:pt x="4356424" y="4050925"/>
                    <a:pt x="4375070" y="3988853"/>
                  </a:cubicBezTo>
                  <a:cubicBezTo>
                    <a:pt x="4389056" y="3942300"/>
                    <a:pt x="4415059" y="3903861"/>
                    <a:pt x="4446408" y="3878463"/>
                  </a:cubicBezTo>
                  <a:lnTo>
                    <a:pt x="4449993" y="3876189"/>
                  </a:lnTo>
                  <a:lnTo>
                    <a:pt x="4433455" y="3879138"/>
                  </a:lnTo>
                  <a:lnTo>
                    <a:pt x="4380512" y="3878887"/>
                  </a:lnTo>
                  <a:lnTo>
                    <a:pt x="4380490" y="3879245"/>
                  </a:lnTo>
                  <a:lnTo>
                    <a:pt x="4377689" y="3878874"/>
                  </a:lnTo>
                  <a:lnTo>
                    <a:pt x="4373401" y="3878853"/>
                  </a:lnTo>
                  <a:lnTo>
                    <a:pt x="4373439" y="3878311"/>
                  </a:lnTo>
                  <a:lnTo>
                    <a:pt x="4305148" y="3869271"/>
                  </a:lnTo>
                  <a:cubicBezTo>
                    <a:pt x="4255604" y="3858390"/>
                    <a:pt x="4207550" y="3839142"/>
                    <a:pt x="4161728" y="3812118"/>
                  </a:cubicBezTo>
                  <a:lnTo>
                    <a:pt x="4114852" y="3779717"/>
                  </a:lnTo>
                  <a:lnTo>
                    <a:pt x="4035414" y="3838239"/>
                  </a:lnTo>
                  <a:cubicBezTo>
                    <a:pt x="3893575" y="3932083"/>
                    <a:pt x="3749176" y="3982031"/>
                    <a:pt x="3620350" y="3985330"/>
                  </a:cubicBezTo>
                  <a:lnTo>
                    <a:pt x="3590871" y="3983905"/>
                  </a:lnTo>
                  <a:lnTo>
                    <a:pt x="3592641" y="4076359"/>
                  </a:lnTo>
                  <a:cubicBezTo>
                    <a:pt x="3618878" y="4408298"/>
                    <a:pt x="3768932" y="4663056"/>
                    <a:pt x="3963464" y="4693449"/>
                  </a:cubicBezTo>
                  <a:lnTo>
                    <a:pt x="4005538" y="4696181"/>
                  </a:lnTo>
                  <a:lnTo>
                    <a:pt x="4053396" y="4692671"/>
                  </a:lnTo>
                  <a:cubicBezTo>
                    <a:pt x="4113905" y="4680052"/>
                    <a:pt x="4167998" y="4643978"/>
                    <a:pt x="4202813" y="4590915"/>
                  </a:cubicBezTo>
                  <a:cubicBezTo>
                    <a:pt x="4249232" y="4520163"/>
                    <a:pt x="4254296" y="4429997"/>
                    <a:pt x="4216094" y="4354492"/>
                  </a:cubicBezTo>
                  <a:cubicBezTo>
                    <a:pt x="4187441" y="4297862"/>
                    <a:pt x="4137727" y="4255957"/>
                    <a:pt x="4079013" y="4236641"/>
                  </a:cubicBezTo>
                  <a:lnTo>
                    <a:pt x="4019186" y="4225417"/>
                  </a:lnTo>
                  <a:lnTo>
                    <a:pt x="3991467" y="4226012"/>
                  </a:lnTo>
                  <a:cubicBezTo>
                    <a:pt x="3958376" y="4231223"/>
                    <a:pt x="3928188" y="4249520"/>
                    <a:pt x="3908278" y="4277608"/>
                  </a:cubicBezTo>
                  <a:cubicBezTo>
                    <a:pt x="3881730" y="4315057"/>
                    <a:pt x="3877653" y="4363983"/>
                    <a:pt x="3897637" y="4405309"/>
                  </a:cubicBezTo>
                  <a:lnTo>
                    <a:pt x="3916150" y="4433270"/>
                  </a:lnTo>
                  <a:lnTo>
                    <a:pt x="3938854" y="4404158"/>
                  </a:lnTo>
                  <a:cubicBezTo>
                    <a:pt x="3961402" y="4384575"/>
                    <a:pt x="3991707" y="4373336"/>
                    <a:pt x="4024425" y="4375083"/>
                  </a:cubicBezTo>
                  <a:cubicBezTo>
                    <a:pt x="4089862" y="4378575"/>
                    <a:pt x="4140173" y="4432686"/>
                    <a:pt x="4136797" y="4495942"/>
                  </a:cubicBezTo>
                  <a:cubicBezTo>
                    <a:pt x="4133419" y="4559198"/>
                    <a:pt x="4077635" y="4607645"/>
                    <a:pt x="4012198" y="4604153"/>
                  </a:cubicBezTo>
                  <a:lnTo>
                    <a:pt x="3997708" y="4600513"/>
                  </a:lnTo>
                  <a:lnTo>
                    <a:pt x="3997668" y="4601271"/>
                  </a:lnTo>
                  <a:cubicBezTo>
                    <a:pt x="3906281" y="4596393"/>
                    <a:pt x="3824781" y="4542193"/>
                    <a:pt x="3784940" y="4459803"/>
                  </a:cubicBezTo>
                  <a:cubicBezTo>
                    <a:pt x="3745101" y="4377412"/>
                    <a:pt x="3753229" y="4279875"/>
                    <a:pt x="3806155" y="4205214"/>
                  </a:cubicBezTo>
                  <a:cubicBezTo>
                    <a:pt x="3845850" y="4149218"/>
                    <a:pt x="3906031" y="4112741"/>
                    <a:pt x="3972004" y="4102352"/>
                  </a:cubicBezTo>
                  <a:lnTo>
                    <a:pt x="4024359" y="4101227"/>
                  </a:lnTo>
                  <a:lnTo>
                    <a:pt x="4024443" y="4099661"/>
                  </a:lnTo>
                  <a:lnTo>
                    <a:pt x="4031923" y="4101065"/>
                  </a:lnTo>
                  <a:lnTo>
                    <a:pt x="4039361" y="4100905"/>
                  </a:lnTo>
                  <a:lnTo>
                    <a:pt x="4039189" y="4102428"/>
                  </a:lnTo>
                  <a:lnTo>
                    <a:pt x="4118277" y="4117267"/>
                  </a:lnTo>
                  <a:cubicBezTo>
                    <a:pt x="4208200" y="4146850"/>
                    <a:pt x="4284338" y="4211029"/>
                    <a:pt x="4328221" y="4297758"/>
                  </a:cubicBezTo>
                  <a:cubicBezTo>
                    <a:pt x="4342848" y="4326668"/>
                    <a:pt x="4353334" y="4356981"/>
                    <a:pt x="4359724" y="4387882"/>
                  </a:cubicBezTo>
                  <a:lnTo>
                    <a:pt x="4360584" y="4399515"/>
                  </a:lnTo>
                  <a:lnTo>
                    <a:pt x="4379487" y="4385054"/>
                  </a:lnTo>
                  <a:cubicBezTo>
                    <a:pt x="4482188" y="4320680"/>
                    <a:pt x="4587432" y="4296177"/>
                    <a:pt x="4680947" y="4315655"/>
                  </a:cubicBezTo>
                  <a:lnTo>
                    <a:pt x="4688875" y="4318084"/>
                  </a:lnTo>
                  <a:lnTo>
                    <a:pt x="4684979" y="4312981"/>
                  </a:lnTo>
                  <a:cubicBezTo>
                    <a:pt x="4658832" y="4269895"/>
                    <a:pt x="4651699" y="4208088"/>
                    <a:pt x="4670346" y="4146016"/>
                  </a:cubicBezTo>
                  <a:cubicBezTo>
                    <a:pt x="4688992" y="4083946"/>
                    <a:pt x="4729005" y="4036301"/>
                    <a:pt x="4774568" y="4014756"/>
                  </a:cubicBezTo>
                  <a:lnTo>
                    <a:pt x="4789822" y="4009447"/>
                  </a:lnTo>
                  <a:lnTo>
                    <a:pt x="4799626" y="4022284"/>
                  </a:lnTo>
                  <a:cubicBezTo>
                    <a:pt x="4825773" y="4065370"/>
                    <a:pt x="4832906" y="4127177"/>
                    <a:pt x="4814259" y="4189249"/>
                  </a:cubicBezTo>
                  <a:cubicBezTo>
                    <a:pt x="4795612" y="4251321"/>
                    <a:pt x="4755600" y="4298964"/>
                    <a:pt x="4710037" y="4320509"/>
                  </a:cubicBezTo>
                  <a:lnTo>
                    <a:pt x="4703839" y="4322666"/>
                  </a:lnTo>
                  <a:lnTo>
                    <a:pt x="4729154" y="4330420"/>
                  </a:lnTo>
                  <a:lnTo>
                    <a:pt x="4729261" y="4330140"/>
                  </a:lnTo>
                  <a:lnTo>
                    <a:pt x="4731250" y="4331063"/>
                  </a:lnTo>
                  <a:lnTo>
                    <a:pt x="4733007" y="4331600"/>
                  </a:lnTo>
                  <a:lnTo>
                    <a:pt x="4732911" y="4331834"/>
                  </a:lnTo>
                  <a:lnTo>
                    <a:pt x="4765184" y="4346810"/>
                  </a:lnTo>
                  <a:cubicBezTo>
                    <a:pt x="4799676" y="4365714"/>
                    <a:pt x="4829716" y="4391123"/>
                    <a:pt x="4853870" y="4421251"/>
                  </a:cubicBezTo>
                  <a:cubicBezTo>
                    <a:pt x="4886075" y="4461421"/>
                    <a:pt x="4907820" y="4509980"/>
                    <a:pt x="4915705" y="4562689"/>
                  </a:cubicBezTo>
                  <a:cubicBezTo>
                    <a:pt x="4931475" y="4668109"/>
                    <a:pt x="4889378" y="4773871"/>
                    <a:pt x="4805478" y="4839618"/>
                  </a:cubicBezTo>
                  <a:cubicBezTo>
                    <a:pt x="4742551" y="4888928"/>
                    <a:pt x="4663393" y="4910025"/>
                    <a:pt x="4586153" y="4900398"/>
                  </a:cubicBezTo>
                  <a:lnTo>
                    <a:pt x="4522095" y="4883556"/>
                  </a:lnTo>
                  <a:lnTo>
                    <a:pt x="4521685" y="4884752"/>
                  </a:lnTo>
                  <a:lnTo>
                    <a:pt x="4516223" y="4882013"/>
                  </a:lnTo>
                  <a:lnTo>
                    <a:pt x="4510225" y="4880436"/>
                  </a:lnTo>
                  <a:lnTo>
                    <a:pt x="4510713" y="4879251"/>
                  </a:lnTo>
                  <a:lnTo>
                    <a:pt x="4472422" y="4860053"/>
                  </a:lnTo>
                  <a:cubicBezTo>
                    <a:pt x="4427318" y="4829234"/>
                    <a:pt x="4395647" y="4781169"/>
                    <a:pt x="4385960" y="4725867"/>
                  </a:cubicBezTo>
                  <a:cubicBezTo>
                    <a:pt x="4373043" y="4652136"/>
                    <a:pt x="4401254" y="4577212"/>
                    <a:pt x="4459594" y="4530310"/>
                  </a:cubicBezTo>
                  <a:cubicBezTo>
                    <a:pt x="4517935" y="4483407"/>
                    <a:pt x="4597170" y="4471949"/>
                    <a:pt x="4666406" y="4500403"/>
                  </a:cubicBezTo>
                  <a:lnTo>
                    <a:pt x="4666171" y="4500978"/>
                  </a:lnTo>
                  <a:lnTo>
                    <a:pt x="4678153" y="4503371"/>
                  </a:lnTo>
                  <a:cubicBezTo>
                    <a:pt x="4727730" y="4523746"/>
                    <a:pt x="4751954" y="4579113"/>
                    <a:pt x="4732258" y="4627038"/>
                  </a:cubicBezTo>
                  <a:cubicBezTo>
                    <a:pt x="4712564" y="4674963"/>
                    <a:pt x="4656406" y="4697296"/>
                    <a:pt x="4606829" y="4676922"/>
                  </a:cubicBezTo>
                  <a:cubicBezTo>
                    <a:pt x="4582041" y="4666734"/>
                    <a:pt x="4563590" y="4647798"/>
                    <a:pt x="4553800" y="4625420"/>
                  </a:cubicBezTo>
                  <a:lnTo>
                    <a:pt x="4547237" y="4595943"/>
                  </a:lnTo>
                  <a:lnTo>
                    <a:pt x="4523749" y="4610109"/>
                  </a:lnTo>
                  <a:cubicBezTo>
                    <a:pt x="4494486" y="4633636"/>
                    <a:pt x="4480335" y="4671216"/>
                    <a:pt x="4486815" y="4708201"/>
                  </a:cubicBezTo>
                  <a:cubicBezTo>
                    <a:pt x="4493293" y="4745186"/>
                    <a:pt x="4519376" y="4775719"/>
                    <a:pt x="4554894" y="4787897"/>
                  </a:cubicBezTo>
                  <a:lnTo>
                    <a:pt x="4554011" y="4790472"/>
                  </a:lnTo>
                  <a:lnTo>
                    <a:pt x="4598406" y="4802144"/>
                  </a:lnTo>
                  <a:cubicBezTo>
                    <a:pt x="4649823" y="4808553"/>
                    <a:pt x="4702517" y="4794510"/>
                    <a:pt x="4744405" y="4761685"/>
                  </a:cubicBezTo>
                  <a:cubicBezTo>
                    <a:pt x="4800257" y="4717918"/>
                    <a:pt x="4828280" y="4647514"/>
                    <a:pt x="4817781" y="4577338"/>
                  </a:cubicBezTo>
                  <a:cubicBezTo>
                    <a:pt x="4809908" y="4524706"/>
                    <a:pt x="4781277" y="4478293"/>
                    <a:pt x="4739520" y="4447615"/>
                  </a:cubicBezTo>
                  <a:lnTo>
                    <a:pt x="4695275" y="4423413"/>
                  </a:lnTo>
                  <a:lnTo>
                    <a:pt x="4693723" y="4427190"/>
                  </a:lnTo>
                  <a:cubicBezTo>
                    <a:pt x="4597045" y="4387459"/>
                    <a:pt x="4475618" y="4423541"/>
                    <a:pt x="4360937" y="4523612"/>
                  </a:cubicBezTo>
                  <a:lnTo>
                    <a:pt x="4358243" y="4526202"/>
                  </a:lnTo>
                  <a:lnTo>
                    <a:pt x="4349279" y="4573821"/>
                  </a:lnTo>
                  <a:cubicBezTo>
                    <a:pt x="4339469" y="4603812"/>
                    <a:pt x="4325654" y="4632760"/>
                    <a:pt x="4307881" y="4659849"/>
                  </a:cubicBezTo>
                  <a:cubicBezTo>
                    <a:pt x="4254561" y="4741118"/>
                    <a:pt x="4171713" y="4796367"/>
                    <a:pt x="4079043" y="4815692"/>
                  </a:cubicBezTo>
                  <a:lnTo>
                    <a:pt x="4005620" y="4821079"/>
                  </a:lnTo>
                  <a:lnTo>
                    <a:pt x="4005563" y="4823110"/>
                  </a:lnTo>
                  <a:lnTo>
                    <a:pt x="3991451" y="4822118"/>
                  </a:lnTo>
                  <a:lnTo>
                    <a:pt x="3983828" y="4822678"/>
                  </a:lnTo>
                  <a:lnTo>
                    <a:pt x="3983892" y="4821587"/>
                  </a:lnTo>
                  <a:lnTo>
                    <a:pt x="3947102" y="4819001"/>
                  </a:lnTo>
                  <a:cubicBezTo>
                    <a:pt x="3822478" y="4800002"/>
                    <a:pt x="3711778" y="4716464"/>
                    <a:pt x="3627707" y="4589600"/>
                  </a:cubicBezTo>
                  <a:lnTo>
                    <a:pt x="3592283" y="4526580"/>
                  </a:lnTo>
                  <a:lnTo>
                    <a:pt x="3565383" y="4570845"/>
                  </a:lnTo>
                  <a:cubicBezTo>
                    <a:pt x="3461384" y="4723205"/>
                    <a:pt x="3327632" y="4813198"/>
                    <a:pt x="3189438" y="4823795"/>
                  </a:cubicBezTo>
                  <a:lnTo>
                    <a:pt x="3141752" y="4822834"/>
                  </a:lnTo>
                  <a:lnTo>
                    <a:pt x="3141684" y="4824272"/>
                  </a:lnTo>
                  <a:lnTo>
                    <a:pt x="3132775" y="4822652"/>
                  </a:lnTo>
                  <a:lnTo>
                    <a:pt x="3120088" y="4822397"/>
                  </a:lnTo>
                  <a:lnTo>
                    <a:pt x="3120247" y="4820375"/>
                  </a:lnTo>
                  <a:lnTo>
                    <a:pt x="3047753" y="4807191"/>
                  </a:lnTo>
                  <a:cubicBezTo>
                    <a:pt x="2957665" y="4778110"/>
                    <a:pt x="2881170" y="4714358"/>
                    <a:pt x="2836804" y="4627873"/>
                  </a:cubicBezTo>
                  <a:cubicBezTo>
                    <a:pt x="2807227" y="4570218"/>
                    <a:pt x="2794186" y="4506857"/>
                    <a:pt x="2797349" y="4444315"/>
                  </a:cubicBezTo>
                  <a:lnTo>
                    <a:pt x="2802541" y="4415864"/>
                  </a:lnTo>
                  <a:lnTo>
                    <a:pt x="2754657" y="4423760"/>
                  </a:lnTo>
                  <a:cubicBezTo>
                    <a:pt x="2728862" y="4423247"/>
                    <a:pt x="2700808" y="4418312"/>
                    <a:pt x="2672563" y="4408525"/>
                  </a:cubicBezTo>
                  <a:cubicBezTo>
                    <a:pt x="2616075" y="4388947"/>
                    <a:pt x="2572195" y="4354594"/>
                    <a:pt x="2551796" y="4318402"/>
                  </a:cubicBezTo>
                  <a:lnTo>
                    <a:pt x="2546688" y="4306454"/>
                  </a:lnTo>
                  <a:lnTo>
                    <a:pt x="2558094" y="4300230"/>
                  </a:lnTo>
                  <a:cubicBezTo>
                    <a:pt x="2596513" y="4284422"/>
                    <a:pt x="2652241" y="4284587"/>
                    <a:pt x="2708730" y="4304163"/>
                  </a:cubicBezTo>
                  <a:cubicBezTo>
                    <a:pt x="2751096" y="4318845"/>
                    <a:pt x="2786370" y="4341840"/>
                    <a:pt x="2809965" y="4367688"/>
                  </a:cubicBezTo>
                  <a:lnTo>
                    <a:pt x="2811061" y="4369180"/>
                  </a:lnTo>
                  <a:lnTo>
                    <a:pt x="2814207" y="4351934"/>
                  </a:lnTo>
                  <a:cubicBezTo>
                    <a:pt x="2823850" y="4321888"/>
                    <a:pt x="2837503" y="4292864"/>
                    <a:pt x="2855126" y="4265676"/>
                  </a:cubicBezTo>
                  <a:cubicBezTo>
                    <a:pt x="2907992" y="4184110"/>
                    <a:pt x="2990529" y="4128401"/>
                    <a:pt x="3083092" y="4108559"/>
                  </a:cubicBezTo>
                  <a:lnTo>
                    <a:pt x="3163309" y="4102224"/>
                  </a:lnTo>
                  <a:lnTo>
                    <a:pt x="3163299" y="4100690"/>
                  </a:lnTo>
                  <a:lnTo>
                    <a:pt x="3170683" y="4101642"/>
                  </a:lnTo>
                  <a:lnTo>
                    <a:pt x="3178267" y="4101042"/>
                  </a:lnTo>
                  <a:lnTo>
                    <a:pt x="3178183" y="4102607"/>
                  </a:lnTo>
                  <a:lnTo>
                    <a:pt x="3230121" y="4109300"/>
                  </a:lnTo>
                  <a:cubicBezTo>
                    <a:pt x="3294613" y="4126651"/>
                    <a:pt x="3350568" y="4169328"/>
                    <a:pt x="3384077" y="4229231"/>
                  </a:cubicBezTo>
                  <a:cubicBezTo>
                    <a:pt x="3428754" y="4309102"/>
                    <a:pt x="3426452" y="4406951"/>
                    <a:pt x="3378068" y="4484632"/>
                  </a:cubicBezTo>
                  <a:cubicBezTo>
                    <a:pt x="3329684" y="4562314"/>
                    <a:pt x="3242878" y="4607529"/>
                    <a:pt x="3151490" y="4602651"/>
                  </a:cubicBezTo>
                  <a:lnTo>
                    <a:pt x="3151531" y="4601893"/>
                  </a:lnTo>
                  <a:lnTo>
                    <a:pt x="3136736" y="4603968"/>
                  </a:lnTo>
                  <a:cubicBezTo>
                    <a:pt x="3071299" y="4600476"/>
                    <a:pt x="3020989" y="4546366"/>
                    <a:pt x="3024366" y="4483109"/>
                  </a:cubicBezTo>
                  <a:cubicBezTo>
                    <a:pt x="3027742" y="4419854"/>
                    <a:pt x="3083526" y="4371406"/>
                    <a:pt x="3148964" y="4374899"/>
                  </a:cubicBezTo>
                  <a:cubicBezTo>
                    <a:pt x="3181682" y="4376645"/>
                    <a:pt x="3210618" y="4391046"/>
                    <a:pt x="3230953" y="4412917"/>
                  </a:cubicBezTo>
                  <a:lnTo>
                    <a:pt x="3250430" y="4444282"/>
                  </a:lnTo>
                  <a:lnTo>
                    <a:pt x="3271814" y="4418452"/>
                  </a:lnTo>
                  <a:cubicBezTo>
                    <a:pt x="3296083" y="4379487"/>
                    <a:pt x="3297238" y="4330406"/>
                    <a:pt x="3274827" y="4290343"/>
                  </a:cubicBezTo>
                  <a:cubicBezTo>
                    <a:pt x="3258020" y="4260296"/>
                    <a:pt x="3229953" y="4238888"/>
                    <a:pt x="3197603" y="4230185"/>
                  </a:cubicBezTo>
                  <a:lnTo>
                    <a:pt x="3170100" y="4226641"/>
                  </a:lnTo>
                  <a:lnTo>
                    <a:pt x="3109424" y="4231432"/>
                  </a:lnTo>
                  <a:cubicBezTo>
                    <a:pt x="3048987" y="4244388"/>
                    <a:pt x="2995095" y="4280764"/>
                    <a:pt x="2960577" y="4334021"/>
                  </a:cubicBezTo>
                  <a:cubicBezTo>
                    <a:pt x="2914552" y="4405030"/>
                    <a:pt x="2909990" y="4495223"/>
                    <a:pt x="2948614" y="4570515"/>
                  </a:cubicBezTo>
                  <a:cubicBezTo>
                    <a:pt x="2977582" y="4626984"/>
                    <a:pt x="3027529" y="4668610"/>
                    <a:pt x="3086350" y="4687599"/>
                  </a:cubicBezTo>
                  <a:lnTo>
                    <a:pt x="3135027" y="4696450"/>
                  </a:lnTo>
                  <a:lnTo>
                    <a:pt x="3186909" y="4697395"/>
                  </a:lnTo>
                  <a:cubicBezTo>
                    <a:pt x="3300280" y="4686660"/>
                    <a:pt x="3409873" y="4600085"/>
                    <a:pt x="3492757" y="4455786"/>
                  </a:cubicBezTo>
                  <a:lnTo>
                    <a:pt x="3529094" y="4384360"/>
                  </a:lnTo>
                  <a:lnTo>
                    <a:pt x="3523158" y="4369461"/>
                  </a:lnTo>
                  <a:cubicBezTo>
                    <a:pt x="3496025" y="4287017"/>
                    <a:pt x="3477137" y="4196393"/>
                    <a:pt x="3468082" y="4100240"/>
                  </a:cubicBezTo>
                  <a:lnTo>
                    <a:pt x="3464193" y="3962584"/>
                  </a:lnTo>
                  <a:lnTo>
                    <a:pt x="3409200" y="3940291"/>
                  </a:lnTo>
                  <a:lnTo>
                    <a:pt x="3359250" y="3905871"/>
                  </a:lnTo>
                  <a:lnTo>
                    <a:pt x="3357725" y="3907940"/>
                  </a:lnTo>
                  <a:lnTo>
                    <a:pt x="3346384" y="3897005"/>
                  </a:lnTo>
                  <a:lnTo>
                    <a:pt x="3333740" y="3888292"/>
                  </a:lnTo>
                  <a:lnTo>
                    <a:pt x="3335314" y="3886330"/>
                  </a:lnTo>
                  <a:lnTo>
                    <a:pt x="3287896" y="3840601"/>
                  </a:lnTo>
                  <a:cubicBezTo>
                    <a:pt x="3272941" y="3821770"/>
                    <a:pt x="3259925" y="3801585"/>
                    <a:pt x="3248987" y="3780366"/>
                  </a:cubicBezTo>
                  <a:lnTo>
                    <a:pt x="3242988" y="3765293"/>
                  </a:lnTo>
                  <a:lnTo>
                    <a:pt x="3232761" y="3794848"/>
                  </a:lnTo>
                  <a:cubicBezTo>
                    <a:pt x="3213717" y="3834417"/>
                    <a:pt x="3179521" y="3871593"/>
                    <a:pt x="3133719" y="3898073"/>
                  </a:cubicBezTo>
                  <a:cubicBezTo>
                    <a:pt x="3072649" y="3933379"/>
                    <a:pt x="3005398" y="3941314"/>
                    <a:pt x="2953210" y="3924419"/>
                  </a:cubicBezTo>
                  <a:lnTo>
                    <a:pt x="2937156" y="3917253"/>
                  </a:lnTo>
                  <a:lnTo>
                    <a:pt x="2938956" y="3899765"/>
                  </a:lnTo>
                  <a:cubicBezTo>
                    <a:pt x="2950356" y="3846107"/>
                    <a:pt x="2990791" y="3791787"/>
                    <a:pt x="3051861" y="3756481"/>
                  </a:cubicBezTo>
                  <a:cubicBezTo>
                    <a:pt x="3082396" y="3738827"/>
                    <a:pt x="3114477" y="3728018"/>
                    <a:pt x="3145447" y="3723732"/>
                  </a:cubicBezTo>
                  <a:lnTo>
                    <a:pt x="3228896" y="3729878"/>
                  </a:lnTo>
                  <a:lnTo>
                    <a:pt x="3222549" y="3713929"/>
                  </a:lnTo>
                  <a:cubicBezTo>
                    <a:pt x="3209268" y="3667998"/>
                    <a:pt x="3204862" y="3619216"/>
                    <a:pt x="3210448" y="3570152"/>
                  </a:cubicBezTo>
                  <a:cubicBezTo>
                    <a:pt x="3225347" y="3439313"/>
                    <a:pt x="3309038" y="3326414"/>
                    <a:pt x="3429893" y="3274120"/>
                  </a:cubicBezTo>
                  <a:cubicBezTo>
                    <a:pt x="3520536" y="3234901"/>
                    <a:pt x="3621716" y="3234258"/>
                    <a:pt x="3711178" y="3269596"/>
                  </a:cubicBezTo>
                  <a:lnTo>
                    <a:pt x="3782593" y="3309407"/>
                  </a:lnTo>
                  <a:lnTo>
                    <a:pt x="3783447" y="3308105"/>
                  </a:lnTo>
                  <a:lnTo>
                    <a:pt x="3785382" y="3309787"/>
                  </a:lnTo>
                  <a:lnTo>
                    <a:pt x="3740197" y="3235481"/>
                  </a:lnTo>
                  <a:cubicBezTo>
                    <a:pt x="3688811" y="3158397"/>
                    <a:pt x="3631557" y="3086459"/>
                    <a:pt x="3570082" y="3022141"/>
                  </a:cubicBezTo>
                  <a:cubicBezTo>
                    <a:pt x="3340932" y="2782389"/>
                    <a:pt x="3084035" y="2679565"/>
                    <a:pt x="2897637" y="2745027"/>
                  </a:cubicBezTo>
                  <a:lnTo>
                    <a:pt x="2831115" y="2779004"/>
                  </a:lnTo>
                  <a:lnTo>
                    <a:pt x="2781035" y="2817087"/>
                  </a:lnTo>
                  <a:cubicBezTo>
                    <a:pt x="2726835" y="2870975"/>
                    <a:pt x="2695103" y="2944844"/>
                    <a:pt x="2694811" y="3023320"/>
                  </a:cubicBezTo>
                  <a:cubicBezTo>
                    <a:pt x="2694422" y="3127954"/>
                    <a:pt x="2749986" y="3224816"/>
                    <a:pt x="2840505" y="3277301"/>
                  </a:cubicBezTo>
                  <a:cubicBezTo>
                    <a:pt x="2908394" y="3316665"/>
                    <a:pt x="2988180" y="3326565"/>
                    <a:pt x="3062057" y="3306983"/>
                  </a:cubicBezTo>
                  <a:lnTo>
                    <a:pt x="3131625" y="3278268"/>
                  </a:lnTo>
                  <a:lnTo>
                    <a:pt x="3159954" y="3258952"/>
                  </a:lnTo>
                  <a:cubicBezTo>
                    <a:pt x="3190736" y="3231234"/>
                    <a:pt x="3209680" y="3191911"/>
                    <a:pt x="3211372" y="3149373"/>
                  </a:cubicBezTo>
                  <a:cubicBezTo>
                    <a:pt x="3213627" y="3092655"/>
                    <a:pt x="3184854" y="3039201"/>
                    <a:pt x="3136271" y="3009848"/>
                  </a:cubicBezTo>
                  <a:lnTo>
                    <a:pt x="3097753" y="2998910"/>
                  </a:lnTo>
                  <a:lnTo>
                    <a:pt x="3094333" y="3038842"/>
                  </a:lnTo>
                  <a:cubicBezTo>
                    <a:pt x="3084173" y="3074344"/>
                    <a:pt x="3060345" y="3106431"/>
                    <a:pt x="3025258" y="3126689"/>
                  </a:cubicBezTo>
                  <a:cubicBezTo>
                    <a:pt x="2955084" y="3167204"/>
                    <a:pt x="2866448" y="3145056"/>
                    <a:pt x="2827284" y="3077222"/>
                  </a:cubicBezTo>
                  <a:cubicBezTo>
                    <a:pt x="2788120" y="3009388"/>
                    <a:pt x="2813258" y="2921554"/>
                    <a:pt x="2883432" y="2881039"/>
                  </a:cubicBezTo>
                  <a:lnTo>
                    <a:pt x="2900902" y="2875038"/>
                  </a:lnTo>
                  <a:lnTo>
                    <a:pt x="2900433" y="2874225"/>
                  </a:lnTo>
                  <a:cubicBezTo>
                    <a:pt x="2998434" y="2817644"/>
                    <a:pt x="3119454" y="2818846"/>
                    <a:pt x="3216312" y="2877364"/>
                  </a:cubicBezTo>
                  <a:cubicBezTo>
                    <a:pt x="3313170" y="2935882"/>
                    <a:pt x="3370532" y="3042451"/>
                    <a:pt x="3366036" y="3155523"/>
                  </a:cubicBezTo>
                  <a:cubicBezTo>
                    <a:pt x="3362664" y="3240327"/>
                    <a:pt x="3324897" y="3318722"/>
                    <a:pt x="3263529" y="3373983"/>
                  </a:cubicBezTo>
                  <a:lnTo>
                    <a:pt x="3210029" y="3410460"/>
                  </a:lnTo>
                  <a:lnTo>
                    <a:pt x="3210999" y="3412140"/>
                  </a:lnTo>
                  <a:lnTo>
                    <a:pt x="3202297" y="3415732"/>
                  </a:lnTo>
                  <a:lnTo>
                    <a:pt x="3194697" y="3420914"/>
                  </a:lnTo>
                  <a:lnTo>
                    <a:pt x="3193849" y="3419219"/>
                  </a:lnTo>
                  <a:lnTo>
                    <a:pt x="3101878" y="3457182"/>
                  </a:lnTo>
                  <a:cubicBezTo>
                    <a:pt x="2988731" y="3487172"/>
                    <a:pt x="2866537" y="3472012"/>
                    <a:pt x="2762564" y="3411724"/>
                  </a:cubicBezTo>
                  <a:cubicBezTo>
                    <a:pt x="2623931" y="3331340"/>
                    <a:pt x="2538833" y="3182992"/>
                    <a:pt x="2539429" y="3022743"/>
                  </a:cubicBezTo>
                  <a:cubicBezTo>
                    <a:pt x="2539875" y="2902555"/>
                    <a:pt x="2588473" y="2789421"/>
                    <a:pt x="2671481" y="2706889"/>
                  </a:cubicBezTo>
                  <a:lnTo>
                    <a:pt x="2742251" y="2653071"/>
                  </a:lnTo>
                  <a:lnTo>
                    <a:pt x="2740868" y="2650820"/>
                  </a:lnTo>
                  <a:lnTo>
                    <a:pt x="2754235" y="2643959"/>
                  </a:lnTo>
                  <a:lnTo>
                    <a:pt x="2765448" y="2635431"/>
                  </a:lnTo>
                  <a:lnTo>
                    <a:pt x="2766671" y="2637576"/>
                  </a:lnTo>
                  <a:lnTo>
                    <a:pt x="2834007" y="2603014"/>
                  </a:lnTo>
                  <a:cubicBezTo>
                    <a:pt x="2899354" y="2578667"/>
                    <a:pt x="2970787" y="2569268"/>
                    <a:pt x="3045763" y="2574191"/>
                  </a:cubicBezTo>
                  <a:cubicBezTo>
                    <a:pt x="3139485" y="2580345"/>
                    <a:pt x="3238744" y="2608879"/>
                    <a:pt x="3338577" y="2658575"/>
                  </a:cubicBezTo>
                  <a:lnTo>
                    <a:pt x="3370762" y="2676288"/>
                  </a:lnTo>
                  <a:lnTo>
                    <a:pt x="3368871" y="2619088"/>
                  </a:lnTo>
                  <a:cubicBezTo>
                    <a:pt x="3372687" y="2400127"/>
                    <a:pt x="3443439" y="2221391"/>
                    <a:pt x="3568788" y="2114047"/>
                  </a:cubicBezTo>
                  <a:lnTo>
                    <a:pt x="3630985" y="2069991"/>
                  </a:lnTo>
                  <a:lnTo>
                    <a:pt x="3630749" y="2069603"/>
                  </a:lnTo>
                  <a:lnTo>
                    <a:pt x="3633689" y="2068076"/>
                  </a:lnTo>
                  <a:lnTo>
                    <a:pt x="3635956" y="2066470"/>
                  </a:lnTo>
                  <a:lnTo>
                    <a:pt x="3636147" y="2066799"/>
                  </a:lnTo>
                  <a:lnTo>
                    <a:pt x="3676756" y="2045706"/>
                  </a:lnTo>
                  <a:lnTo>
                    <a:pt x="3674207" y="2043574"/>
                  </a:lnTo>
                  <a:cubicBezTo>
                    <a:pt x="3887839" y="1960860"/>
                    <a:pt x="4015700" y="1823352"/>
                    <a:pt x="4015700" y="1676316"/>
                  </a:cubicBezTo>
                  <a:lnTo>
                    <a:pt x="4020727" y="1676316"/>
                  </a:lnTo>
                  <a:lnTo>
                    <a:pt x="4013874" y="1614618"/>
                  </a:lnTo>
                  <a:cubicBezTo>
                    <a:pt x="3998486" y="1552724"/>
                    <a:pt x="3959039" y="1498412"/>
                    <a:pt x="3902802" y="1464821"/>
                  </a:cubicBezTo>
                  <a:cubicBezTo>
                    <a:pt x="3827818" y="1420035"/>
                    <a:pt x="3734551" y="1418998"/>
                    <a:pt x="3658590" y="1462107"/>
                  </a:cubicBezTo>
                  <a:cubicBezTo>
                    <a:pt x="3601619" y="1494439"/>
                    <a:pt x="3560976" y="1547861"/>
                    <a:pt x="3544215" y="1609398"/>
                  </a:cubicBezTo>
                  <a:lnTo>
                    <a:pt x="3536731" y="1665403"/>
                  </a:lnTo>
                  <a:lnTo>
                    <a:pt x="3540076" y="1665602"/>
                  </a:lnTo>
                  <a:cubicBezTo>
                    <a:pt x="3537323" y="1711737"/>
                    <a:pt x="3559881" y="1755719"/>
                    <a:pt x="3598957" y="1780400"/>
                  </a:cubicBezTo>
                  <a:cubicBezTo>
                    <a:pt x="3638034" y="1805081"/>
                    <a:pt x="3687440" y="1806554"/>
                    <a:pt x="3727917" y="1784246"/>
                  </a:cubicBezTo>
                  <a:lnTo>
                    <a:pt x="3755034" y="1764133"/>
                  </a:lnTo>
                  <a:lnTo>
                    <a:pt x="3724546" y="1742870"/>
                  </a:lnTo>
                  <a:cubicBezTo>
                    <a:pt x="3703649" y="1721252"/>
                    <a:pt x="3690723" y="1691387"/>
                    <a:pt x="3690723" y="1658398"/>
                  </a:cubicBezTo>
                  <a:cubicBezTo>
                    <a:pt x="3690723" y="1592420"/>
                    <a:pt x="3742425" y="1538935"/>
                    <a:pt x="3806203" y="1538936"/>
                  </a:cubicBezTo>
                  <a:cubicBezTo>
                    <a:pt x="3869980" y="1538936"/>
                    <a:pt x="3921683" y="1592421"/>
                    <a:pt x="3921682" y="1658398"/>
                  </a:cubicBezTo>
                  <a:lnTo>
                    <a:pt x="3918802" y="1673160"/>
                  </a:lnTo>
                  <a:lnTo>
                    <a:pt x="3919565" y="1673160"/>
                  </a:lnTo>
                  <a:cubicBezTo>
                    <a:pt x="3919565" y="1765300"/>
                    <a:pt x="3869448" y="1850147"/>
                    <a:pt x="3788752" y="1894621"/>
                  </a:cubicBezTo>
                  <a:cubicBezTo>
                    <a:pt x="3708057" y="1939095"/>
                    <a:pt x="3609556" y="1936158"/>
                    <a:pt x="3531654" y="1886958"/>
                  </a:cubicBezTo>
                  <a:cubicBezTo>
                    <a:pt x="3473227" y="1850054"/>
                    <a:pt x="3433323" y="1791506"/>
                    <a:pt x="3419338" y="1725736"/>
                  </a:cubicBezTo>
                  <a:lnTo>
                    <a:pt x="3415397" y="1673160"/>
                  </a:lnTo>
                  <a:lnTo>
                    <a:pt x="3413819" y="1673160"/>
                  </a:lnTo>
                  <a:lnTo>
                    <a:pt x="3414831" y="1665593"/>
                  </a:lnTo>
                  <a:lnTo>
                    <a:pt x="3414269" y="1658093"/>
                  </a:lnTo>
                  <a:lnTo>
                    <a:pt x="3415821" y="1658186"/>
                  </a:lnTo>
                  <a:lnTo>
                    <a:pt x="3426619" y="1577375"/>
                  </a:lnTo>
                  <a:cubicBezTo>
                    <a:pt x="3451799" y="1484933"/>
                    <a:pt x="3512855" y="1404681"/>
                    <a:pt x="3598437" y="1356111"/>
                  </a:cubicBezTo>
                  <a:cubicBezTo>
                    <a:pt x="3655492" y="1323732"/>
                    <a:pt x="3719047" y="1307933"/>
                    <a:pt x="3782418" y="1308636"/>
                  </a:cubicBezTo>
                  <a:cubicBezTo>
                    <a:pt x="3845788" y="1309341"/>
                    <a:pt x="3908976" y="1326549"/>
                    <a:pt x="3965296" y="1360189"/>
                  </a:cubicBezTo>
                  <a:cubicBezTo>
                    <a:pt x="3993456" y="1377009"/>
                    <a:pt x="4018814" y="1397288"/>
                    <a:pt x="4040966" y="1420294"/>
                  </a:cubicBezTo>
                  <a:lnTo>
                    <a:pt x="4076804" y="1468863"/>
                  </a:lnTo>
                  <a:lnTo>
                    <a:pt x="4078947" y="1426895"/>
                  </a:lnTo>
                  <a:cubicBezTo>
                    <a:pt x="4086387" y="1363104"/>
                    <a:pt x="4106495" y="1296483"/>
                    <a:pt x="4138882" y="1229283"/>
                  </a:cubicBezTo>
                  <a:lnTo>
                    <a:pt x="4142864" y="1221936"/>
                  </a:lnTo>
                  <a:lnTo>
                    <a:pt x="4072388" y="1224496"/>
                  </a:lnTo>
                  <a:cubicBezTo>
                    <a:pt x="4048656" y="1223035"/>
                    <a:pt x="4025032" y="1219255"/>
                    <a:pt x="4001871" y="1213151"/>
                  </a:cubicBezTo>
                  <a:lnTo>
                    <a:pt x="3926488" y="1182098"/>
                  </a:lnTo>
                  <a:lnTo>
                    <a:pt x="3925792" y="1183487"/>
                  </a:lnTo>
                  <a:lnTo>
                    <a:pt x="3919577" y="1179251"/>
                  </a:lnTo>
                  <a:lnTo>
                    <a:pt x="3912520" y="1176343"/>
                  </a:lnTo>
                  <a:lnTo>
                    <a:pt x="3913309" y="1174977"/>
                  </a:lnTo>
                  <a:lnTo>
                    <a:pt x="3869746" y="1145275"/>
                  </a:lnTo>
                  <a:cubicBezTo>
                    <a:pt x="3819780" y="1100280"/>
                    <a:pt x="3789028" y="1036448"/>
                    <a:pt x="3786283" y="967396"/>
                  </a:cubicBezTo>
                  <a:cubicBezTo>
                    <a:pt x="3782622" y="875329"/>
                    <a:pt x="3829327" y="788557"/>
                    <a:pt x="3908192" y="740909"/>
                  </a:cubicBezTo>
                  <a:cubicBezTo>
                    <a:pt x="3987058" y="693262"/>
                    <a:pt x="4085596" y="692284"/>
                    <a:pt x="4165392" y="738354"/>
                  </a:cubicBezTo>
                  <a:lnTo>
                    <a:pt x="4165010" y="739015"/>
                  </a:lnTo>
                  <a:lnTo>
                    <a:pt x="4179235" y="743901"/>
                  </a:lnTo>
                  <a:cubicBezTo>
                    <a:pt x="4236372" y="776890"/>
                    <a:pt x="4256841" y="848408"/>
                    <a:pt x="4224952" y="903641"/>
                  </a:cubicBezTo>
                  <a:cubicBezTo>
                    <a:pt x="4193063" y="958874"/>
                    <a:pt x="4120893" y="976908"/>
                    <a:pt x="4063755" y="943919"/>
                  </a:cubicBezTo>
                  <a:cubicBezTo>
                    <a:pt x="4035186" y="927425"/>
                    <a:pt x="4015784" y="901297"/>
                    <a:pt x="4007512" y="872390"/>
                  </a:cubicBezTo>
                  <a:lnTo>
                    <a:pt x="4004341" y="835355"/>
                  </a:lnTo>
                  <a:lnTo>
                    <a:pt x="3973364" y="848783"/>
                  </a:lnTo>
                  <a:cubicBezTo>
                    <a:pt x="3933807" y="872683"/>
                    <a:pt x="3910379" y="916207"/>
                    <a:pt x="3912215" y="962389"/>
                  </a:cubicBezTo>
                  <a:cubicBezTo>
                    <a:pt x="3914052" y="1008570"/>
                    <a:pt x="3940862" y="1050098"/>
                    <a:pt x="3982192" y="1070781"/>
                  </a:cubicBezTo>
                  <a:lnTo>
                    <a:pt x="3980693" y="1073778"/>
                  </a:lnTo>
                  <a:lnTo>
                    <a:pt x="4032936" y="1095298"/>
                  </a:lnTo>
                  <a:cubicBezTo>
                    <a:pt x="4094610" y="1111551"/>
                    <a:pt x="4161197" y="1103064"/>
                    <a:pt x="4217681" y="1069892"/>
                  </a:cubicBezTo>
                  <a:cubicBezTo>
                    <a:pt x="4292995" y="1025663"/>
                    <a:pt x="4338732" y="944372"/>
                    <a:pt x="4337436" y="857041"/>
                  </a:cubicBezTo>
                  <a:cubicBezTo>
                    <a:pt x="4336465" y="791542"/>
                    <a:pt x="4309152" y="730225"/>
                    <a:pt x="4263244" y="685950"/>
                  </a:cubicBezTo>
                  <a:lnTo>
                    <a:pt x="4213240" y="649166"/>
                  </a:lnTo>
                  <a:lnTo>
                    <a:pt x="4210727" y="653520"/>
                  </a:lnTo>
                  <a:cubicBezTo>
                    <a:pt x="4083389" y="580001"/>
                    <a:pt x="3900371" y="621978"/>
                    <a:pt x="3721921" y="765631"/>
                  </a:cubicBezTo>
                  <a:lnTo>
                    <a:pt x="3720888" y="759716"/>
                  </a:lnTo>
                  <a:lnTo>
                    <a:pt x="3670419" y="784012"/>
                  </a:lnTo>
                  <a:cubicBezTo>
                    <a:pt x="3501860" y="856244"/>
                    <a:pt x="3341405" y="862806"/>
                    <a:pt x="3218076" y="802753"/>
                  </a:cubicBezTo>
                  <a:lnTo>
                    <a:pt x="3165008" y="770579"/>
                  </a:lnTo>
                  <a:lnTo>
                    <a:pt x="3164794" y="770882"/>
                  </a:lnTo>
                  <a:lnTo>
                    <a:pt x="3162700" y="769180"/>
                  </a:lnTo>
                  <a:lnTo>
                    <a:pt x="3160766" y="768008"/>
                  </a:lnTo>
                  <a:lnTo>
                    <a:pt x="3160950" y="767758"/>
                  </a:lnTo>
                  <a:lnTo>
                    <a:pt x="3126960" y="740145"/>
                  </a:lnTo>
                  <a:cubicBezTo>
                    <a:pt x="3091508" y="707174"/>
                    <a:pt x="3063333" y="667784"/>
                    <a:pt x="3043604" y="624540"/>
                  </a:cubicBezTo>
                  <a:cubicBezTo>
                    <a:pt x="3017300" y="566881"/>
                    <a:pt x="3006012" y="502372"/>
                    <a:pt x="3012515" y="437093"/>
                  </a:cubicBezTo>
                  <a:lnTo>
                    <a:pt x="3015501" y="424463"/>
                  </a:lnTo>
                  <a:lnTo>
                    <a:pt x="3007456" y="431695"/>
                  </a:lnTo>
                  <a:cubicBezTo>
                    <a:pt x="2975932" y="295427"/>
                    <a:pt x="2903875" y="206262"/>
                    <a:pt x="2815007" y="193551"/>
                  </a:cubicBezTo>
                  <a:lnTo>
                    <a:pt x="2815442" y="190512"/>
                  </a:lnTo>
                  <a:lnTo>
                    <a:pt x="2777560" y="189321"/>
                  </a:lnTo>
                  <a:cubicBezTo>
                    <a:pt x="2738821" y="193271"/>
                    <a:pt x="2702585" y="212417"/>
                    <a:pt x="2677422" y="243503"/>
                  </a:cubicBezTo>
                  <a:cubicBezTo>
                    <a:pt x="2643871" y="284950"/>
                    <a:pt x="2635182" y="341231"/>
                    <a:pt x="2654669" y="390867"/>
                  </a:cubicBezTo>
                  <a:cubicBezTo>
                    <a:pt x="2669286" y="428094"/>
                    <a:pt x="2698060" y="457277"/>
                    <a:pt x="2733804" y="472727"/>
                  </a:cubicBezTo>
                  <a:lnTo>
                    <a:pt x="2767006" y="482093"/>
                  </a:lnTo>
                  <a:lnTo>
                    <a:pt x="2767416" y="480087"/>
                  </a:lnTo>
                  <a:cubicBezTo>
                    <a:pt x="2795061" y="485740"/>
                    <a:pt x="2823594" y="475908"/>
                    <a:pt x="2841889" y="454424"/>
                  </a:cubicBezTo>
                  <a:cubicBezTo>
                    <a:pt x="2860184" y="432940"/>
                    <a:pt x="2865345" y="403206"/>
                    <a:pt x="2855361" y="376815"/>
                  </a:cubicBezTo>
                  <a:lnTo>
                    <a:pt x="2845550" y="358687"/>
                  </a:lnTo>
                  <a:lnTo>
                    <a:pt x="2830063" y="375275"/>
                  </a:lnTo>
                  <a:cubicBezTo>
                    <a:pt x="2815191" y="386037"/>
                    <a:pt x="2796023" y="391267"/>
                    <a:pt x="2776084" y="388415"/>
                  </a:cubicBezTo>
                  <a:cubicBezTo>
                    <a:pt x="2736209" y="382711"/>
                    <a:pt x="2708352" y="346839"/>
                    <a:pt x="2713866" y="308293"/>
                  </a:cubicBezTo>
                  <a:cubicBezTo>
                    <a:pt x="2719378" y="269747"/>
                    <a:pt x="2756174" y="243121"/>
                    <a:pt x="2796050" y="248825"/>
                  </a:cubicBezTo>
                  <a:lnTo>
                    <a:pt x="2804723" y="251843"/>
                  </a:lnTo>
                  <a:lnTo>
                    <a:pt x="2804789" y="251381"/>
                  </a:lnTo>
                  <a:cubicBezTo>
                    <a:pt x="2860478" y="259346"/>
                    <a:pt x="2907427" y="296971"/>
                    <a:pt x="2927332" y="349588"/>
                  </a:cubicBezTo>
                  <a:cubicBezTo>
                    <a:pt x="2947236" y="402205"/>
                    <a:pt x="2936946" y="461484"/>
                    <a:pt x="2900473" y="504313"/>
                  </a:cubicBezTo>
                  <a:cubicBezTo>
                    <a:pt x="2873118" y="536435"/>
                    <a:pt x="2834283" y="555492"/>
                    <a:pt x="2793323" y="558258"/>
                  </a:cubicBezTo>
                  <a:lnTo>
                    <a:pt x="2761206" y="556095"/>
                  </a:lnTo>
                  <a:lnTo>
                    <a:pt x="2761069" y="557050"/>
                  </a:lnTo>
                  <a:lnTo>
                    <a:pt x="2756583" y="555784"/>
                  </a:lnTo>
                  <a:lnTo>
                    <a:pt x="2752002" y="555475"/>
                  </a:lnTo>
                  <a:lnTo>
                    <a:pt x="2752192" y="554545"/>
                  </a:lnTo>
                  <a:lnTo>
                    <a:pt x="2704285" y="541033"/>
                  </a:lnTo>
                  <a:cubicBezTo>
                    <a:pt x="2650590" y="517824"/>
                    <a:pt x="2607364" y="473984"/>
                    <a:pt x="2585408" y="418061"/>
                  </a:cubicBezTo>
                  <a:cubicBezTo>
                    <a:pt x="2556132" y="343495"/>
                    <a:pt x="2569185" y="258949"/>
                    <a:pt x="2619585" y="196686"/>
                  </a:cubicBezTo>
                  <a:cubicBezTo>
                    <a:pt x="2644785" y="165554"/>
                    <a:pt x="2677379" y="142394"/>
                    <a:pt x="2713551" y="128654"/>
                  </a:cubicBezTo>
                  <a:cubicBezTo>
                    <a:pt x="2740679" y="118350"/>
                    <a:pt x="2769821" y="113345"/>
                    <a:pt x="2799366" y="114250"/>
                  </a:cubicBezTo>
                  <a:lnTo>
                    <a:pt x="2825976" y="116853"/>
                  </a:lnTo>
                  <a:lnTo>
                    <a:pt x="2826004" y="116666"/>
                  </a:lnTo>
                  <a:lnTo>
                    <a:pt x="2827347" y="116987"/>
                  </a:lnTo>
                  <a:lnTo>
                    <a:pt x="2828987" y="117147"/>
                  </a:lnTo>
                  <a:lnTo>
                    <a:pt x="2828949" y="117370"/>
                  </a:lnTo>
                  <a:lnTo>
                    <a:pt x="2865800" y="126184"/>
                  </a:lnTo>
                  <a:cubicBezTo>
                    <a:pt x="2933790" y="149218"/>
                    <a:pt x="2992612" y="205208"/>
                    <a:pt x="3034586" y="286050"/>
                  </a:cubicBezTo>
                  <a:lnTo>
                    <a:pt x="3047879" y="318780"/>
                  </a:lnTo>
                  <a:lnTo>
                    <a:pt x="3079973" y="259464"/>
                  </a:lnTo>
                  <a:cubicBezTo>
                    <a:pt x="3117136" y="208130"/>
                    <a:pt x="3167669" y="166473"/>
                    <a:pt x="3227652" y="139909"/>
                  </a:cubicBezTo>
                  <a:cubicBezTo>
                    <a:pt x="3272641" y="119986"/>
                    <a:pt x="3320342" y="109705"/>
                    <a:pt x="3367954" y="108756"/>
                  </a:cubicBezTo>
                  <a:cubicBezTo>
                    <a:pt x="3415567" y="107807"/>
                    <a:pt x="3463091" y="116189"/>
                    <a:pt x="3507723" y="133592"/>
                  </a:cubicBezTo>
                  <a:lnTo>
                    <a:pt x="3579079" y="173027"/>
                  </a:lnTo>
                  <a:lnTo>
                    <a:pt x="3579929" y="171725"/>
                  </a:lnTo>
                  <a:lnTo>
                    <a:pt x="3585620" y="176642"/>
                  </a:lnTo>
                  <a:lnTo>
                    <a:pt x="3592302" y="180335"/>
                  </a:lnTo>
                  <a:lnTo>
                    <a:pt x="3591363" y="181602"/>
                  </a:lnTo>
                  <a:lnTo>
                    <a:pt x="3631260" y="216070"/>
                  </a:lnTo>
                  <a:lnTo>
                    <a:pt x="3657117" y="251964"/>
                  </a:lnTo>
                  <a:lnTo>
                    <a:pt x="3675180" y="216821"/>
                  </a:lnTo>
                  <a:cubicBezTo>
                    <a:pt x="3699620" y="180337"/>
                    <a:pt x="3738721" y="148360"/>
                    <a:pt x="3787801" y="128612"/>
                  </a:cubicBezTo>
                  <a:cubicBezTo>
                    <a:pt x="3853244" y="102279"/>
                    <a:pt x="3920942" y="103917"/>
                    <a:pt x="3970223" y="128010"/>
                  </a:cubicBezTo>
                  <a:lnTo>
                    <a:pt x="3985104" y="137370"/>
                  </a:lnTo>
                  <a:lnTo>
                    <a:pt x="3980853" y="154430"/>
                  </a:lnTo>
                  <a:cubicBezTo>
                    <a:pt x="3961993" y="205939"/>
                    <a:pt x="3914295" y="254008"/>
                    <a:pt x="3848852" y="280340"/>
                  </a:cubicBezTo>
                  <a:cubicBezTo>
                    <a:pt x="3799771" y="300089"/>
                    <a:pt x="3749420" y="304106"/>
                    <a:pt x="3706522" y="294716"/>
                  </a:cubicBezTo>
                  <a:lnTo>
                    <a:pt x="3672488" y="283024"/>
                  </a:lnTo>
                  <a:lnTo>
                    <a:pt x="3681211" y="302237"/>
                  </a:lnTo>
                  <a:cubicBezTo>
                    <a:pt x="3691956" y="333880"/>
                    <a:pt x="3696493" y="367839"/>
                    <a:pt x="3693925" y="402295"/>
                  </a:cubicBezTo>
                  <a:cubicBezTo>
                    <a:pt x="3687080" y="494181"/>
                    <a:pt x="3630795" y="575070"/>
                    <a:pt x="3547019" y="613427"/>
                  </a:cubicBezTo>
                  <a:cubicBezTo>
                    <a:pt x="3463241" y="651784"/>
                    <a:pt x="3365232" y="641537"/>
                    <a:pt x="3291201" y="586680"/>
                  </a:cubicBezTo>
                  <a:lnTo>
                    <a:pt x="3291655" y="586066"/>
                  </a:lnTo>
                  <a:lnTo>
                    <a:pt x="3278079" y="579592"/>
                  </a:lnTo>
                  <a:cubicBezTo>
                    <a:pt x="3225070" y="540311"/>
                    <a:pt x="3212879" y="466928"/>
                    <a:pt x="3250849" y="415686"/>
                  </a:cubicBezTo>
                  <a:cubicBezTo>
                    <a:pt x="3288820" y="364443"/>
                    <a:pt x="3362574" y="354745"/>
                    <a:pt x="3415584" y="394026"/>
                  </a:cubicBezTo>
                  <a:cubicBezTo>
                    <a:pt x="3442089" y="413665"/>
                    <a:pt x="3458389" y="441832"/>
                    <a:pt x="3463316" y="471492"/>
                  </a:cubicBezTo>
                  <a:lnTo>
                    <a:pt x="3462250" y="508647"/>
                  </a:lnTo>
                  <a:lnTo>
                    <a:pt x="3494554" y="498835"/>
                  </a:lnTo>
                  <a:cubicBezTo>
                    <a:pt x="3536576" y="479594"/>
                    <a:pt x="3564807" y="439021"/>
                    <a:pt x="3568241" y="392931"/>
                  </a:cubicBezTo>
                  <a:cubicBezTo>
                    <a:pt x="3571675" y="346841"/>
                    <a:pt x="3549768" y="302531"/>
                    <a:pt x="3511060" y="277277"/>
                  </a:cubicBezTo>
                  <a:lnTo>
                    <a:pt x="3512892" y="274470"/>
                  </a:lnTo>
                  <a:lnTo>
                    <a:pt x="3463439" y="247140"/>
                  </a:lnTo>
                  <a:cubicBezTo>
                    <a:pt x="3404018" y="223971"/>
                    <a:pt x="3336897" y="224820"/>
                    <a:pt x="3277003" y="251345"/>
                  </a:cubicBezTo>
                  <a:cubicBezTo>
                    <a:pt x="3197143" y="286711"/>
                    <a:pt x="3142448" y="362265"/>
                    <a:pt x="3133789" y="449175"/>
                  </a:cubicBezTo>
                  <a:cubicBezTo>
                    <a:pt x="3127296" y="514357"/>
                    <a:pt x="3147451" y="578386"/>
                    <a:pt x="3188018" y="627600"/>
                  </a:cubicBezTo>
                  <a:lnTo>
                    <a:pt x="3233509" y="669838"/>
                  </a:lnTo>
                  <a:lnTo>
                    <a:pt x="3236501" y="665799"/>
                  </a:lnTo>
                  <a:cubicBezTo>
                    <a:pt x="3339872" y="742397"/>
                    <a:pt x="3495665" y="735998"/>
                    <a:pt x="3662727" y="651203"/>
                  </a:cubicBezTo>
                  <a:lnTo>
                    <a:pt x="3698389" y="630880"/>
                  </a:lnTo>
                  <a:lnTo>
                    <a:pt x="3697975" y="628504"/>
                  </a:lnTo>
                  <a:cubicBezTo>
                    <a:pt x="3856790" y="518731"/>
                    <a:pt x="4019135" y="474517"/>
                    <a:pt x="4156285" y="500107"/>
                  </a:cubicBezTo>
                  <a:lnTo>
                    <a:pt x="4195024" y="510446"/>
                  </a:lnTo>
                  <a:lnTo>
                    <a:pt x="4193237" y="505509"/>
                  </a:lnTo>
                  <a:cubicBezTo>
                    <a:pt x="4161773" y="402203"/>
                    <a:pt x="4161631" y="303926"/>
                    <a:pt x="4193939" y="220295"/>
                  </a:cubicBezTo>
                  <a:lnTo>
                    <a:pt x="4219175" y="169424"/>
                  </a:lnTo>
                  <a:lnTo>
                    <a:pt x="4218883" y="169254"/>
                  </a:lnTo>
                  <a:lnTo>
                    <a:pt x="4220273" y="167213"/>
                  </a:lnTo>
                  <a:lnTo>
                    <a:pt x="4221192" y="165359"/>
                  </a:lnTo>
                  <a:lnTo>
                    <a:pt x="4221434" y="165507"/>
                  </a:lnTo>
                  <a:lnTo>
                    <a:pt x="4243986" y="132385"/>
                  </a:lnTo>
                  <a:cubicBezTo>
                    <a:pt x="4271311" y="97515"/>
                    <a:pt x="4305049" y="68784"/>
                    <a:pt x="4342954" y="47457"/>
                  </a:cubicBezTo>
                  <a:cubicBezTo>
                    <a:pt x="4393493" y="19023"/>
                    <a:pt x="4451438" y="3750"/>
                    <a:pt x="4511458" y="4639"/>
                  </a:cubicBezTo>
                  <a:close/>
                  <a:moveTo>
                    <a:pt x="660663" y="1998"/>
                  </a:moveTo>
                  <a:cubicBezTo>
                    <a:pt x="754804" y="11937"/>
                    <a:pt x="842773" y="58601"/>
                    <a:pt x="903970" y="134116"/>
                  </a:cubicBezTo>
                  <a:cubicBezTo>
                    <a:pt x="949868" y="190752"/>
                    <a:pt x="976771" y="258758"/>
                    <a:pt x="983228" y="328943"/>
                  </a:cubicBezTo>
                  <a:lnTo>
                    <a:pt x="982983" y="370766"/>
                  </a:lnTo>
                  <a:lnTo>
                    <a:pt x="998600" y="415354"/>
                  </a:lnTo>
                  <a:cubicBezTo>
                    <a:pt x="1043241" y="509688"/>
                    <a:pt x="1109560" y="568673"/>
                    <a:pt x="1185896" y="578343"/>
                  </a:cubicBezTo>
                  <a:lnTo>
                    <a:pt x="1185455" y="581823"/>
                  </a:lnTo>
                  <a:lnTo>
                    <a:pt x="1228764" y="582488"/>
                  </a:lnTo>
                  <a:cubicBezTo>
                    <a:pt x="1272957" y="577263"/>
                    <a:pt x="1314011" y="554720"/>
                    <a:pt x="1342194" y="518737"/>
                  </a:cubicBezTo>
                  <a:cubicBezTo>
                    <a:pt x="1379770" y="470759"/>
                    <a:pt x="1388666" y="406290"/>
                    <a:pt x="1365486" y="349929"/>
                  </a:cubicBezTo>
                  <a:cubicBezTo>
                    <a:pt x="1348101" y="307658"/>
                    <a:pt x="1314685" y="274841"/>
                    <a:pt x="1273558" y="257843"/>
                  </a:cubicBezTo>
                  <a:lnTo>
                    <a:pt x="1235447" y="247752"/>
                  </a:lnTo>
                  <a:lnTo>
                    <a:pt x="1235016" y="250050"/>
                  </a:lnTo>
                  <a:cubicBezTo>
                    <a:pt x="1203322" y="244099"/>
                    <a:pt x="1170899" y="255856"/>
                    <a:pt x="1150389" y="280742"/>
                  </a:cubicBezTo>
                  <a:cubicBezTo>
                    <a:pt x="1129878" y="305626"/>
                    <a:pt x="1124526" y="339697"/>
                    <a:pt x="1136419" y="369672"/>
                  </a:cubicBezTo>
                  <a:lnTo>
                    <a:pt x="1147964" y="390206"/>
                  </a:lnTo>
                  <a:lnTo>
                    <a:pt x="1165356" y="370966"/>
                  </a:lnTo>
                  <a:cubicBezTo>
                    <a:pt x="1182152" y="358396"/>
                    <a:pt x="1203959" y="352068"/>
                    <a:pt x="1226794" y="354961"/>
                  </a:cubicBezTo>
                  <a:cubicBezTo>
                    <a:pt x="1272464" y="360745"/>
                    <a:pt x="1304953" y="401224"/>
                    <a:pt x="1299361" y="445372"/>
                  </a:cubicBezTo>
                  <a:cubicBezTo>
                    <a:pt x="1293769" y="489519"/>
                    <a:pt x="1252213" y="520619"/>
                    <a:pt x="1206543" y="514834"/>
                  </a:cubicBezTo>
                  <a:lnTo>
                    <a:pt x="1196577" y="511545"/>
                  </a:lnTo>
                  <a:lnTo>
                    <a:pt x="1196510" y="512073"/>
                  </a:lnTo>
                  <a:cubicBezTo>
                    <a:pt x="1132729" y="503995"/>
                    <a:pt x="1078391" y="461863"/>
                    <a:pt x="1054680" y="402104"/>
                  </a:cubicBezTo>
                  <a:cubicBezTo>
                    <a:pt x="1030969" y="342347"/>
                    <a:pt x="1041640" y="274421"/>
                    <a:pt x="1082530" y="224810"/>
                  </a:cubicBezTo>
                  <a:cubicBezTo>
                    <a:pt x="1113198" y="187602"/>
                    <a:pt x="1157224" y="165115"/>
                    <a:pt x="1203977" y="161201"/>
                  </a:cubicBezTo>
                  <a:lnTo>
                    <a:pt x="1240717" y="163083"/>
                  </a:lnTo>
                  <a:lnTo>
                    <a:pt x="1240855" y="161990"/>
                  </a:lnTo>
                  <a:lnTo>
                    <a:pt x="1246004" y="163354"/>
                  </a:lnTo>
                  <a:lnTo>
                    <a:pt x="1251244" y="163623"/>
                  </a:lnTo>
                  <a:lnTo>
                    <a:pt x="1251045" y="164689"/>
                  </a:lnTo>
                  <a:lnTo>
                    <a:pt x="1306036" y="179249"/>
                  </a:lnTo>
                  <a:cubicBezTo>
                    <a:pt x="1367818" y="204784"/>
                    <a:pt x="1418015" y="254084"/>
                    <a:pt x="1444132" y="317584"/>
                  </a:cubicBezTo>
                  <a:cubicBezTo>
                    <a:pt x="1478953" y="402250"/>
                    <a:pt x="1465591" y="499098"/>
                    <a:pt x="1409142" y="571171"/>
                  </a:cubicBezTo>
                  <a:cubicBezTo>
                    <a:pt x="1380918" y="607207"/>
                    <a:pt x="1344100" y="634271"/>
                    <a:pt x="1303020" y="650635"/>
                  </a:cubicBezTo>
                  <a:cubicBezTo>
                    <a:pt x="1272209" y="662908"/>
                    <a:pt x="1239002" y="669162"/>
                    <a:pt x="1205225" y="668671"/>
                  </a:cubicBezTo>
                  <a:lnTo>
                    <a:pt x="1174770" y="666184"/>
                  </a:lnTo>
                  <a:lnTo>
                    <a:pt x="1174742" y="666399"/>
                  </a:lnTo>
                  <a:lnTo>
                    <a:pt x="1173202" y="666056"/>
                  </a:lnTo>
                  <a:lnTo>
                    <a:pt x="1171325" y="665903"/>
                  </a:lnTo>
                  <a:lnTo>
                    <a:pt x="1171363" y="665648"/>
                  </a:lnTo>
                  <a:lnTo>
                    <a:pt x="1129093" y="656253"/>
                  </a:lnTo>
                  <a:cubicBezTo>
                    <a:pt x="1077018" y="639538"/>
                    <a:pt x="1029328" y="606013"/>
                    <a:pt x="988672" y="558376"/>
                  </a:cubicBezTo>
                  <a:lnTo>
                    <a:pt x="952656" y="505247"/>
                  </a:lnTo>
                  <a:lnTo>
                    <a:pt x="936604" y="539096"/>
                  </a:lnTo>
                  <a:cubicBezTo>
                    <a:pt x="900144" y="595050"/>
                    <a:pt x="842244" y="635050"/>
                    <a:pt x="774911" y="648372"/>
                  </a:cubicBezTo>
                  <a:cubicBezTo>
                    <a:pt x="685134" y="666136"/>
                    <a:pt x="592802" y="633662"/>
                    <a:pt x="533911" y="563611"/>
                  </a:cubicBezTo>
                  <a:cubicBezTo>
                    <a:pt x="475018" y="493560"/>
                    <a:pt x="458890" y="397021"/>
                    <a:pt x="491813" y="311632"/>
                  </a:cubicBezTo>
                  <a:lnTo>
                    <a:pt x="492522" y="311905"/>
                  </a:lnTo>
                  <a:lnTo>
                    <a:pt x="495127" y="297195"/>
                  </a:lnTo>
                  <a:cubicBezTo>
                    <a:pt x="518701" y="236052"/>
                    <a:pt x="585726" y="204960"/>
                    <a:pt x="644832" y="227749"/>
                  </a:cubicBezTo>
                  <a:cubicBezTo>
                    <a:pt x="703936" y="250537"/>
                    <a:pt x="732739" y="318578"/>
                    <a:pt x="709165" y="379721"/>
                  </a:cubicBezTo>
                  <a:cubicBezTo>
                    <a:pt x="697377" y="410291"/>
                    <a:pt x="674727" y="433350"/>
                    <a:pt x="647636" y="445917"/>
                  </a:cubicBezTo>
                  <a:lnTo>
                    <a:pt x="611784" y="454730"/>
                  </a:lnTo>
                  <a:lnTo>
                    <a:pt x="629728" y="483058"/>
                  </a:lnTo>
                  <a:cubicBezTo>
                    <a:pt x="659267" y="518195"/>
                    <a:pt x="705582" y="534485"/>
                    <a:pt x="750613" y="525574"/>
                  </a:cubicBezTo>
                  <a:cubicBezTo>
                    <a:pt x="784387" y="518891"/>
                    <a:pt x="813431" y="498827"/>
                    <a:pt x="831719" y="470761"/>
                  </a:cubicBezTo>
                  <a:lnTo>
                    <a:pt x="843603" y="445703"/>
                  </a:lnTo>
                  <a:lnTo>
                    <a:pt x="857824" y="386526"/>
                  </a:lnTo>
                  <a:cubicBezTo>
                    <a:pt x="864211" y="325047"/>
                    <a:pt x="846302" y="262542"/>
                    <a:pt x="806344" y="213235"/>
                  </a:cubicBezTo>
                  <a:cubicBezTo>
                    <a:pt x="753066" y="147494"/>
                    <a:pt x="668712" y="115240"/>
                    <a:pt x="585164" y="128664"/>
                  </a:cubicBezTo>
                  <a:cubicBezTo>
                    <a:pt x="522501" y="138733"/>
                    <a:pt x="467459" y="173343"/>
                    <a:pt x="431198" y="223399"/>
                  </a:cubicBezTo>
                  <a:lnTo>
                    <a:pt x="406778" y="268683"/>
                  </a:lnTo>
                  <a:lnTo>
                    <a:pt x="390123" y="318901"/>
                  </a:lnTo>
                  <a:cubicBezTo>
                    <a:pt x="366687" y="429587"/>
                    <a:pt x="415423" y="559583"/>
                    <a:pt x="526281" y="682080"/>
                  </a:cubicBezTo>
                  <a:lnTo>
                    <a:pt x="582331" y="738077"/>
                  </a:lnTo>
                  <a:lnTo>
                    <a:pt x="693689" y="741107"/>
                  </a:lnTo>
                  <a:cubicBezTo>
                    <a:pt x="829922" y="752087"/>
                    <a:pt x="970147" y="786714"/>
                    <a:pt x="1102644" y="841470"/>
                  </a:cubicBezTo>
                  <a:lnTo>
                    <a:pt x="1159798" y="868542"/>
                  </a:lnTo>
                  <a:lnTo>
                    <a:pt x="1177985" y="804044"/>
                  </a:lnTo>
                  <a:cubicBezTo>
                    <a:pt x="1189022" y="777527"/>
                    <a:pt x="1203023" y="753165"/>
                    <a:pt x="1219927" y="731316"/>
                  </a:cubicBezTo>
                  <a:lnTo>
                    <a:pt x="1254015" y="694750"/>
                  </a:lnTo>
                  <a:lnTo>
                    <a:pt x="1253813" y="694532"/>
                  </a:lnTo>
                  <a:lnTo>
                    <a:pt x="1255498" y="693161"/>
                  </a:lnTo>
                  <a:lnTo>
                    <a:pt x="1256740" y="691828"/>
                  </a:lnTo>
                  <a:lnTo>
                    <a:pt x="1256907" y="692013"/>
                  </a:lnTo>
                  <a:lnTo>
                    <a:pt x="1284267" y="669745"/>
                  </a:lnTo>
                  <a:cubicBezTo>
                    <a:pt x="1316090" y="647202"/>
                    <a:pt x="1351781" y="631452"/>
                    <a:pt x="1389124" y="622997"/>
                  </a:cubicBezTo>
                  <a:cubicBezTo>
                    <a:pt x="1438915" y="611724"/>
                    <a:pt x="1491636" y="613419"/>
                    <a:pt x="1542048" y="629268"/>
                  </a:cubicBezTo>
                  <a:cubicBezTo>
                    <a:pt x="1642871" y="660970"/>
                    <a:pt x="1718880" y="744407"/>
                    <a:pt x="1741072" y="847742"/>
                  </a:cubicBezTo>
                  <a:cubicBezTo>
                    <a:pt x="1749395" y="886491"/>
                    <a:pt x="1749667" y="925797"/>
                    <a:pt x="1742596" y="963501"/>
                  </a:cubicBezTo>
                  <a:cubicBezTo>
                    <a:pt x="1735524" y="1001204"/>
                    <a:pt x="1721108" y="1037304"/>
                    <a:pt x="1700052" y="1069643"/>
                  </a:cubicBezTo>
                  <a:lnTo>
                    <a:pt x="1657234" y="1119439"/>
                  </a:lnTo>
                  <a:lnTo>
                    <a:pt x="1658121" y="1120322"/>
                  </a:lnTo>
                  <a:lnTo>
                    <a:pt x="1653309" y="1124003"/>
                  </a:lnTo>
                  <a:lnTo>
                    <a:pt x="1649299" y="1128666"/>
                  </a:lnTo>
                  <a:lnTo>
                    <a:pt x="1648453" y="1127717"/>
                  </a:lnTo>
                  <a:lnTo>
                    <a:pt x="1614719" y="1153518"/>
                  </a:lnTo>
                  <a:cubicBezTo>
                    <a:pt x="1567667" y="1180348"/>
                    <a:pt x="1511071" y="1187718"/>
                    <a:pt x="1457572" y="1172349"/>
                  </a:cubicBezTo>
                  <a:cubicBezTo>
                    <a:pt x="1386235" y="1151859"/>
                    <a:pt x="1331689" y="1094186"/>
                    <a:pt x="1315202" y="1021819"/>
                  </a:cubicBezTo>
                  <a:cubicBezTo>
                    <a:pt x="1298713" y="949451"/>
                    <a:pt x="1322893" y="873844"/>
                    <a:pt x="1378312" y="824473"/>
                  </a:cubicBezTo>
                  <a:lnTo>
                    <a:pt x="1378721" y="824932"/>
                  </a:lnTo>
                  <a:lnTo>
                    <a:pt x="1386057" y="815289"/>
                  </a:lnTo>
                  <a:cubicBezTo>
                    <a:pt x="1425741" y="779936"/>
                    <a:pt x="1485610" y="782377"/>
                    <a:pt x="1519783" y="820737"/>
                  </a:cubicBezTo>
                  <a:cubicBezTo>
                    <a:pt x="1553956" y="859098"/>
                    <a:pt x="1549491" y="918853"/>
                    <a:pt x="1509807" y="954207"/>
                  </a:cubicBezTo>
                  <a:cubicBezTo>
                    <a:pt x="1489965" y="971882"/>
                    <a:pt x="1465079" y="980110"/>
                    <a:pt x="1440879" y="979124"/>
                  </a:cubicBezTo>
                  <a:lnTo>
                    <a:pt x="1411754" y="972180"/>
                  </a:lnTo>
                  <a:lnTo>
                    <a:pt x="1414186" y="999267"/>
                  </a:lnTo>
                  <a:cubicBezTo>
                    <a:pt x="1422458" y="1035566"/>
                    <a:pt x="1449817" y="1064494"/>
                    <a:pt x="1485597" y="1074772"/>
                  </a:cubicBezTo>
                  <a:cubicBezTo>
                    <a:pt x="1521379" y="1085050"/>
                    <a:pt x="1559920" y="1075052"/>
                    <a:pt x="1586194" y="1048675"/>
                  </a:cubicBezTo>
                  <a:lnTo>
                    <a:pt x="1588106" y="1050582"/>
                  </a:lnTo>
                  <a:lnTo>
                    <a:pt x="1617781" y="1016071"/>
                  </a:lnTo>
                  <a:cubicBezTo>
                    <a:pt x="1645813" y="973016"/>
                    <a:pt x="1656167" y="919945"/>
                    <a:pt x="1645088" y="868356"/>
                  </a:cubicBezTo>
                  <a:cubicBezTo>
                    <a:pt x="1630315" y="799568"/>
                    <a:pt x="1579717" y="744025"/>
                    <a:pt x="1512600" y="722923"/>
                  </a:cubicBezTo>
                  <a:cubicBezTo>
                    <a:pt x="1462267" y="707096"/>
                    <a:pt x="1408464" y="712473"/>
                    <a:pt x="1362990" y="736381"/>
                  </a:cubicBezTo>
                  <a:lnTo>
                    <a:pt x="1322209" y="765317"/>
                  </a:lnTo>
                  <a:lnTo>
                    <a:pt x="1324903" y="768341"/>
                  </a:lnTo>
                  <a:cubicBezTo>
                    <a:pt x="1247518" y="837279"/>
                    <a:pt x="1226976" y="961189"/>
                    <a:pt x="1266406" y="1106862"/>
                  </a:cubicBezTo>
                  <a:lnTo>
                    <a:pt x="1276575" y="1138325"/>
                  </a:lnTo>
                  <a:lnTo>
                    <a:pt x="1278517" y="1138387"/>
                  </a:lnTo>
                  <a:cubicBezTo>
                    <a:pt x="1347640" y="1302129"/>
                    <a:pt x="1348477" y="1455439"/>
                    <a:pt x="1283079" y="1563468"/>
                  </a:cubicBezTo>
                  <a:lnTo>
                    <a:pt x="1253376" y="1603678"/>
                  </a:lnTo>
                  <a:lnTo>
                    <a:pt x="1253602" y="1603871"/>
                  </a:lnTo>
                  <a:lnTo>
                    <a:pt x="1252083" y="1605425"/>
                  </a:lnTo>
                  <a:lnTo>
                    <a:pt x="1251001" y="1606892"/>
                  </a:lnTo>
                  <a:lnTo>
                    <a:pt x="1250815" y="1606725"/>
                  </a:lnTo>
                  <a:lnTo>
                    <a:pt x="1226169" y="1631965"/>
                  </a:lnTo>
                  <a:cubicBezTo>
                    <a:pt x="1197119" y="1657985"/>
                    <a:pt x="1163454" y="1677696"/>
                    <a:pt x="1127317" y="1690348"/>
                  </a:cubicBezTo>
                  <a:cubicBezTo>
                    <a:pt x="1079134" y="1707217"/>
                    <a:pt x="1026558" y="1711538"/>
                    <a:pt x="974671" y="1701531"/>
                  </a:cubicBezTo>
                  <a:cubicBezTo>
                    <a:pt x="948726" y="1696527"/>
                    <a:pt x="923954" y="1688135"/>
                    <a:pt x="900862" y="1676795"/>
                  </a:cubicBezTo>
                  <a:lnTo>
                    <a:pt x="870384" y="1656512"/>
                  </a:lnTo>
                  <a:lnTo>
                    <a:pt x="866179" y="1693280"/>
                  </a:lnTo>
                  <a:cubicBezTo>
                    <a:pt x="858037" y="1806051"/>
                    <a:pt x="863970" y="1919500"/>
                    <a:pt x="883890" y="2025531"/>
                  </a:cubicBezTo>
                  <a:cubicBezTo>
                    <a:pt x="933372" y="2288926"/>
                    <a:pt x="1061945" y="2471943"/>
                    <a:pt x="1217005" y="2510068"/>
                  </a:cubicBezTo>
                  <a:lnTo>
                    <a:pt x="1277242" y="2516524"/>
                  </a:lnTo>
                  <a:lnTo>
                    <a:pt x="1328310" y="2512778"/>
                  </a:lnTo>
                  <a:cubicBezTo>
                    <a:pt x="1388818" y="2500160"/>
                    <a:pt x="1442913" y="2464086"/>
                    <a:pt x="1477727" y="2411022"/>
                  </a:cubicBezTo>
                  <a:cubicBezTo>
                    <a:pt x="1524140" y="2340270"/>
                    <a:pt x="1529205" y="2250104"/>
                    <a:pt x="1491001" y="2174599"/>
                  </a:cubicBezTo>
                  <a:cubicBezTo>
                    <a:pt x="1462355" y="2117969"/>
                    <a:pt x="1412641" y="2076064"/>
                    <a:pt x="1353927" y="2056748"/>
                  </a:cubicBezTo>
                  <a:lnTo>
                    <a:pt x="1294099" y="2045523"/>
                  </a:lnTo>
                  <a:lnTo>
                    <a:pt x="1266381" y="2046119"/>
                  </a:lnTo>
                  <a:cubicBezTo>
                    <a:pt x="1233289" y="2051330"/>
                    <a:pt x="1203102" y="2069627"/>
                    <a:pt x="1183192" y="2097715"/>
                  </a:cubicBezTo>
                  <a:cubicBezTo>
                    <a:pt x="1156644" y="2135164"/>
                    <a:pt x="1152568" y="2184090"/>
                    <a:pt x="1172551" y="2225416"/>
                  </a:cubicBezTo>
                  <a:lnTo>
                    <a:pt x="1191064" y="2253377"/>
                  </a:lnTo>
                  <a:lnTo>
                    <a:pt x="1213768" y="2224264"/>
                  </a:lnTo>
                  <a:cubicBezTo>
                    <a:pt x="1236316" y="2204682"/>
                    <a:pt x="1266621" y="2193444"/>
                    <a:pt x="1299339" y="2195190"/>
                  </a:cubicBezTo>
                  <a:cubicBezTo>
                    <a:pt x="1364776" y="2198682"/>
                    <a:pt x="1415087" y="2252793"/>
                    <a:pt x="1411710" y="2316049"/>
                  </a:cubicBezTo>
                  <a:cubicBezTo>
                    <a:pt x="1408333" y="2379305"/>
                    <a:pt x="1352549" y="2427752"/>
                    <a:pt x="1287112" y="2424260"/>
                  </a:cubicBezTo>
                  <a:lnTo>
                    <a:pt x="1272623" y="2420621"/>
                  </a:lnTo>
                  <a:lnTo>
                    <a:pt x="1272582" y="2421377"/>
                  </a:lnTo>
                  <a:cubicBezTo>
                    <a:pt x="1181195" y="2416501"/>
                    <a:pt x="1099696" y="2362301"/>
                    <a:pt x="1059855" y="2279910"/>
                  </a:cubicBezTo>
                  <a:cubicBezTo>
                    <a:pt x="1020016" y="2197520"/>
                    <a:pt x="1028145" y="2099981"/>
                    <a:pt x="1081070" y="2025321"/>
                  </a:cubicBezTo>
                  <a:cubicBezTo>
                    <a:pt x="1120764" y="1969325"/>
                    <a:pt x="1180945" y="1932847"/>
                    <a:pt x="1246917" y="1922460"/>
                  </a:cubicBezTo>
                  <a:lnTo>
                    <a:pt x="1299273" y="1921334"/>
                  </a:lnTo>
                  <a:lnTo>
                    <a:pt x="1299358" y="1919769"/>
                  </a:lnTo>
                  <a:lnTo>
                    <a:pt x="1306836" y="1921172"/>
                  </a:lnTo>
                  <a:lnTo>
                    <a:pt x="1314275" y="1921012"/>
                  </a:lnTo>
                  <a:lnTo>
                    <a:pt x="1314103" y="1922536"/>
                  </a:lnTo>
                  <a:lnTo>
                    <a:pt x="1393191" y="1937374"/>
                  </a:lnTo>
                  <a:cubicBezTo>
                    <a:pt x="1483114" y="1966957"/>
                    <a:pt x="1559246" y="2031136"/>
                    <a:pt x="1603128" y="2117866"/>
                  </a:cubicBezTo>
                  <a:cubicBezTo>
                    <a:pt x="1661638" y="2233504"/>
                    <a:pt x="1653881" y="2371597"/>
                    <a:pt x="1582788" y="2479956"/>
                  </a:cubicBezTo>
                  <a:cubicBezTo>
                    <a:pt x="1529468" y="2561225"/>
                    <a:pt x="1446628" y="2616472"/>
                    <a:pt x="1353957" y="2635799"/>
                  </a:cubicBezTo>
                  <a:lnTo>
                    <a:pt x="1281612" y="2641107"/>
                  </a:lnTo>
                  <a:lnTo>
                    <a:pt x="1281556" y="2643205"/>
                  </a:lnTo>
                  <a:lnTo>
                    <a:pt x="1269805" y="2641973"/>
                  </a:lnTo>
                  <a:lnTo>
                    <a:pt x="1258742" y="2642785"/>
                  </a:lnTo>
                  <a:lnTo>
                    <a:pt x="1258857" y="2640826"/>
                  </a:lnTo>
                  <a:lnTo>
                    <a:pt x="1197407" y="2634387"/>
                  </a:lnTo>
                  <a:cubicBezTo>
                    <a:pt x="1077134" y="2607255"/>
                    <a:pt x="968686" y="2518904"/>
                    <a:pt x="887183" y="2385472"/>
                  </a:cubicBezTo>
                  <a:lnTo>
                    <a:pt x="866803" y="2347287"/>
                  </a:lnTo>
                  <a:lnTo>
                    <a:pt x="839741" y="2391765"/>
                  </a:lnTo>
                  <a:cubicBezTo>
                    <a:pt x="734534" y="2545517"/>
                    <a:pt x="599035" y="2635464"/>
                    <a:pt x="459400" y="2644248"/>
                  </a:cubicBezTo>
                  <a:lnTo>
                    <a:pt x="416674" y="2642751"/>
                  </a:lnTo>
                  <a:lnTo>
                    <a:pt x="416596" y="2644380"/>
                  </a:lnTo>
                  <a:lnTo>
                    <a:pt x="405502" y="2642360"/>
                  </a:lnTo>
                  <a:lnTo>
                    <a:pt x="389359" y="2641794"/>
                  </a:lnTo>
                  <a:lnTo>
                    <a:pt x="389558" y="2639456"/>
                  </a:lnTo>
                  <a:lnTo>
                    <a:pt x="322459" y="2627232"/>
                  </a:lnTo>
                  <a:lnTo>
                    <a:pt x="266334" y="2602792"/>
                  </a:lnTo>
                  <a:lnTo>
                    <a:pt x="268603" y="2634566"/>
                  </a:lnTo>
                  <a:cubicBezTo>
                    <a:pt x="267069" y="2669276"/>
                    <a:pt x="253770" y="2706962"/>
                    <a:pt x="228699" y="2740480"/>
                  </a:cubicBezTo>
                  <a:cubicBezTo>
                    <a:pt x="195271" y="2785172"/>
                    <a:pt x="148826" y="2811880"/>
                    <a:pt x="105606" y="2815838"/>
                  </a:cubicBezTo>
                  <a:lnTo>
                    <a:pt x="91700" y="2815623"/>
                  </a:lnTo>
                  <a:lnTo>
                    <a:pt x="87564" y="2802343"/>
                  </a:lnTo>
                  <a:cubicBezTo>
                    <a:pt x="79152" y="2759766"/>
                    <a:pt x="91652" y="2707668"/>
                    <a:pt x="125080" y="2662975"/>
                  </a:cubicBezTo>
                  <a:cubicBezTo>
                    <a:pt x="150151" y="2629457"/>
                    <a:pt x="182544" y="2606054"/>
                    <a:pt x="215407" y="2594777"/>
                  </a:cubicBezTo>
                  <a:lnTo>
                    <a:pt x="242869" y="2588777"/>
                  </a:lnTo>
                  <a:lnTo>
                    <a:pt x="199646" y="2558829"/>
                  </a:lnTo>
                  <a:cubicBezTo>
                    <a:pt x="163682" y="2528327"/>
                    <a:pt x="133467" y="2490627"/>
                    <a:pt x="111333" y="2447233"/>
                  </a:cubicBezTo>
                  <a:cubicBezTo>
                    <a:pt x="52310" y="2331518"/>
                    <a:pt x="59799" y="2193051"/>
                    <a:pt x="130955" y="2084374"/>
                  </a:cubicBezTo>
                  <a:cubicBezTo>
                    <a:pt x="184322" y="2002867"/>
                    <a:pt x="267369" y="1947485"/>
                    <a:pt x="360260" y="1928190"/>
                  </a:cubicBezTo>
                  <a:lnTo>
                    <a:pt x="438223" y="1922556"/>
                  </a:lnTo>
                  <a:lnTo>
                    <a:pt x="438213" y="1920797"/>
                  </a:lnTo>
                  <a:lnTo>
                    <a:pt x="446960" y="1921925"/>
                  </a:lnTo>
                  <a:lnTo>
                    <a:pt x="455697" y="1921293"/>
                  </a:lnTo>
                  <a:lnTo>
                    <a:pt x="455591" y="1923036"/>
                  </a:lnTo>
                  <a:lnTo>
                    <a:pt x="505034" y="1929407"/>
                  </a:lnTo>
                  <a:cubicBezTo>
                    <a:pt x="569527" y="1946758"/>
                    <a:pt x="625482" y="1989435"/>
                    <a:pt x="658991" y="2049338"/>
                  </a:cubicBezTo>
                  <a:cubicBezTo>
                    <a:pt x="703668" y="2129209"/>
                    <a:pt x="701366" y="2227058"/>
                    <a:pt x="652983" y="2304740"/>
                  </a:cubicBezTo>
                  <a:cubicBezTo>
                    <a:pt x="604598" y="2382421"/>
                    <a:pt x="517791" y="2427635"/>
                    <a:pt x="426403" y="2422758"/>
                  </a:cubicBezTo>
                  <a:lnTo>
                    <a:pt x="426444" y="2422000"/>
                  </a:lnTo>
                  <a:lnTo>
                    <a:pt x="411649" y="2424075"/>
                  </a:lnTo>
                  <a:cubicBezTo>
                    <a:pt x="346211" y="2420583"/>
                    <a:pt x="295901" y="2366472"/>
                    <a:pt x="299278" y="2303216"/>
                  </a:cubicBezTo>
                  <a:cubicBezTo>
                    <a:pt x="302654" y="2239960"/>
                    <a:pt x="358439" y="2191513"/>
                    <a:pt x="423876" y="2195005"/>
                  </a:cubicBezTo>
                  <a:cubicBezTo>
                    <a:pt x="456595" y="2196752"/>
                    <a:pt x="485532" y="2211153"/>
                    <a:pt x="505867" y="2233025"/>
                  </a:cubicBezTo>
                  <a:lnTo>
                    <a:pt x="525344" y="2264389"/>
                  </a:lnTo>
                  <a:lnTo>
                    <a:pt x="546728" y="2238559"/>
                  </a:lnTo>
                  <a:cubicBezTo>
                    <a:pt x="570997" y="2199594"/>
                    <a:pt x="572151" y="2150512"/>
                    <a:pt x="549741" y="2110450"/>
                  </a:cubicBezTo>
                  <a:cubicBezTo>
                    <a:pt x="532933" y="2080402"/>
                    <a:pt x="504866" y="2058996"/>
                    <a:pt x="472517" y="2050292"/>
                  </a:cubicBezTo>
                  <a:lnTo>
                    <a:pt x="446025" y="2046879"/>
                  </a:lnTo>
                  <a:lnTo>
                    <a:pt x="385810" y="2051230"/>
                  </a:lnTo>
                  <a:cubicBezTo>
                    <a:pt x="325158" y="2063828"/>
                    <a:pt x="270932" y="2099989"/>
                    <a:pt x="236087" y="2153208"/>
                  </a:cubicBezTo>
                  <a:cubicBezTo>
                    <a:pt x="189627" y="2224168"/>
                    <a:pt x="184738" y="2314578"/>
                    <a:pt x="223276" y="2390134"/>
                  </a:cubicBezTo>
                  <a:cubicBezTo>
                    <a:pt x="252180" y="2446799"/>
                    <a:pt x="302189" y="2488597"/>
                    <a:pt x="361129" y="2507662"/>
                  </a:cubicBezTo>
                  <a:lnTo>
                    <a:pt x="407084" y="2516033"/>
                  </a:lnTo>
                  <a:lnTo>
                    <a:pt x="457565" y="2517871"/>
                  </a:lnTo>
                  <a:cubicBezTo>
                    <a:pt x="572170" y="2508947"/>
                    <a:pt x="683296" y="2422394"/>
                    <a:pt x="767205" y="2276704"/>
                  </a:cubicBezTo>
                  <a:lnTo>
                    <a:pt x="803536" y="2205386"/>
                  </a:lnTo>
                  <a:lnTo>
                    <a:pt x="803280" y="2204749"/>
                  </a:lnTo>
                  <a:cubicBezTo>
                    <a:pt x="791775" y="2171366"/>
                    <a:pt x="781588" y="2136438"/>
                    <a:pt x="772843" y="2100094"/>
                  </a:cubicBezTo>
                  <a:cubicBezTo>
                    <a:pt x="762146" y="2055642"/>
                    <a:pt x="753829" y="2009935"/>
                    <a:pt x="747903" y="1963434"/>
                  </a:cubicBezTo>
                  <a:lnTo>
                    <a:pt x="739655" y="1853328"/>
                  </a:lnTo>
                  <a:lnTo>
                    <a:pt x="729500" y="1856848"/>
                  </a:lnTo>
                  <a:cubicBezTo>
                    <a:pt x="687213" y="1866612"/>
                    <a:pt x="634743" y="1855778"/>
                    <a:pt x="589009" y="1823791"/>
                  </a:cubicBezTo>
                  <a:cubicBezTo>
                    <a:pt x="543274" y="1791803"/>
                    <a:pt x="515101" y="1746232"/>
                    <a:pt x="509768" y="1703160"/>
                  </a:cubicBezTo>
                  <a:lnTo>
                    <a:pt x="509540" y="1689254"/>
                  </a:lnTo>
                  <a:lnTo>
                    <a:pt x="522682" y="1684697"/>
                  </a:lnTo>
                  <a:cubicBezTo>
                    <a:pt x="564970" y="1674934"/>
                    <a:pt x="617439" y="1685767"/>
                    <a:pt x="663173" y="1717755"/>
                  </a:cubicBezTo>
                  <a:cubicBezTo>
                    <a:pt x="697474" y="1741746"/>
                    <a:pt x="721897" y="1773378"/>
                    <a:pt x="734214" y="1805864"/>
                  </a:cubicBezTo>
                  <a:lnTo>
                    <a:pt x="737401" y="1818503"/>
                  </a:lnTo>
                  <a:lnTo>
                    <a:pt x="741125" y="1678550"/>
                  </a:lnTo>
                  <a:cubicBezTo>
                    <a:pt x="744805" y="1630702"/>
                    <a:pt x="750899" y="1582974"/>
                    <a:pt x="759416" y="1535829"/>
                  </a:cubicBezTo>
                  <a:lnTo>
                    <a:pt x="767783" y="1538991"/>
                  </a:lnTo>
                  <a:lnTo>
                    <a:pt x="752063" y="1507143"/>
                  </a:lnTo>
                  <a:cubicBezTo>
                    <a:pt x="726702" y="1432042"/>
                    <a:pt x="733078" y="1351066"/>
                    <a:pt x="767549" y="1282013"/>
                  </a:cubicBezTo>
                  <a:lnTo>
                    <a:pt x="804419" y="1227667"/>
                  </a:lnTo>
                  <a:lnTo>
                    <a:pt x="803437" y="1226890"/>
                  </a:lnTo>
                  <a:lnTo>
                    <a:pt x="807798" y="1222686"/>
                  </a:lnTo>
                  <a:lnTo>
                    <a:pt x="811250" y="1217597"/>
                  </a:lnTo>
                  <a:lnTo>
                    <a:pt x="812200" y="1218443"/>
                  </a:lnTo>
                  <a:lnTo>
                    <a:pt x="842776" y="1188968"/>
                  </a:lnTo>
                  <a:cubicBezTo>
                    <a:pt x="886468" y="1156955"/>
                    <a:pt x="941856" y="1143189"/>
                    <a:pt x="996762" y="1152364"/>
                  </a:cubicBezTo>
                  <a:cubicBezTo>
                    <a:pt x="1069968" y="1164599"/>
                    <a:pt x="1130725" y="1215685"/>
                    <a:pt x="1155346" y="1285704"/>
                  </a:cubicBezTo>
                  <a:cubicBezTo>
                    <a:pt x="1179968" y="1355724"/>
                    <a:pt x="1164553" y="1433592"/>
                    <a:pt x="1115117" y="1488953"/>
                  </a:cubicBezTo>
                  <a:lnTo>
                    <a:pt x="1114658" y="1488544"/>
                  </a:lnTo>
                  <a:lnTo>
                    <a:pt x="1108468" y="1498958"/>
                  </a:lnTo>
                  <a:cubicBezTo>
                    <a:pt x="1073068" y="1538599"/>
                    <a:pt x="1013308" y="1542993"/>
                    <a:pt x="974988" y="1508773"/>
                  </a:cubicBezTo>
                  <a:cubicBezTo>
                    <a:pt x="936668" y="1474555"/>
                    <a:pt x="934302" y="1414679"/>
                    <a:pt x="969701" y="1375038"/>
                  </a:cubicBezTo>
                  <a:cubicBezTo>
                    <a:pt x="987402" y="1355217"/>
                    <a:pt x="1011191" y="1344209"/>
                    <a:pt x="1035347" y="1342433"/>
                  </a:cubicBezTo>
                  <a:lnTo>
                    <a:pt x="1065073" y="1346015"/>
                  </a:lnTo>
                  <a:lnTo>
                    <a:pt x="1059572" y="1319381"/>
                  </a:lnTo>
                  <a:cubicBezTo>
                    <a:pt x="1047222" y="1284260"/>
                    <a:pt x="1016746" y="1258636"/>
                    <a:pt x="980026" y="1252499"/>
                  </a:cubicBezTo>
                  <a:cubicBezTo>
                    <a:pt x="943305" y="1246361"/>
                    <a:pt x="906154" y="1260683"/>
                    <a:pt x="883055" y="1289880"/>
                  </a:cubicBezTo>
                  <a:lnTo>
                    <a:pt x="880938" y="1288205"/>
                  </a:lnTo>
                  <a:lnTo>
                    <a:pt x="855386" y="1325870"/>
                  </a:lnTo>
                  <a:cubicBezTo>
                    <a:pt x="832438" y="1371837"/>
                    <a:pt x="828194" y="1425741"/>
                    <a:pt x="845076" y="1475733"/>
                  </a:cubicBezTo>
                  <a:cubicBezTo>
                    <a:pt x="867585" y="1542390"/>
                    <a:pt x="924179" y="1591810"/>
                    <a:pt x="993261" y="1605133"/>
                  </a:cubicBezTo>
                  <a:cubicBezTo>
                    <a:pt x="1045074" y="1615125"/>
                    <a:pt x="1097914" y="1603658"/>
                    <a:pt x="1140370" y="1574727"/>
                  </a:cubicBezTo>
                  <a:lnTo>
                    <a:pt x="1177591" y="1541335"/>
                  </a:lnTo>
                  <a:lnTo>
                    <a:pt x="1174570" y="1538637"/>
                  </a:lnTo>
                  <a:cubicBezTo>
                    <a:pt x="1253462" y="1450293"/>
                    <a:pt x="1250420" y="1299070"/>
                    <a:pt x="1166445" y="1134749"/>
                  </a:cubicBezTo>
                  <a:lnTo>
                    <a:pt x="1171279" y="1134905"/>
                  </a:lnTo>
                  <a:lnTo>
                    <a:pt x="1160409" y="1091114"/>
                  </a:lnTo>
                  <a:lnTo>
                    <a:pt x="1149681" y="1001423"/>
                  </a:lnTo>
                  <a:lnTo>
                    <a:pt x="1049821" y="955778"/>
                  </a:lnTo>
                  <a:cubicBezTo>
                    <a:pt x="945575" y="913278"/>
                    <a:pt x="836348" y="883833"/>
                    <a:pt x="729772" y="869837"/>
                  </a:cubicBezTo>
                  <a:cubicBezTo>
                    <a:pt x="466015" y="835202"/>
                    <a:pt x="252824" y="899030"/>
                    <a:pt x="166614" y="1032422"/>
                  </a:cubicBezTo>
                  <a:lnTo>
                    <a:pt x="140030" y="1088753"/>
                  </a:lnTo>
                  <a:lnTo>
                    <a:pt x="127068" y="1141393"/>
                  </a:lnTo>
                  <a:cubicBezTo>
                    <a:pt x="120340" y="1202836"/>
                    <a:pt x="137899" y="1265439"/>
                    <a:pt x="177582" y="1314967"/>
                  </a:cubicBezTo>
                  <a:cubicBezTo>
                    <a:pt x="230493" y="1381004"/>
                    <a:pt x="314664" y="1413728"/>
                    <a:pt x="398287" y="1400769"/>
                  </a:cubicBezTo>
                  <a:cubicBezTo>
                    <a:pt x="461004" y="1391051"/>
                    <a:pt x="516238" y="1356749"/>
                    <a:pt x="552778" y="1306895"/>
                  </a:cubicBezTo>
                  <a:lnTo>
                    <a:pt x="581970" y="1253479"/>
                  </a:lnTo>
                  <a:lnTo>
                    <a:pt x="589982" y="1226939"/>
                  </a:lnTo>
                  <a:cubicBezTo>
                    <a:pt x="595268" y="1193858"/>
                    <a:pt x="587213" y="1159491"/>
                    <a:pt x="566667" y="1131865"/>
                  </a:cubicBezTo>
                  <a:cubicBezTo>
                    <a:pt x="539273" y="1095030"/>
                    <a:pt x="494012" y="1076010"/>
                    <a:pt x="448529" y="1082222"/>
                  </a:cubicBezTo>
                  <a:lnTo>
                    <a:pt x="416211" y="1091171"/>
                  </a:lnTo>
                  <a:lnTo>
                    <a:pt x="436867" y="1121771"/>
                  </a:lnTo>
                  <a:cubicBezTo>
                    <a:pt x="448510" y="1149273"/>
                    <a:pt x="449816" y="1181569"/>
                    <a:pt x="438029" y="1212140"/>
                  </a:cubicBezTo>
                  <a:cubicBezTo>
                    <a:pt x="414455" y="1273283"/>
                    <a:pt x="347430" y="1304376"/>
                    <a:pt x="288325" y="1281587"/>
                  </a:cubicBezTo>
                  <a:cubicBezTo>
                    <a:pt x="229219" y="1258798"/>
                    <a:pt x="200417" y="1190758"/>
                    <a:pt x="223991" y="1129614"/>
                  </a:cubicBezTo>
                  <a:lnTo>
                    <a:pt x="231936" y="1116963"/>
                  </a:lnTo>
                  <a:lnTo>
                    <a:pt x="231228" y="1116689"/>
                  </a:lnTo>
                  <a:cubicBezTo>
                    <a:pt x="264152" y="1031299"/>
                    <a:pt x="340915" y="970576"/>
                    <a:pt x="431590" y="958193"/>
                  </a:cubicBezTo>
                  <a:cubicBezTo>
                    <a:pt x="454260" y="955098"/>
                    <a:pt x="476901" y="955145"/>
                    <a:pt x="498965" y="958106"/>
                  </a:cubicBezTo>
                  <a:cubicBezTo>
                    <a:pt x="565157" y="966989"/>
                    <a:pt x="626154" y="1002087"/>
                    <a:pt x="667113" y="1057163"/>
                  </a:cubicBezTo>
                  <a:cubicBezTo>
                    <a:pt x="708075" y="1112240"/>
                    <a:pt x="724134" y="1180756"/>
                    <a:pt x="713593" y="1246704"/>
                  </a:cubicBezTo>
                  <a:lnTo>
                    <a:pt x="698460" y="1296836"/>
                  </a:lnTo>
                  <a:lnTo>
                    <a:pt x="699921" y="1297401"/>
                  </a:lnTo>
                  <a:lnTo>
                    <a:pt x="696274" y="1304076"/>
                  </a:lnTo>
                  <a:lnTo>
                    <a:pt x="694123" y="1311204"/>
                  </a:lnTo>
                  <a:lnTo>
                    <a:pt x="692726" y="1310566"/>
                  </a:lnTo>
                  <a:lnTo>
                    <a:pt x="654140" y="1381178"/>
                  </a:lnTo>
                  <a:cubicBezTo>
                    <a:pt x="598177" y="1457530"/>
                    <a:pt x="513584" y="1510065"/>
                    <a:pt x="417530" y="1524950"/>
                  </a:cubicBezTo>
                  <a:cubicBezTo>
                    <a:pt x="289460" y="1544796"/>
                    <a:pt x="160548" y="1494679"/>
                    <a:pt x="79514" y="1393540"/>
                  </a:cubicBezTo>
                  <a:cubicBezTo>
                    <a:pt x="18737" y="1317686"/>
                    <a:pt x="-8155" y="1221807"/>
                    <a:pt x="2149" y="1127705"/>
                  </a:cubicBezTo>
                  <a:lnTo>
                    <a:pt x="20939" y="1051400"/>
                  </a:lnTo>
                  <a:lnTo>
                    <a:pt x="19352" y="1050824"/>
                  </a:lnTo>
                  <a:lnTo>
                    <a:pt x="23027" y="1042920"/>
                  </a:lnTo>
                  <a:lnTo>
                    <a:pt x="24976" y="1035002"/>
                  </a:lnTo>
                  <a:lnTo>
                    <a:pt x="26440" y="1035576"/>
                  </a:lnTo>
                  <a:lnTo>
                    <a:pt x="54783" y="974593"/>
                  </a:lnTo>
                  <a:cubicBezTo>
                    <a:pt x="120878" y="867146"/>
                    <a:pt x="243640" y="791488"/>
                    <a:pt x="401577" y="757494"/>
                  </a:cubicBezTo>
                  <a:lnTo>
                    <a:pt x="427789" y="754430"/>
                  </a:lnTo>
                  <a:lnTo>
                    <a:pt x="394375" y="715590"/>
                  </a:lnTo>
                  <a:cubicBezTo>
                    <a:pt x="282348" y="570641"/>
                    <a:pt x="237778" y="416753"/>
                    <a:pt x="268982" y="282640"/>
                  </a:cubicBezTo>
                  <a:lnTo>
                    <a:pt x="282524" y="242379"/>
                  </a:lnTo>
                  <a:lnTo>
                    <a:pt x="279048" y="245238"/>
                  </a:lnTo>
                  <a:cubicBezTo>
                    <a:pt x="242782" y="269079"/>
                    <a:pt x="189815" y="277140"/>
                    <a:pt x="135819" y="263024"/>
                  </a:cubicBezTo>
                  <a:cubicBezTo>
                    <a:pt x="81824" y="248908"/>
                    <a:pt x="39578" y="215956"/>
                    <a:pt x="19621" y="177417"/>
                  </a:cubicBezTo>
                  <a:lnTo>
                    <a:pt x="14577" y="164455"/>
                  </a:lnTo>
                  <a:lnTo>
                    <a:pt x="25319" y="155619"/>
                  </a:lnTo>
                  <a:cubicBezTo>
                    <a:pt x="52518" y="137738"/>
                    <a:pt x="89111" y="128734"/>
                    <a:pt x="128488" y="131305"/>
                  </a:cubicBezTo>
                  <a:cubicBezTo>
                    <a:pt x="141614" y="132162"/>
                    <a:pt x="155048" y="134304"/>
                    <a:pt x="168547" y="137833"/>
                  </a:cubicBezTo>
                  <a:cubicBezTo>
                    <a:pt x="222543" y="151949"/>
                    <a:pt x="264789" y="184901"/>
                    <a:pt x="284747" y="223440"/>
                  </a:cubicBezTo>
                  <a:lnTo>
                    <a:pt x="286802" y="228721"/>
                  </a:lnTo>
                  <a:lnTo>
                    <a:pt x="287644" y="227158"/>
                  </a:lnTo>
                  <a:lnTo>
                    <a:pt x="290938" y="217365"/>
                  </a:lnTo>
                  <a:lnTo>
                    <a:pt x="292565" y="218032"/>
                  </a:lnTo>
                  <a:lnTo>
                    <a:pt x="329423" y="149682"/>
                  </a:lnTo>
                  <a:cubicBezTo>
                    <a:pt x="384959" y="73019"/>
                    <a:pt x="469259" y="20012"/>
                    <a:pt x="565227" y="4592"/>
                  </a:cubicBezTo>
                  <a:cubicBezTo>
                    <a:pt x="597217" y="-548"/>
                    <a:pt x="629283" y="-1316"/>
                    <a:pt x="660663" y="1998"/>
                  </a:cubicBezTo>
                  <a:close/>
                </a:path>
              </a:pathLst>
            </a:cu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5E0E502-FA8F-4BD6-9ED1-ED27977DE724}"/>
                </a:ext>
              </a:extLst>
            </p:cNvPr>
            <p:cNvSpPr/>
            <p:nvPr/>
          </p:nvSpPr>
          <p:spPr>
            <a:xfrm>
              <a:off x="1793446" y="2299994"/>
              <a:ext cx="1111474" cy="1105194"/>
            </a:xfrm>
            <a:custGeom>
              <a:avLst/>
              <a:gdLst>
                <a:gd name="connsiteX0" fmla="*/ 2851408 w 4918970"/>
                <a:gd name="connsiteY0" fmla="*/ 4729883 h 4941646"/>
                <a:gd name="connsiteX1" fmla="*/ 2935036 w 4918970"/>
                <a:gd name="connsiteY1" fmla="*/ 4754440 h 4941646"/>
                <a:gd name="connsiteX2" fmla="*/ 2949221 w 4918970"/>
                <a:gd name="connsiteY2" fmla="*/ 4764825 h 4941646"/>
                <a:gd name="connsiteX3" fmla="*/ 2943781 w 4918970"/>
                <a:gd name="connsiteY3" fmla="*/ 4781542 h 4941646"/>
                <a:gd name="connsiteX4" fmla="*/ 2803244 w 4918970"/>
                <a:gd name="connsiteY4" fmla="*/ 4897848 h 4941646"/>
                <a:gd name="connsiteX5" fmla="*/ 2621233 w 4918970"/>
                <a:gd name="connsiteY5" fmla="*/ 4885605 h 4941646"/>
                <a:gd name="connsiteX6" fmla="*/ 2607049 w 4918970"/>
                <a:gd name="connsiteY6" fmla="*/ 4875219 h 4941646"/>
                <a:gd name="connsiteX7" fmla="*/ 2612489 w 4918970"/>
                <a:gd name="connsiteY7" fmla="*/ 4858502 h 4941646"/>
                <a:gd name="connsiteX8" fmla="*/ 2753026 w 4918970"/>
                <a:gd name="connsiteY8" fmla="*/ 4742197 h 4941646"/>
                <a:gd name="connsiteX9" fmla="*/ 2851408 w 4918970"/>
                <a:gd name="connsiteY9" fmla="*/ 4729883 h 4941646"/>
                <a:gd name="connsiteX10" fmla="*/ 1910154 w 4918970"/>
                <a:gd name="connsiteY10" fmla="*/ 4196020 h 4941646"/>
                <a:gd name="connsiteX11" fmla="*/ 2128554 w 4918970"/>
                <a:gd name="connsiteY11" fmla="*/ 4336324 h 4941646"/>
                <a:gd name="connsiteX12" fmla="*/ 2111097 w 4918970"/>
                <a:gd name="connsiteY12" fmla="*/ 4595319 h 4941646"/>
                <a:gd name="connsiteX13" fmla="*/ 2110461 w 4918970"/>
                <a:gd name="connsiteY13" fmla="*/ 4594884 h 4941646"/>
                <a:gd name="connsiteX14" fmla="*/ 2104436 w 4918970"/>
                <a:gd name="connsiteY14" fmla="*/ 4608817 h 4941646"/>
                <a:gd name="connsiteX15" fmla="*/ 1940145 w 4918970"/>
                <a:gd name="connsiteY15" fmla="*/ 4642379 h 4941646"/>
                <a:gd name="connsiteX16" fmla="*/ 1912170 w 4918970"/>
                <a:gd name="connsiteY16" fmla="*/ 4477045 h 4941646"/>
                <a:gd name="connsiteX17" fmla="*/ 1988522 w 4918970"/>
                <a:gd name="connsiteY17" fmla="*/ 4426024 h 4941646"/>
                <a:gd name="connsiteX18" fmla="*/ 2026034 w 4918970"/>
                <a:gd name="connsiteY18" fmla="*/ 4425715 h 4941646"/>
                <a:gd name="connsiteX19" fmla="*/ 2014935 w 4918970"/>
                <a:gd name="connsiteY19" fmla="*/ 4393500 h 4941646"/>
                <a:gd name="connsiteX20" fmla="*/ 1905386 w 4918970"/>
                <a:gd name="connsiteY20" fmla="*/ 4323125 h 4941646"/>
                <a:gd name="connsiteX21" fmla="*/ 1812349 w 4918970"/>
                <a:gd name="connsiteY21" fmla="*/ 4358302 h 4941646"/>
                <a:gd name="connsiteX22" fmla="*/ 1794731 w 4918970"/>
                <a:gd name="connsiteY22" fmla="*/ 4380282 h 4941646"/>
                <a:gd name="connsiteX23" fmla="*/ 1766791 w 4918970"/>
                <a:gd name="connsiteY23" fmla="*/ 4435464 h 4941646"/>
                <a:gd name="connsiteX24" fmla="*/ 1777061 w 4918970"/>
                <a:gd name="connsiteY24" fmla="*/ 4618861 h 4941646"/>
                <a:gd name="connsiteX25" fmla="*/ 1975909 w 4918970"/>
                <a:gd name="connsiteY25" fmla="*/ 4754331 h 4941646"/>
                <a:gd name="connsiteX26" fmla="*/ 2192458 w 4918970"/>
                <a:gd name="connsiteY26" fmla="*/ 4649455 h 4941646"/>
                <a:gd name="connsiteX27" fmla="*/ 2298181 w 4918970"/>
                <a:gd name="connsiteY27" fmla="*/ 4721053 h 4941646"/>
                <a:gd name="connsiteX28" fmla="*/ 1966529 w 4918970"/>
                <a:gd name="connsiteY28" fmla="*/ 4881672 h 4941646"/>
                <a:gd name="connsiteX29" fmla="*/ 1661989 w 4918970"/>
                <a:gd name="connsiteY29" fmla="*/ 4674197 h 4941646"/>
                <a:gd name="connsiteX30" fmla="*/ 1646259 w 4918970"/>
                <a:gd name="connsiteY30" fmla="*/ 4393316 h 4941646"/>
                <a:gd name="connsiteX31" fmla="*/ 1683193 w 4918970"/>
                <a:gd name="connsiteY31" fmla="*/ 4320372 h 4941646"/>
                <a:gd name="connsiteX32" fmla="*/ 1681858 w 4918970"/>
                <a:gd name="connsiteY32" fmla="*/ 4319569 h 4941646"/>
                <a:gd name="connsiteX33" fmla="*/ 1686586 w 4918970"/>
                <a:gd name="connsiteY33" fmla="*/ 4313670 h 4941646"/>
                <a:gd name="connsiteX34" fmla="*/ 1690080 w 4918970"/>
                <a:gd name="connsiteY34" fmla="*/ 4306769 h 4941646"/>
                <a:gd name="connsiteX35" fmla="*/ 1691395 w 4918970"/>
                <a:gd name="connsiteY35" fmla="*/ 4307670 h 4941646"/>
                <a:gd name="connsiteX36" fmla="*/ 1724672 w 4918970"/>
                <a:gd name="connsiteY36" fmla="*/ 4266152 h 4941646"/>
                <a:gd name="connsiteX37" fmla="*/ 1910154 w 4918970"/>
                <a:gd name="connsiteY37" fmla="*/ 4196020 h 4941646"/>
                <a:gd name="connsiteX38" fmla="*/ 3572719 w 4918970"/>
                <a:gd name="connsiteY38" fmla="*/ 3371574 h 4941646"/>
                <a:gd name="connsiteX39" fmla="*/ 3480599 w 4918970"/>
                <a:gd name="connsiteY39" fmla="*/ 3391307 h 4941646"/>
                <a:gd name="connsiteX40" fmla="*/ 3337314 w 4918970"/>
                <a:gd name="connsiteY40" fmla="*/ 3584598 h 4941646"/>
                <a:gd name="connsiteX41" fmla="*/ 3387884 w 4918970"/>
                <a:gd name="connsiteY41" fmla="*/ 3761186 h 4941646"/>
                <a:gd name="connsiteX42" fmla="*/ 3416975 w 4918970"/>
                <a:gd name="connsiteY42" fmla="*/ 3789240 h 4941646"/>
                <a:gd name="connsiteX43" fmla="*/ 3474957 w 4918970"/>
                <a:gd name="connsiteY43" fmla="*/ 3829358 h 4941646"/>
                <a:gd name="connsiteX44" fmla="*/ 4001005 w 4918970"/>
                <a:gd name="connsiteY44" fmla="*/ 3707667 h 4941646"/>
                <a:gd name="connsiteX45" fmla="*/ 4018757 w 4918970"/>
                <a:gd name="connsiteY45" fmla="*/ 3693244 h 4941646"/>
                <a:gd name="connsiteX46" fmla="*/ 3973082 w 4918970"/>
                <a:gd name="connsiteY46" fmla="*/ 3640028 h 4941646"/>
                <a:gd name="connsiteX47" fmla="*/ 3919485 w 4918970"/>
                <a:gd name="connsiteY47" fmla="*/ 3561407 h 4941646"/>
                <a:gd name="connsiteX48" fmla="*/ 3896543 w 4918970"/>
                <a:gd name="connsiteY48" fmla="*/ 3519130 h 4941646"/>
                <a:gd name="connsiteX49" fmla="*/ 3897801 w 4918970"/>
                <a:gd name="connsiteY49" fmla="*/ 3541143 h 4941646"/>
                <a:gd name="connsiteX50" fmla="*/ 3748907 w 4918970"/>
                <a:gd name="connsiteY50" fmla="*/ 3753779 h 4941646"/>
                <a:gd name="connsiteX51" fmla="*/ 3490812 w 4918970"/>
                <a:gd name="connsiteY51" fmla="*/ 3726016 h 4941646"/>
                <a:gd name="connsiteX52" fmla="*/ 3491273 w 4918970"/>
                <a:gd name="connsiteY52" fmla="*/ 3725398 h 4941646"/>
                <a:gd name="connsiteX53" fmla="*/ 3477591 w 4918970"/>
                <a:gd name="connsiteY53" fmla="*/ 3718822 h 4941646"/>
                <a:gd name="connsiteX54" fmla="*/ 3450601 w 4918970"/>
                <a:gd name="connsiteY54" fmla="*/ 3553325 h 4941646"/>
                <a:gd name="connsiteX55" fmla="*/ 3616919 w 4918970"/>
                <a:gd name="connsiteY55" fmla="*/ 3531961 h 4941646"/>
                <a:gd name="connsiteX56" fmla="*/ 3664859 w 4918970"/>
                <a:gd name="connsiteY56" fmla="*/ 3610284 h 4941646"/>
                <a:gd name="connsiteX57" fmla="*/ 3663816 w 4918970"/>
                <a:gd name="connsiteY57" fmla="*/ 3643202 h 4941646"/>
                <a:gd name="connsiteX58" fmla="*/ 3696302 w 4918970"/>
                <a:gd name="connsiteY58" fmla="*/ 3637973 h 4941646"/>
                <a:gd name="connsiteX59" fmla="*/ 3770988 w 4918970"/>
                <a:gd name="connsiteY59" fmla="*/ 3531315 h 4941646"/>
                <a:gd name="connsiteX60" fmla="*/ 3739547 w 4918970"/>
                <a:gd name="connsiteY60" fmla="*/ 3436950 h 4941646"/>
                <a:gd name="connsiteX61" fmla="*/ 3718283 w 4918970"/>
                <a:gd name="connsiteY61" fmla="*/ 3418468 h 4941646"/>
                <a:gd name="connsiteX62" fmla="*/ 3664260 w 4918970"/>
                <a:gd name="connsiteY62" fmla="*/ 3388353 h 4941646"/>
                <a:gd name="connsiteX63" fmla="*/ 3572719 w 4918970"/>
                <a:gd name="connsiteY63" fmla="*/ 3371574 h 4941646"/>
                <a:gd name="connsiteX64" fmla="*/ 538989 w 4918970"/>
                <a:gd name="connsiteY64" fmla="*/ 2854160 h 4941646"/>
                <a:gd name="connsiteX65" fmla="*/ 498748 w 4918970"/>
                <a:gd name="connsiteY65" fmla="*/ 2860880 h 4941646"/>
                <a:gd name="connsiteX66" fmla="*/ 497651 w 4918970"/>
                <a:gd name="connsiteY66" fmla="*/ 2856756 h 4941646"/>
                <a:gd name="connsiteX67" fmla="*/ 448530 w 4918970"/>
                <a:gd name="connsiteY67" fmla="*/ 2875839 h 4941646"/>
                <a:gd name="connsiteX68" fmla="*/ 349870 w 4918970"/>
                <a:gd name="connsiteY68" fmla="*/ 2999645 h 4941646"/>
                <a:gd name="connsiteX69" fmla="*/ 400925 w 4918970"/>
                <a:gd name="connsiteY69" fmla="*/ 3200587 h 4941646"/>
                <a:gd name="connsiteX70" fmla="*/ 546717 w 4918970"/>
                <a:gd name="connsiteY70" fmla="*/ 3262283 h 4941646"/>
                <a:gd name="connsiteX71" fmla="*/ 594296 w 4918970"/>
                <a:gd name="connsiteY71" fmla="*/ 3256204 h 4941646"/>
                <a:gd name="connsiteX72" fmla="*/ 593730 w 4918970"/>
                <a:gd name="connsiteY72" fmla="*/ 3253417 h 4941646"/>
                <a:gd name="connsiteX73" fmla="*/ 675063 w 4918970"/>
                <a:gd name="connsiteY73" fmla="*/ 3180064 h 4941646"/>
                <a:gd name="connsiteX74" fmla="*/ 650082 w 4918970"/>
                <a:gd name="connsiteY74" fmla="*/ 3073428 h 4941646"/>
                <a:gd name="connsiteX75" fmla="*/ 627666 w 4918970"/>
                <a:gd name="connsiteY75" fmla="*/ 3055569 h 4941646"/>
                <a:gd name="connsiteX76" fmla="*/ 616872 w 4918970"/>
                <a:gd name="connsiteY76" fmla="*/ 3085220 h 4941646"/>
                <a:gd name="connsiteX77" fmla="*/ 554951 w 4918970"/>
                <a:gd name="connsiteY77" fmla="*/ 3131399 h 4941646"/>
                <a:gd name="connsiteX78" fmla="*/ 431749 w 4918970"/>
                <a:gd name="connsiteY78" fmla="*/ 3062724 h 4941646"/>
                <a:gd name="connsiteX79" fmla="*/ 504559 w 4918970"/>
                <a:gd name="connsiteY79" fmla="*/ 2941921 h 4941646"/>
                <a:gd name="connsiteX80" fmla="*/ 517299 w 4918970"/>
                <a:gd name="connsiteY80" fmla="*/ 2941063 h 4941646"/>
                <a:gd name="connsiteX81" fmla="*/ 517133 w 4918970"/>
                <a:gd name="connsiteY81" fmla="*/ 2940437 h 4941646"/>
                <a:gd name="connsiteX82" fmla="*/ 727362 w 4918970"/>
                <a:gd name="connsiteY82" fmla="*/ 2999437 h 4941646"/>
                <a:gd name="connsiteX83" fmla="*/ 777167 w 4918970"/>
                <a:gd name="connsiteY83" fmla="*/ 3212031 h 4941646"/>
                <a:gd name="connsiteX84" fmla="*/ 669407 w 4918970"/>
                <a:gd name="connsiteY84" fmla="*/ 3339349 h 4941646"/>
                <a:gd name="connsiteX85" fmla="*/ 627133 w 4918970"/>
                <a:gd name="connsiteY85" fmla="*/ 3354054 h 4941646"/>
                <a:gd name="connsiteX86" fmla="*/ 627477 w 4918970"/>
                <a:gd name="connsiteY86" fmla="*/ 3355348 h 4941646"/>
                <a:gd name="connsiteX87" fmla="*/ 621049 w 4918970"/>
                <a:gd name="connsiteY87" fmla="*/ 3356169 h 4941646"/>
                <a:gd name="connsiteX88" fmla="*/ 615019 w 4918970"/>
                <a:gd name="connsiteY88" fmla="*/ 3358266 h 4941646"/>
                <a:gd name="connsiteX89" fmla="*/ 614756 w 4918970"/>
                <a:gd name="connsiteY89" fmla="*/ 3356973 h 4941646"/>
                <a:gd name="connsiteX90" fmla="*/ 587773 w 4918970"/>
                <a:gd name="connsiteY90" fmla="*/ 3360421 h 4941646"/>
                <a:gd name="connsiteX91" fmla="*/ 592433 w 4918970"/>
                <a:gd name="connsiteY91" fmla="*/ 3362518 h 4941646"/>
                <a:gd name="connsiteX92" fmla="*/ 715887 w 4918970"/>
                <a:gd name="connsiteY92" fmla="*/ 3525177 h 4941646"/>
                <a:gd name="connsiteX93" fmla="*/ 636412 w 4918970"/>
                <a:gd name="connsiteY93" fmla="*/ 3763512 h 4941646"/>
                <a:gd name="connsiteX94" fmla="*/ 370180 w 4918970"/>
                <a:gd name="connsiteY94" fmla="*/ 3801213 h 4941646"/>
                <a:gd name="connsiteX95" fmla="*/ 370439 w 4918970"/>
                <a:gd name="connsiteY95" fmla="*/ 3800512 h 4941646"/>
                <a:gd name="connsiteX96" fmla="*/ 354672 w 4918970"/>
                <a:gd name="connsiteY96" fmla="*/ 3797677 h 4941646"/>
                <a:gd name="connsiteX97" fmla="*/ 274129 w 4918970"/>
                <a:gd name="connsiteY97" fmla="*/ 3647606 h 4941646"/>
                <a:gd name="connsiteX98" fmla="*/ 432967 w 4918970"/>
                <a:gd name="connsiteY98" fmla="*/ 3586127 h 4941646"/>
                <a:gd name="connsiteX99" fmla="*/ 506135 w 4918970"/>
                <a:gd name="connsiteY99" fmla="*/ 3648431 h 4941646"/>
                <a:gd name="connsiteX100" fmla="*/ 517104 w 4918970"/>
                <a:gd name="connsiteY100" fmla="*/ 3684240 h 4941646"/>
                <a:gd name="connsiteX101" fmla="*/ 546446 w 4918970"/>
                <a:gd name="connsiteY101" fmla="*/ 3666861 h 4941646"/>
                <a:gd name="connsiteX102" fmla="*/ 586311 w 4918970"/>
                <a:gd name="connsiteY102" fmla="*/ 3547312 h 4941646"/>
                <a:gd name="connsiteX103" fmla="*/ 491254 w 4918970"/>
                <a:gd name="connsiteY103" fmla="*/ 3450811 h 4941646"/>
                <a:gd name="connsiteX104" fmla="*/ 492188 w 4918970"/>
                <a:gd name="connsiteY104" fmla="*/ 3447673 h 4941646"/>
                <a:gd name="connsiteX105" fmla="*/ 433539 w 4918970"/>
                <a:gd name="connsiteY105" fmla="*/ 3433762 h 4941646"/>
                <a:gd name="connsiteX106" fmla="*/ 247194 w 4918970"/>
                <a:gd name="connsiteY106" fmla="*/ 3483909 h 4941646"/>
                <a:gd name="connsiteX107" fmla="*/ 167127 w 4918970"/>
                <a:gd name="connsiteY107" fmla="*/ 3708605 h 4941646"/>
                <a:gd name="connsiteX108" fmla="*/ 279557 w 4918970"/>
                <a:gd name="connsiteY108" fmla="*/ 3865888 h 4941646"/>
                <a:gd name="connsiteX109" fmla="*/ 339049 w 4918970"/>
                <a:gd name="connsiteY109" fmla="*/ 3895044 h 4941646"/>
                <a:gd name="connsiteX110" fmla="*/ 340753 w 4918970"/>
                <a:gd name="connsiteY110" fmla="*/ 3890439 h 4941646"/>
                <a:gd name="connsiteX111" fmla="*/ 765152 w 4918970"/>
                <a:gd name="connsiteY111" fmla="*/ 3771025 h 4941646"/>
                <a:gd name="connsiteX112" fmla="*/ 820295 w 4918970"/>
                <a:gd name="connsiteY112" fmla="*/ 3717861 h 4941646"/>
                <a:gd name="connsiteX113" fmla="*/ 824050 w 4918970"/>
                <a:gd name="connsiteY113" fmla="*/ 3709820 h 4941646"/>
                <a:gd name="connsiteX114" fmla="*/ 1030361 w 4918970"/>
                <a:gd name="connsiteY114" fmla="*/ 3535038 h 4941646"/>
                <a:gd name="connsiteX115" fmla="*/ 1035982 w 4918970"/>
                <a:gd name="connsiteY115" fmla="*/ 3533010 h 4941646"/>
                <a:gd name="connsiteX116" fmla="*/ 1022668 w 4918970"/>
                <a:gd name="connsiteY116" fmla="*/ 3525691 h 4941646"/>
                <a:gd name="connsiteX117" fmla="*/ 1024158 w 4918970"/>
                <a:gd name="connsiteY117" fmla="*/ 3523282 h 4941646"/>
                <a:gd name="connsiteX118" fmla="*/ 956228 w 4918970"/>
                <a:gd name="connsiteY118" fmla="*/ 3471624 h 4941646"/>
                <a:gd name="connsiteX119" fmla="*/ 824176 w 4918970"/>
                <a:gd name="connsiteY119" fmla="*/ 3155772 h 4941646"/>
                <a:gd name="connsiteX120" fmla="*/ 839294 w 4918970"/>
                <a:gd name="connsiteY120" fmla="*/ 3038691 h 4941646"/>
                <a:gd name="connsiteX121" fmla="*/ 845233 w 4918970"/>
                <a:gd name="connsiteY121" fmla="*/ 3024279 h 4941646"/>
                <a:gd name="connsiteX122" fmla="*/ 830489 w 4918970"/>
                <a:gd name="connsiteY122" fmla="*/ 3005860 h 4941646"/>
                <a:gd name="connsiteX123" fmla="*/ 538989 w 4918970"/>
                <a:gd name="connsiteY123" fmla="*/ 2854160 h 4941646"/>
                <a:gd name="connsiteX124" fmla="*/ 4464700 w 4918970"/>
                <a:gd name="connsiteY124" fmla="*/ 1953579 h 4941646"/>
                <a:gd name="connsiteX125" fmla="*/ 4415474 w 4918970"/>
                <a:gd name="connsiteY125" fmla="*/ 1955127 h 4941646"/>
                <a:gd name="connsiteX126" fmla="*/ 4416039 w 4918970"/>
                <a:gd name="connsiteY126" fmla="*/ 1959075 h 4941646"/>
                <a:gd name="connsiteX127" fmla="*/ 4206076 w 4918970"/>
                <a:gd name="connsiteY127" fmla="*/ 2147801 h 4941646"/>
                <a:gd name="connsiteX128" fmla="*/ 4200851 w 4918970"/>
                <a:gd name="connsiteY128" fmla="*/ 2163525 h 4941646"/>
                <a:gd name="connsiteX129" fmla="*/ 4248391 w 4918970"/>
                <a:gd name="connsiteY129" fmla="*/ 2224110 h 4941646"/>
                <a:gd name="connsiteX130" fmla="*/ 4259365 w 4918970"/>
                <a:gd name="connsiteY130" fmla="*/ 2249771 h 4941646"/>
                <a:gd name="connsiteX131" fmla="*/ 4257954 w 4918970"/>
                <a:gd name="connsiteY131" fmla="*/ 2214274 h 4941646"/>
                <a:gd name="connsiteX132" fmla="*/ 4270077 w 4918970"/>
                <a:gd name="connsiteY132" fmla="*/ 2161840 h 4941646"/>
                <a:gd name="connsiteX133" fmla="*/ 4429316 w 4918970"/>
                <a:gd name="connsiteY133" fmla="*/ 2034224 h 4941646"/>
                <a:gd name="connsiteX134" fmla="*/ 4429403 w 4918970"/>
                <a:gd name="connsiteY134" fmla="*/ 2034823 h 4941646"/>
                <a:gd name="connsiteX135" fmla="*/ 4440672 w 4918970"/>
                <a:gd name="connsiteY135" fmla="*/ 2030903 h 4941646"/>
                <a:gd name="connsiteX136" fmla="*/ 4547468 w 4918970"/>
                <a:gd name="connsiteY136" fmla="*/ 2108179 h 4941646"/>
                <a:gd name="connsiteX137" fmla="*/ 4466617 w 4918970"/>
                <a:gd name="connsiteY137" fmla="*/ 2212294 h 4941646"/>
                <a:gd name="connsiteX138" fmla="*/ 4396474 w 4918970"/>
                <a:gd name="connsiteY138" fmla="*/ 2195219 h 4941646"/>
                <a:gd name="connsiteX139" fmla="*/ 4376350 w 4918970"/>
                <a:gd name="connsiteY139" fmla="*/ 2173664 h 4941646"/>
                <a:gd name="connsiteX140" fmla="*/ 4363600 w 4918970"/>
                <a:gd name="connsiteY140" fmla="*/ 2197220 h 4941646"/>
                <a:gd name="connsiteX141" fmla="*/ 4381107 w 4918970"/>
                <a:gd name="connsiteY141" fmla="*/ 2298071 h 4941646"/>
                <a:gd name="connsiteX142" fmla="*/ 4477882 w 4918970"/>
                <a:gd name="connsiteY142" fmla="*/ 2331419 h 4941646"/>
                <a:gd name="connsiteX143" fmla="*/ 4478415 w 4918970"/>
                <a:gd name="connsiteY143" fmla="*/ 2334025 h 4941646"/>
                <a:gd name="connsiteX144" fmla="*/ 4521558 w 4918970"/>
                <a:gd name="connsiteY144" fmla="*/ 2321855 h 4941646"/>
                <a:gd name="connsiteX145" fmla="*/ 4624391 w 4918970"/>
                <a:gd name="connsiteY145" fmla="*/ 2215481 h 4941646"/>
                <a:gd name="connsiteX146" fmla="*/ 4594825 w 4918970"/>
                <a:gd name="connsiteY146" fmla="*/ 2023986 h 4941646"/>
                <a:gd name="connsiteX147" fmla="*/ 4464700 w 4918970"/>
                <a:gd name="connsiteY147" fmla="*/ 1953579 h 4941646"/>
                <a:gd name="connsiteX148" fmla="*/ 4140713 w 4918970"/>
                <a:gd name="connsiteY148" fmla="*/ 1699948 h 4941646"/>
                <a:gd name="connsiteX149" fmla="*/ 4136706 w 4918970"/>
                <a:gd name="connsiteY149" fmla="*/ 1743047 h 4941646"/>
                <a:gd name="connsiteX150" fmla="*/ 3973581 w 4918970"/>
                <a:gd name="connsiteY150" fmla="*/ 2008654 h 4941646"/>
                <a:gd name="connsiteX151" fmla="*/ 3963790 w 4918970"/>
                <a:gd name="connsiteY151" fmla="*/ 2016415 h 4941646"/>
                <a:gd name="connsiteX152" fmla="*/ 3970864 w 4918970"/>
                <a:gd name="connsiteY152" fmla="*/ 2017682 h 4941646"/>
                <a:gd name="connsiteX153" fmla="*/ 4081258 w 4918970"/>
                <a:gd name="connsiteY153" fmla="*/ 2061255 h 4941646"/>
                <a:gd name="connsiteX154" fmla="*/ 4124808 w 4918970"/>
                <a:gd name="connsiteY154" fmla="*/ 2093790 h 4941646"/>
                <a:gd name="connsiteX155" fmla="*/ 4130703 w 4918970"/>
                <a:gd name="connsiteY155" fmla="*/ 2079275 h 4941646"/>
                <a:gd name="connsiteX156" fmla="*/ 4350035 w 4918970"/>
                <a:gd name="connsiteY156" fmla="*/ 1871538 h 4941646"/>
                <a:gd name="connsiteX157" fmla="*/ 4397921 w 4918970"/>
                <a:gd name="connsiteY157" fmla="*/ 1860084 h 4941646"/>
                <a:gd name="connsiteX158" fmla="*/ 4397873 w 4918970"/>
                <a:gd name="connsiteY158" fmla="*/ 1859794 h 4941646"/>
                <a:gd name="connsiteX159" fmla="*/ 4400004 w 4918970"/>
                <a:gd name="connsiteY159" fmla="*/ 1859587 h 4941646"/>
                <a:gd name="connsiteX160" fmla="*/ 4401749 w 4918970"/>
                <a:gd name="connsiteY160" fmla="*/ 1859168 h 4941646"/>
                <a:gd name="connsiteX161" fmla="*/ 4401783 w 4918970"/>
                <a:gd name="connsiteY161" fmla="*/ 1859412 h 4941646"/>
                <a:gd name="connsiteX162" fmla="*/ 4413025 w 4918970"/>
                <a:gd name="connsiteY162" fmla="*/ 1858313 h 4941646"/>
                <a:gd name="connsiteX163" fmla="*/ 4333935 w 4918970"/>
                <a:gd name="connsiteY163" fmla="*/ 1844691 h 4941646"/>
                <a:gd name="connsiteX164" fmla="*/ 4247725 w 4918970"/>
                <a:gd name="connsiteY164" fmla="*/ 1804695 h 4941646"/>
                <a:gd name="connsiteX165" fmla="*/ 4144586 w 4918970"/>
                <a:gd name="connsiteY165" fmla="*/ 1706333 h 4941646"/>
                <a:gd name="connsiteX166" fmla="*/ 377948 w 4918970"/>
                <a:gd name="connsiteY166" fmla="*/ 1526130 h 4941646"/>
                <a:gd name="connsiteX167" fmla="*/ 383689 w 4918970"/>
                <a:gd name="connsiteY167" fmla="*/ 1538799 h 4941646"/>
                <a:gd name="connsiteX168" fmla="*/ 363647 w 4918970"/>
                <a:gd name="connsiteY168" fmla="*/ 1681729 h 4941646"/>
                <a:gd name="connsiteX169" fmla="*/ 250787 w 4918970"/>
                <a:gd name="connsiteY169" fmla="*/ 1771692 h 4941646"/>
                <a:gd name="connsiteX170" fmla="*/ 236960 w 4918970"/>
                <a:gd name="connsiteY170" fmla="*/ 1773193 h 4941646"/>
                <a:gd name="connsiteX171" fmla="*/ 231218 w 4918970"/>
                <a:gd name="connsiteY171" fmla="*/ 1760524 h 4941646"/>
                <a:gd name="connsiteX172" fmla="*/ 251260 w 4918970"/>
                <a:gd name="connsiteY172" fmla="*/ 1617594 h 4941646"/>
                <a:gd name="connsiteX173" fmla="*/ 364120 w 4918970"/>
                <a:gd name="connsiteY173" fmla="*/ 1527631 h 4941646"/>
                <a:gd name="connsiteX174" fmla="*/ 1771697 w 4918970"/>
                <a:gd name="connsiteY174" fmla="*/ 116828 h 4941646"/>
                <a:gd name="connsiteX175" fmla="*/ 1940384 w 4918970"/>
                <a:gd name="connsiteY175" fmla="*/ 186271 h 4941646"/>
                <a:gd name="connsiteX176" fmla="*/ 2011358 w 4918970"/>
                <a:gd name="connsiteY176" fmla="*/ 310478 h 4941646"/>
                <a:gd name="connsiteX177" fmla="*/ 2013859 w 4918970"/>
                <a:gd name="connsiteY177" fmla="*/ 338973 h 4941646"/>
                <a:gd name="connsiteX178" fmla="*/ 2070458 w 4918970"/>
                <a:gd name="connsiteY178" fmla="*/ 313793 h 4941646"/>
                <a:gd name="connsiteX179" fmla="*/ 2213639 w 4918970"/>
                <a:gd name="connsiteY179" fmla="*/ 295973 h 4941646"/>
                <a:gd name="connsiteX180" fmla="*/ 2518180 w 4918970"/>
                <a:gd name="connsiteY180" fmla="*/ 503449 h 4941646"/>
                <a:gd name="connsiteX181" fmla="*/ 2553998 w 4918970"/>
                <a:gd name="connsiteY181" fmla="*/ 643217 h 4941646"/>
                <a:gd name="connsiteX182" fmla="*/ 2552098 w 4918970"/>
                <a:gd name="connsiteY182" fmla="*/ 686511 h 4941646"/>
                <a:gd name="connsiteX183" fmla="*/ 2582965 w 4918970"/>
                <a:gd name="connsiteY183" fmla="*/ 671537 h 4941646"/>
                <a:gd name="connsiteX184" fmla="*/ 2725991 w 4918970"/>
                <a:gd name="connsiteY184" fmla="*/ 668663 h 4941646"/>
                <a:gd name="connsiteX185" fmla="*/ 2872197 w 4918970"/>
                <a:gd name="connsiteY185" fmla="*/ 777758 h 4941646"/>
                <a:gd name="connsiteX186" fmla="*/ 2878472 w 4918970"/>
                <a:gd name="connsiteY186" fmla="*/ 794180 h 4941646"/>
                <a:gd name="connsiteX187" fmla="*/ 2864827 w 4918970"/>
                <a:gd name="connsiteY187" fmla="*/ 805265 h 4941646"/>
                <a:gd name="connsiteX188" fmla="*/ 2683661 w 4918970"/>
                <a:gd name="connsiteY188" fmla="*/ 826641 h 4941646"/>
                <a:gd name="connsiteX189" fmla="*/ 2561235 w 4918970"/>
                <a:gd name="connsiteY189" fmla="*/ 752639 h 4941646"/>
                <a:gd name="connsiteX190" fmla="*/ 2546802 w 4918970"/>
                <a:gd name="connsiteY190" fmla="*/ 731340 h 4941646"/>
                <a:gd name="connsiteX191" fmla="*/ 2533909 w 4918970"/>
                <a:gd name="connsiteY191" fmla="*/ 784330 h 4941646"/>
                <a:gd name="connsiteX192" fmla="*/ 2496975 w 4918970"/>
                <a:gd name="connsiteY192" fmla="*/ 857275 h 4941646"/>
                <a:gd name="connsiteX193" fmla="*/ 2498309 w 4918970"/>
                <a:gd name="connsiteY193" fmla="*/ 858077 h 4941646"/>
                <a:gd name="connsiteX194" fmla="*/ 2493583 w 4918970"/>
                <a:gd name="connsiteY194" fmla="*/ 863973 h 4941646"/>
                <a:gd name="connsiteX195" fmla="*/ 2490088 w 4918970"/>
                <a:gd name="connsiteY195" fmla="*/ 870878 h 4941646"/>
                <a:gd name="connsiteX196" fmla="*/ 2488773 w 4918970"/>
                <a:gd name="connsiteY196" fmla="*/ 869975 h 4941646"/>
                <a:gd name="connsiteX197" fmla="*/ 2455495 w 4918970"/>
                <a:gd name="connsiteY197" fmla="*/ 911496 h 4941646"/>
                <a:gd name="connsiteX198" fmla="*/ 2270013 w 4918970"/>
                <a:gd name="connsiteY198" fmla="*/ 981627 h 4941646"/>
                <a:gd name="connsiteX199" fmla="*/ 2051613 w 4918970"/>
                <a:gd name="connsiteY199" fmla="*/ 841323 h 4941646"/>
                <a:gd name="connsiteX200" fmla="*/ 2069070 w 4918970"/>
                <a:gd name="connsiteY200" fmla="*/ 582325 h 4941646"/>
                <a:gd name="connsiteX201" fmla="*/ 2069706 w 4918970"/>
                <a:gd name="connsiteY201" fmla="*/ 582762 h 4941646"/>
                <a:gd name="connsiteX202" fmla="*/ 2075731 w 4918970"/>
                <a:gd name="connsiteY202" fmla="*/ 568828 h 4941646"/>
                <a:gd name="connsiteX203" fmla="*/ 2240022 w 4918970"/>
                <a:gd name="connsiteY203" fmla="*/ 535266 h 4941646"/>
                <a:gd name="connsiteX204" fmla="*/ 2267997 w 4918970"/>
                <a:gd name="connsiteY204" fmla="*/ 700600 h 4941646"/>
                <a:gd name="connsiteX205" fmla="*/ 2191645 w 4918970"/>
                <a:gd name="connsiteY205" fmla="*/ 751624 h 4941646"/>
                <a:gd name="connsiteX206" fmla="*/ 2154132 w 4918970"/>
                <a:gd name="connsiteY206" fmla="*/ 751931 h 4941646"/>
                <a:gd name="connsiteX207" fmla="*/ 2165232 w 4918970"/>
                <a:gd name="connsiteY207" fmla="*/ 784146 h 4941646"/>
                <a:gd name="connsiteX208" fmla="*/ 2274781 w 4918970"/>
                <a:gd name="connsiteY208" fmla="*/ 854522 h 4941646"/>
                <a:gd name="connsiteX209" fmla="*/ 2340505 w 4918970"/>
                <a:gd name="connsiteY209" fmla="*/ 839183 h 4941646"/>
                <a:gd name="connsiteX210" fmla="*/ 2386542 w 4918970"/>
                <a:gd name="connsiteY210" fmla="*/ 795180 h 4941646"/>
                <a:gd name="connsiteX211" fmla="*/ 2413377 w 4918970"/>
                <a:gd name="connsiteY211" fmla="*/ 742182 h 4941646"/>
                <a:gd name="connsiteX212" fmla="*/ 2403106 w 4918970"/>
                <a:gd name="connsiteY212" fmla="*/ 558783 h 4941646"/>
                <a:gd name="connsiteX213" fmla="*/ 2204259 w 4918970"/>
                <a:gd name="connsiteY213" fmla="*/ 423315 h 4941646"/>
                <a:gd name="connsiteX214" fmla="*/ 2029827 w 4918970"/>
                <a:gd name="connsiteY214" fmla="*/ 480880 h 4941646"/>
                <a:gd name="connsiteX215" fmla="*/ 1998238 w 4918970"/>
                <a:gd name="connsiteY215" fmla="*/ 516363 h 4941646"/>
                <a:gd name="connsiteX216" fmla="*/ 1961948 w 4918970"/>
                <a:gd name="connsiteY216" fmla="*/ 578121 h 4941646"/>
                <a:gd name="connsiteX217" fmla="*/ 2099857 w 4918970"/>
                <a:gd name="connsiteY217" fmla="*/ 1081422 h 4941646"/>
                <a:gd name="connsiteX218" fmla="*/ 2155983 w 4918970"/>
                <a:gd name="connsiteY218" fmla="*/ 1145867 h 4941646"/>
                <a:gd name="connsiteX219" fmla="*/ 2201387 w 4918970"/>
                <a:gd name="connsiteY219" fmla="*/ 1166209 h 4941646"/>
                <a:gd name="connsiteX220" fmla="*/ 2201998 w 4918970"/>
                <a:gd name="connsiteY220" fmla="*/ 1165152 h 4941646"/>
                <a:gd name="connsiteX221" fmla="*/ 2206531 w 4918970"/>
                <a:gd name="connsiteY221" fmla="*/ 1168516 h 4941646"/>
                <a:gd name="connsiteX222" fmla="*/ 2210419 w 4918970"/>
                <a:gd name="connsiteY222" fmla="*/ 1170257 h 4941646"/>
                <a:gd name="connsiteX223" fmla="*/ 2209934 w 4918970"/>
                <a:gd name="connsiteY223" fmla="*/ 1171039 h 4941646"/>
                <a:gd name="connsiteX224" fmla="*/ 2283952 w 4918970"/>
                <a:gd name="connsiteY224" fmla="*/ 1225933 h 4941646"/>
                <a:gd name="connsiteX225" fmla="*/ 2467511 w 4918970"/>
                <a:gd name="connsiteY225" fmla="*/ 1675670 h 4941646"/>
                <a:gd name="connsiteX226" fmla="*/ 2467608 w 4918970"/>
                <a:gd name="connsiteY226" fmla="*/ 1709553 h 4941646"/>
                <a:gd name="connsiteX227" fmla="*/ 2521215 w 4918970"/>
                <a:gd name="connsiteY227" fmla="*/ 1676365 h 4941646"/>
                <a:gd name="connsiteX228" fmla="*/ 2620398 w 4918970"/>
                <a:gd name="connsiteY228" fmla="*/ 1632390 h 4941646"/>
                <a:gd name="connsiteX229" fmla="*/ 2608266 w 4918970"/>
                <a:gd name="connsiteY229" fmla="*/ 1625263 h 4941646"/>
                <a:gd name="connsiteX230" fmla="*/ 2524851 w 4918970"/>
                <a:gd name="connsiteY230" fmla="*/ 1463030 h 4941646"/>
                <a:gd name="connsiteX231" fmla="*/ 2575891 w 4918970"/>
                <a:gd name="connsiteY231" fmla="*/ 1287895 h 4941646"/>
                <a:gd name="connsiteX232" fmla="*/ 2589080 w 4918970"/>
                <a:gd name="connsiteY232" fmla="*/ 1276271 h 4941646"/>
                <a:gd name="connsiteX233" fmla="*/ 2604239 w 4918970"/>
                <a:gd name="connsiteY233" fmla="*/ 1285174 h 4941646"/>
                <a:gd name="connsiteX234" fmla="*/ 2687653 w 4918970"/>
                <a:gd name="connsiteY234" fmla="*/ 1447408 h 4941646"/>
                <a:gd name="connsiteX235" fmla="*/ 2636614 w 4918970"/>
                <a:gd name="connsiteY235" fmla="*/ 1622543 h 4941646"/>
                <a:gd name="connsiteX236" fmla="*/ 2630546 w 4918970"/>
                <a:gd name="connsiteY236" fmla="*/ 1627891 h 4941646"/>
                <a:gd name="connsiteX237" fmla="*/ 2670619 w 4918970"/>
                <a:gd name="connsiteY237" fmla="*/ 1610122 h 4941646"/>
                <a:gd name="connsiteX238" fmla="*/ 2815660 w 4918970"/>
                <a:gd name="connsiteY238" fmla="*/ 1576518 h 4941646"/>
                <a:gd name="connsiteX239" fmla="*/ 2842885 w 4918970"/>
                <a:gd name="connsiteY239" fmla="*/ 1576411 h 4941646"/>
                <a:gd name="connsiteX240" fmla="*/ 2841924 w 4918970"/>
                <a:gd name="connsiteY240" fmla="*/ 1574712 h 4941646"/>
                <a:gd name="connsiteX241" fmla="*/ 3238062 w 4918970"/>
                <a:gd name="connsiteY241" fmla="*/ 1415167 h 4941646"/>
                <a:gd name="connsiteX242" fmla="*/ 3259346 w 4918970"/>
                <a:gd name="connsiteY242" fmla="*/ 1373419 h 4941646"/>
                <a:gd name="connsiteX243" fmla="*/ 3275408 w 4918970"/>
                <a:gd name="connsiteY243" fmla="*/ 1324918 h 4941646"/>
                <a:gd name="connsiteX244" fmla="*/ 3238045 w 4918970"/>
                <a:gd name="connsiteY244" fmla="*/ 1145073 h 4941646"/>
                <a:gd name="connsiteX245" fmla="*/ 3021302 w 4918970"/>
                <a:gd name="connsiteY245" fmla="*/ 1040601 h 4941646"/>
                <a:gd name="connsiteX246" fmla="*/ 2857340 w 4918970"/>
                <a:gd name="connsiteY246" fmla="*/ 1123405 h 4941646"/>
                <a:gd name="connsiteX247" fmla="*/ 2823524 w 4918970"/>
                <a:gd name="connsiteY247" fmla="*/ 1175189 h 4941646"/>
                <a:gd name="connsiteX248" fmla="*/ 2813295 w 4918970"/>
                <a:gd name="connsiteY248" fmla="*/ 1201440 h 4941646"/>
                <a:gd name="connsiteX249" fmla="*/ 2829349 w 4918970"/>
                <a:gd name="connsiteY249" fmla="*/ 1299602 h 4941646"/>
                <a:gd name="connsiteX250" fmla="*/ 2945071 w 4918970"/>
                <a:gd name="connsiteY250" fmla="*/ 1359287 h 4941646"/>
                <a:gd name="connsiteX251" fmla="*/ 2976262 w 4918970"/>
                <a:gd name="connsiteY251" fmla="*/ 1348807 h 4941646"/>
                <a:gd name="connsiteX252" fmla="*/ 2960029 w 4918970"/>
                <a:gd name="connsiteY252" fmla="*/ 1320152 h 4941646"/>
                <a:gd name="connsiteX253" fmla="*/ 2966040 w 4918970"/>
                <a:gd name="connsiteY253" fmla="*/ 1228518 h 4941646"/>
                <a:gd name="connsiteX254" fmla="*/ 3123211 w 4918970"/>
                <a:gd name="connsiteY254" fmla="*/ 1170078 h 4941646"/>
                <a:gd name="connsiteX255" fmla="*/ 3176291 w 4918970"/>
                <a:gd name="connsiteY255" fmla="*/ 1329139 h 4941646"/>
                <a:gd name="connsiteX256" fmla="*/ 3167237 w 4918970"/>
                <a:gd name="connsiteY256" fmla="*/ 1341323 h 4941646"/>
                <a:gd name="connsiteX257" fmla="*/ 3167933 w 4918970"/>
                <a:gd name="connsiteY257" fmla="*/ 1341656 h 4941646"/>
                <a:gd name="connsiteX258" fmla="*/ 2952363 w 4918970"/>
                <a:gd name="connsiteY258" fmla="*/ 1486271 h 4941646"/>
                <a:gd name="connsiteX259" fmla="*/ 2721658 w 4918970"/>
                <a:gd name="connsiteY259" fmla="*/ 1367283 h 4941646"/>
                <a:gd name="connsiteX260" fmla="*/ 2689652 w 4918970"/>
                <a:gd name="connsiteY260" fmla="*/ 1171586 h 4941646"/>
                <a:gd name="connsiteX261" fmla="*/ 2708970 w 4918970"/>
                <a:gd name="connsiteY261" fmla="*/ 1122007 h 4941646"/>
                <a:gd name="connsiteX262" fmla="*/ 2707532 w 4918970"/>
                <a:gd name="connsiteY262" fmla="*/ 1121319 h 4941646"/>
                <a:gd name="connsiteX263" fmla="*/ 2711763 w 4918970"/>
                <a:gd name="connsiteY263" fmla="*/ 1114839 h 4941646"/>
                <a:gd name="connsiteX264" fmla="*/ 2714507 w 4918970"/>
                <a:gd name="connsiteY264" fmla="*/ 1107798 h 4941646"/>
                <a:gd name="connsiteX265" fmla="*/ 2715868 w 4918970"/>
                <a:gd name="connsiteY265" fmla="*/ 1108553 h 4941646"/>
                <a:gd name="connsiteX266" fmla="*/ 2760573 w 4918970"/>
                <a:gd name="connsiteY266" fmla="*/ 1040095 h 4941646"/>
                <a:gd name="connsiteX267" fmla="*/ 3011687 w 4918970"/>
                <a:gd name="connsiteY267" fmla="*/ 913277 h 4941646"/>
                <a:gd name="connsiteX268" fmla="*/ 3343636 w 4918970"/>
                <a:gd name="connsiteY268" fmla="*/ 1073280 h 4941646"/>
                <a:gd name="connsiteX269" fmla="*/ 3378525 w 4918970"/>
                <a:gd name="connsiteY269" fmla="*/ 1137483 h 4941646"/>
                <a:gd name="connsiteX270" fmla="*/ 3396553 w 4918970"/>
                <a:gd name="connsiteY270" fmla="*/ 1195718 h 4941646"/>
                <a:gd name="connsiteX271" fmla="*/ 3410253 w 4918970"/>
                <a:gd name="connsiteY271" fmla="*/ 1175498 h 4941646"/>
                <a:gd name="connsiteX272" fmla="*/ 3532680 w 4918970"/>
                <a:gd name="connsiteY272" fmla="*/ 1101496 h 4941646"/>
                <a:gd name="connsiteX273" fmla="*/ 3713846 w 4918970"/>
                <a:gd name="connsiteY273" fmla="*/ 1122872 h 4941646"/>
                <a:gd name="connsiteX274" fmla="*/ 3727491 w 4918970"/>
                <a:gd name="connsiteY274" fmla="*/ 1133957 h 4941646"/>
                <a:gd name="connsiteX275" fmla="*/ 3721216 w 4918970"/>
                <a:gd name="connsiteY275" fmla="*/ 1150379 h 4941646"/>
                <a:gd name="connsiteX276" fmla="*/ 3575010 w 4918970"/>
                <a:gd name="connsiteY276" fmla="*/ 1259474 h 4941646"/>
                <a:gd name="connsiteX277" fmla="*/ 3431985 w 4918970"/>
                <a:gd name="connsiteY277" fmla="*/ 1256600 h 4941646"/>
                <a:gd name="connsiteX278" fmla="*/ 3403660 w 4918970"/>
                <a:gd name="connsiteY278" fmla="*/ 1242859 h 4941646"/>
                <a:gd name="connsiteX279" fmla="*/ 3407289 w 4918970"/>
                <a:gd name="connsiteY279" fmla="*/ 1277298 h 4941646"/>
                <a:gd name="connsiteX280" fmla="*/ 3400860 w 4918970"/>
                <a:gd name="connsiteY280" fmla="*/ 1348718 h 4941646"/>
                <a:gd name="connsiteX281" fmla="*/ 3377352 w 4918970"/>
                <a:gd name="connsiteY281" fmla="*/ 1419703 h 4941646"/>
                <a:gd name="connsiteX282" fmla="*/ 3379240 w 4918970"/>
                <a:gd name="connsiteY282" fmla="*/ 1420547 h 4941646"/>
                <a:gd name="connsiteX283" fmla="*/ 3373022 w 4918970"/>
                <a:gd name="connsiteY283" fmla="*/ 1432777 h 4941646"/>
                <a:gd name="connsiteX284" fmla="*/ 3370362 w 4918970"/>
                <a:gd name="connsiteY284" fmla="*/ 1440807 h 4941646"/>
                <a:gd name="connsiteX285" fmla="*/ 3369221 w 4918970"/>
                <a:gd name="connsiteY285" fmla="*/ 1440252 h 4941646"/>
                <a:gd name="connsiteX286" fmla="*/ 3350258 w 4918970"/>
                <a:gd name="connsiteY286" fmla="*/ 1477552 h 4941646"/>
                <a:gd name="connsiteX287" fmla="*/ 3208358 w 4918970"/>
                <a:gd name="connsiteY287" fmla="*/ 1612788 h 4941646"/>
                <a:gd name="connsiteX288" fmla="*/ 3144889 w 4918970"/>
                <a:gd name="connsiteY288" fmla="*/ 1644698 h 4941646"/>
                <a:gd name="connsiteX289" fmla="*/ 3154217 w 4918970"/>
                <a:gd name="connsiteY289" fmla="*/ 1649724 h 4941646"/>
                <a:gd name="connsiteX290" fmla="*/ 3152848 w 4918970"/>
                <a:gd name="connsiteY290" fmla="*/ 1651953 h 4941646"/>
                <a:gd name="connsiteX291" fmla="*/ 3223949 w 4918970"/>
                <a:gd name="connsiteY291" fmla="*/ 1706023 h 4941646"/>
                <a:gd name="connsiteX292" fmla="*/ 3356001 w 4918970"/>
                <a:gd name="connsiteY292" fmla="*/ 2021867 h 4941646"/>
                <a:gd name="connsiteX293" fmla="*/ 3132866 w 4918970"/>
                <a:gd name="connsiteY293" fmla="*/ 2410848 h 4941646"/>
                <a:gd name="connsiteX294" fmla="*/ 2737858 w 4918970"/>
                <a:gd name="connsiteY294" fmla="*/ 2437548 h 4941646"/>
                <a:gd name="connsiteX295" fmla="*/ 2701034 w 4918970"/>
                <a:gd name="connsiteY295" fmla="*/ 2419433 h 4941646"/>
                <a:gd name="connsiteX296" fmla="*/ 2700731 w 4918970"/>
                <a:gd name="connsiteY296" fmla="*/ 2420039 h 4941646"/>
                <a:gd name="connsiteX297" fmla="*/ 2696754 w 4918970"/>
                <a:gd name="connsiteY297" fmla="*/ 2417327 h 4941646"/>
                <a:gd name="connsiteX298" fmla="*/ 2684430 w 4918970"/>
                <a:gd name="connsiteY298" fmla="*/ 2411265 h 4941646"/>
                <a:gd name="connsiteX299" fmla="*/ 2685400 w 4918970"/>
                <a:gd name="connsiteY299" fmla="*/ 2409585 h 4941646"/>
                <a:gd name="connsiteX300" fmla="*/ 2631899 w 4918970"/>
                <a:gd name="connsiteY300" fmla="*/ 2373108 h 4941646"/>
                <a:gd name="connsiteX301" fmla="*/ 2529392 w 4918970"/>
                <a:gd name="connsiteY301" fmla="*/ 2154648 h 4941646"/>
                <a:gd name="connsiteX302" fmla="*/ 2679116 w 4918970"/>
                <a:gd name="connsiteY302" fmla="*/ 1876497 h 4941646"/>
                <a:gd name="connsiteX303" fmla="*/ 2994995 w 4918970"/>
                <a:gd name="connsiteY303" fmla="*/ 1873358 h 4941646"/>
                <a:gd name="connsiteX304" fmla="*/ 2994526 w 4918970"/>
                <a:gd name="connsiteY304" fmla="*/ 1874172 h 4941646"/>
                <a:gd name="connsiteX305" fmla="*/ 3011997 w 4918970"/>
                <a:gd name="connsiteY305" fmla="*/ 1880172 h 4941646"/>
                <a:gd name="connsiteX306" fmla="*/ 3068145 w 4918970"/>
                <a:gd name="connsiteY306" fmla="*/ 2076348 h 4941646"/>
                <a:gd name="connsiteX307" fmla="*/ 2870171 w 4918970"/>
                <a:gd name="connsiteY307" fmla="*/ 2125814 h 4941646"/>
                <a:gd name="connsiteX308" fmla="*/ 2801095 w 4918970"/>
                <a:gd name="connsiteY308" fmla="*/ 2037967 h 4941646"/>
                <a:gd name="connsiteX309" fmla="*/ 2797201 w 4918970"/>
                <a:gd name="connsiteY309" fmla="*/ 1992482 h 4941646"/>
                <a:gd name="connsiteX310" fmla="*/ 2759157 w 4918970"/>
                <a:gd name="connsiteY310" fmla="*/ 2008973 h 4941646"/>
                <a:gd name="connsiteX311" fmla="*/ 2684056 w 4918970"/>
                <a:gd name="connsiteY311" fmla="*/ 2148498 h 4941646"/>
                <a:gd name="connsiteX312" fmla="*/ 2735473 w 4918970"/>
                <a:gd name="connsiteY312" fmla="*/ 2258077 h 4941646"/>
                <a:gd name="connsiteX313" fmla="*/ 2763794 w 4918970"/>
                <a:gd name="connsiteY313" fmla="*/ 2277388 h 4941646"/>
                <a:gd name="connsiteX314" fmla="*/ 2833373 w 4918970"/>
                <a:gd name="connsiteY314" fmla="*/ 2306107 h 4941646"/>
                <a:gd name="connsiteX315" fmla="*/ 3054924 w 4918970"/>
                <a:gd name="connsiteY315" fmla="*/ 2276426 h 4941646"/>
                <a:gd name="connsiteX316" fmla="*/ 3200618 w 4918970"/>
                <a:gd name="connsiteY316" fmla="*/ 2022445 h 4941646"/>
                <a:gd name="connsiteX317" fmla="*/ 3114395 w 4918970"/>
                <a:gd name="connsiteY317" fmla="*/ 1816222 h 4941646"/>
                <a:gd name="connsiteX318" fmla="*/ 3066418 w 4918970"/>
                <a:gd name="connsiteY318" fmla="*/ 1779737 h 4941646"/>
                <a:gd name="connsiteX319" fmla="*/ 3010286 w 4918970"/>
                <a:gd name="connsiteY319" fmla="*/ 1749573 h 4941646"/>
                <a:gd name="connsiteX320" fmla="*/ 2536778 w 4918970"/>
                <a:gd name="connsiteY320" fmla="*/ 1843873 h 4941646"/>
                <a:gd name="connsiteX321" fmla="*/ 2456830 w 4918970"/>
                <a:gd name="connsiteY321" fmla="*/ 1902128 h 4941646"/>
                <a:gd name="connsiteX322" fmla="*/ 2455345 w 4918970"/>
                <a:gd name="connsiteY322" fmla="*/ 1916822 h 4941646"/>
                <a:gd name="connsiteX323" fmla="*/ 2429696 w 4918970"/>
                <a:gd name="connsiteY323" fmla="*/ 2045788 h 4941646"/>
                <a:gd name="connsiteX324" fmla="*/ 2229545 w 4918970"/>
                <a:gd name="connsiteY324" fmla="*/ 2519902 h 4941646"/>
                <a:gd name="connsiteX325" fmla="*/ 2197254 w 4918970"/>
                <a:gd name="connsiteY325" fmla="*/ 2567245 h 4941646"/>
                <a:gd name="connsiteX326" fmla="*/ 2210207 w 4918970"/>
                <a:gd name="connsiteY326" fmla="*/ 2560344 h 4941646"/>
                <a:gd name="connsiteX327" fmla="*/ 2307035 w 4918970"/>
                <a:gd name="connsiteY327" fmla="*/ 2541967 h 4941646"/>
                <a:gd name="connsiteX328" fmla="*/ 2475482 w 4918970"/>
                <a:gd name="connsiteY328" fmla="*/ 2609099 h 4941646"/>
                <a:gd name="connsiteX329" fmla="*/ 2485730 w 4918970"/>
                <a:gd name="connsiteY329" fmla="*/ 2623253 h 4941646"/>
                <a:gd name="connsiteX330" fmla="*/ 2475481 w 4918970"/>
                <a:gd name="connsiteY330" fmla="*/ 2637407 h 4941646"/>
                <a:gd name="connsiteX331" fmla="*/ 2307035 w 4918970"/>
                <a:gd name="connsiteY331" fmla="*/ 2704540 h 4941646"/>
                <a:gd name="connsiteX332" fmla="*/ 2170449 w 4918970"/>
                <a:gd name="connsiteY332" fmla="*/ 2664984 h 4941646"/>
                <a:gd name="connsiteX333" fmla="*/ 2146378 w 4918970"/>
                <a:gd name="connsiteY333" fmla="*/ 2644149 h 4941646"/>
                <a:gd name="connsiteX334" fmla="*/ 2079343 w 4918970"/>
                <a:gd name="connsiteY334" fmla="*/ 2745459 h 4941646"/>
                <a:gd name="connsiteX335" fmla="*/ 1913424 w 4918970"/>
                <a:gd name="connsiteY335" fmla="*/ 3117982 h 4941646"/>
                <a:gd name="connsiteX336" fmla="*/ 1998251 w 4918970"/>
                <a:gd name="connsiteY336" fmla="*/ 3834996 h 4941646"/>
                <a:gd name="connsiteX337" fmla="*/ 2063140 w 4918970"/>
                <a:gd name="connsiteY337" fmla="*/ 3881282 h 4941646"/>
                <a:gd name="connsiteX338" fmla="*/ 2128893 w 4918970"/>
                <a:gd name="connsiteY338" fmla="*/ 3908853 h 4941646"/>
                <a:gd name="connsiteX339" fmla="*/ 2350607 w 4918970"/>
                <a:gd name="connsiteY339" fmla="*/ 3880408 h 4941646"/>
                <a:gd name="connsiteX340" fmla="*/ 2497715 w 4918970"/>
                <a:gd name="connsiteY340" fmla="*/ 3627243 h 4941646"/>
                <a:gd name="connsiteX341" fmla="*/ 2412642 w 4918970"/>
                <a:gd name="connsiteY341" fmla="*/ 3420533 h 4941646"/>
                <a:gd name="connsiteX342" fmla="*/ 2352977 w 4918970"/>
                <a:gd name="connsiteY342" fmla="*/ 3374633 h 4941646"/>
                <a:gd name="connsiteX343" fmla="*/ 2322100 w 4918970"/>
                <a:gd name="connsiteY343" fmla="*/ 3359763 h 4941646"/>
                <a:gd name="connsiteX344" fmla="*/ 2201492 w 4918970"/>
                <a:gd name="connsiteY344" fmla="*/ 3370025 h 4941646"/>
                <a:gd name="connsiteX345" fmla="*/ 2118211 w 4918970"/>
                <a:gd name="connsiteY345" fmla="*/ 3504827 h 4941646"/>
                <a:gd name="connsiteX346" fmla="*/ 2122951 w 4918970"/>
                <a:gd name="connsiteY346" fmla="*/ 3546019 h 4941646"/>
                <a:gd name="connsiteX347" fmla="*/ 2164289 w 4918970"/>
                <a:gd name="connsiteY347" fmla="*/ 3526650 h 4941646"/>
                <a:gd name="connsiteX348" fmla="*/ 2274904 w 4918970"/>
                <a:gd name="connsiteY348" fmla="*/ 3542548 h 4941646"/>
                <a:gd name="connsiteX349" fmla="*/ 2331052 w 4918970"/>
                <a:gd name="connsiteY349" fmla="*/ 3738732 h 4941646"/>
                <a:gd name="connsiteX350" fmla="*/ 2133078 w 4918970"/>
                <a:gd name="connsiteY350" fmla="*/ 3788198 h 4941646"/>
                <a:gd name="connsiteX351" fmla="*/ 2119146 w 4918970"/>
                <a:gd name="connsiteY351" fmla="*/ 3776068 h 4941646"/>
                <a:gd name="connsiteX352" fmla="*/ 2118677 w 4918970"/>
                <a:gd name="connsiteY352" fmla="*/ 3776880 h 4941646"/>
                <a:gd name="connsiteX353" fmla="*/ 1963455 w 4918970"/>
                <a:gd name="connsiteY353" fmla="*/ 3501751 h 4941646"/>
                <a:gd name="connsiteX354" fmla="*/ 2129486 w 4918970"/>
                <a:gd name="connsiteY354" fmla="*/ 3233007 h 4941646"/>
                <a:gd name="connsiteX355" fmla="*/ 2207762 w 4918970"/>
                <a:gd name="connsiteY355" fmla="*/ 3204486 h 4941646"/>
                <a:gd name="connsiteX356" fmla="*/ 2247867 w 4918970"/>
                <a:gd name="connsiteY356" fmla="*/ 3201172 h 4941646"/>
                <a:gd name="connsiteX357" fmla="*/ 2232236 w 4918970"/>
                <a:gd name="connsiteY357" fmla="*/ 3168950 h 4941646"/>
                <a:gd name="connsiteX358" fmla="*/ 2229363 w 4918970"/>
                <a:gd name="connsiteY358" fmla="*/ 3025925 h 4941646"/>
                <a:gd name="connsiteX359" fmla="*/ 2338456 w 4918970"/>
                <a:gd name="connsiteY359" fmla="*/ 2879719 h 4941646"/>
                <a:gd name="connsiteX360" fmla="*/ 2354880 w 4918970"/>
                <a:gd name="connsiteY360" fmla="*/ 2873445 h 4941646"/>
                <a:gd name="connsiteX361" fmla="*/ 2365964 w 4918970"/>
                <a:gd name="connsiteY361" fmla="*/ 2887090 h 4941646"/>
                <a:gd name="connsiteX362" fmla="*/ 2387340 w 4918970"/>
                <a:gd name="connsiteY362" fmla="*/ 3068255 h 4941646"/>
                <a:gd name="connsiteX363" fmla="*/ 2313339 w 4918970"/>
                <a:gd name="connsiteY363" fmla="*/ 3190681 h 4941646"/>
                <a:gd name="connsiteX364" fmla="*/ 2300031 w 4918970"/>
                <a:gd name="connsiteY364" fmla="*/ 3199699 h 4941646"/>
                <a:gd name="connsiteX365" fmla="*/ 2369931 w 4918970"/>
                <a:gd name="connsiteY365" fmla="*/ 3212550 h 4941646"/>
                <a:gd name="connsiteX366" fmla="*/ 2428272 w 4918970"/>
                <a:gd name="connsiteY366" fmla="*/ 3240645 h 4941646"/>
                <a:gd name="connsiteX367" fmla="*/ 2429241 w 4918970"/>
                <a:gd name="connsiteY367" fmla="*/ 3238966 h 4941646"/>
                <a:gd name="connsiteX368" fmla="*/ 2436692 w 4918970"/>
                <a:gd name="connsiteY368" fmla="*/ 3244699 h 4941646"/>
                <a:gd name="connsiteX369" fmla="*/ 2444991 w 4918970"/>
                <a:gd name="connsiteY369" fmla="*/ 3248696 h 4941646"/>
                <a:gd name="connsiteX370" fmla="*/ 2443946 w 4918970"/>
                <a:gd name="connsiteY370" fmla="*/ 3250279 h 4941646"/>
                <a:gd name="connsiteX371" fmla="*/ 2522808 w 4918970"/>
                <a:gd name="connsiteY371" fmla="*/ 3310948 h 4941646"/>
                <a:gd name="connsiteX372" fmla="*/ 2653099 w 4918970"/>
                <a:gd name="connsiteY372" fmla="*/ 3627532 h 4941646"/>
                <a:gd name="connsiteX373" fmla="*/ 2592491 w 4918970"/>
                <a:gd name="connsiteY373" fmla="*/ 3851638 h 4941646"/>
                <a:gd name="connsiteX374" fmla="*/ 2549418 w 4918970"/>
                <a:gd name="connsiteY374" fmla="*/ 3907558 h 4941646"/>
                <a:gd name="connsiteX375" fmla="*/ 2562428 w 4918970"/>
                <a:gd name="connsiteY375" fmla="*/ 3908496 h 4941646"/>
                <a:gd name="connsiteX376" fmla="*/ 2687729 w 4918970"/>
                <a:gd name="connsiteY376" fmla="*/ 3977518 h 4941646"/>
                <a:gd name="connsiteX377" fmla="*/ 2759800 w 4918970"/>
                <a:gd name="connsiteY377" fmla="*/ 4145101 h 4941646"/>
                <a:gd name="connsiteX378" fmla="*/ 2757022 w 4918970"/>
                <a:gd name="connsiteY378" fmla="*/ 4162460 h 4941646"/>
                <a:gd name="connsiteX379" fmla="*/ 2739663 w 4918970"/>
                <a:gd name="connsiteY379" fmla="*/ 4165237 h 4941646"/>
                <a:gd name="connsiteX380" fmla="*/ 2572081 w 4918970"/>
                <a:gd name="connsiteY380" fmla="*/ 4093167 h 4941646"/>
                <a:gd name="connsiteX381" fmla="*/ 2503058 w 4918970"/>
                <a:gd name="connsiteY381" fmla="*/ 3967867 h 4941646"/>
                <a:gd name="connsiteX382" fmla="*/ 2502371 w 4918970"/>
                <a:gd name="connsiteY382" fmla="*/ 3958335 h 4941646"/>
                <a:gd name="connsiteX383" fmla="*/ 2427798 w 4918970"/>
                <a:gd name="connsiteY383" fmla="*/ 4015263 h 4941646"/>
                <a:gd name="connsiteX384" fmla="*/ 2232329 w 4918970"/>
                <a:gd name="connsiteY384" fmla="*/ 4073606 h 4941646"/>
                <a:gd name="connsiteX385" fmla="*/ 2218633 w 4918970"/>
                <a:gd name="connsiteY385" fmla="*/ 4072875 h 4941646"/>
                <a:gd name="connsiteX386" fmla="*/ 2272337 w 4918970"/>
                <a:gd name="connsiteY386" fmla="*/ 4158898 h 4941646"/>
                <a:gd name="connsiteX387" fmla="*/ 2364192 w 4918970"/>
                <a:gd name="connsiteY387" fmla="*/ 4533287 h 4941646"/>
                <a:gd name="connsiteX388" fmla="*/ 2359669 w 4918970"/>
                <a:gd name="connsiteY388" fmla="*/ 4559743 h 4941646"/>
                <a:gd name="connsiteX389" fmla="*/ 2379450 w 4918970"/>
                <a:gd name="connsiteY389" fmla="*/ 4550148 h 4941646"/>
                <a:gd name="connsiteX390" fmla="*/ 2522475 w 4918970"/>
                <a:gd name="connsiteY390" fmla="*/ 4547273 h 4941646"/>
                <a:gd name="connsiteX391" fmla="*/ 2668681 w 4918970"/>
                <a:gd name="connsiteY391" fmla="*/ 4656368 h 4941646"/>
                <a:gd name="connsiteX392" fmla="*/ 2674956 w 4918970"/>
                <a:gd name="connsiteY392" fmla="*/ 4672791 h 4941646"/>
                <a:gd name="connsiteX393" fmla="*/ 2661310 w 4918970"/>
                <a:gd name="connsiteY393" fmla="*/ 4683876 h 4941646"/>
                <a:gd name="connsiteX394" fmla="*/ 2480145 w 4918970"/>
                <a:gd name="connsiteY394" fmla="*/ 4705251 h 4941646"/>
                <a:gd name="connsiteX395" fmla="*/ 2357718 w 4918970"/>
                <a:gd name="connsiteY395" fmla="*/ 4631251 h 4941646"/>
                <a:gd name="connsiteX396" fmla="*/ 2347296 w 4918970"/>
                <a:gd name="connsiteY396" fmla="*/ 4615869 h 4941646"/>
                <a:gd name="connsiteX397" fmla="*/ 2331028 w 4918970"/>
                <a:gd name="connsiteY397" fmla="*/ 4662657 h 4941646"/>
                <a:gd name="connsiteX398" fmla="*/ 2298826 w 4918970"/>
                <a:gd name="connsiteY398" fmla="*/ 4720121 h 4941646"/>
                <a:gd name="connsiteX399" fmla="*/ 2192432 w 4918970"/>
                <a:gd name="connsiteY399" fmla="*/ 4647203 h 4941646"/>
                <a:gd name="connsiteX400" fmla="*/ 2077891 w 4918970"/>
                <a:gd name="connsiteY400" fmla="*/ 4093146 h 4941646"/>
                <a:gd name="connsiteX401" fmla="*/ 2030142 w 4918970"/>
                <a:gd name="connsiteY401" fmla="*/ 4038512 h 4941646"/>
                <a:gd name="connsiteX402" fmla="*/ 1990057 w 4918970"/>
                <a:gd name="connsiteY402" fmla="*/ 4018513 h 4941646"/>
                <a:gd name="connsiteX403" fmla="*/ 1989796 w 4918970"/>
                <a:gd name="connsiteY403" fmla="*/ 4018975 h 4941646"/>
                <a:gd name="connsiteX404" fmla="*/ 1986827 w 4918970"/>
                <a:gd name="connsiteY404" fmla="*/ 4016902 h 4941646"/>
                <a:gd name="connsiteX405" fmla="*/ 1979367 w 4918970"/>
                <a:gd name="connsiteY405" fmla="*/ 4013180 h 4941646"/>
                <a:gd name="connsiteX406" fmla="*/ 1979985 w 4918970"/>
                <a:gd name="connsiteY406" fmla="*/ 4012124 h 4941646"/>
                <a:gd name="connsiteX407" fmla="*/ 1905212 w 4918970"/>
                <a:gd name="connsiteY407" fmla="*/ 3959905 h 4941646"/>
                <a:gd name="connsiteX408" fmla="*/ 1713204 w 4918970"/>
                <a:gd name="connsiteY408" fmla="*/ 3510714 h 4941646"/>
                <a:gd name="connsiteX409" fmla="*/ 1712753 w 4918970"/>
                <a:gd name="connsiteY409" fmla="*/ 3467954 h 4941646"/>
                <a:gd name="connsiteX410" fmla="*/ 1658348 w 4918970"/>
                <a:gd name="connsiteY410" fmla="*/ 3501613 h 4941646"/>
                <a:gd name="connsiteX411" fmla="*/ 1362288 w 4918970"/>
                <a:gd name="connsiteY411" fmla="*/ 3601394 h 4941646"/>
                <a:gd name="connsiteX412" fmla="*/ 1338188 w 4918970"/>
                <a:gd name="connsiteY412" fmla="*/ 3602827 h 4941646"/>
                <a:gd name="connsiteX413" fmla="*/ 1338250 w 4918970"/>
                <a:gd name="connsiteY413" fmla="*/ 3602937 h 4941646"/>
                <a:gd name="connsiteX414" fmla="*/ 1333477 w 4918970"/>
                <a:gd name="connsiteY414" fmla="*/ 3603107 h 4941646"/>
                <a:gd name="connsiteX415" fmla="*/ 1292186 w 4918970"/>
                <a:gd name="connsiteY415" fmla="*/ 3605562 h 4941646"/>
                <a:gd name="connsiteX416" fmla="*/ 1282307 w 4918970"/>
                <a:gd name="connsiteY416" fmla="*/ 3604941 h 4941646"/>
                <a:gd name="connsiteX417" fmla="*/ 1259058 w 4918970"/>
                <a:gd name="connsiteY417" fmla="*/ 3605775 h 4941646"/>
                <a:gd name="connsiteX418" fmla="*/ 936958 w 4918970"/>
                <a:gd name="connsiteY418" fmla="*/ 3770778 h 4941646"/>
                <a:gd name="connsiteX419" fmla="*/ 918844 w 4918970"/>
                <a:gd name="connsiteY419" fmla="*/ 3810221 h 4941646"/>
                <a:gd name="connsiteX420" fmla="*/ 904767 w 4918970"/>
                <a:gd name="connsiteY420" fmla="*/ 3852730 h 4941646"/>
                <a:gd name="connsiteX421" fmla="*/ 942129 w 4918970"/>
                <a:gd name="connsiteY421" fmla="*/ 4032575 h 4941646"/>
                <a:gd name="connsiteX422" fmla="*/ 1158872 w 4918970"/>
                <a:gd name="connsiteY422" fmla="*/ 4137047 h 4941646"/>
                <a:gd name="connsiteX423" fmla="*/ 1322835 w 4918970"/>
                <a:gd name="connsiteY423" fmla="*/ 4054243 h 4941646"/>
                <a:gd name="connsiteX424" fmla="*/ 1356651 w 4918970"/>
                <a:gd name="connsiteY424" fmla="*/ 4002458 h 4941646"/>
                <a:gd name="connsiteX425" fmla="*/ 1366880 w 4918970"/>
                <a:gd name="connsiteY425" fmla="*/ 3976207 h 4941646"/>
                <a:gd name="connsiteX426" fmla="*/ 1350825 w 4918970"/>
                <a:gd name="connsiteY426" fmla="*/ 3878046 h 4941646"/>
                <a:gd name="connsiteX427" fmla="*/ 1235103 w 4918970"/>
                <a:gd name="connsiteY427" fmla="*/ 3818361 h 4941646"/>
                <a:gd name="connsiteX428" fmla="*/ 1201655 w 4918970"/>
                <a:gd name="connsiteY428" fmla="*/ 3824857 h 4941646"/>
                <a:gd name="connsiteX429" fmla="*/ 1220145 w 4918970"/>
                <a:gd name="connsiteY429" fmla="*/ 3857497 h 4941646"/>
                <a:gd name="connsiteX430" fmla="*/ 1214134 w 4918970"/>
                <a:gd name="connsiteY430" fmla="*/ 3949131 h 4941646"/>
                <a:gd name="connsiteX431" fmla="*/ 1056963 w 4918970"/>
                <a:gd name="connsiteY431" fmla="*/ 4007571 h 4941646"/>
                <a:gd name="connsiteX432" fmla="*/ 1003883 w 4918970"/>
                <a:gd name="connsiteY432" fmla="*/ 3848509 h 4941646"/>
                <a:gd name="connsiteX433" fmla="*/ 1012938 w 4918970"/>
                <a:gd name="connsiteY433" fmla="*/ 3836325 h 4941646"/>
                <a:gd name="connsiteX434" fmla="*/ 1012242 w 4918970"/>
                <a:gd name="connsiteY434" fmla="*/ 3835992 h 4941646"/>
                <a:gd name="connsiteX435" fmla="*/ 1227810 w 4918970"/>
                <a:gd name="connsiteY435" fmla="*/ 3691376 h 4941646"/>
                <a:gd name="connsiteX436" fmla="*/ 1458516 w 4918970"/>
                <a:gd name="connsiteY436" fmla="*/ 3810364 h 4941646"/>
                <a:gd name="connsiteX437" fmla="*/ 1497451 w 4918970"/>
                <a:gd name="connsiteY437" fmla="*/ 3955959 h 4941646"/>
                <a:gd name="connsiteX438" fmla="*/ 1496715 w 4918970"/>
                <a:gd name="connsiteY438" fmla="*/ 3961274 h 4941646"/>
                <a:gd name="connsiteX439" fmla="*/ 1513226 w 4918970"/>
                <a:gd name="connsiteY439" fmla="*/ 3951183 h 4941646"/>
                <a:gd name="connsiteX440" fmla="*/ 1561311 w 4918970"/>
                <a:gd name="connsiteY440" fmla="*/ 3933306 h 4941646"/>
                <a:gd name="connsiteX441" fmla="*/ 1742476 w 4918970"/>
                <a:gd name="connsiteY441" fmla="*/ 3954683 h 4941646"/>
                <a:gd name="connsiteX442" fmla="*/ 1756122 w 4918970"/>
                <a:gd name="connsiteY442" fmla="*/ 3965768 h 4941646"/>
                <a:gd name="connsiteX443" fmla="*/ 1749847 w 4918970"/>
                <a:gd name="connsiteY443" fmla="*/ 3982190 h 4941646"/>
                <a:gd name="connsiteX444" fmla="*/ 1603641 w 4918970"/>
                <a:gd name="connsiteY444" fmla="*/ 4091284 h 4941646"/>
                <a:gd name="connsiteX445" fmla="*/ 1460622 w 4918970"/>
                <a:gd name="connsiteY445" fmla="*/ 4088411 h 4941646"/>
                <a:gd name="connsiteX446" fmla="*/ 1453840 w 4918970"/>
                <a:gd name="connsiteY446" fmla="*/ 4085121 h 4941646"/>
                <a:gd name="connsiteX447" fmla="*/ 1419601 w 4918970"/>
                <a:gd name="connsiteY447" fmla="*/ 4137552 h 4941646"/>
                <a:gd name="connsiteX448" fmla="*/ 1168487 w 4918970"/>
                <a:gd name="connsiteY448" fmla="*/ 4264371 h 4941646"/>
                <a:gd name="connsiteX449" fmla="*/ 901176 w 4918970"/>
                <a:gd name="connsiteY449" fmla="*/ 4176705 h 4941646"/>
                <a:gd name="connsiteX450" fmla="*/ 847574 w 4918970"/>
                <a:gd name="connsiteY450" fmla="*/ 4116718 h 4941646"/>
                <a:gd name="connsiteX451" fmla="*/ 825259 w 4918970"/>
                <a:gd name="connsiteY451" fmla="*/ 4119417 h 4941646"/>
                <a:gd name="connsiteX452" fmla="*/ 458485 w 4918970"/>
                <a:gd name="connsiteY452" fmla="*/ 4327754 h 4941646"/>
                <a:gd name="connsiteX453" fmla="*/ 432251 w 4918970"/>
                <a:gd name="connsiteY453" fmla="*/ 4381186 h 4941646"/>
                <a:gd name="connsiteX454" fmla="*/ 413192 w 4918970"/>
                <a:gd name="connsiteY454" fmla="*/ 4449178 h 4941646"/>
                <a:gd name="connsiteX455" fmla="*/ 471614 w 4918970"/>
                <a:gd name="connsiteY455" fmla="*/ 4670017 h 4941646"/>
                <a:gd name="connsiteX456" fmla="*/ 749050 w 4918970"/>
                <a:gd name="connsiteY456" fmla="*/ 4781711 h 4941646"/>
                <a:gd name="connsiteX457" fmla="*/ 944190 w 4918970"/>
                <a:gd name="connsiteY457" fmla="*/ 4662952 h 4941646"/>
                <a:gd name="connsiteX458" fmla="*/ 980446 w 4918970"/>
                <a:gd name="connsiteY458" fmla="*/ 4595335 h 4941646"/>
                <a:gd name="connsiteX459" fmla="*/ 990196 w 4918970"/>
                <a:gd name="connsiteY459" fmla="*/ 4561858 h 4941646"/>
                <a:gd name="connsiteX460" fmla="*/ 959961 w 4918970"/>
                <a:gd name="connsiteY460" fmla="*/ 4443579 h 4941646"/>
                <a:gd name="connsiteX461" fmla="*/ 812026 w 4918970"/>
                <a:gd name="connsiteY461" fmla="*/ 4383114 h 4941646"/>
                <a:gd name="connsiteX462" fmla="*/ 771834 w 4918970"/>
                <a:gd name="connsiteY462" fmla="*/ 4394668 h 4941646"/>
                <a:gd name="connsiteX463" fmla="*/ 797967 w 4918970"/>
                <a:gd name="connsiteY463" fmla="*/ 4432577 h 4941646"/>
                <a:gd name="connsiteX464" fmla="*/ 800520 w 4918970"/>
                <a:gd name="connsiteY464" fmla="*/ 4545260 h 4941646"/>
                <a:gd name="connsiteX465" fmla="*/ 614674 w 4918970"/>
                <a:gd name="connsiteY465" fmla="*/ 4633695 h 4941646"/>
                <a:gd name="connsiteX466" fmla="*/ 532588 w 4918970"/>
                <a:gd name="connsiteY466" fmla="*/ 4444960 h 4941646"/>
                <a:gd name="connsiteX467" fmla="*/ 542341 w 4918970"/>
                <a:gd name="connsiteY467" fmla="*/ 4429085 h 4941646"/>
                <a:gd name="connsiteX468" fmla="*/ 541456 w 4918970"/>
                <a:gd name="connsiteY468" fmla="*/ 4428753 h 4941646"/>
                <a:gd name="connsiteX469" fmla="*/ 789387 w 4918970"/>
                <a:gd name="connsiteY469" fmla="*/ 4228646 h 4941646"/>
                <a:gd name="connsiteX470" fmla="*/ 873407 w 4918970"/>
                <a:gd name="connsiteY470" fmla="*/ 4227715 h 4941646"/>
                <a:gd name="connsiteX471" fmla="*/ 1084313 w 4918970"/>
                <a:gd name="connsiteY471" fmla="*/ 4349192 h 4941646"/>
                <a:gd name="connsiteX472" fmla="*/ 1144592 w 4918970"/>
                <a:gd name="connsiteY472" fmla="*/ 4584998 h 4941646"/>
                <a:gd name="connsiteX473" fmla="*/ 1133389 w 4918970"/>
                <a:gd name="connsiteY473" fmla="*/ 4623469 h 4941646"/>
                <a:gd name="connsiteX474" fmla="*/ 1165933 w 4918970"/>
                <a:gd name="connsiteY474" fmla="*/ 4617024 h 4941646"/>
                <a:gd name="connsiteX475" fmla="*/ 1336648 w 4918970"/>
                <a:gd name="connsiteY475" fmla="*/ 4658088 h 4941646"/>
                <a:gd name="connsiteX476" fmla="*/ 1476319 w 4918970"/>
                <a:gd name="connsiteY476" fmla="*/ 4833086 h 4941646"/>
                <a:gd name="connsiteX477" fmla="*/ 1478662 w 4918970"/>
                <a:gd name="connsiteY477" fmla="*/ 4854536 h 4941646"/>
                <a:gd name="connsiteX478" fmla="*/ 1459014 w 4918970"/>
                <a:gd name="connsiteY478" fmla="*/ 4863455 h 4941646"/>
                <a:gd name="connsiteX479" fmla="*/ 1237261 w 4918970"/>
                <a:gd name="connsiteY479" fmla="*/ 4832499 h 4941646"/>
                <a:gd name="connsiteX480" fmla="*/ 1114911 w 4918970"/>
                <a:gd name="connsiteY480" fmla="*/ 4706563 h 4941646"/>
                <a:gd name="connsiteX481" fmla="*/ 1107787 w 4918970"/>
                <a:gd name="connsiteY481" fmla="*/ 4686386 h 4941646"/>
                <a:gd name="connsiteX482" fmla="*/ 1071110 w 4918970"/>
                <a:gd name="connsiteY482" fmla="*/ 4754786 h 4941646"/>
                <a:gd name="connsiteX483" fmla="*/ 772312 w 4918970"/>
                <a:gd name="connsiteY483" fmla="*/ 4936631 h 4941646"/>
                <a:gd name="connsiteX484" fmla="*/ 347500 w 4918970"/>
                <a:gd name="connsiteY484" fmla="*/ 4765606 h 4941646"/>
                <a:gd name="connsiteX485" fmla="*/ 332275 w 4918970"/>
                <a:gd name="connsiteY485" fmla="*/ 4740143 h 4941646"/>
                <a:gd name="connsiteX486" fmla="*/ 325130 w 4918970"/>
                <a:gd name="connsiteY486" fmla="*/ 4762098 h 4941646"/>
                <a:gd name="connsiteX487" fmla="*/ 233543 w 4918970"/>
                <a:gd name="connsiteY487" fmla="*/ 4861170 h 4941646"/>
                <a:gd name="connsiteX488" fmla="*/ 63786 w 4918970"/>
                <a:gd name="connsiteY488" fmla="*/ 4889174 h 4941646"/>
                <a:gd name="connsiteX489" fmla="*/ 48522 w 4918970"/>
                <a:gd name="connsiteY489" fmla="*/ 4882697 h 4941646"/>
                <a:gd name="connsiteX490" fmla="*/ 49913 w 4918970"/>
                <a:gd name="connsiteY490" fmla="*/ 4866175 h 4941646"/>
                <a:gd name="connsiteX491" fmla="*/ 153873 w 4918970"/>
                <a:gd name="connsiteY491" fmla="*/ 4729084 h 4941646"/>
                <a:gd name="connsiteX492" fmla="*/ 284231 w 4918970"/>
                <a:gd name="connsiteY492" fmla="*/ 4694287 h 4941646"/>
                <a:gd name="connsiteX493" fmla="*/ 307227 w 4918970"/>
                <a:gd name="connsiteY493" fmla="*/ 4698253 h 4941646"/>
                <a:gd name="connsiteX494" fmla="*/ 293168 w 4918970"/>
                <a:gd name="connsiteY494" fmla="*/ 4674739 h 4941646"/>
                <a:gd name="connsiteX495" fmla="*/ 270323 w 4918970"/>
                <a:gd name="connsiteY495" fmla="*/ 4368629 h 4941646"/>
                <a:gd name="connsiteX496" fmla="*/ 284548 w 4918970"/>
                <a:gd name="connsiteY496" fmla="*/ 4328406 h 4941646"/>
                <a:gd name="connsiteX497" fmla="*/ 283726 w 4918970"/>
                <a:gd name="connsiteY497" fmla="*/ 4328098 h 4941646"/>
                <a:gd name="connsiteX498" fmla="*/ 287408 w 4918970"/>
                <a:gd name="connsiteY498" fmla="*/ 4320319 h 4941646"/>
                <a:gd name="connsiteX499" fmla="*/ 290630 w 4918970"/>
                <a:gd name="connsiteY499" fmla="*/ 4311206 h 4941646"/>
                <a:gd name="connsiteX500" fmla="*/ 291536 w 4918970"/>
                <a:gd name="connsiteY500" fmla="*/ 4311597 h 4941646"/>
                <a:gd name="connsiteX501" fmla="*/ 315794 w 4918970"/>
                <a:gd name="connsiteY501" fmla="*/ 4260335 h 4941646"/>
                <a:gd name="connsiteX502" fmla="*/ 719506 w 4918970"/>
                <a:gd name="connsiteY502" fmla="*/ 3985998 h 4941646"/>
                <a:gd name="connsiteX503" fmla="*/ 780948 w 4918970"/>
                <a:gd name="connsiteY503" fmla="*/ 3973295 h 4941646"/>
                <a:gd name="connsiteX504" fmla="*/ 780381 w 4918970"/>
                <a:gd name="connsiteY504" fmla="*/ 3971460 h 4941646"/>
                <a:gd name="connsiteX505" fmla="*/ 775378 w 4918970"/>
                <a:gd name="connsiteY505" fmla="*/ 3924003 h 4941646"/>
                <a:gd name="connsiteX506" fmla="*/ 752527 w 4918970"/>
                <a:gd name="connsiteY506" fmla="*/ 3939676 h 4941646"/>
                <a:gd name="connsiteX507" fmla="*/ 366592 w 4918970"/>
                <a:gd name="connsiteY507" fmla="*/ 4026020 h 4941646"/>
                <a:gd name="connsiteX508" fmla="*/ 302733 w 4918970"/>
                <a:gd name="connsiteY508" fmla="*/ 4008370 h 4941646"/>
                <a:gd name="connsiteX509" fmla="*/ 302616 w 4918970"/>
                <a:gd name="connsiteY509" fmla="*/ 4008711 h 4941646"/>
                <a:gd name="connsiteX510" fmla="*/ 299957 w 4918970"/>
                <a:gd name="connsiteY510" fmla="*/ 4007602 h 4941646"/>
                <a:gd name="connsiteX511" fmla="*/ 297629 w 4918970"/>
                <a:gd name="connsiteY511" fmla="*/ 4006959 h 4941646"/>
                <a:gd name="connsiteX512" fmla="*/ 297734 w 4918970"/>
                <a:gd name="connsiteY512" fmla="*/ 4006674 h 4941646"/>
                <a:gd name="connsiteX513" fmla="*/ 286645 w 4918970"/>
                <a:gd name="connsiteY513" fmla="*/ 4002049 h 4941646"/>
                <a:gd name="connsiteX514" fmla="*/ 287455 w 4918970"/>
                <a:gd name="connsiteY514" fmla="*/ 4013393 h 4941646"/>
                <a:gd name="connsiteX515" fmla="*/ 247552 w 4918970"/>
                <a:gd name="connsiteY515" fmla="*/ 4119307 h 4941646"/>
                <a:gd name="connsiteX516" fmla="*/ 124460 w 4918970"/>
                <a:gd name="connsiteY516" fmla="*/ 4194665 h 4941646"/>
                <a:gd name="connsiteX517" fmla="*/ 110552 w 4918970"/>
                <a:gd name="connsiteY517" fmla="*/ 4194450 h 4941646"/>
                <a:gd name="connsiteX518" fmla="*/ 106417 w 4918970"/>
                <a:gd name="connsiteY518" fmla="*/ 4181170 h 4941646"/>
                <a:gd name="connsiteX519" fmla="*/ 143933 w 4918970"/>
                <a:gd name="connsiteY519" fmla="*/ 4041803 h 4941646"/>
                <a:gd name="connsiteX520" fmla="*/ 201808 w 4918970"/>
                <a:gd name="connsiteY520" fmla="*/ 3988849 h 4941646"/>
                <a:gd name="connsiteX521" fmla="*/ 231767 w 4918970"/>
                <a:gd name="connsiteY521" fmla="*/ 3974775 h 4941646"/>
                <a:gd name="connsiteX522" fmla="*/ 189176 w 4918970"/>
                <a:gd name="connsiteY522" fmla="*/ 3948821 h 4941646"/>
                <a:gd name="connsiteX523" fmla="*/ 133166 w 4918970"/>
                <a:gd name="connsiteY523" fmla="*/ 3898689 h 4941646"/>
                <a:gd name="connsiteX524" fmla="*/ 41109 w 4918970"/>
                <a:gd name="connsiteY524" fmla="*/ 3727050 h 4941646"/>
                <a:gd name="connsiteX525" fmla="*/ 161388 w 4918970"/>
                <a:gd name="connsiteY525" fmla="*/ 3389507 h 4941646"/>
                <a:gd name="connsiteX526" fmla="*/ 365829 w 4918970"/>
                <a:gd name="connsiteY526" fmla="*/ 3312723 h 4941646"/>
                <a:gd name="connsiteX527" fmla="*/ 375070 w 4918970"/>
                <a:gd name="connsiteY527" fmla="*/ 3312901 h 4941646"/>
                <a:gd name="connsiteX528" fmla="*/ 374562 w 4918970"/>
                <a:gd name="connsiteY528" fmla="*/ 3312625 h 4941646"/>
                <a:gd name="connsiteX529" fmla="*/ 327092 w 4918970"/>
                <a:gd name="connsiteY529" fmla="*/ 3273063 h 4941646"/>
                <a:gd name="connsiteX530" fmla="*/ 250395 w 4918970"/>
                <a:gd name="connsiteY530" fmla="*/ 2971203 h 4941646"/>
                <a:gd name="connsiteX531" fmla="*/ 333621 w 4918970"/>
                <a:gd name="connsiteY531" fmla="*/ 2833033 h 4941646"/>
                <a:gd name="connsiteX532" fmla="*/ 435592 w 4918970"/>
                <a:gd name="connsiteY532" fmla="*/ 2767916 h 4941646"/>
                <a:gd name="connsiteX533" fmla="*/ 471059 w 4918970"/>
                <a:gd name="connsiteY533" fmla="*/ 2756771 h 4941646"/>
                <a:gd name="connsiteX534" fmla="*/ 470992 w 4918970"/>
                <a:gd name="connsiteY534" fmla="*/ 2756517 h 4941646"/>
                <a:gd name="connsiteX535" fmla="*/ 472886 w 4918970"/>
                <a:gd name="connsiteY535" fmla="*/ 2756198 h 4941646"/>
                <a:gd name="connsiteX536" fmla="*/ 475071 w 4918970"/>
                <a:gd name="connsiteY536" fmla="*/ 2755511 h 4941646"/>
                <a:gd name="connsiteX537" fmla="*/ 475144 w 4918970"/>
                <a:gd name="connsiteY537" fmla="*/ 2755816 h 4941646"/>
                <a:gd name="connsiteX538" fmla="*/ 527092 w 4918970"/>
                <a:gd name="connsiteY538" fmla="*/ 2747047 h 4941646"/>
                <a:gd name="connsiteX539" fmla="*/ 830038 w 4918970"/>
                <a:gd name="connsiteY539" fmla="*/ 2859786 h 4941646"/>
                <a:gd name="connsiteX540" fmla="*/ 891461 w 4918970"/>
                <a:gd name="connsiteY540" fmla="*/ 2920919 h 4941646"/>
                <a:gd name="connsiteX541" fmla="*/ 953876 w 4918970"/>
                <a:gd name="connsiteY541" fmla="*/ 2838945 h 4941646"/>
                <a:gd name="connsiteX542" fmla="*/ 1047311 w 4918970"/>
                <a:gd name="connsiteY542" fmla="*/ 2766790 h 4941646"/>
                <a:gd name="connsiteX543" fmla="*/ 1271471 w 4918970"/>
                <a:gd name="connsiteY543" fmla="*/ 2706391 h 4941646"/>
                <a:gd name="connsiteX544" fmla="*/ 1442318 w 4918970"/>
                <a:gd name="connsiteY544" fmla="*/ 2740090 h 4941646"/>
                <a:gd name="connsiteX545" fmla="*/ 1474465 w 4918970"/>
                <a:gd name="connsiteY545" fmla="*/ 2755904 h 4941646"/>
                <a:gd name="connsiteX546" fmla="*/ 1482100 w 4918970"/>
                <a:gd name="connsiteY546" fmla="*/ 2725130 h 4941646"/>
                <a:gd name="connsiteX547" fmla="*/ 1571467 w 4918970"/>
                <a:gd name="connsiteY547" fmla="*/ 2613425 h 4941646"/>
                <a:gd name="connsiteX548" fmla="*/ 1748880 w 4918970"/>
                <a:gd name="connsiteY548" fmla="*/ 2570968 h 4941646"/>
                <a:gd name="connsiteX549" fmla="*/ 1765513 w 4918970"/>
                <a:gd name="connsiteY549" fmla="*/ 2576663 h 4941646"/>
                <a:gd name="connsiteX550" fmla="*/ 1765291 w 4918970"/>
                <a:gd name="connsiteY550" fmla="*/ 2594242 h 4941646"/>
                <a:gd name="connsiteX551" fmla="*/ 1665714 w 4918970"/>
                <a:gd name="connsiteY551" fmla="*/ 2747090 h 4941646"/>
                <a:gd name="connsiteX552" fmla="*/ 1575449 w 4918970"/>
                <a:gd name="connsiteY552" fmla="*/ 2788114 h 4941646"/>
                <a:gd name="connsiteX553" fmla="*/ 1532152 w 4918970"/>
                <a:gd name="connsiteY553" fmla="*/ 2793541 h 4941646"/>
                <a:gd name="connsiteX554" fmla="*/ 1548269 w 4918970"/>
                <a:gd name="connsiteY554" fmla="*/ 2804530 h 4941646"/>
                <a:gd name="connsiteX555" fmla="*/ 1650776 w 4918970"/>
                <a:gd name="connsiteY555" fmla="*/ 3022990 h 4941646"/>
                <a:gd name="connsiteX556" fmla="*/ 1501052 w 4918970"/>
                <a:gd name="connsiteY556" fmla="*/ 3301149 h 4941646"/>
                <a:gd name="connsiteX557" fmla="*/ 1185181 w 4918970"/>
                <a:gd name="connsiteY557" fmla="*/ 3304288 h 4941646"/>
                <a:gd name="connsiteX558" fmla="*/ 1185650 w 4918970"/>
                <a:gd name="connsiteY558" fmla="*/ 3303475 h 4941646"/>
                <a:gd name="connsiteX559" fmla="*/ 1168179 w 4918970"/>
                <a:gd name="connsiteY559" fmla="*/ 3297475 h 4941646"/>
                <a:gd name="connsiteX560" fmla="*/ 1112032 w 4918970"/>
                <a:gd name="connsiteY560" fmla="*/ 3101290 h 4941646"/>
                <a:gd name="connsiteX561" fmla="*/ 1310004 w 4918970"/>
                <a:gd name="connsiteY561" fmla="*/ 3051824 h 4941646"/>
                <a:gd name="connsiteX562" fmla="*/ 1379081 w 4918970"/>
                <a:gd name="connsiteY562" fmla="*/ 3139671 h 4941646"/>
                <a:gd name="connsiteX563" fmla="*/ 1382976 w 4918970"/>
                <a:gd name="connsiteY563" fmla="*/ 3185155 h 4941646"/>
                <a:gd name="connsiteX564" fmla="*/ 1421019 w 4918970"/>
                <a:gd name="connsiteY564" fmla="*/ 3168665 h 4941646"/>
                <a:gd name="connsiteX565" fmla="*/ 1496112 w 4918970"/>
                <a:gd name="connsiteY565" fmla="*/ 3029140 h 4941646"/>
                <a:gd name="connsiteX566" fmla="*/ 1444703 w 4918970"/>
                <a:gd name="connsiteY566" fmla="*/ 2919561 h 4941646"/>
                <a:gd name="connsiteX567" fmla="*/ 1416382 w 4918970"/>
                <a:gd name="connsiteY567" fmla="*/ 2900250 h 4941646"/>
                <a:gd name="connsiteX568" fmla="*/ 1346804 w 4918970"/>
                <a:gd name="connsiteY568" fmla="*/ 2871532 h 4941646"/>
                <a:gd name="connsiteX569" fmla="*/ 1125252 w 4918970"/>
                <a:gd name="connsiteY569" fmla="*/ 2901212 h 4941646"/>
                <a:gd name="connsiteX570" fmla="*/ 979558 w 4918970"/>
                <a:gd name="connsiteY570" fmla="*/ 3155193 h 4941646"/>
                <a:gd name="connsiteX571" fmla="*/ 1065781 w 4918970"/>
                <a:gd name="connsiteY571" fmla="*/ 3361426 h 4941646"/>
                <a:gd name="connsiteX572" fmla="*/ 1112129 w 4918970"/>
                <a:gd name="connsiteY572" fmla="*/ 3396670 h 4941646"/>
                <a:gd name="connsiteX573" fmla="*/ 1167119 w 4918970"/>
                <a:gd name="connsiteY573" fmla="*/ 3426954 h 4941646"/>
                <a:gd name="connsiteX574" fmla="*/ 1642841 w 4918970"/>
                <a:gd name="connsiteY574" fmla="*/ 3334132 h 4941646"/>
                <a:gd name="connsiteX575" fmla="*/ 1723066 w 4918970"/>
                <a:gd name="connsiteY575" fmla="*/ 3275705 h 4941646"/>
                <a:gd name="connsiteX576" fmla="*/ 1723871 w 4918970"/>
                <a:gd name="connsiteY576" fmla="*/ 3267252 h 4941646"/>
                <a:gd name="connsiteX577" fmla="*/ 1749278 w 4918970"/>
                <a:gd name="connsiteY577" fmla="*/ 3136731 h 4941646"/>
                <a:gd name="connsiteX578" fmla="*/ 1885391 w 4918970"/>
                <a:gd name="connsiteY578" fmla="*/ 2774066 h 4941646"/>
                <a:gd name="connsiteX579" fmla="*/ 1892863 w 4918970"/>
                <a:gd name="connsiteY579" fmla="*/ 2760730 h 4941646"/>
                <a:gd name="connsiteX580" fmla="*/ 1883647 w 4918970"/>
                <a:gd name="connsiteY580" fmla="*/ 2755317 h 4941646"/>
                <a:gd name="connsiteX581" fmla="*/ 1800233 w 4918970"/>
                <a:gd name="connsiteY581" fmla="*/ 2593083 h 4941646"/>
                <a:gd name="connsiteX582" fmla="*/ 1851273 w 4918970"/>
                <a:gd name="connsiteY582" fmla="*/ 2417948 h 4941646"/>
                <a:gd name="connsiteX583" fmla="*/ 1864461 w 4918970"/>
                <a:gd name="connsiteY583" fmla="*/ 2406324 h 4941646"/>
                <a:gd name="connsiteX584" fmla="*/ 1879621 w 4918970"/>
                <a:gd name="connsiteY584" fmla="*/ 2415227 h 4941646"/>
                <a:gd name="connsiteX585" fmla="*/ 1963035 w 4918970"/>
                <a:gd name="connsiteY585" fmla="*/ 2577461 h 4941646"/>
                <a:gd name="connsiteX586" fmla="*/ 1963114 w 4918970"/>
                <a:gd name="connsiteY586" fmla="*/ 2628761 h 4941646"/>
                <a:gd name="connsiteX587" fmla="*/ 1960205 w 4918970"/>
                <a:gd name="connsiteY587" fmla="*/ 2643795 h 4941646"/>
                <a:gd name="connsiteX588" fmla="*/ 2025217 w 4918970"/>
                <a:gd name="connsiteY588" fmla="*/ 2548400 h 4941646"/>
                <a:gd name="connsiteX589" fmla="*/ 2024468 w 4918970"/>
                <a:gd name="connsiteY589" fmla="*/ 2547577 h 4941646"/>
                <a:gd name="connsiteX590" fmla="*/ 2265586 w 4918970"/>
                <a:gd name="connsiteY590" fmla="*/ 2063542 h 4941646"/>
                <a:gd name="connsiteX591" fmla="*/ 2124212 w 4918970"/>
                <a:gd name="connsiteY591" fmla="*/ 1299884 h 4941646"/>
                <a:gd name="connsiteX592" fmla="*/ 2124792 w 4918970"/>
                <a:gd name="connsiteY592" fmla="*/ 1298877 h 4941646"/>
                <a:gd name="connsiteX593" fmla="*/ 2058300 w 4918970"/>
                <a:gd name="connsiteY593" fmla="*/ 1269084 h 4941646"/>
                <a:gd name="connsiteX594" fmla="*/ 1833426 w 4918970"/>
                <a:gd name="connsiteY594" fmla="*/ 1293197 h 4941646"/>
                <a:gd name="connsiteX595" fmla="*/ 1680840 w 4918970"/>
                <a:gd name="connsiteY595" fmla="*/ 1547045 h 4941646"/>
                <a:gd name="connsiteX596" fmla="*/ 1765051 w 4918970"/>
                <a:gd name="connsiteY596" fmla="*/ 1756945 h 4941646"/>
                <a:gd name="connsiteX597" fmla="*/ 1820301 w 4918970"/>
                <a:gd name="connsiteY597" fmla="*/ 1799930 h 4941646"/>
                <a:gd name="connsiteX598" fmla="*/ 1820419 w 4918970"/>
                <a:gd name="connsiteY598" fmla="*/ 1799752 h 4941646"/>
                <a:gd name="connsiteX599" fmla="*/ 1978676 w 4918970"/>
                <a:gd name="connsiteY599" fmla="*/ 1807621 h 4941646"/>
                <a:gd name="connsiteX600" fmla="*/ 2061957 w 4918970"/>
                <a:gd name="connsiteY600" fmla="*/ 1672820 h 4941646"/>
                <a:gd name="connsiteX601" fmla="*/ 2057217 w 4918970"/>
                <a:gd name="connsiteY601" fmla="*/ 1631628 h 4941646"/>
                <a:gd name="connsiteX602" fmla="*/ 2015879 w 4918970"/>
                <a:gd name="connsiteY602" fmla="*/ 1650997 h 4941646"/>
                <a:gd name="connsiteX603" fmla="*/ 1905264 w 4918970"/>
                <a:gd name="connsiteY603" fmla="*/ 1635099 h 4941646"/>
                <a:gd name="connsiteX604" fmla="*/ 1849116 w 4918970"/>
                <a:gd name="connsiteY604" fmla="*/ 1438916 h 4941646"/>
                <a:gd name="connsiteX605" fmla="*/ 2047090 w 4918970"/>
                <a:gd name="connsiteY605" fmla="*/ 1389450 h 4941646"/>
                <a:gd name="connsiteX606" fmla="*/ 2061022 w 4918970"/>
                <a:gd name="connsiteY606" fmla="*/ 1401579 h 4941646"/>
                <a:gd name="connsiteX607" fmla="*/ 2061491 w 4918970"/>
                <a:gd name="connsiteY607" fmla="*/ 1400767 h 4941646"/>
                <a:gd name="connsiteX608" fmla="*/ 2216713 w 4918970"/>
                <a:gd name="connsiteY608" fmla="*/ 1675895 h 4941646"/>
                <a:gd name="connsiteX609" fmla="*/ 2050681 w 4918970"/>
                <a:gd name="connsiteY609" fmla="*/ 1944630 h 4941646"/>
                <a:gd name="connsiteX610" fmla="*/ 1992462 w 4918970"/>
                <a:gd name="connsiteY610" fmla="*/ 1968071 h 4941646"/>
                <a:gd name="connsiteX611" fmla="*/ 1933487 w 4918970"/>
                <a:gd name="connsiteY611" fmla="*/ 1978911 h 4941646"/>
                <a:gd name="connsiteX612" fmla="*/ 1947932 w 4918970"/>
                <a:gd name="connsiteY612" fmla="*/ 2008688 h 4941646"/>
                <a:gd name="connsiteX613" fmla="*/ 1950805 w 4918970"/>
                <a:gd name="connsiteY613" fmla="*/ 2151713 h 4941646"/>
                <a:gd name="connsiteX614" fmla="*/ 1841712 w 4918970"/>
                <a:gd name="connsiteY614" fmla="*/ 2297919 h 4941646"/>
                <a:gd name="connsiteX615" fmla="*/ 1825288 w 4918970"/>
                <a:gd name="connsiteY615" fmla="*/ 2304193 h 4941646"/>
                <a:gd name="connsiteX616" fmla="*/ 1814204 w 4918970"/>
                <a:gd name="connsiteY616" fmla="*/ 2290548 h 4941646"/>
                <a:gd name="connsiteX617" fmla="*/ 1792828 w 4918970"/>
                <a:gd name="connsiteY617" fmla="*/ 2109383 h 4941646"/>
                <a:gd name="connsiteX618" fmla="*/ 1866829 w 4918970"/>
                <a:gd name="connsiteY618" fmla="*/ 1986956 h 4941646"/>
                <a:gd name="connsiteX619" fmla="*/ 1879518 w 4918970"/>
                <a:gd name="connsiteY619" fmla="*/ 1978359 h 4941646"/>
                <a:gd name="connsiteX620" fmla="*/ 1870375 w 4918970"/>
                <a:gd name="connsiteY620" fmla="*/ 1978207 h 4941646"/>
                <a:gd name="connsiteX621" fmla="*/ 1810237 w 4918970"/>
                <a:gd name="connsiteY621" fmla="*/ 1965088 h 4941646"/>
                <a:gd name="connsiteX622" fmla="*/ 1750045 w 4918970"/>
                <a:gd name="connsiteY622" fmla="*/ 1936101 h 4941646"/>
                <a:gd name="connsiteX623" fmla="*/ 1749147 w 4918970"/>
                <a:gd name="connsiteY623" fmla="*/ 1937640 h 4941646"/>
                <a:gd name="connsiteX624" fmla="*/ 1742500 w 4918970"/>
                <a:gd name="connsiteY624" fmla="*/ 1932468 h 4941646"/>
                <a:gd name="connsiteX625" fmla="*/ 1735176 w 4918970"/>
                <a:gd name="connsiteY625" fmla="*/ 1928942 h 4941646"/>
                <a:gd name="connsiteX626" fmla="*/ 1736124 w 4918970"/>
                <a:gd name="connsiteY626" fmla="*/ 1927507 h 4941646"/>
                <a:gd name="connsiteX627" fmla="*/ 1655361 w 4918970"/>
                <a:gd name="connsiteY627" fmla="*/ 1864680 h 4941646"/>
                <a:gd name="connsiteX628" fmla="*/ 1559676 w 4918970"/>
                <a:gd name="connsiteY628" fmla="*/ 1718695 h 4941646"/>
                <a:gd name="connsiteX629" fmla="*/ 1551680 w 4918970"/>
                <a:gd name="connsiteY629" fmla="*/ 1691464 h 4941646"/>
                <a:gd name="connsiteX630" fmla="*/ 1548839 w 4918970"/>
                <a:gd name="connsiteY630" fmla="*/ 1699861 h 4941646"/>
                <a:gd name="connsiteX631" fmla="*/ 1406967 w 4918970"/>
                <a:gd name="connsiteY631" fmla="*/ 1814530 h 4941646"/>
                <a:gd name="connsiteX632" fmla="*/ 1225111 w 4918970"/>
                <a:gd name="connsiteY632" fmla="*/ 1800177 h 4941646"/>
                <a:gd name="connsiteX633" fmla="*/ 1211047 w 4918970"/>
                <a:gd name="connsiteY633" fmla="*/ 1789629 h 4941646"/>
                <a:gd name="connsiteX634" fmla="*/ 1216682 w 4918970"/>
                <a:gd name="connsiteY634" fmla="*/ 1772975 h 4941646"/>
                <a:gd name="connsiteX635" fmla="*/ 1358558 w 4918970"/>
                <a:gd name="connsiteY635" fmla="*/ 1658308 h 4941646"/>
                <a:gd name="connsiteX636" fmla="*/ 1540410 w 4918970"/>
                <a:gd name="connsiteY636" fmla="*/ 1672659 h 4941646"/>
                <a:gd name="connsiteX637" fmla="*/ 1547783 w 4918970"/>
                <a:gd name="connsiteY637" fmla="*/ 1678190 h 4941646"/>
                <a:gd name="connsiteX638" fmla="*/ 1534861 w 4918970"/>
                <a:gd name="connsiteY638" fmla="*/ 1634179 h 4941646"/>
                <a:gd name="connsiteX639" fmla="*/ 1527107 w 4918970"/>
                <a:gd name="connsiteY639" fmla="*/ 1545003 h 4941646"/>
                <a:gd name="connsiteX640" fmla="*/ 1759495 w 4918970"/>
                <a:gd name="connsiteY640" fmla="*/ 1158392 h 4941646"/>
                <a:gd name="connsiteX641" fmla="*/ 1870340 w 4918970"/>
                <a:gd name="connsiteY641" fmla="*/ 1115575 h 4941646"/>
                <a:gd name="connsiteX642" fmla="*/ 1962100 w 4918970"/>
                <a:gd name="connsiteY642" fmla="*/ 1105952 h 4941646"/>
                <a:gd name="connsiteX643" fmla="*/ 1904225 w 4918970"/>
                <a:gd name="connsiteY643" fmla="*/ 1012071 h 4941646"/>
                <a:gd name="connsiteX644" fmla="*/ 1847799 w 4918970"/>
                <a:gd name="connsiteY644" fmla="*/ 517974 h 4941646"/>
                <a:gd name="connsiteX645" fmla="*/ 1883586 w 4918970"/>
                <a:gd name="connsiteY645" fmla="*/ 457675 h 4941646"/>
                <a:gd name="connsiteX646" fmla="*/ 1881986 w 4918970"/>
                <a:gd name="connsiteY646" fmla="*/ 456591 h 4941646"/>
                <a:gd name="connsiteX647" fmla="*/ 1888714 w 4918970"/>
                <a:gd name="connsiteY647" fmla="*/ 449036 h 4941646"/>
                <a:gd name="connsiteX648" fmla="*/ 1893876 w 4918970"/>
                <a:gd name="connsiteY648" fmla="*/ 440336 h 4941646"/>
                <a:gd name="connsiteX649" fmla="*/ 1895449 w 4918970"/>
                <a:gd name="connsiteY649" fmla="*/ 441470 h 4941646"/>
                <a:gd name="connsiteX650" fmla="*/ 1946490 w 4918970"/>
                <a:gd name="connsiteY650" fmla="*/ 384136 h 4941646"/>
                <a:gd name="connsiteX651" fmla="*/ 1968652 w 4918970"/>
                <a:gd name="connsiteY651" fmla="*/ 368534 h 4941646"/>
                <a:gd name="connsiteX652" fmla="*/ 1909373 w 4918970"/>
                <a:gd name="connsiteY652" fmla="*/ 358232 h 4941646"/>
                <a:gd name="connsiteX653" fmla="*/ 1826558 w 4918970"/>
                <a:gd name="connsiteY653" fmla="*/ 303712 h 4941646"/>
                <a:gd name="connsiteX654" fmla="*/ 1751877 w 4918970"/>
                <a:gd name="connsiteY654" fmla="*/ 137278 h 4941646"/>
                <a:gd name="connsiteX655" fmla="*/ 1754383 w 4918970"/>
                <a:gd name="connsiteY655" fmla="*/ 119877 h 4941646"/>
                <a:gd name="connsiteX656" fmla="*/ 4511458 w 4918970"/>
                <a:gd name="connsiteY656" fmla="*/ 4639 h 4941646"/>
                <a:gd name="connsiteX657" fmla="*/ 4799030 w 4918970"/>
                <a:gd name="connsiteY657" fmla="*/ 177844 h 4941646"/>
                <a:gd name="connsiteX658" fmla="*/ 4826415 w 4918970"/>
                <a:gd name="connsiteY658" fmla="*/ 432711 h 4941646"/>
                <a:gd name="connsiteX659" fmla="*/ 4795970 w 4918970"/>
                <a:gd name="connsiteY659" fmla="*/ 500816 h 4941646"/>
                <a:gd name="connsiteX660" fmla="*/ 4797223 w 4918970"/>
                <a:gd name="connsiteY660" fmla="*/ 501491 h 4941646"/>
                <a:gd name="connsiteX661" fmla="*/ 4793180 w 4918970"/>
                <a:gd name="connsiteY661" fmla="*/ 507059 h 4941646"/>
                <a:gd name="connsiteX662" fmla="*/ 4790329 w 4918970"/>
                <a:gd name="connsiteY662" fmla="*/ 513436 h 4941646"/>
                <a:gd name="connsiteX663" fmla="*/ 4789101 w 4918970"/>
                <a:gd name="connsiteY663" fmla="*/ 512678 h 4941646"/>
                <a:gd name="connsiteX664" fmla="*/ 4760754 w 4918970"/>
                <a:gd name="connsiteY664" fmla="*/ 551715 h 4941646"/>
                <a:gd name="connsiteX665" fmla="*/ 4595801 w 4918970"/>
                <a:gd name="connsiteY665" fmla="*/ 623232 h 4941646"/>
                <a:gd name="connsiteX666" fmla="*/ 4391957 w 4918970"/>
                <a:gd name="connsiteY666" fmla="*/ 505591 h 4941646"/>
                <a:gd name="connsiteX667" fmla="*/ 4396591 w 4918970"/>
                <a:gd name="connsiteY667" fmla="*/ 270283 h 4941646"/>
                <a:gd name="connsiteX668" fmla="*/ 4397185 w 4918970"/>
                <a:gd name="connsiteY668" fmla="*/ 270650 h 4941646"/>
                <a:gd name="connsiteX669" fmla="*/ 4402039 w 4918970"/>
                <a:gd name="connsiteY669" fmla="*/ 257772 h 4941646"/>
                <a:gd name="connsiteX670" fmla="*/ 4549379 w 4918970"/>
                <a:gd name="connsiteY670" fmla="*/ 220288 h 4941646"/>
                <a:gd name="connsiteX671" fmla="*/ 4581849 w 4918970"/>
                <a:gd name="connsiteY671" fmla="*/ 368813 h 4941646"/>
                <a:gd name="connsiteX672" fmla="*/ 4514904 w 4918970"/>
                <a:gd name="connsiteY672" fmla="*/ 418316 h 4941646"/>
                <a:gd name="connsiteX673" fmla="*/ 4480945 w 4918970"/>
                <a:gd name="connsiteY673" fmla="*/ 420212 h 4941646"/>
                <a:gd name="connsiteX674" fmla="*/ 4492386 w 4918970"/>
                <a:gd name="connsiteY674" fmla="*/ 448907 h 4941646"/>
                <a:gd name="connsiteX675" fmla="*/ 4594635 w 4918970"/>
                <a:gd name="connsiteY675" fmla="*/ 507915 h 4941646"/>
                <a:gd name="connsiteX676" fmla="*/ 4695668 w 4918970"/>
                <a:gd name="connsiteY676" fmla="*/ 446851 h 4941646"/>
                <a:gd name="connsiteX677" fmla="*/ 4698368 w 4918970"/>
                <a:gd name="connsiteY677" fmla="*/ 448304 h 4941646"/>
                <a:gd name="connsiteX678" fmla="*/ 4719468 w 4918970"/>
                <a:gd name="connsiteY678" fmla="*/ 401104 h 4941646"/>
                <a:gd name="connsiteX679" fmla="*/ 4701238 w 4918970"/>
                <a:gd name="connsiteY679" fmla="*/ 231444 h 4941646"/>
                <a:gd name="connsiteX680" fmla="*/ 4509807 w 4918970"/>
                <a:gd name="connsiteY680" fmla="*/ 116144 h 4941646"/>
                <a:gd name="connsiteX681" fmla="*/ 4351314 w 4918970"/>
                <a:gd name="connsiteY681" fmla="*/ 179365 h 4941646"/>
                <a:gd name="connsiteX682" fmla="*/ 4316316 w 4918970"/>
                <a:gd name="connsiteY682" fmla="*/ 224102 h 4941646"/>
                <a:gd name="connsiteX683" fmla="*/ 4320229 w 4918970"/>
                <a:gd name="connsiteY683" fmla="*/ 226520 h 4941646"/>
                <a:gd name="connsiteX684" fmla="*/ 4366449 w 4918970"/>
                <a:gd name="connsiteY684" fmla="*/ 614005 h 4941646"/>
                <a:gd name="connsiteX685" fmla="*/ 4402394 w 4918970"/>
                <a:gd name="connsiteY685" fmla="*/ 666270 h 4941646"/>
                <a:gd name="connsiteX686" fmla="*/ 4407067 w 4918970"/>
                <a:gd name="connsiteY686" fmla="*/ 672547 h 4941646"/>
                <a:gd name="connsiteX687" fmla="*/ 4407686 w 4918970"/>
                <a:gd name="connsiteY687" fmla="*/ 673963 h 4941646"/>
                <a:gd name="connsiteX688" fmla="*/ 4409518 w 4918970"/>
                <a:gd name="connsiteY688" fmla="*/ 676628 h 4941646"/>
                <a:gd name="connsiteX689" fmla="*/ 4408889 w 4918970"/>
                <a:gd name="connsiteY689" fmla="*/ 676719 h 4941646"/>
                <a:gd name="connsiteX690" fmla="*/ 4445081 w 4918970"/>
                <a:gd name="connsiteY690" fmla="*/ 759651 h 4941646"/>
                <a:gd name="connsiteX691" fmla="*/ 4459298 w 4918970"/>
                <a:gd name="connsiteY691" fmla="*/ 855235 h 4941646"/>
                <a:gd name="connsiteX692" fmla="*/ 4355512 w 4918970"/>
                <a:gd name="connsiteY692" fmla="*/ 1115441 h 4941646"/>
                <a:gd name="connsiteX693" fmla="*/ 4349161 w 4918970"/>
                <a:gd name="connsiteY693" fmla="*/ 1120410 h 4941646"/>
                <a:gd name="connsiteX694" fmla="*/ 4356461 w 4918970"/>
                <a:gd name="connsiteY694" fmla="*/ 1121858 h 4941646"/>
                <a:gd name="connsiteX695" fmla="*/ 4233195 w 4918970"/>
                <a:gd name="connsiteY695" fmla="*/ 1607970 h 4941646"/>
                <a:gd name="connsiteX696" fmla="*/ 4228785 w 4918970"/>
                <a:gd name="connsiteY696" fmla="*/ 1610383 h 4941646"/>
                <a:gd name="connsiteX697" fmla="*/ 4264415 w 4918970"/>
                <a:gd name="connsiteY697" fmla="*/ 1661217 h 4941646"/>
                <a:gd name="connsiteX698" fmla="*/ 4433762 w 4918970"/>
                <a:gd name="connsiteY698" fmla="*/ 1739304 h 4941646"/>
                <a:gd name="connsiteX699" fmla="*/ 4649298 w 4918970"/>
                <a:gd name="connsiteY699" fmla="*/ 1624450 h 4941646"/>
                <a:gd name="connsiteX700" fmla="*/ 4678925 w 4918970"/>
                <a:gd name="connsiteY700" fmla="*/ 1440335 h 4941646"/>
                <a:gd name="connsiteX701" fmla="*/ 4658605 w 4918970"/>
                <a:gd name="connsiteY701" fmla="*/ 1387613 h 4941646"/>
                <a:gd name="connsiteX702" fmla="*/ 4655574 w 4918970"/>
                <a:gd name="connsiteY702" fmla="*/ 1389044 h 4941646"/>
                <a:gd name="connsiteX703" fmla="*/ 4548812 w 4918970"/>
                <a:gd name="connsiteY703" fmla="*/ 1316605 h 4941646"/>
                <a:gd name="connsiteX704" fmla="*/ 4433837 w 4918970"/>
                <a:gd name="connsiteY704" fmla="*/ 1375139 h 4941646"/>
                <a:gd name="connsiteX705" fmla="*/ 4419705 w 4918970"/>
                <a:gd name="connsiteY705" fmla="*/ 1405799 h 4941646"/>
                <a:gd name="connsiteX706" fmla="*/ 4456658 w 4918970"/>
                <a:gd name="connsiteY706" fmla="*/ 1409817 h 4941646"/>
                <a:gd name="connsiteX707" fmla="*/ 4526879 w 4918970"/>
                <a:gd name="connsiteY707" fmla="*/ 1467682 h 4941646"/>
                <a:gd name="connsiteX708" fmla="*/ 4482924 w 4918970"/>
                <a:gd name="connsiteY708" fmla="*/ 1627916 h 4941646"/>
                <a:gd name="connsiteX709" fmla="*/ 4324272 w 4918970"/>
                <a:gd name="connsiteY709" fmla="*/ 1578555 h 4941646"/>
                <a:gd name="connsiteX710" fmla="*/ 4319713 w 4918970"/>
                <a:gd name="connsiteY710" fmla="*/ 1564222 h 4941646"/>
                <a:gd name="connsiteX711" fmla="*/ 4319043 w 4918970"/>
                <a:gd name="connsiteY711" fmla="*/ 1564589 h 4941646"/>
                <a:gd name="connsiteX712" fmla="*/ 4327483 w 4918970"/>
                <a:gd name="connsiteY712" fmla="*/ 1307515 h 4941646"/>
                <a:gd name="connsiteX713" fmla="*/ 4556701 w 4918970"/>
                <a:gd name="connsiteY713" fmla="*/ 1190819 h 4941646"/>
                <a:gd name="connsiteX714" fmla="*/ 4601450 w 4918970"/>
                <a:gd name="connsiteY714" fmla="*/ 1198211 h 4941646"/>
                <a:gd name="connsiteX715" fmla="*/ 4599262 w 4918970"/>
                <a:gd name="connsiteY715" fmla="*/ 1194560 h 4941646"/>
                <a:gd name="connsiteX716" fmla="*/ 4603780 w 4918970"/>
                <a:gd name="connsiteY716" fmla="*/ 1013286 h 4941646"/>
                <a:gd name="connsiteX717" fmla="*/ 4731746 w 4918970"/>
                <a:gd name="connsiteY717" fmla="*/ 884812 h 4941646"/>
                <a:gd name="connsiteX718" fmla="*/ 4748789 w 4918970"/>
                <a:gd name="connsiteY718" fmla="*/ 880953 h 4941646"/>
                <a:gd name="connsiteX719" fmla="*/ 4757773 w 4918970"/>
                <a:gd name="connsiteY719" fmla="*/ 895944 h 4941646"/>
                <a:gd name="connsiteX720" fmla="*/ 4753254 w 4918970"/>
                <a:gd name="connsiteY720" fmla="*/ 1077218 h 4941646"/>
                <a:gd name="connsiteX721" fmla="*/ 4625289 w 4918970"/>
                <a:gd name="connsiteY721" fmla="*/ 1205693 h 4941646"/>
                <a:gd name="connsiteX722" fmla="*/ 4624645 w 4918970"/>
                <a:gd name="connsiteY722" fmla="*/ 1205839 h 4941646"/>
                <a:gd name="connsiteX723" fmla="*/ 4654085 w 4918970"/>
                <a:gd name="connsiteY723" fmla="*/ 1217079 h 4941646"/>
                <a:gd name="connsiteX724" fmla="*/ 4732622 w 4918970"/>
                <a:gd name="connsiteY724" fmla="*/ 1278332 h 4941646"/>
                <a:gd name="connsiteX725" fmla="*/ 4761319 w 4918970"/>
                <a:gd name="connsiteY725" fmla="*/ 1322562 h 4941646"/>
                <a:gd name="connsiteX726" fmla="*/ 4762703 w 4918970"/>
                <a:gd name="connsiteY726" fmla="*/ 1321804 h 4941646"/>
                <a:gd name="connsiteX727" fmla="*/ 4765449 w 4918970"/>
                <a:gd name="connsiteY727" fmla="*/ 1328927 h 4941646"/>
                <a:gd name="connsiteX728" fmla="*/ 4769542 w 4918970"/>
                <a:gd name="connsiteY728" fmla="*/ 1335237 h 4941646"/>
                <a:gd name="connsiteX729" fmla="*/ 4768136 w 4918970"/>
                <a:gd name="connsiteY729" fmla="*/ 1335901 h 4941646"/>
                <a:gd name="connsiteX730" fmla="*/ 4797456 w 4918970"/>
                <a:gd name="connsiteY730" fmla="*/ 1411974 h 4941646"/>
                <a:gd name="connsiteX731" fmla="*/ 4752950 w 4918970"/>
                <a:gd name="connsiteY731" fmla="*/ 1688557 h 4941646"/>
                <a:gd name="connsiteX732" fmla="*/ 4525367 w 4918970"/>
                <a:gd name="connsiteY732" fmla="*/ 1851912 h 4941646"/>
                <a:gd name="connsiteX733" fmla="*/ 4463072 w 4918970"/>
                <a:gd name="connsiteY733" fmla="*/ 1857857 h 4941646"/>
                <a:gd name="connsiteX734" fmla="*/ 4493298 w 4918970"/>
                <a:gd name="connsiteY734" fmla="*/ 1859926 h 4941646"/>
                <a:gd name="connsiteX735" fmla="*/ 4547877 w 4918970"/>
                <a:gd name="connsiteY735" fmla="*/ 1874748 h 4941646"/>
                <a:gd name="connsiteX736" fmla="*/ 4669981 w 4918970"/>
                <a:gd name="connsiteY736" fmla="*/ 1963149 h 4941646"/>
                <a:gd name="connsiteX737" fmla="*/ 4714395 w 4918970"/>
                <a:gd name="connsiteY737" fmla="*/ 2250817 h 4941646"/>
                <a:gd name="connsiteX738" fmla="*/ 4559918 w 4918970"/>
                <a:gd name="connsiteY738" fmla="*/ 2410616 h 4941646"/>
                <a:gd name="connsiteX739" fmla="*/ 4497665 w 4918970"/>
                <a:gd name="connsiteY739" fmla="*/ 2428174 h 4941646"/>
                <a:gd name="connsiteX740" fmla="*/ 4497912 w 4918970"/>
                <a:gd name="connsiteY740" fmla="*/ 2429383 h 4941646"/>
                <a:gd name="connsiteX741" fmla="*/ 4491958 w 4918970"/>
                <a:gd name="connsiteY741" fmla="*/ 2429783 h 4941646"/>
                <a:gd name="connsiteX742" fmla="*/ 4486128 w 4918970"/>
                <a:gd name="connsiteY742" fmla="*/ 2431428 h 4941646"/>
                <a:gd name="connsiteX743" fmla="*/ 4485951 w 4918970"/>
                <a:gd name="connsiteY743" fmla="*/ 2430189 h 4941646"/>
                <a:gd name="connsiteX744" fmla="*/ 4444216 w 4918970"/>
                <a:gd name="connsiteY744" fmla="*/ 2433000 h 4941646"/>
                <a:gd name="connsiteX745" fmla="*/ 4304979 w 4918970"/>
                <a:gd name="connsiteY745" fmla="*/ 2362900 h 4941646"/>
                <a:gd name="connsiteX746" fmla="*/ 4298913 w 4918970"/>
                <a:gd name="connsiteY746" fmla="*/ 2353458 h 4941646"/>
                <a:gd name="connsiteX747" fmla="*/ 4306437 w 4918970"/>
                <a:gd name="connsiteY747" fmla="*/ 2389244 h 4941646"/>
                <a:gd name="connsiteX748" fmla="*/ 4310875 w 4918970"/>
                <a:gd name="connsiteY748" fmla="*/ 2448946 h 4941646"/>
                <a:gd name="connsiteX749" fmla="*/ 4181044 w 4918970"/>
                <a:gd name="connsiteY749" fmla="*/ 2767565 h 4941646"/>
                <a:gd name="connsiteX750" fmla="*/ 4101726 w 4918970"/>
                <a:gd name="connsiteY750" fmla="*/ 2828674 h 4941646"/>
                <a:gd name="connsiteX751" fmla="*/ 4102777 w 4918970"/>
                <a:gd name="connsiteY751" fmla="*/ 2830268 h 4941646"/>
                <a:gd name="connsiteX752" fmla="*/ 4094455 w 4918970"/>
                <a:gd name="connsiteY752" fmla="*/ 2834276 h 4941646"/>
                <a:gd name="connsiteX753" fmla="*/ 4087028 w 4918970"/>
                <a:gd name="connsiteY753" fmla="*/ 2839998 h 4941646"/>
                <a:gd name="connsiteX754" fmla="*/ 4086059 w 4918970"/>
                <a:gd name="connsiteY754" fmla="*/ 2838318 h 4941646"/>
                <a:gd name="connsiteX755" fmla="*/ 4027718 w 4918970"/>
                <a:gd name="connsiteY755" fmla="*/ 2866413 h 4941646"/>
                <a:gd name="connsiteX756" fmla="*/ 3787273 w 4918970"/>
                <a:gd name="connsiteY756" fmla="*/ 2845955 h 4941646"/>
                <a:gd name="connsiteX757" fmla="*/ 3621242 w 4918970"/>
                <a:gd name="connsiteY757" fmla="*/ 2577213 h 4941646"/>
                <a:gd name="connsiteX758" fmla="*/ 3776463 w 4918970"/>
                <a:gd name="connsiteY758" fmla="*/ 2302084 h 4941646"/>
                <a:gd name="connsiteX759" fmla="*/ 3776933 w 4918970"/>
                <a:gd name="connsiteY759" fmla="*/ 2302895 h 4941646"/>
                <a:gd name="connsiteX760" fmla="*/ 3790865 w 4918970"/>
                <a:gd name="connsiteY760" fmla="*/ 2290766 h 4941646"/>
                <a:gd name="connsiteX761" fmla="*/ 3988838 w 4918970"/>
                <a:gd name="connsiteY761" fmla="*/ 2340233 h 4941646"/>
                <a:gd name="connsiteX762" fmla="*/ 3932691 w 4918970"/>
                <a:gd name="connsiteY762" fmla="*/ 2536416 h 4941646"/>
                <a:gd name="connsiteX763" fmla="*/ 3822075 w 4918970"/>
                <a:gd name="connsiteY763" fmla="*/ 2552314 h 4941646"/>
                <a:gd name="connsiteX764" fmla="*/ 3780737 w 4918970"/>
                <a:gd name="connsiteY764" fmla="*/ 2532945 h 4941646"/>
                <a:gd name="connsiteX765" fmla="*/ 3775997 w 4918970"/>
                <a:gd name="connsiteY765" fmla="*/ 2574137 h 4941646"/>
                <a:gd name="connsiteX766" fmla="*/ 3859279 w 4918970"/>
                <a:gd name="connsiteY766" fmla="*/ 2708938 h 4941646"/>
                <a:gd name="connsiteX767" fmla="*/ 4017535 w 4918970"/>
                <a:gd name="connsiteY767" fmla="*/ 2701069 h 4941646"/>
                <a:gd name="connsiteX768" fmla="*/ 4019802 w 4918970"/>
                <a:gd name="connsiteY768" fmla="*/ 2704504 h 4941646"/>
                <a:gd name="connsiteX769" fmla="*/ 4074773 w 4918970"/>
                <a:gd name="connsiteY769" fmla="*/ 2662154 h 4941646"/>
                <a:gd name="connsiteX770" fmla="*/ 4161198 w 4918970"/>
                <a:gd name="connsiteY770" fmla="*/ 2450056 h 4941646"/>
                <a:gd name="connsiteX771" fmla="*/ 4008347 w 4918970"/>
                <a:gd name="connsiteY771" fmla="*/ 2191978 h 4941646"/>
                <a:gd name="connsiteX772" fmla="*/ 3780815 w 4918970"/>
                <a:gd name="connsiteY772" fmla="*/ 2165827 h 4941646"/>
                <a:gd name="connsiteX773" fmla="*/ 3710985 w 4918970"/>
                <a:gd name="connsiteY773" fmla="*/ 2196425 h 4941646"/>
                <a:gd name="connsiteX774" fmla="*/ 3714072 w 4918970"/>
                <a:gd name="connsiteY774" fmla="*/ 2201772 h 4941646"/>
                <a:gd name="connsiteX775" fmla="*/ 3522106 w 4918970"/>
                <a:gd name="connsiteY775" fmla="*/ 2689097 h 4941646"/>
                <a:gd name="connsiteX776" fmla="*/ 3532307 w 4918970"/>
                <a:gd name="connsiteY776" fmla="*/ 2782745 h 4941646"/>
                <a:gd name="connsiteX777" fmla="*/ 3562072 w 4918970"/>
                <a:gd name="connsiteY777" fmla="*/ 2805592 h 4941646"/>
                <a:gd name="connsiteX778" fmla="*/ 3634829 w 4918970"/>
                <a:gd name="connsiteY778" fmla="*/ 2869938 h 4941646"/>
                <a:gd name="connsiteX779" fmla="*/ 3724413 w 4918970"/>
                <a:gd name="connsiteY779" fmla="*/ 2962086 h 4941646"/>
                <a:gd name="connsiteX780" fmla="*/ 3797434 w 4918970"/>
                <a:gd name="connsiteY780" fmla="*/ 3050432 h 4941646"/>
                <a:gd name="connsiteX781" fmla="*/ 3816294 w 4918970"/>
                <a:gd name="connsiteY781" fmla="*/ 3019338 h 4941646"/>
                <a:gd name="connsiteX782" fmla="*/ 3934847 w 4918970"/>
                <a:gd name="connsiteY782" fmla="*/ 2939277 h 4941646"/>
                <a:gd name="connsiteX783" fmla="*/ 4116857 w 4918970"/>
                <a:gd name="connsiteY783" fmla="*/ 2951520 h 4941646"/>
                <a:gd name="connsiteX784" fmla="*/ 4131042 w 4918970"/>
                <a:gd name="connsiteY784" fmla="*/ 2961904 h 4941646"/>
                <a:gd name="connsiteX785" fmla="*/ 4125601 w 4918970"/>
                <a:gd name="connsiteY785" fmla="*/ 2978622 h 4941646"/>
                <a:gd name="connsiteX786" fmla="*/ 3985064 w 4918970"/>
                <a:gd name="connsiteY786" fmla="*/ 3094927 h 4941646"/>
                <a:gd name="connsiteX787" fmla="*/ 3842075 w 4918970"/>
                <a:gd name="connsiteY787" fmla="*/ 3099246 h 4941646"/>
                <a:gd name="connsiteX788" fmla="*/ 3829598 w 4918970"/>
                <a:gd name="connsiteY788" fmla="*/ 3093950 h 4941646"/>
                <a:gd name="connsiteX789" fmla="*/ 3883909 w 4918970"/>
                <a:gd name="connsiteY789" fmla="*/ 3171086 h 4941646"/>
                <a:gd name="connsiteX790" fmla="*/ 3952198 w 4918970"/>
                <a:gd name="connsiteY790" fmla="*/ 3285565 h 4941646"/>
                <a:gd name="connsiteX791" fmla="*/ 3978288 w 4918970"/>
                <a:gd name="connsiteY791" fmla="*/ 3339647 h 4941646"/>
                <a:gd name="connsiteX792" fmla="*/ 3979775 w 4918970"/>
                <a:gd name="connsiteY792" fmla="*/ 3337792 h 4941646"/>
                <a:gd name="connsiteX793" fmla="*/ 4003845 w 4918970"/>
                <a:gd name="connsiteY793" fmla="*/ 3392625 h 4941646"/>
                <a:gd name="connsiteX794" fmla="*/ 4025450 w 4918970"/>
                <a:gd name="connsiteY794" fmla="*/ 3437411 h 4941646"/>
                <a:gd name="connsiteX795" fmla="*/ 4058529 w 4918970"/>
                <a:gd name="connsiteY795" fmla="*/ 3496224 h 4941646"/>
                <a:gd name="connsiteX796" fmla="*/ 4389625 w 4918970"/>
                <a:gd name="connsiteY796" fmla="*/ 3722024 h 4941646"/>
                <a:gd name="connsiteX797" fmla="*/ 4389615 w 4918970"/>
                <a:gd name="connsiteY797" fmla="*/ 3722221 h 4941646"/>
                <a:gd name="connsiteX798" fmla="*/ 4462143 w 4918970"/>
                <a:gd name="connsiteY798" fmla="*/ 3717792 h 4941646"/>
                <a:gd name="connsiteX799" fmla="*/ 4650029 w 4918970"/>
                <a:gd name="connsiteY799" fmla="*/ 3593182 h 4941646"/>
                <a:gd name="connsiteX800" fmla="*/ 4670204 w 4918970"/>
                <a:gd name="connsiteY800" fmla="*/ 3298554 h 4941646"/>
                <a:gd name="connsiteX801" fmla="*/ 4501059 w 4918970"/>
                <a:gd name="connsiteY801" fmla="*/ 3149494 h 4941646"/>
                <a:gd name="connsiteX802" fmla="*/ 4426620 w 4918970"/>
                <a:gd name="connsiteY802" fmla="*/ 3134582 h 4941646"/>
                <a:gd name="connsiteX803" fmla="*/ 4392049 w 4918970"/>
                <a:gd name="connsiteY803" fmla="*/ 3134901 h 4941646"/>
                <a:gd name="connsiteX804" fmla="*/ 4287518 w 4918970"/>
                <a:gd name="connsiteY804" fmla="*/ 3197970 h 4941646"/>
                <a:gd name="connsiteX805" fmla="*/ 4272296 w 4918970"/>
                <a:gd name="connsiteY805" fmla="*/ 3357058 h 4941646"/>
                <a:gd name="connsiteX806" fmla="*/ 4294955 w 4918970"/>
                <a:gd name="connsiteY806" fmla="*/ 3392208 h 4941646"/>
                <a:gd name="connsiteX807" fmla="*/ 4323712 w 4918970"/>
                <a:gd name="connsiteY807" fmla="*/ 3356251 h 4941646"/>
                <a:gd name="connsiteX808" fmla="*/ 4430869 w 4918970"/>
                <a:gd name="connsiteY808" fmla="*/ 3321301 h 4941646"/>
                <a:gd name="connsiteX809" fmla="*/ 4569156 w 4918970"/>
                <a:gd name="connsiteY809" fmla="*/ 3473737 h 4941646"/>
                <a:gd name="connsiteX810" fmla="*/ 4412121 w 4918970"/>
                <a:gd name="connsiteY810" fmla="*/ 3606776 h 4941646"/>
                <a:gd name="connsiteX811" fmla="*/ 4394107 w 4918970"/>
                <a:gd name="connsiteY811" fmla="*/ 3602017 h 4941646"/>
                <a:gd name="connsiteX812" fmla="*/ 4394045 w 4918970"/>
                <a:gd name="connsiteY812" fmla="*/ 3602961 h 4941646"/>
                <a:gd name="connsiteX813" fmla="*/ 4130926 w 4918970"/>
                <a:gd name="connsiteY813" fmla="*/ 3423292 h 4941646"/>
                <a:gd name="connsiteX814" fmla="*/ 4161274 w 4918970"/>
                <a:gd name="connsiteY814" fmla="*/ 3106130 h 4941646"/>
                <a:gd name="connsiteX815" fmla="*/ 4369668 w 4918970"/>
                <a:gd name="connsiteY815" fmla="*/ 2980392 h 4941646"/>
                <a:gd name="connsiteX816" fmla="*/ 4429834 w 4918970"/>
                <a:gd name="connsiteY816" fmla="*/ 2979836 h 4941646"/>
                <a:gd name="connsiteX817" fmla="*/ 4434981 w 4918970"/>
                <a:gd name="connsiteY817" fmla="*/ 2979670 h 4941646"/>
                <a:gd name="connsiteX818" fmla="*/ 4435102 w 4918970"/>
                <a:gd name="connsiteY818" fmla="*/ 2977839 h 4941646"/>
                <a:gd name="connsiteX819" fmla="*/ 4446169 w 4918970"/>
                <a:gd name="connsiteY819" fmla="*/ 2979309 h 4941646"/>
                <a:gd name="connsiteX820" fmla="*/ 4555338 w 4918970"/>
                <a:gd name="connsiteY820" fmla="*/ 2975780 h 4941646"/>
                <a:gd name="connsiteX821" fmla="*/ 4796000 w 4918970"/>
                <a:gd name="connsiteY821" fmla="*/ 2828189 h 4941646"/>
                <a:gd name="connsiteX822" fmla="*/ 4799625 w 4918970"/>
                <a:gd name="connsiteY822" fmla="*/ 2829853 h 4941646"/>
                <a:gd name="connsiteX823" fmla="*/ 4815114 w 4918970"/>
                <a:gd name="connsiteY823" fmla="*/ 2783102 h 4941646"/>
                <a:gd name="connsiteX824" fmla="*/ 4784639 w 4918970"/>
                <a:gd name="connsiteY824" fmla="*/ 2638323 h 4941646"/>
                <a:gd name="connsiteX825" fmla="*/ 4609469 w 4918970"/>
                <a:gd name="connsiteY825" fmla="*/ 2555498 h 4941646"/>
                <a:gd name="connsiteX826" fmla="*/ 4478235 w 4918970"/>
                <a:gd name="connsiteY826" fmla="*/ 2623814 h 4941646"/>
                <a:gd name="connsiteX827" fmla="*/ 4454293 w 4918970"/>
                <a:gd name="connsiteY827" fmla="*/ 2661714 h 4941646"/>
                <a:gd name="connsiteX828" fmla="*/ 4456640 w 4918970"/>
                <a:gd name="connsiteY828" fmla="*/ 2662966 h 4941646"/>
                <a:gd name="connsiteX829" fmla="*/ 4461076 w 4918970"/>
                <a:gd name="connsiteY829" fmla="*/ 2765229 h 4941646"/>
                <a:gd name="connsiteX830" fmla="*/ 4552778 w 4918970"/>
                <a:gd name="connsiteY830" fmla="*/ 2810706 h 4941646"/>
                <a:gd name="connsiteX831" fmla="*/ 4578988 w 4918970"/>
                <a:gd name="connsiteY831" fmla="*/ 2805185 h 4941646"/>
                <a:gd name="connsiteX832" fmla="*/ 4564050 w 4918970"/>
                <a:gd name="connsiteY832" fmla="*/ 2779758 h 4941646"/>
                <a:gd name="connsiteX833" fmla="*/ 4567636 w 4918970"/>
                <a:gd name="connsiteY833" fmla="*/ 2707657 h 4941646"/>
                <a:gd name="connsiteX834" fmla="*/ 4690452 w 4918970"/>
                <a:gd name="connsiteY834" fmla="*/ 2659769 h 4941646"/>
                <a:gd name="connsiteX835" fmla="*/ 4734149 w 4918970"/>
                <a:gd name="connsiteY835" fmla="*/ 2784137 h 4941646"/>
                <a:gd name="connsiteX836" fmla="*/ 4727184 w 4918970"/>
                <a:gd name="connsiteY836" fmla="*/ 2793826 h 4941646"/>
                <a:gd name="connsiteX837" fmla="*/ 4727735 w 4918970"/>
                <a:gd name="connsiteY837" fmla="*/ 2794079 h 4941646"/>
                <a:gd name="connsiteX838" fmla="*/ 4560088 w 4918970"/>
                <a:gd name="connsiteY838" fmla="*/ 2910429 h 4941646"/>
                <a:gd name="connsiteX839" fmla="*/ 4377268 w 4918970"/>
                <a:gd name="connsiteY839" fmla="*/ 2819766 h 4941646"/>
                <a:gd name="connsiteX840" fmla="*/ 4349678 w 4918970"/>
                <a:gd name="connsiteY840" fmla="*/ 2666339 h 4941646"/>
                <a:gd name="connsiteX841" fmla="*/ 4364247 w 4918970"/>
                <a:gd name="connsiteY841" fmla="*/ 2627128 h 4941646"/>
                <a:gd name="connsiteX842" fmla="*/ 4363110 w 4918970"/>
                <a:gd name="connsiteY842" fmla="*/ 2626606 h 4941646"/>
                <a:gd name="connsiteX843" fmla="*/ 4366345 w 4918970"/>
                <a:gd name="connsiteY843" fmla="*/ 2621485 h 4941646"/>
                <a:gd name="connsiteX844" fmla="*/ 4368423 w 4918970"/>
                <a:gd name="connsiteY844" fmla="*/ 2615892 h 4941646"/>
                <a:gd name="connsiteX845" fmla="*/ 4369511 w 4918970"/>
                <a:gd name="connsiteY845" fmla="*/ 2616473 h 4941646"/>
                <a:gd name="connsiteX846" fmla="*/ 4404056 w 4918970"/>
                <a:gd name="connsiteY846" fmla="*/ 2561787 h 4941646"/>
                <a:gd name="connsiteX847" fmla="*/ 4601201 w 4918970"/>
                <a:gd name="connsiteY847" fmla="*/ 2459159 h 4941646"/>
                <a:gd name="connsiteX848" fmla="*/ 4864344 w 4918970"/>
                <a:gd name="connsiteY848" fmla="*/ 2583582 h 4941646"/>
                <a:gd name="connsiteX849" fmla="*/ 4914355 w 4918970"/>
                <a:gd name="connsiteY849" fmla="*/ 2725790 h 4941646"/>
                <a:gd name="connsiteX850" fmla="*/ 4900573 w 4918970"/>
                <a:gd name="connsiteY850" fmla="*/ 2838021 h 4941646"/>
                <a:gd name="connsiteX851" fmla="*/ 4887492 w 4918970"/>
                <a:gd name="connsiteY851" fmla="*/ 2870210 h 4941646"/>
                <a:gd name="connsiteX852" fmla="*/ 4887715 w 4918970"/>
                <a:gd name="connsiteY852" fmla="*/ 2870313 h 4941646"/>
                <a:gd name="connsiteX853" fmla="*/ 4886818 w 4918970"/>
                <a:gd name="connsiteY853" fmla="*/ 2871868 h 4941646"/>
                <a:gd name="connsiteX854" fmla="*/ 4886011 w 4918970"/>
                <a:gd name="connsiteY854" fmla="*/ 2873850 h 4941646"/>
                <a:gd name="connsiteX855" fmla="*/ 4885748 w 4918970"/>
                <a:gd name="connsiteY855" fmla="*/ 2873722 h 4941646"/>
                <a:gd name="connsiteX856" fmla="*/ 4861144 w 4918970"/>
                <a:gd name="connsiteY856" fmla="*/ 2916370 h 4941646"/>
                <a:gd name="connsiteX857" fmla="*/ 4707094 w 4918970"/>
                <a:gd name="connsiteY857" fmla="*/ 3035317 h 4941646"/>
                <a:gd name="connsiteX858" fmla="*/ 4650554 w 4918970"/>
                <a:gd name="connsiteY858" fmla="*/ 3052260 h 4941646"/>
                <a:gd name="connsiteX859" fmla="*/ 4680574 w 4918970"/>
                <a:gd name="connsiteY859" fmla="*/ 3070314 h 4941646"/>
                <a:gd name="connsiteX860" fmla="*/ 4810900 w 4918970"/>
                <a:gd name="connsiteY860" fmla="*/ 3229518 h 4941646"/>
                <a:gd name="connsiteX861" fmla="*/ 4780000 w 4918970"/>
                <a:gd name="connsiteY861" fmla="*/ 3680752 h 4941646"/>
                <a:gd name="connsiteX862" fmla="*/ 4535097 w 4918970"/>
                <a:gd name="connsiteY862" fmla="*/ 3861008 h 4941646"/>
                <a:gd name="connsiteX863" fmla="*/ 4504921 w 4918970"/>
                <a:gd name="connsiteY863" fmla="*/ 3866391 h 4941646"/>
                <a:gd name="connsiteX864" fmla="*/ 4520290 w 4918970"/>
                <a:gd name="connsiteY864" fmla="*/ 3900658 h 4941646"/>
                <a:gd name="connsiteX865" fmla="*/ 4518984 w 4918970"/>
                <a:gd name="connsiteY865" fmla="*/ 4032086 h 4941646"/>
                <a:gd name="connsiteX866" fmla="*/ 4414762 w 4918970"/>
                <a:gd name="connsiteY866" fmla="*/ 4163346 h 4941646"/>
                <a:gd name="connsiteX867" fmla="*/ 4399507 w 4918970"/>
                <a:gd name="connsiteY867" fmla="*/ 4168655 h 4941646"/>
                <a:gd name="connsiteX868" fmla="*/ 4389704 w 4918970"/>
                <a:gd name="connsiteY868" fmla="*/ 4155818 h 4941646"/>
                <a:gd name="connsiteX869" fmla="*/ 4375070 w 4918970"/>
                <a:gd name="connsiteY869" fmla="*/ 3988853 h 4941646"/>
                <a:gd name="connsiteX870" fmla="*/ 4446408 w 4918970"/>
                <a:gd name="connsiteY870" fmla="*/ 3878463 h 4941646"/>
                <a:gd name="connsiteX871" fmla="*/ 4449993 w 4918970"/>
                <a:gd name="connsiteY871" fmla="*/ 3876189 h 4941646"/>
                <a:gd name="connsiteX872" fmla="*/ 4433455 w 4918970"/>
                <a:gd name="connsiteY872" fmla="*/ 3879138 h 4941646"/>
                <a:gd name="connsiteX873" fmla="*/ 4380512 w 4918970"/>
                <a:gd name="connsiteY873" fmla="*/ 3878887 h 4941646"/>
                <a:gd name="connsiteX874" fmla="*/ 4380490 w 4918970"/>
                <a:gd name="connsiteY874" fmla="*/ 3879245 h 4941646"/>
                <a:gd name="connsiteX875" fmla="*/ 4377689 w 4918970"/>
                <a:gd name="connsiteY875" fmla="*/ 3878874 h 4941646"/>
                <a:gd name="connsiteX876" fmla="*/ 4373401 w 4918970"/>
                <a:gd name="connsiteY876" fmla="*/ 3878853 h 4941646"/>
                <a:gd name="connsiteX877" fmla="*/ 4373439 w 4918970"/>
                <a:gd name="connsiteY877" fmla="*/ 3878311 h 4941646"/>
                <a:gd name="connsiteX878" fmla="*/ 4305148 w 4918970"/>
                <a:gd name="connsiteY878" fmla="*/ 3869271 h 4941646"/>
                <a:gd name="connsiteX879" fmla="*/ 4161728 w 4918970"/>
                <a:gd name="connsiteY879" fmla="*/ 3812118 h 4941646"/>
                <a:gd name="connsiteX880" fmla="*/ 4114852 w 4918970"/>
                <a:gd name="connsiteY880" fmla="*/ 3779717 h 4941646"/>
                <a:gd name="connsiteX881" fmla="*/ 4035414 w 4918970"/>
                <a:gd name="connsiteY881" fmla="*/ 3838239 h 4941646"/>
                <a:gd name="connsiteX882" fmla="*/ 3620350 w 4918970"/>
                <a:gd name="connsiteY882" fmla="*/ 3985330 h 4941646"/>
                <a:gd name="connsiteX883" fmla="*/ 3590871 w 4918970"/>
                <a:gd name="connsiteY883" fmla="*/ 3983905 h 4941646"/>
                <a:gd name="connsiteX884" fmla="*/ 3592641 w 4918970"/>
                <a:gd name="connsiteY884" fmla="*/ 4076359 h 4941646"/>
                <a:gd name="connsiteX885" fmla="*/ 3963464 w 4918970"/>
                <a:gd name="connsiteY885" fmla="*/ 4693449 h 4941646"/>
                <a:gd name="connsiteX886" fmla="*/ 4005538 w 4918970"/>
                <a:gd name="connsiteY886" fmla="*/ 4696181 h 4941646"/>
                <a:gd name="connsiteX887" fmla="*/ 4053396 w 4918970"/>
                <a:gd name="connsiteY887" fmla="*/ 4692671 h 4941646"/>
                <a:gd name="connsiteX888" fmla="*/ 4202813 w 4918970"/>
                <a:gd name="connsiteY888" fmla="*/ 4590915 h 4941646"/>
                <a:gd name="connsiteX889" fmla="*/ 4216094 w 4918970"/>
                <a:gd name="connsiteY889" fmla="*/ 4354492 h 4941646"/>
                <a:gd name="connsiteX890" fmla="*/ 4079013 w 4918970"/>
                <a:gd name="connsiteY890" fmla="*/ 4236641 h 4941646"/>
                <a:gd name="connsiteX891" fmla="*/ 4019186 w 4918970"/>
                <a:gd name="connsiteY891" fmla="*/ 4225417 h 4941646"/>
                <a:gd name="connsiteX892" fmla="*/ 3991467 w 4918970"/>
                <a:gd name="connsiteY892" fmla="*/ 4226012 h 4941646"/>
                <a:gd name="connsiteX893" fmla="*/ 3908278 w 4918970"/>
                <a:gd name="connsiteY893" fmla="*/ 4277608 h 4941646"/>
                <a:gd name="connsiteX894" fmla="*/ 3897637 w 4918970"/>
                <a:gd name="connsiteY894" fmla="*/ 4405309 h 4941646"/>
                <a:gd name="connsiteX895" fmla="*/ 3916150 w 4918970"/>
                <a:gd name="connsiteY895" fmla="*/ 4433270 h 4941646"/>
                <a:gd name="connsiteX896" fmla="*/ 3938854 w 4918970"/>
                <a:gd name="connsiteY896" fmla="*/ 4404158 h 4941646"/>
                <a:gd name="connsiteX897" fmla="*/ 4024425 w 4918970"/>
                <a:gd name="connsiteY897" fmla="*/ 4375083 h 4941646"/>
                <a:gd name="connsiteX898" fmla="*/ 4136797 w 4918970"/>
                <a:gd name="connsiteY898" fmla="*/ 4495942 h 4941646"/>
                <a:gd name="connsiteX899" fmla="*/ 4012198 w 4918970"/>
                <a:gd name="connsiteY899" fmla="*/ 4604153 h 4941646"/>
                <a:gd name="connsiteX900" fmla="*/ 3997708 w 4918970"/>
                <a:gd name="connsiteY900" fmla="*/ 4600513 h 4941646"/>
                <a:gd name="connsiteX901" fmla="*/ 3997668 w 4918970"/>
                <a:gd name="connsiteY901" fmla="*/ 4601271 h 4941646"/>
                <a:gd name="connsiteX902" fmla="*/ 3784940 w 4918970"/>
                <a:gd name="connsiteY902" fmla="*/ 4459803 h 4941646"/>
                <a:gd name="connsiteX903" fmla="*/ 3806155 w 4918970"/>
                <a:gd name="connsiteY903" fmla="*/ 4205214 h 4941646"/>
                <a:gd name="connsiteX904" fmla="*/ 3972004 w 4918970"/>
                <a:gd name="connsiteY904" fmla="*/ 4102352 h 4941646"/>
                <a:gd name="connsiteX905" fmla="*/ 4024359 w 4918970"/>
                <a:gd name="connsiteY905" fmla="*/ 4101227 h 4941646"/>
                <a:gd name="connsiteX906" fmla="*/ 4024443 w 4918970"/>
                <a:gd name="connsiteY906" fmla="*/ 4099661 h 4941646"/>
                <a:gd name="connsiteX907" fmla="*/ 4031923 w 4918970"/>
                <a:gd name="connsiteY907" fmla="*/ 4101065 h 4941646"/>
                <a:gd name="connsiteX908" fmla="*/ 4039361 w 4918970"/>
                <a:gd name="connsiteY908" fmla="*/ 4100905 h 4941646"/>
                <a:gd name="connsiteX909" fmla="*/ 4039189 w 4918970"/>
                <a:gd name="connsiteY909" fmla="*/ 4102428 h 4941646"/>
                <a:gd name="connsiteX910" fmla="*/ 4118277 w 4918970"/>
                <a:gd name="connsiteY910" fmla="*/ 4117267 h 4941646"/>
                <a:gd name="connsiteX911" fmla="*/ 4328221 w 4918970"/>
                <a:gd name="connsiteY911" fmla="*/ 4297758 h 4941646"/>
                <a:gd name="connsiteX912" fmla="*/ 4359724 w 4918970"/>
                <a:gd name="connsiteY912" fmla="*/ 4387882 h 4941646"/>
                <a:gd name="connsiteX913" fmla="*/ 4360584 w 4918970"/>
                <a:gd name="connsiteY913" fmla="*/ 4399515 h 4941646"/>
                <a:gd name="connsiteX914" fmla="*/ 4379487 w 4918970"/>
                <a:gd name="connsiteY914" fmla="*/ 4385054 h 4941646"/>
                <a:gd name="connsiteX915" fmla="*/ 4680947 w 4918970"/>
                <a:gd name="connsiteY915" fmla="*/ 4315655 h 4941646"/>
                <a:gd name="connsiteX916" fmla="*/ 4688875 w 4918970"/>
                <a:gd name="connsiteY916" fmla="*/ 4318084 h 4941646"/>
                <a:gd name="connsiteX917" fmla="*/ 4684979 w 4918970"/>
                <a:gd name="connsiteY917" fmla="*/ 4312981 h 4941646"/>
                <a:gd name="connsiteX918" fmla="*/ 4670346 w 4918970"/>
                <a:gd name="connsiteY918" fmla="*/ 4146016 h 4941646"/>
                <a:gd name="connsiteX919" fmla="*/ 4774568 w 4918970"/>
                <a:gd name="connsiteY919" fmla="*/ 4014756 h 4941646"/>
                <a:gd name="connsiteX920" fmla="*/ 4789822 w 4918970"/>
                <a:gd name="connsiteY920" fmla="*/ 4009447 h 4941646"/>
                <a:gd name="connsiteX921" fmla="*/ 4799626 w 4918970"/>
                <a:gd name="connsiteY921" fmla="*/ 4022284 h 4941646"/>
                <a:gd name="connsiteX922" fmla="*/ 4814259 w 4918970"/>
                <a:gd name="connsiteY922" fmla="*/ 4189249 h 4941646"/>
                <a:gd name="connsiteX923" fmla="*/ 4710037 w 4918970"/>
                <a:gd name="connsiteY923" fmla="*/ 4320509 h 4941646"/>
                <a:gd name="connsiteX924" fmla="*/ 4703839 w 4918970"/>
                <a:gd name="connsiteY924" fmla="*/ 4322666 h 4941646"/>
                <a:gd name="connsiteX925" fmla="*/ 4729154 w 4918970"/>
                <a:gd name="connsiteY925" fmla="*/ 4330420 h 4941646"/>
                <a:gd name="connsiteX926" fmla="*/ 4729261 w 4918970"/>
                <a:gd name="connsiteY926" fmla="*/ 4330140 h 4941646"/>
                <a:gd name="connsiteX927" fmla="*/ 4731250 w 4918970"/>
                <a:gd name="connsiteY927" fmla="*/ 4331063 h 4941646"/>
                <a:gd name="connsiteX928" fmla="*/ 4733007 w 4918970"/>
                <a:gd name="connsiteY928" fmla="*/ 4331600 h 4941646"/>
                <a:gd name="connsiteX929" fmla="*/ 4732911 w 4918970"/>
                <a:gd name="connsiteY929" fmla="*/ 4331834 h 4941646"/>
                <a:gd name="connsiteX930" fmla="*/ 4765184 w 4918970"/>
                <a:gd name="connsiteY930" fmla="*/ 4346810 h 4941646"/>
                <a:gd name="connsiteX931" fmla="*/ 4853870 w 4918970"/>
                <a:gd name="connsiteY931" fmla="*/ 4421251 h 4941646"/>
                <a:gd name="connsiteX932" fmla="*/ 4915705 w 4918970"/>
                <a:gd name="connsiteY932" fmla="*/ 4562689 h 4941646"/>
                <a:gd name="connsiteX933" fmla="*/ 4805478 w 4918970"/>
                <a:gd name="connsiteY933" fmla="*/ 4839618 h 4941646"/>
                <a:gd name="connsiteX934" fmla="*/ 4586153 w 4918970"/>
                <a:gd name="connsiteY934" fmla="*/ 4900398 h 4941646"/>
                <a:gd name="connsiteX935" fmla="*/ 4522095 w 4918970"/>
                <a:gd name="connsiteY935" fmla="*/ 4883556 h 4941646"/>
                <a:gd name="connsiteX936" fmla="*/ 4521685 w 4918970"/>
                <a:gd name="connsiteY936" fmla="*/ 4884752 h 4941646"/>
                <a:gd name="connsiteX937" fmla="*/ 4516223 w 4918970"/>
                <a:gd name="connsiteY937" fmla="*/ 4882013 h 4941646"/>
                <a:gd name="connsiteX938" fmla="*/ 4510225 w 4918970"/>
                <a:gd name="connsiteY938" fmla="*/ 4880436 h 4941646"/>
                <a:gd name="connsiteX939" fmla="*/ 4510713 w 4918970"/>
                <a:gd name="connsiteY939" fmla="*/ 4879251 h 4941646"/>
                <a:gd name="connsiteX940" fmla="*/ 4472422 w 4918970"/>
                <a:gd name="connsiteY940" fmla="*/ 4860053 h 4941646"/>
                <a:gd name="connsiteX941" fmla="*/ 4385960 w 4918970"/>
                <a:gd name="connsiteY941" fmla="*/ 4725867 h 4941646"/>
                <a:gd name="connsiteX942" fmla="*/ 4459594 w 4918970"/>
                <a:gd name="connsiteY942" fmla="*/ 4530310 h 4941646"/>
                <a:gd name="connsiteX943" fmla="*/ 4666406 w 4918970"/>
                <a:gd name="connsiteY943" fmla="*/ 4500403 h 4941646"/>
                <a:gd name="connsiteX944" fmla="*/ 4666171 w 4918970"/>
                <a:gd name="connsiteY944" fmla="*/ 4500978 h 4941646"/>
                <a:gd name="connsiteX945" fmla="*/ 4678153 w 4918970"/>
                <a:gd name="connsiteY945" fmla="*/ 4503371 h 4941646"/>
                <a:gd name="connsiteX946" fmla="*/ 4732258 w 4918970"/>
                <a:gd name="connsiteY946" fmla="*/ 4627038 h 4941646"/>
                <a:gd name="connsiteX947" fmla="*/ 4606829 w 4918970"/>
                <a:gd name="connsiteY947" fmla="*/ 4676922 h 4941646"/>
                <a:gd name="connsiteX948" fmla="*/ 4553800 w 4918970"/>
                <a:gd name="connsiteY948" fmla="*/ 4625420 h 4941646"/>
                <a:gd name="connsiteX949" fmla="*/ 4547237 w 4918970"/>
                <a:gd name="connsiteY949" fmla="*/ 4595943 h 4941646"/>
                <a:gd name="connsiteX950" fmla="*/ 4523749 w 4918970"/>
                <a:gd name="connsiteY950" fmla="*/ 4610109 h 4941646"/>
                <a:gd name="connsiteX951" fmla="*/ 4486815 w 4918970"/>
                <a:gd name="connsiteY951" fmla="*/ 4708201 h 4941646"/>
                <a:gd name="connsiteX952" fmla="*/ 4554894 w 4918970"/>
                <a:gd name="connsiteY952" fmla="*/ 4787897 h 4941646"/>
                <a:gd name="connsiteX953" fmla="*/ 4554011 w 4918970"/>
                <a:gd name="connsiteY953" fmla="*/ 4790472 h 4941646"/>
                <a:gd name="connsiteX954" fmla="*/ 4598406 w 4918970"/>
                <a:gd name="connsiteY954" fmla="*/ 4802144 h 4941646"/>
                <a:gd name="connsiteX955" fmla="*/ 4744405 w 4918970"/>
                <a:gd name="connsiteY955" fmla="*/ 4761685 h 4941646"/>
                <a:gd name="connsiteX956" fmla="*/ 4817781 w 4918970"/>
                <a:gd name="connsiteY956" fmla="*/ 4577338 h 4941646"/>
                <a:gd name="connsiteX957" fmla="*/ 4739520 w 4918970"/>
                <a:gd name="connsiteY957" fmla="*/ 4447615 h 4941646"/>
                <a:gd name="connsiteX958" fmla="*/ 4695275 w 4918970"/>
                <a:gd name="connsiteY958" fmla="*/ 4423413 h 4941646"/>
                <a:gd name="connsiteX959" fmla="*/ 4693723 w 4918970"/>
                <a:gd name="connsiteY959" fmla="*/ 4427190 h 4941646"/>
                <a:gd name="connsiteX960" fmla="*/ 4360937 w 4918970"/>
                <a:gd name="connsiteY960" fmla="*/ 4523612 h 4941646"/>
                <a:gd name="connsiteX961" fmla="*/ 4358243 w 4918970"/>
                <a:gd name="connsiteY961" fmla="*/ 4526202 h 4941646"/>
                <a:gd name="connsiteX962" fmla="*/ 4349279 w 4918970"/>
                <a:gd name="connsiteY962" fmla="*/ 4573821 h 4941646"/>
                <a:gd name="connsiteX963" fmla="*/ 4307881 w 4918970"/>
                <a:gd name="connsiteY963" fmla="*/ 4659849 h 4941646"/>
                <a:gd name="connsiteX964" fmla="*/ 4079043 w 4918970"/>
                <a:gd name="connsiteY964" fmla="*/ 4815692 h 4941646"/>
                <a:gd name="connsiteX965" fmla="*/ 4005620 w 4918970"/>
                <a:gd name="connsiteY965" fmla="*/ 4821079 h 4941646"/>
                <a:gd name="connsiteX966" fmla="*/ 4005563 w 4918970"/>
                <a:gd name="connsiteY966" fmla="*/ 4823110 h 4941646"/>
                <a:gd name="connsiteX967" fmla="*/ 3991451 w 4918970"/>
                <a:gd name="connsiteY967" fmla="*/ 4822118 h 4941646"/>
                <a:gd name="connsiteX968" fmla="*/ 3983828 w 4918970"/>
                <a:gd name="connsiteY968" fmla="*/ 4822678 h 4941646"/>
                <a:gd name="connsiteX969" fmla="*/ 3983892 w 4918970"/>
                <a:gd name="connsiteY969" fmla="*/ 4821587 h 4941646"/>
                <a:gd name="connsiteX970" fmla="*/ 3947102 w 4918970"/>
                <a:gd name="connsiteY970" fmla="*/ 4819001 h 4941646"/>
                <a:gd name="connsiteX971" fmla="*/ 3627707 w 4918970"/>
                <a:gd name="connsiteY971" fmla="*/ 4589600 h 4941646"/>
                <a:gd name="connsiteX972" fmla="*/ 3592283 w 4918970"/>
                <a:gd name="connsiteY972" fmla="*/ 4526580 h 4941646"/>
                <a:gd name="connsiteX973" fmla="*/ 3565383 w 4918970"/>
                <a:gd name="connsiteY973" fmla="*/ 4570845 h 4941646"/>
                <a:gd name="connsiteX974" fmla="*/ 3189438 w 4918970"/>
                <a:gd name="connsiteY974" fmla="*/ 4823795 h 4941646"/>
                <a:gd name="connsiteX975" fmla="*/ 3141752 w 4918970"/>
                <a:gd name="connsiteY975" fmla="*/ 4822834 h 4941646"/>
                <a:gd name="connsiteX976" fmla="*/ 3141684 w 4918970"/>
                <a:gd name="connsiteY976" fmla="*/ 4824272 h 4941646"/>
                <a:gd name="connsiteX977" fmla="*/ 3132775 w 4918970"/>
                <a:gd name="connsiteY977" fmla="*/ 4822652 h 4941646"/>
                <a:gd name="connsiteX978" fmla="*/ 3120088 w 4918970"/>
                <a:gd name="connsiteY978" fmla="*/ 4822397 h 4941646"/>
                <a:gd name="connsiteX979" fmla="*/ 3120247 w 4918970"/>
                <a:gd name="connsiteY979" fmla="*/ 4820375 h 4941646"/>
                <a:gd name="connsiteX980" fmla="*/ 3047753 w 4918970"/>
                <a:gd name="connsiteY980" fmla="*/ 4807191 h 4941646"/>
                <a:gd name="connsiteX981" fmla="*/ 2836804 w 4918970"/>
                <a:gd name="connsiteY981" fmla="*/ 4627873 h 4941646"/>
                <a:gd name="connsiteX982" fmla="*/ 2797349 w 4918970"/>
                <a:gd name="connsiteY982" fmla="*/ 4444315 h 4941646"/>
                <a:gd name="connsiteX983" fmla="*/ 2802541 w 4918970"/>
                <a:gd name="connsiteY983" fmla="*/ 4415864 h 4941646"/>
                <a:gd name="connsiteX984" fmla="*/ 2754657 w 4918970"/>
                <a:gd name="connsiteY984" fmla="*/ 4423760 h 4941646"/>
                <a:gd name="connsiteX985" fmla="*/ 2672563 w 4918970"/>
                <a:gd name="connsiteY985" fmla="*/ 4408525 h 4941646"/>
                <a:gd name="connsiteX986" fmla="*/ 2551796 w 4918970"/>
                <a:gd name="connsiteY986" fmla="*/ 4318402 h 4941646"/>
                <a:gd name="connsiteX987" fmla="*/ 2546688 w 4918970"/>
                <a:gd name="connsiteY987" fmla="*/ 4306454 h 4941646"/>
                <a:gd name="connsiteX988" fmla="*/ 2558094 w 4918970"/>
                <a:gd name="connsiteY988" fmla="*/ 4300230 h 4941646"/>
                <a:gd name="connsiteX989" fmla="*/ 2708730 w 4918970"/>
                <a:gd name="connsiteY989" fmla="*/ 4304163 h 4941646"/>
                <a:gd name="connsiteX990" fmla="*/ 2809965 w 4918970"/>
                <a:gd name="connsiteY990" fmla="*/ 4367688 h 4941646"/>
                <a:gd name="connsiteX991" fmla="*/ 2811061 w 4918970"/>
                <a:gd name="connsiteY991" fmla="*/ 4369180 h 4941646"/>
                <a:gd name="connsiteX992" fmla="*/ 2814207 w 4918970"/>
                <a:gd name="connsiteY992" fmla="*/ 4351934 h 4941646"/>
                <a:gd name="connsiteX993" fmla="*/ 2855126 w 4918970"/>
                <a:gd name="connsiteY993" fmla="*/ 4265676 h 4941646"/>
                <a:gd name="connsiteX994" fmla="*/ 3083092 w 4918970"/>
                <a:gd name="connsiteY994" fmla="*/ 4108559 h 4941646"/>
                <a:gd name="connsiteX995" fmla="*/ 3163309 w 4918970"/>
                <a:gd name="connsiteY995" fmla="*/ 4102224 h 4941646"/>
                <a:gd name="connsiteX996" fmla="*/ 3163299 w 4918970"/>
                <a:gd name="connsiteY996" fmla="*/ 4100690 h 4941646"/>
                <a:gd name="connsiteX997" fmla="*/ 3170683 w 4918970"/>
                <a:gd name="connsiteY997" fmla="*/ 4101642 h 4941646"/>
                <a:gd name="connsiteX998" fmla="*/ 3178267 w 4918970"/>
                <a:gd name="connsiteY998" fmla="*/ 4101042 h 4941646"/>
                <a:gd name="connsiteX999" fmla="*/ 3178183 w 4918970"/>
                <a:gd name="connsiteY999" fmla="*/ 4102607 h 4941646"/>
                <a:gd name="connsiteX1000" fmla="*/ 3230121 w 4918970"/>
                <a:gd name="connsiteY1000" fmla="*/ 4109300 h 4941646"/>
                <a:gd name="connsiteX1001" fmla="*/ 3384077 w 4918970"/>
                <a:gd name="connsiteY1001" fmla="*/ 4229231 h 4941646"/>
                <a:gd name="connsiteX1002" fmla="*/ 3378068 w 4918970"/>
                <a:gd name="connsiteY1002" fmla="*/ 4484632 h 4941646"/>
                <a:gd name="connsiteX1003" fmla="*/ 3151490 w 4918970"/>
                <a:gd name="connsiteY1003" fmla="*/ 4602651 h 4941646"/>
                <a:gd name="connsiteX1004" fmla="*/ 3151531 w 4918970"/>
                <a:gd name="connsiteY1004" fmla="*/ 4601893 h 4941646"/>
                <a:gd name="connsiteX1005" fmla="*/ 3136736 w 4918970"/>
                <a:gd name="connsiteY1005" fmla="*/ 4603968 h 4941646"/>
                <a:gd name="connsiteX1006" fmla="*/ 3024366 w 4918970"/>
                <a:gd name="connsiteY1006" fmla="*/ 4483109 h 4941646"/>
                <a:gd name="connsiteX1007" fmla="*/ 3148964 w 4918970"/>
                <a:gd name="connsiteY1007" fmla="*/ 4374899 h 4941646"/>
                <a:gd name="connsiteX1008" fmla="*/ 3230953 w 4918970"/>
                <a:gd name="connsiteY1008" fmla="*/ 4412917 h 4941646"/>
                <a:gd name="connsiteX1009" fmla="*/ 3250430 w 4918970"/>
                <a:gd name="connsiteY1009" fmla="*/ 4444282 h 4941646"/>
                <a:gd name="connsiteX1010" fmla="*/ 3271814 w 4918970"/>
                <a:gd name="connsiteY1010" fmla="*/ 4418452 h 4941646"/>
                <a:gd name="connsiteX1011" fmla="*/ 3274827 w 4918970"/>
                <a:gd name="connsiteY1011" fmla="*/ 4290343 h 4941646"/>
                <a:gd name="connsiteX1012" fmla="*/ 3197603 w 4918970"/>
                <a:gd name="connsiteY1012" fmla="*/ 4230185 h 4941646"/>
                <a:gd name="connsiteX1013" fmla="*/ 3170100 w 4918970"/>
                <a:gd name="connsiteY1013" fmla="*/ 4226641 h 4941646"/>
                <a:gd name="connsiteX1014" fmla="*/ 3109424 w 4918970"/>
                <a:gd name="connsiteY1014" fmla="*/ 4231432 h 4941646"/>
                <a:gd name="connsiteX1015" fmla="*/ 2960577 w 4918970"/>
                <a:gd name="connsiteY1015" fmla="*/ 4334021 h 4941646"/>
                <a:gd name="connsiteX1016" fmla="*/ 2948614 w 4918970"/>
                <a:gd name="connsiteY1016" fmla="*/ 4570515 h 4941646"/>
                <a:gd name="connsiteX1017" fmla="*/ 3086350 w 4918970"/>
                <a:gd name="connsiteY1017" fmla="*/ 4687599 h 4941646"/>
                <a:gd name="connsiteX1018" fmla="*/ 3135027 w 4918970"/>
                <a:gd name="connsiteY1018" fmla="*/ 4696450 h 4941646"/>
                <a:gd name="connsiteX1019" fmla="*/ 3186909 w 4918970"/>
                <a:gd name="connsiteY1019" fmla="*/ 4697395 h 4941646"/>
                <a:gd name="connsiteX1020" fmla="*/ 3492757 w 4918970"/>
                <a:gd name="connsiteY1020" fmla="*/ 4455786 h 4941646"/>
                <a:gd name="connsiteX1021" fmla="*/ 3529094 w 4918970"/>
                <a:gd name="connsiteY1021" fmla="*/ 4384360 h 4941646"/>
                <a:gd name="connsiteX1022" fmla="*/ 3523158 w 4918970"/>
                <a:gd name="connsiteY1022" fmla="*/ 4369461 h 4941646"/>
                <a:gd name="connsiteX1023" fmla="*/ 3468082 w 4918970"/>
                <a:gd name="connsiteY1023" fmla="*/ 4100240 h 4941646"/>
                <a:gd name="connsiteX1024" fmla="*/ 3464193 w 4918970"/>
                <a:gd name="connsiteY1024" fmla="*/ 3962584 h 4941646"/>
                <a:gd name="connsiteX1025" fmla="*/ 3409200 w 4918970"/>
                <a:gd name="connsiteY1025" fmla="*/ 3940291 h 4941646"/>
                <a:gd name="connsiteX1026" fmla="*/ 3359250 w 4918970"/>
                <a:gd name="connsiteY1026" fmla="*/ 3905871 h 4941646"/>
                <a:gd name="connsiteX1027" fmla="*/ 3357725 w 4918970"/>
                <a:gd name="connsiteY1027" fmla="*/ 3907940 h 4941646"/>
                <a:gd name="connsiteX1028" fmla="*/ 3346384 w 4918970"/>
                <a:gd name="connsiteY1028" fmla="*/ 3897005 h 4941646"/>
                <a:gd name="connsiteX1029" fmla="*/ 3333740 w 4918970"/>
                <a:gd name="connsiteY1029" fmla="*/ 3888292 h 4941646"/>
                <a:gd name="connsiteX1030" fmla="*/ 3335314 w 4918970"/>
                <a:gd name="connsiteY1030" fmla="*/ 3886330 h 4941646"/>
                <a:gd name="connsiteX1031" fmla="*/ 3287896 w 4918970"/>
                <a:gd name="connsiteY1031" fmla="*/ 3840601 h 4941646"/>
                <a:gd name="connsiteX1032" fmla="*/ 3248987 w 4918970"/>
                <a:gd name="connsiteY1032" fmla="*/ 3780366 h 4941646"/>
                <a:gd name="connsiteX1033" fmla="*/ 3242988 w 4918970"/>
                <a:gd name="connsiteY1033" fmla="*/ 3765293 h 4941646"/>
                <a:gd name="connsiteX1034" fmla="*/ 3232761 w 4918970"/>
                <a:gd name="connsiteY1034" fmla="*/ 3794848 h 4941646"/>
                <a:gd name="connsiteX1035" fmla="*/ 3133719 w 4918970"/>
                <a:gd name="connsiteY1035" fmla="*/ 3898073 h 4941646"/>
                <a:gd name="connsiteX1036" fmla="*/ 2953210 w 4918970"/>
                <a:gd name="connsiteY1036" fmla="*/ 3924419 h 4941646"/>
                <a:gd name="connsiteX1037" fmla="*/ 2937156 w 4918970"/>
                <a:gd name="connsiteY1037" fmla="*/ 3917253 h 4941646"/>
                <a:gd name="connsiteX1038" fmla="*/ 2938956 w 4918970"/>
                <a:gd name="connsiteY1038" fmla="*/ 3899765 h 4941646"/>
                <a:gd name="connsiteX1039" fmla="*/ 3051861 w 4918970"/>
                <a:gd name="connsiteY1039" fmla="*/ 3756481 h 4941646"/>
                <a:gd name="connsiteX1040" fmla="*/ 3145447 w 4918970"/>
                <a:gd name="connsiteY1040" fmla="*/ 3723732 h 4941646"/>
                <a:gd name="connsiteX1041" fmla="*/ 3228896 w 4918970"/>
                <a:gd name="connsiteY1041" fmla="*/ 3729878 h 4941646"/>
                <a:gd name="connsiteX1042" fmla="*/ 3222549 w 4918970"/>
                <a:gd name="connsiteY1042" fmla="*/ 3713929 h 4941646"/>
                <a:gd name="connsiteX1043" fmla="*/ 3210448 w 4918970"/>
                <a:gd name="connsiteY1043" fmla="*/ 3570152 h 4941646"/>
                <a:gd name="connsiteX1044" fmla="*/ 3429893 w 4918970"/>
                <a:gd name="connsiteY1044" fmla="*/ 3274120 h 4941646"/>
                <a:gd name="connsiteX1045" fmla="*/ 3711178 w 4918970"/>
                <a:gd name="connsiteY1045" fmla="*/ 3269596 h 4941646"/>
                <a:gd name="connsiteX1046" fmla="*/ 3782593 w 4918970"/>
                <a:gd name="connsiteY1046" fmla="*/ 3309407 h 4941646"/>
                <a:gd name="connsiteX1047" fmla="*/ 3783447 w 4918970"/>
                <a:gd name="connsiteY1047" fmla="*/ 3308105 h 4941646"/>
                <a:gd name="connsiteX1048" fmla="*/ 3785382 w 4918970"/>
                <a:gd name="connsiteY1048" fmla="*/ 3309787 h 4941646"/>
                <a:gd name="connsiteX1049" fmla="*/ 3740197 w 4918970"/>
                <a:gd name="connsiteY1049" fmla="*/ 3235481 h 4941646"/>
                <a:gd name="connsiteX1050" fmla="*/ 3570082 w 4918970"/>
                <a:gd name="connsiteY1050" fmla="*/ 3022141 h 4941646"/>
                <a:gd name="connsiteX1051" fmla="*/ 2897637 w 4918970"/>
                <a:gd name="connsiteY1051" fmla="*/ 2745027 h 4941646"/>
                <a:gd name="connsiteX1052" fmla="*/ 2831115 w 4918970"/>
                <a:gd name="connsiteY1052" fmla="*/ 2779004 h 4941646"/>
                <a:gd name="connsiteX1053" fmla="*/ 2781035 w 4918970"/>
                <a:gd name="connsiteY1053" fmla="*/ 2817087 h 4941646"/>
                <a:gd name="connsiteX1054" fmla="*/ 2694811 w 4918970"/>
                <a:gd name="connsiteY1054" fmla="*/ 3023320 h 4941646"/>
                <a:gd name="connsiteX1055" fmla="*/ 2840505 w 4918970"/>
                <a:gd name="connsiteY1055" fmla="*/ 3277301 h 4941646"/>
                <a:gd name="connsiteX1056" fmla="*/ 3062057 w 4918970"/>
                <a:gd name="connsiteY1056" fmla="*/ 3306983 h 4941646"/>
                <a:gd name="connsiteX1057" fmla="*/ 3131625 w 4918970"/>
                <a:gd name="connsiteY1057" fmla="*/ 3278268 h 4941646"/>
                <a:gd name="connsiteX1058" fmla="*/ 3159954 w 4918970"/>
                <a:gd name="connsiteY1058" fmla="*/ 3258952 h 4941646"/>
                <a:gd name="connsiteX1059" fmla="*/ 3211372 w 4918970"/>
                <a:gd name="connsiteY1059" fmla="*/ 3149373 h 4941646"/>
                <a:gd name="connsiteX1060" fmla="*/ 3136271 w 4918970"/>
                <a:gd name="connsiteY1060" fmla="*/ 3009848 h 4941646"/>
                <a:gd name="connsiteX1061" fmla="*/ 3097753 w 4918970"/>
                <a:gd name="connsiteY1061" fmla="*/ 2998910 h 4941646"/>
                <a:gd name="connsiteX1062" fmla="*/ 3094333 w 4918970"/>
                <a:gd name="connsiteY1062" fmla="*/ 3038842 h 4941646"/>
                <a:gd name="connsiteX1063" fmla="*/ 3025258 w 4918970"/>
                <a:gd name="connsiteY1063" fmla="*/ 3126689 h 4941646"/>
                <a:gd name="connsiteX1064" fmla="*/ 2827284 w 4918970"/>
                <a:gd name="connsiteY1064" fmla="*/ 3077222 h 4941646"/>
                <a:gd name="connsiteX1065" fmla="*/ 2883432 w 4918970"/>
                <a:gd name="connsiteY1065" fmla="*/ 2881039 h 4941646"/>
                <a:gd name="connsiteX1066" fmla="*/ 2900902 w 4918970"/>
                <a:gd name="connsiteY1066" fmla="*/ 2875038 h 4941646"/>
                <a:gd name="connsiteX1067" fmla="*/ 2900433 w 4918970"/>
                <a:gd name="connsiteY1067" fmla="*/ 2874225 h 4941646"/>
                <a:gd name="connsiteX1068" fmla="*/ 3216312 w 4918970"/>
                <a:gd name="connsiteY1068" fmla="*/ 2877364 h 4941646"/>
                <a:gd name="connsiteX1069" fmla="*/ 3366036 w 4918970"/>
                <a:gd name="connsiteY1069" fmla="*/ 3155523 h 4941646"/>
                <a:gd name="connsiteX1070" fmla="*/ 3263529 w 4918970"/>
                <a:gd name="connsiteY1070" fmla="*/ 3373983 h 4941646"/>
                <a:gd name="connsiteX1071" fmla="*/ 3210029 w 4918970"/>
                <a:gd name="connsiteY1071" fmla="*/ 3410460 h 4941646"/>
                <a:gd name="connsiteX1072" fmla="*/ 3210999 w 4918970"/>
                <a:gd name="connsiteY1072" fmla="*/ 3412140 h 4941646"/>
                <a:gd name="connsiteX1073" fmla="*/ 3202297 w 4918970"/>
                <a:gd name="connsiteY1073" fmla="*/ 3415732 h 4941646"/>
                <a:gd name="connsiteX1074" fmla="*/ 3194697 w 4918970"/>
                <a:gd name="connsiteY1074" fmla="*/ 3420914 h 4941646"/>
                <a:gd name="connsiteX1075" fmla="*/ 3193849 w 4918970"/>
                <a:gd name="connsiteY1075" fmla="*/ 3419219 h 4941646"/>
                <a:gd name="connsiteX1076" fmla="*/ 3101878 w 4918970"/>
                <a:gd name="connsiteY1076" fmla="*/ 3457182 h 4941646"/>
                <a:gd name="connsiteX1077" fmla="*/ 2762564 w 4918970"/>
                <a:gd name="connsiteY1077" fmla="*/ 3411724 h 4941646"/>
                <a:gd name="connsiteX1078" fmla="*/ 2539429 w 4918970"/>
                <a:gd name="connsiteY1078" fmla="*/ 3022743 h 4941646"/>
                <a:gd name="connsiteX1079" fmla="*/ 2671481 w 4918970"/>
                <a:gd name="connsiteY1079" fmla="*/ 2706889 h 4941646"/>
                <a:gd name="connsiteX1080" fmla="*/ 2742251 w 4918970"/>
                <a:gd name="connsiteY1080" fmla="*/ 2653071 h 4941646"/>
                <a:gd name="connsiteX1081" fmla="*/ 2740868 w 4918970"/>
                <a:gd name="connsiteY1081" fmla="*/ 2650820 h 4941646"/>
                <a:gd name="connsiteX1082" fmla="*/ 2754235 w 4918970"/>
                <a:gd name="connsiteY1082" fmla="*/ 2643959 h 4941646"/>
                <a:gd name="connsiteX1083" fmla="*/ 2765448 w 4918970"/>
                <a:gd name="connsiteY1083" fmla="*/ 2635431 h 4941646"/>
                <a:gd name="connsiteX1084" fmla="*/ 2766671 w 4918970"/>
                <a:gd name="connsiteY1084" fmla="*/ 2637576 h 4941646"/>
                <a:gd name="connsiteX1085" fmla="*/ 2834007 w 4918970"/>
                <a:gd name="connsiteY1085" fmla="*/ 2603014 h 4941646"/>
                <a:gd name="connsiteX1086" fmla="*/ 3045763 w 4918970"/>
                <a:gd name="connsiteY1086" fmla="*/ 2574191 h 4941646"/>
                <a:gd name="connsiteX1087" fmla="*/ 3338577 w 4918970"/>
                <a:gd name="connsiteY1087" fmla="*/ 2658575 h 4941646"/>
                <a:gd name="connsiteX1088" fmla="*/ 3370762 w 4918970"/>
                <a:gd name="connsiteY1088" fmla="*/ 2676288 h 4941646"/>
                <a:gd name="connsiteX1089" fmla="*/ 3368871 w 4918970"/>
                <a:gd name="connsiteY1089" fmla="*/ 2619088 h 4941646"/>
                <a:gd name="connsiteX1090" fmla="*/ 3568788 w 4918970"/>
                <a:gd name="connsiteY1090" fmla="*/ 2114047 h 4941646"/>
                <a:gd name="connsiteX1091" fmla="*/ 3630985 w 4918970"/>
                <a:gd name="connsiteY1091" fmla="*/ 2069991 h 4941646"/>
                <a:gd name="connsiteX1092" fmla="*/ 3630749 w 4918970"/>
                <a:gd name="connsiteY1092" fmla="*/ 2069603 h 4941646"/>
                <a:gd name="connsiteX1093" fmla="*/ 3633689 w 4918970"/>
                <a:gd name="connsiteY1093" fmla="*/ 2068076 h 4941646"/>
                <a:gd name="connsiteX1094" fmla="*/ 3635956 w 4918970"/>
                <a:gd name="connsiteY1094" fmla="*/ 2066470 h 4941646"/>
                <a:gd name="connsiteX1095" fmla="*/ 3636147 w 4918970"/>
                <a:gd name="connsiteY1095" fmla="*/ 2066799 h 4941646"/>
                <a:gd name="connsiteX1096" fmla="*/ 3676756 w 4918970"/>
                <a:gd name="connsiteY1096" fmla="*/ 2045706 h 4941646"/>
                <a:gd name="connsiteX1097" fmla="*/ 3674207 w 4918970"/>
                <a:gd name="connsiteY1097" fmla="*/ 2043574 h 4941646"/>
                <a:gd name="connsiteX1098" fmla="*/ 4015700 w 4918970"/>
                <a:gd name="connsiteY1098" fmla="*/ 1676316 h 4941646"/>
                <a:gd name="connsiteX1099" fmla="*/ 4020727 w 4918970"/>
                <a:gd name="connsiteY1099" fmla="*/ 1676316 h 4941646"/>
                <a:gd name="connsiteX1100" fmla="*/ 4013874 w 4918970"/>
                <a:gd name="connsiteY1100" fmla="*/ 1614618 h 4941646"/>
                <a:gd name="connsiteX1101" fmla="*/ 3902802 w 4918970"/>
                <a:gd name="connsiteY1101" fmla="*/ 1464821 h 4941646"/>
                <a:gd name="connsiteX1102" fmla="*/ 3658590 w 4918970"/>
                <a:gd name="connsiteY1102" fmla="*/ 1462107 h 4941646"/>
                <a:gd name="connsiteX1103" fmla="*/ 3544215 w 4918970"/>
                <a:gd name="connsiteY1103" fmla="*/ 1609398 h 4941646"/>
                <a:gd name="connsiteX1104" fmla="*/ 3536731 w 4918970"/>
                <a:gd name="connsiteY1104" fmla="*/ 1665403 h 4941646"/>
                <a:gd name="connsiteX1105" fmla="*/ 3540076 w 4918970"/>
                <a:gd name="connsiteY1105" fmla="*/ 1665602 h 4941646"/>
                <a:gd name="connsiteX1106" fmla="*/ 3598957 w 4918970"/>
                <a:gd name="connsiteY1106" fmla="*/ 1780400 h 4941646"/>
                <a:gd name="connsiteX1107" fmla="*/ 3727917 w 4918970"/>
                <a:gd name="connsiteY1107" fmla="*/ 1784246 h 4941646"/>
                <a:gd name="connsiteX1108" fmla="*/ 3755034 w 4918970"/>
                <a:gd name="connsiteY1108" fmla="*/ 1764133 h 4941646"/>
                <a:gd name="connsiteX1109" fmla="*/ 3724546 w 4918970"/>
                <a:gd name="connsiteY1109" fmla="*/ 1742870 h 4941646"/>
                <a:gd name="connsiteX1110" fmla="*/ 3690723 w 4918970"/>
                <a:gd name="connsiteY1110" fmla="*/ 1658398 h 4941646"/>
                <a:gd name="connsiteX1111" fmla="*/ 3806203 w 4918970"/>
                <a:gd name="connsiteY1111" fmla="*/ 1538936 h 4941646"/>
                <a:gd name="connsiteX1112" fmla="*/ 3921682 w 4918970"/>
                <a:gd name="connsiteY1112" fmla="*/ 1658398 h 4941646"/>
                <a:gd name="connsiteX1113" fmla="*/ 3918802 w 4918970"/>
                <a:gd name="connsiteY1113" fmla="*/ 1673160 h 4941646"/>
                <a:gd name="connsiteX1114" fmla="*/ 3919565 w 4918970"/>
                <a:gd name="connsiteY1114" fmla="*/ 1673160 h 4941646"/>
                <a:gd name="connsiteX1115" fmla="*/ 3788752 w 4918970"/>
                <a:gd name="connsiteY1115" fmla="*/ 1894621 h 4941646"/>
                <a:gd name="connsiteX1116" fmla="*/ 3531654 w 4918970"/>
                <a:gd name="connsiteY1116" fmla="*/ 1886958 h 4941646"/>
                <a:gd name="connsiteX1117" fmla="*/ 3419338 w 4918970"/>
                <a:gd name="connsiteY1117" fmla="*/ 1725736 h 4941646"/>
                <a:gd name="connsiteX1118" fmla="*/ 3415397 w 4918970"/>
                <a:gd name="connsiteY1118" fmla="*/ 1673160 h 4941646"/>
                <a:gd name="connsiteX1119" fmla="*/ 3413819 w 4918970"/>
                <a:gd name="connsiteY1119" fmla="*/ 1673160 h 4941646"/>
                <a:gd name="connsiteX1120" fmla="*/ 3414831 w 4918970"/>
                <a:gd name="connsiteY1120" fmla="*/ 1665593 h 4941646"/>
                <a:gd name="connsiteX1121" fmla="*/ 3414269 w 4918970"/>
                <a:gd name="connsiteY1121" fmla="*/ 1658093 h 4941646"/>
                <a:gd name="connsiteX1122" fmla="*/ 3415821 w 4918970"/>
                <a:gd name="connsiteY1122" fmla="*/ 1658186 h 4941646"/>
                <a:gd name="connsiteX1123" fmla="*/ 3426619 w 4918970"/>
                <a:gd name="connsiteY1123" fmla="*/ 1577375 h 4941646"/>
                <a:gd name="connsiteX1124" fmla="*/ 3598437 w 4918970"/>
                <a:gd name="connsiteY1124" fmla="*/ 1356111 h 4941646"/>
                <a:gd name="connsiteX1125" fmla="*/ 3782418 w 4918970"/>
                <a:gd name="connsiteY1125" fmla="*/ 1308636 h 4941646"/>
                <a:gd name="connsiteX1126" fmla="*/ 3965296 w 4918970"/>
                <a:gd name="connsiteY1126" fmla="*/ 1360189 h 4941646"/>
                <a:gd name="connsiteX1127" fmla="*/ 4040966 w 4918970"/>
                <a:gd name="connsiteY1127" fmla="*/ 1420294 h 4941646"/>
                <a:gd name="connsiteX1128" fmla="*/ 4076804 w 4918970"/>
                <a:gd name="connsiteY1128" fmla="*/ 1468863 h 4941646"/>
                <a:gd name="connsiteX1129" fmla="*/ 4078947 w 4918970"/>
                <a:gd name="connsiteY1129" fmla="*/ 1426895 h 4941646"/>
                <a:gd name="connsiteX1130" fmla="*/ 4138882 w 4918970"/>
                <a:gd name="connsiteY1130" fmla="*/ 1229283 h 4941646"/>
                <a:gd name="connsiteX1131" fmla="*/ 4142864 w 4918970"/>
                <a:gd name="connsiteY1131" fmla="*/ 1221936 h 4941646"/>
                <a:gd name="connsiteX1132" fmla="*/ 4072388 w 4918970"/>
                <a:gd name="connsiteY1132" fmla="*/ 1224496 h 4941646"/>
                <a:gd name="connsiteX1133" fmla="*/ 4001871 w 4918970"/>
                <a:gd name="connsiteY1133" fmla="*/ 1213151 h 4941646"/>
                <a:gd name="connsiteX1134" fmla="*/ 3926488 w 4918970"/>
                <a:gd name="connsiteY1134" fmla="*/ 1182098 h 4941646"/>
                <a:gd name="connsiteX1135" fmla="*/ 3925792 w 4918970"/>
                <a:gd name="connsiteY1135" fmla="*/ 1183487 h 4941646"/>
                <a:gd name="connsiteX1136" fmla="*/ 3919577 w 4918970"/>
                <a:gd name="connsiteY1136" fmla="*/ 1179251 h 4941646"/>
                <a:gd name="connsiteX1137" fmla="*/ 3912520 w 4918970"/>
                <a:gd name="connsiteY1137" fmla="*/ 1176343 h 4941646"/>
                <a:gd name="connsiteX1138" fmla="*/ 3913309 w 4918970"/>
                <a:gd name="connsiteY1138" fmla="*/ 1174977 h 4941646"/>
                <a:gd name="connsiteX1139" fmla="*/ 3869746 w 4918970"/>
                <a:gd name="connsiteY1139" fmla="*/ 1145275 h 4941646"/>
                <a:gd name="connsiteX1140" fmla="*/ 3786283 w 4918970"/>
                <a:gd name="connsiteY1140" fmla="*/ 967396 h 4941646"/>
                <a:gd name="connsiteX1141" fmla="*/ 3908192 w 4918970"/>
                <a:gd name="connsiteY1141" fmla="*/ 740909 h 4941646"/>
                <a:gd name="connsiteX1142" fmla="*/ 4165392 w 4918970"/>
                <a:gd name="connsiteY1142" fmla="*/ 738354 h 4941646"/>
                <a:gd name="connsiteX1143" fmla="*/ 4165010 w 4918970"/>
                <a:gd name="connsiteY1143" fmla="*/ 739015 h 4941646"/>
                <a:gd name="connsiteX1144" fmla="*/ 4179235 w 4918970"/>
                <a:gd name="connsiteY1144" fmla="*/ 743901 h 4941646"/>
                <a:gd name="connsiteX1145" fmla="*/ 4224952 w 4918970"/>
                <a:gd name="connsiteY1145" fmla="*/ 903641 h 4941646"/>
                <a:gd name="connsiteX1146" fmla="*/ 4063755 w 4918970"/>
                <a:gd name="connsiteY1146" fmla="*/ 943919 h 4941646"/>
                <a:gd name="connsiteX1147" fmla="*/ 4007512 w 4918970"/>
                <a:gd name="connsiteY1147" fmla="*/ 872390 h 4941646"/>
                <a:gd name="connsiteX1148" fmla="*/ 4004341 w 4918970"/>
                <a:gd name="connsiteY1148" fmla="*/ 835355 h 4941646"/>
                <a:gd name="connsiteX1149" fmla="*/ 3973364 w 4918970"/>
                <a:gd name="connsiteY1149" fmla="*/ 848783 h 4941646"/>
                <a:gd name="connsiteX1150" fmla="*/ 3912215 w 4918970"/>
                <a:gd name="connsiteY1150" fmla="*/ 962389 h 4941646"/>
                <a:gd name="connsiteX1151" fmla="*/ 3982192 w 4918970"/>
                <a:gd name="connsiteY1151" fmla="*/ 1070781 h 4941646"/>
                <a:gd name="connsiteX1152" fmla="*/ 3980693 w 4918970"/>
                <a:gd name="connsiteY1152" fmla="*/ 1073778 h 4941646"/>
                <a:gd name="connsiteX1153" fmla="*/ 4032936 w 4918970"/>
                <a:gd name="connsiteY1153" fmla="*/ 1095298 h 4941646"/>
                <a:gd name="connsiteX1154" fmla="*/ 4217681 w 4918970"/>
                <a:gd name="connsiteY1154" fmla="*/ 1069892 h 4941646"/>
                <a:gd name="connsiteX1155" fmla="*/ 4337436 w 4918970"/>
                <a:gd name="connsiteY1155" fmla="*/ 857041 h 4941646"/>
                <a:gd name="connsiteX1156" fmla="*/ 4263244 w 4918970"/>
                <a:gd name="connsiteY1156" fmla="*/ 685950 h 4941646"/>
                <a:gd name="connsiteX1157" fmla="*/ 4213240 w 4918970"/>
                <a:gd name="connsiteY1157" fmla="*/ 649166 h 4941646"/>
                <a:gd name="connsiteX1158" fmla="*/ 4210727 w 4918970"/>
                <a:gd name="connsiteY1158" fmla="*/ 653520 h 4941646"/>
                <a:gd name="connsiteX1159" fmla="*/ 3721921 w 4918970"/>
                <a:gd name="connsiteY1159" fmla="*/ 765631 h 4941646"/>
                <a:gd name="connsiteX1160" fmla="*/ 3720888 w 4918970"/>
                <a:gd name="connsiteY1160" fmla="*/ 759716 h 4941646"/>
                <a:gd name="connsiteX1161" fmla="*/ 3670419 w 4918970"/>
                <a:gd name="connsiteY1161" fmla="*/ 784012 h 4941646"/>
                <a:gd name="connsiteX1162" fmla="*/ 3218076 w 4918970"/>
                <a:gd name="connsiteY1162" fmla="*/ 802753 h 4941646"/>
                <a:gd name="connsiteX1163" fmla="*/ 3165008 w 4918970"/>
                <a:gd name="connsiteY1163" fmla="*/ 770579 h 4941646"/>
                <a:gd name="connsiteX1164" fmla="*/ 3164794 w 4918970"/>
                <a:gd name="connsiteY1164" fmla="*/ 770882 h 4941646"/>
                <a:gd name="connsiteX1165" fmla="*/ 3162700 w 4918970"/>
                <a:gd name="connsiteY1165" fmla="*/ 769180 h 4941646"/>
                <a:gd name="connsiteX1166" fmla="*/ 3160766 w 4918970"/>
                <a:gd name="connsiteY1166" fmla="*/ 768008 h 4941646"/>
                <a:gd name="connsiteX1167" fmla="*/ 3160950 w 4918970"/>
                <a:gd name="connsiteY1167" fmla="*/ 767758 h 4941646"/>
                <a:gd name="connsiteX1168" fmla="*/ 3126960 w 4918970"/>
                <a:gd name="connsiteY1168" fmla="*/ 740145 h 4941646"/>
                <a:gd name="connsiteX1169" fmla="*/ 3043604 w 4918970"/>
                <a:gd name="connsiteY1169" fmla="*/ 624540 h 4941646"/>
                <a:gd name="connsiteX1170" fmla="*/ 3012515 w 4918970"/>
                <a:gd name="connsiteY1170" fmla="*/ 437093 h 4941646"/>
                <a:gd name="connsiteX1171" fmla="*/ 3015501 w 4918970"/>
                <a:gd name="connsiteY1171" fmla="*/ 424463 h 4941646"/>
                <a:gd name="connsiteX1172" fmla="*/ 3007456 w 4918970"/>
                <a:gd name="connsiteY1172" fmla="*/ 431695 h 4941646"/>
                <a:gd name="connsiteX1173" fmla="*/ 2815007 w 4918970"/>
                <a:gd name="connsiteY1173" fmla="*/ 193551 h 4941646"/>
                <a:gd name="connsiteX1174" fmla="*/ 2815442 w 4918970"/>
                <a:gd name="connsiteY1174" fmla="*/ 190512 h 4941646"/>
                <a:gd name="connsiteX1175" fmla="*/ 2777560 w 4918970"/>
                <a:gd name="connsiteY1175" fmla="*/ 189321 h 4941646"/>
                <a:gd name="connsiteX1176" fmla="*/ 2677422 w 4918970"/>
                <a:gd name="connsiteY1176" fmla="*/ 243503 h 4941646"/>
                <a:gd name="connsiteX1177" fmla="*/ 2654669 w 4918970"/>
                <a:gd name="connsiteY1177" fmla="*/ 390867 h 4941646"/>
                <a:gd name="connsiteX1178" fmla="*/ 2733804 w 4918970"/>
                <a:gd name="connsiteY1178" fmla="*/ 472727 h 4941646"/>
                <a:gd name="connsiteX1179" fmla="*/ 2767006 w 4918970"/>
                <a:gd name="connsiteY1179" fmla="*/ 482093 h 4941646"/>
                <a:gd name="connsiteX1180" fmla="*/ 2767416 w 4918970"/>
                <a:gd name="connsiteY1180" fmla="*/ 480087 h 4941646"/>
                <a:gd name="connsiteX1181" fmla="*/ 2841889 w 4918970"/>
                <a:gd name="connsiteY1181" fmla="*/ 454424 h 4941646"/>
                <a:gd name="connsiteX1182" fmla="*/ 2855361 w 4918970"/>
                <a:gd name="connsiteY1182" fmla="*/ 376815 h 4941646"/>
                <a:gd name="connsiteX1183" fmla="*/ 2845550 w 4918970"/>
                <a:gd name="connsiteY1183" fmla="*/ 358687 h 4941646"/>
                <a:gd name="connsiteX1184" fmla="*/ 2830063 w 4918970"/>
                <a:gd name="connsiteY1184" fmla="*/ 375275 h 4941646"/>
                <a:gd name="connsiteX1185" fmla="*/ 2776084 w 4918970"/>
                <a:gd name="connsiteY1185" fmla="*/ 388415 h 4941646"/>
                <a:gd name="connsiteX1186" fmla="*/ 2713866 w 4918970"/>
                <a:gd name="connsiteY1186" fmla="*/ 308293 h 4941646"/>
                <a:gd name="connsiteX1187" fmla="*/ 2796050 w 4918970"/>
                <a:gd name="connsiteY1187" fmla="*/ 248825 h 4941646"/>
                <a:gd name="connsiteX1188" fmla="*/ 2804723 w 4918970"/>
                <a:gd name="connsiteY1188" fmla="*/ 251843 h 4941646"/>
                <a:gd name="connsiteX1189" fmla="*/ 2804789 w 4918970"/>
                <a:gd name="connsiteY1189" fmla="*/ 251381 h 4941646"/>
                <a:gd name="connsiteX1190" fmla="*/ 2927332 w 4918970"/>
                <a:gd name="connsiteY1190" fmla="*/ 349588 h 4941646"/>
                <a:gd name="connsiteX1191" fmla="*/ 2900473 w 4918970"/>
                <a:gd name="connsiteY1191" fmla="*/ 504313 h 4941646"/>
                <a:gd name="connsiteX1192" fmla="*/ 2793323 w 4918970"/>
                <a:gd name="connsiteY1192" fmla="*/ 558258 h 4941646"/>
                <a:gd name="connsiteX1193" fmla="*/ 2761206 w 4918970"/>
                <a:gd name="connsiteY1193" fmla="*/ 556095 h 4941646"/>
                <a:gd name="connsiteX1194" fmla="*/ 2761069 w 4918970"/>
                <a:gd name="connsiteY1194" fmla="*/ 557050 h 4941646"/>
                <a:gd name="connsiteX1195" fmla="*/ 2756583 w 4918970"/>
                <a:gd name="connsiteY1195" fmla="*/ 555784 h 4941646"/>
                <a:gd name="connsiteX1196" fmla="*/ 2752002 w 4918970"/>
                <a:gd name="connsiteY1196" fmla="*/ 555475 h 4941646"/>
                <a:gd name="connsiteX1197" fmla="*/ 2752192 w 4918970"/>
                <a:gd name="connsiteY1197" fmla="*/ 554545 h 4941646"/>
                <a:gd name="connsiteX1198" fmla="*/ 2704285 w 4918970"/>
                <a:gd name="connsiteY1198" fmla="*/ 541033 h 4941646"/>
                <a:gd name="connsiteX1199" fmla="*/ 2585408 w 4918970"/>
                <a:gd name="connsiteY1199" fmla="*/ 418061 h 4941646"/>
                <a:gd name="connsiteX1200" fmla="*/ 2619585 w 4918970"/>
                <a:gd name="connsiteY1200" fmla="*/ 196686 h 4941646"/>
                <a:gd name="connsiteX1201" fmla="*/ 2713551 w 4918970"/>
                <a:gd name="connsiteY1201" fmla="*/ 128654 h 4941646"/>
                <a:gd name="connsiteX1202" fmla="*/ 2799366 w 4918970"/>
                <a:gd name="connsiteY1202" fmla="*/ 114250 h 4941646"/>
                <a:gd name="connsiteX1203" fmla="*/ 2825976 w 4918970"/>
                <a:gd name="connsiteY1203" fmla="*/ 116853 h 4941646"/>
                <a:gd name="connsiteX1204" fmla="*/ 2826004 w 4918970"/>
                <a:gd name="connsiteY1204" fmla="*/ 116666 h 4941646"/>
                <a:gd name="connsiteX1205" fmla="*/ 2827347 w 4918970"/>
                <a:gd name="connsiteY1205" fmla="*/ 116987 h 4941646"/>
                <a:gd name="connsiteX1206" fmla="*/ 2828987 w 4918970"/>
                <a:gd name="connsiteY1206" fmla="*/ 117147 h 4941646"/>
                <a:gd name="connsiteX1207" fmla="*/ 2828949 w 4918970"/>
                <a:gd name="connsiteY1207" fmla="*/ 117370 h 4941646"/>
                <a:gd name="connsiteX1208" fmla="*/ 2865800 w 4918970"/>
                <a:gd name="connsiteY1208" fmla="*/ 126184 h 4941646"/>
                <a:gd name="connsiteX1209" fmla="*/ 3034586 w 4918970"/>
                <a:gd name="connsiteY1209" fmla="*/ 286050 h 4941646"/>
                <a:gd name="connsiteX1210" fmla="*/ 3047879 w 4918970"/>
                <a:gd name="connsiteY1210" fmla="*/ 318780 h 4941646"/>
                <a:gd name="connsiteX1211" fmla="*/ 3079973 w 4918970"/>
                <a:gd name="connsiteY1211" fmla="*/ 259464 h 4941646"/>
                <a:gd name="connsiteX1212" fmla="*/ 3227652 w 4918970"/>
                <a:gd name="connsiteY1212" fmla="*/ 139909 h 4941646"/>
                <a:gd name="connsiteX1213" fmla="*/ 3367954 w 4918970"/>
                <a:gd name="connsiteY1213" fmla="*/ 108756 h 4941646"/>
                <a:gd name="connsiteX1214" fmla="*/ 3507723 w 4918970"/>
                <a:gd name="connsiteY1214" fmla="*/ 133592 h 4941646"/>
                <a:gd name="connsiteX1215" fmla="*/ 3579079 w 4918970"/>
                <a:gd name="connsiteY1215" fmla="*/ 173027 h 4941646"/>
                <a:gd name="connsiteX1216" fmla="*/ 3579929 w 4918970"/>
                <a:gd name="connsiteY1216" fmla="*/ 171725 h 4941646"/>
                <a:gd name="connsiteX1217" fmla="*/ 3585620 w 4918970"/>
                <a:gd name="connsiteY1217" fmla="*/ 176642 h 4941646"/>
                <a:gd name="connsiteX1218" fmla="*/ 3592302 w 4918970"/>
                <a:gd name="connsiteY1218" fmla="*/ 180335 h 4941646"/>
                <a:gd name="connsiteX1219" fmla="*/ 3591363 w 4918970"/>
                <a:gd name="connsiteY1219" fmla="*/ 181602 h 4941646"/>
                <a:gd name="connsiteX1220" fmla="*/ 3631260 w 4918970"/>
                <a:gd name="connsiteY1220" fmla="*/ 216070 h 4941646"/>
                <a:gd name="connsiteX1221" fmla="*/ 3657117 w 4918970"/>
                <a:gd name="connsiteY1221" fmla="*/ 251964 h 4941646"/>
                <a:gd name="connsiteX1222" fmla="*/ 3675180 w 4918970"/>
                <a:gd name="connsiteY1222" fmla="*/ 216821 h 4941646"/>
                <a:gd name="connsiteX1223" fmla="*/ 3787801 w 4918970"/>
                <a:gd name="connsiteY1223" fmla="*/ 128612 h 4941646"/>
                <a:gd name="connsiteX1224" fmla="*/ 3970223 w 4918970"/>
                <a:gd name="connsiteY1224" fmla="*/ 128010 h 4941646"/>
                <a:gd name="connsiteX1225" fmla="*/ 3985104 w 4918970"/>
                <a:gd name="connsiteY1225" fmla="*/ 137370 h 4941646"/>
                <a:gd name="connsiteX1226" fmla="*/ 3980853 w 4918970"/>
                <a:gd name="connsiteY1226" fmla="*/ 154430 h 4941646"/>
                <a:gd name="connsiteX1227" fmla="*/ 3848852 w 4918970"/>
                <a:gd name="connsiteY1227" fmla="*/ 280340 h 4941646"/>
                <a:gd name="connsiteX1228" fmla="*/ 3706522 w 4918970"/>
                <a:gd name="connsiteY1228" fmla="*/ 294716 h 4941646"/>
                <a:gd name="connsiteX1229" fmla="*/ 3672488 w 4918970"/>
                <a:gd name="connsiteY1229" fmla="*/ 283024 h 4941646"/>
                <a:gd name="connsiteX1230" fmla="*/ 3681211 w 4918970"/>
                <a:gd name="connsiteY1230" fmla="*/ 302237 h 4941646"/>
                <a:gd name="connsiteX1231" fmla="*/ 3693925 w 4918970"/>
                <a:gd name="connsiteY1231" fmla="*/ 402295 h 4941646"/>
                <a:gd name="connsiteX1232" fmla="*/ 3547019 w 4918970"/>
                <a:gd name="connsiteY1232" fmla="*/ 613427 h 4941646"/>
                <a:gd name="connsiteX1233" fmla="*/ 3291201 w 4918970"/>
                <a:gd name="connsiteY1233" fmla="*/ 586680 h 4941646"/>
                <a:gd name="connsiteX1234" fmla="*/ 3291655 w 4918970"/>
                <a:gd name="connsiteY1234" fmla="*/ 586066 h 4941646"/>
                <a:gd name="connsiteX1235" fmla="*/ 3278079 w 4918970"/>
                <a:gd name="connsiteY1235" fmla="*/ 579592 h 4941646"/>
                <a:gd name="connsiteX1236" fmla="*/ 3250849 w 4918970"/>
                <a:gd name="connsiteY1236" fmla="*/ 415686 h 4941646"/>
                <a:gd name="connsiteX1237" fmla="*/ 3415584 w 4918970"/>
                <a:gd name="connsiteY1237" fmla="*/ 394026 h 4941646"/>
                <a:gd name="connsiteX1238" fmla="*/ 3463316 w 4918970"/>
                <a:gd name="connsiteY1238" fmla="*/ 471492 h 4941646"/>
                <a:gd name="connsiteX1239" fmla="*/ 3462250 w 4918970"/>
                <a:gd name="connsiteY1239" fmla="*/ 508647 h 4941646"/>
                <a:gd name="connsiteX1240" fmla="*/ 3494554 w 4918970"/>
                <a:gd name="connsiteY1240" fmla="*/ 498835 h 4941646"/>
                <a:gd name="connsiteX1241" fmla="*/ 3568241 w 4918970"/>
                <a:gd name="connsiteY1241" fmla="*/ 392931 h 4941646"/>
                <a:gd name="connsiteX1242" fmla="*/ 3511060 w 4918970"/>
                <a:gd name="connsiteY1242" fmla="*/ 277277 h 4941646"/>
                <a:gd name="connsiteX1243" fmla="*/ 3512892 w 4918970"/>
                <a:gd name="connsiteY1243" fmla="*/ 274470 h 4941646"/>
                <a:gd name="connsiteX1244" fmla="*/ 3463439 w 4918970"/>
                <a:gd name="connsiteY1244" fmla="*/ 247140 h 4941646"/>
                <a:gd name="connsiteX1245" fmla="*/ 3277003 w 4918970"/>
                <a:gd name="connsiteY1245" fmla="*/ 251345 h 4941646"/>
                <a:gd name="connsiteX1246" fmla="*/ 3133789 w 4918970"/>
                <a:gd name="connsiteY1246" fmla="*/ 449175 h 4941646"/>
                <a:gd name="connsiteX1247" fmla="*/ 3188018 w 4918970"/>
                <a:gd name="connsiteY1247" fmla="*/ 627600 h 4941646"/>
                <a:gd name="connsiteX1248" fmla="*/ 3233509 w 4918970"/>
                <a:gd name="connsiteY1248" fmla="*/ 669838 h 4941646"/>
                <a:gd name="connsiteX1249" fmla="*/ 3236501 w 4918970"/>
                <a:gd name="connsiteY1249" fmla="*/ 665799 h 4941646"/>
                <a:gd name="connsiteX1250" fmla="*/ 3662727 w 4918970"/>
                <a:gd name="connsiteY1250" fmla="*/ 651203 h 4941646"/>
                <a:gd name="connsiteX1251" fmla="*/ 3698389 w 4918970"/>
                <a:gd name="connsiteY1251" fmla="*/ 630880 h 4941646"/>
                <a:gd name="connsiteX1252" fmla="*/ 3697975 w 4918970"/>
                <a:gd name="connsiteY1252" fmla="*/ 628504 h 4941646"/>
                <a:gd name="connsiteX1253" fmla="*/ 4156285 w 4918970"/>
                <a:gd name="connsiteY1253" fmla="*/ 500107 h 4941646"/>
                <a:gd name="connsiteX1254" fmla="*/ 4195024 w 4918970"/>
                <a:gd name="connsiteY1254" fmla="*/ 510446 h 4941646"/>
                <a:gd name="connsiteX1255" fmla="*/ 4193237 w 4918970"/>
                <a:gd name="connsiteY1255" fmla="*/ 505509 h 4941646"/>
                <a:gd name="connsiteX1256" fmla="*/ 4193939 w 4918970"/>
                <a:gd name="connsiteY1256" fmla="*/ 220295 h 4941646"/>
                <a:gd name="connsiteX1257" fmla="*/ 4219175 w 4918970"/>
                <a:gd name="connsiteY1257" fmla="*/ 169424 h 4941646"/>
                <a:gd name="connsiteX1258" fmla="*/ 4218883 w 4918970"/>
                <a:gd name="connsiteY1258" fmla="*/ 169254 h 4941646"/>
                <a:gd name="connsiteX1259" fmla="*/ 4220273 w 4918970"/>
                <a:gd name="connsiteY1259" fmla="*/ 167213 h 4941646"/>
                <a:gd name="connsiteX1260" fmla="*/ 4221192 w 4918970"/>
                <a:gd name="connsiteY1260" fmla="*/ 165359 h 4941646"/>
                <a:gd name="connsiteX1261" fmla="*/ 4221434 w 4918970"/>
                <a:gd name="connsiteY1261" fmla="*/ 165507 h 4941646"/>
                <a:gd name="connsiteX1262" fmla="*/ 4243986 w 4918970"/>
                <a:gd name="connsiteY1262" fmla="*/ 132385 h 4941646"/>
                <a:gd name="connsiteX1263" fmla="*/ 4342954 w 4918970"/>
                <a:gd name="connsiteY1263" fmla="*/ 47457 h 4941646"/>
                <a:gd name="connsiteX1264" fmla="*/ 4511458 w 4918970"/>
                <a:gd name="connsiteY1264" fmla="*/ 4639 h 4941646"/>
                <a:gd name="connsiteX1265" fmla="*/ 660663 w 4918970"/>
                <a:gd name="connsiteY1265" fmla="*/ 1998 h 4941646"/>
                <a:gd name="connsiteX1266" fmla="*/ 903970 w 4918970"/>
                <a:gd name="connsiteY1266" fmla="*/ 134116 h 4941646"/>
                <a:gd name="connsiteX1267" fmla="*/ 983228 w 4918970"/>
                <a:gd name="connsiteY1267" fmla="*/ 328943 h 4941646"/>
                <a:gd name="connsiteX1268" fmla="*/ 982983 w 4918970"/>
                <a:gd name="connsiteY1268" fmla="*/ 370766 h 4941646"/>
                <a:gd name="connsiteX1269" fmla="*/ 998600 w 4918970"/>
                <a:gd name="connsiteY1269" fmla="*/ 415354 h 4941646"/>
                <a:gd name="connsiteX1270" fmla="*/ 1185896 w 4918970"/>
                <a:gd name="connsiteY1270" fmla="*/ 578343 h 4941646"/>
                <a:gd name="connsiteX1271" fmla="*/ 1185455 w 4918970"/>
                <a:gd name="connsiteY1271" fmla="*/ 581823 h 4941646"/>
                <a:gd name="connsiteX1272" fmla="*/ 1228764 w 4918970"/>
                <a:gd name="connsiteY1272" fmla="*/ 582488 h 4941646"/>
                <a:gd name="connsiteX1273" fmla="*/ 1342194 w 4918970"/>
                <a:gd name="connsiteY1273" fmla="*/ 518737 h 4941646"/>
                <a:gd name="connsiteX1274" fmla="*/ 1365486 w 4918970"/>
                <a:gd name="connsiteY1274" fmla="*/ 349929 h 4941646"/>
                <a:gd name="connsiteX1275" fmla="*/ 1273558 w 4918970"/>
                <a:gd name="connsiteY1275" fmla="*/ 257843 h 4941646"/>
                <a:gd name="connsiteX1276" fmla="*/ 1235447 w 4918970"/>
                <a:gd name="connsiteY1276" fmla="*/ 247752 h 4941646"/>
                <a:gd name="connsiteX1277" fmla="*/ 1235016 w 4918970"/>
                <a:gd name="connsiteY1277" fmla="*/ 250050 h 4941646"/>
                <a:gd name="connsiteX1278" fmla="*/ 1150389 w 4918970"/>
                <a:gd name="connsiteY1278" fmla="*/ 280742 h 4941646"/>
                <a:gd name="connsiteX1279" fmla="*/ 1136419 w 4918970"/>
                <a:gd name="connsiteY1279" fmla="*/ 369672 h 4941646"/>
                <a:gd name="connsiteX1280" fmla="*/ 1147964 w 4918970"/>
                <a:gd name="connsiteY1280" fmla="*/ 390206 h 4941646"/>
                <a:gd name="connsiteX1281" fmla="*/ 1165356 w 4918970"/>
                <a:gd name="connsiteY1281" fmla="*/ 370966 h 4941646"/>
                <a:gd name="connsiteX1282" fmla="*/ 1226794 w 4918970"/>
                <a:gd name="connsiteY1282" fmla="*/ 354961 h 4941646"/>
                <a:gd name="connsiteX1283" fmla="*/ 1299361 w 4918970"/>
                <a:gd name="connsiteY1283" fmla="*/ 445372 h 4941646"/>
                <a:gd name="connsiteX1284" fmla="*/ 1206543 w 4918970"/>
                <a:gd name="connsiteY1284" fmla="*/ 514834 h 4941646"/>
                <a:gd name="connsiteX1285" fmla="*/ 1196577 w 4918970"/>
                <a:gd name="connsiteY1285" fmla="*/ 511545 h 4941646"/>
                <a:gd name="connsiteX1286" fmla="*/ 1196510 w 4918970"/>
                <a:gd name="connsiteY1286" fmla="*/ 512073 h 4941646"/>
                <a:gd name="connsiteX1287" fmla="*/ 1054680 w 4918970"/>
                <a:gd name="connsiteY1287" fmla="*/ 402104 h 4941646"/>
                <a:gd name="connsiteX1288" fmla="*/ 1082530 w 4918970"/>
                <a:gd name="connsiteY1288" fmla="*/ 224810 h 4941646"/>
                <a:gd name="connsiteX1289" fmla="*/ 1203977 w 4918970"/>
                <a:gd name="connsiteY1289" fmla="*/ 161201 h 4941646"/>
                <a:gd name="connsiteX1290" fmla="*/ 1240717 w 4918970"/>
                <a:gd name="connsiteY1290" fmla="*/ 163083 h 4941646"/>
                <a:gd name="connsiteX1291" fmla="*/ 1240855 w 4918970"/>
                <a:gd name="connsiteY1291" fmla="*/ 161990 h 4941646"/>
                <a:gd name="connsiteX1292" fmla="*/ 1246004 w 4918970"/>
                <a:gd name="connsiteY1292" fmla="*/ 163354 h 4941646"/>
                <a:gd name="connsiteX1293" fmla="*/ 1251244 w 4918970"/>
                <a:gd name="connsiteY1293" fmla="*/ 163623 h 4941646"/>
                <a:gd name="connsiteX1294" fmla="*/ 1251045 w 4918970"/>
                <a:gd name="connsiteY1294" fmla="*/ 164689 h 4941646"/>
                <a:gd name="connsiteX1295" fmla="*/ 1306036 w 4918970"/>
                <a:gd name="connsiteY1295" fmla="*/ 179249 h 4941646"/>
                <a:gd name="connsiteX1296" fmla="*/ 1444132 w 4918970"/>
                <a:gd name="connsiteY1296" fmla="*/ 317584 h 4941646"/>
                <a:gd name="connsiteX1297" fmla="*/ 1409142 w 4918970"/>
                <a:gd name="connsiteY1297" fmla="*/ 571171 h 4941646"/>
                <a:gd name="connsiteX1298" fmla="*/ 1303020 w 4918970"/>
                <a:gd name="connsiteY1298" fmla="*/ 650635 h 4941646"/>
                <a:gd name="connsiteX1299" fmla="*/ 1205225 w 4918970"/>
                <a:gd name="connsiteY1299" fmla="*/ 668671 h 4941646"/>
                <a:gd name="connsiteX1300" fmla="*/ 1174770 w 4918970"/>
                <a:gd name="connsiteY1300" fmla="*/ 666184 h 4941646"/>
                <a:gd name="connsiteX1301" fmla="*/ 1174742 w 4918970"/>
                <a:gd name="connsiteY1301" fmla="*/ 666399 h 4941646"/>
                <a:gd name="connsiteX1302" fmla="*/ 1173202 w 4918970"/>
                <a:gd name="connsiteY1302" fmla="*/ 666056 h 4941646"/>
                <a:gd name="connsiteX1303" fmla="*/ 1171325 w 4918970"/>
                <a:gd name="connsiteY1303" fmla="*/ 665903 h 4941646"/>
                <a:gd name="connsiteX1304" fmla="*/ 1171363 w 4918970"/>
                <a:gd name="connsiteY1304" fmla="*/ 665648 h 4941646"/>
                <a:gd name="connsiteX1305" fmla="*/ 1129093 w 4918970"/>
                <a:gd name="connsiteY1305" fmla="*/ 656253 h 4941646"/>
                <a:gd name="connsiteX1306" fmla="*/ 988672 w 4918970"/>
                <a:gd name="connsiteY1306" fmla="*/ 558376 h 4941646"/>
                <a:gd name="connsiteX1307" fmla="*/ 952656 w 4918970"/>
                <a:gd name="connsiteY1307" fmla="*/ 505247 h 4941646"/>
                <a:gd name="connsiteX1308" fmla="*/ 936604 w 4918970"/>
                <a:gd name="connsiteY1308" fmla="*/ 539096 h 4941646"/>
                <a:gd name="connsiteX1309" fmla="*/ 774911 w 4918970"/>
                <a:gd name="connsiteY1309" fmla="*/ 648372 h 4941646"/>
                <a:gd name="connsiteX1310" fmla="*/ 533911 w 4918970"/>
                <a:gd name="connsiteY1310" fmla="*/ 563611 h 4941646"/>
                <a:gd name="connsiteX1311" fmla="*/ 491813 w 4918970"/>
                <a:gd name="connsiteY1311" fmla="*/ 311632 h 4941646"/>
                <a:gd name="connsiteX1312" fmla="*/ 492522 w 4918970"/>
                <a:gd name="connsiteY1312" fmla="*/ 311905 h 4941646"/>
                <a:gd name="connsiteX1313" fmla="*/ 495127 w 4918970"/>
                <a:gd name="connsiteY1313" fmla="*/ 297195 h 4941646"/>
                <a:gd name="connsiteX1314" fmla="*/ 644832 w 4918970"/>
                <a:gd name="connsiteY1314" fmla="*/ 227749 h 4941646"/>
                <a:gd name="connsiteX1315" fmla="*/ 709165 w 4918970"/>
                <a:gd name="connsiteY1315" fmla="*/ 379721 h 4941646"/>
                <a:gd name="connsiteX1316" fmla="*/ 647636 w 4918970"/>
                <a:gd name="connsiteY1316" fmla="*/ 445917 h 4941646"/>
                <a:gd name="connsiteX1317" fmla="*/ 611784 w 4918970"/>
                <a:gd name="connsiteY1317" fmla="*/ 454730 h 4941646"/>
                <a:gd name="connsiteX1318" fmla="*/ 629728 w 4918970"/>
                <a:gd name="connsiteY1318" fmla="*/ 483058 h 4941646"/>
                <a:gd name="connsiteX1319" fmla="*/ 750613 w 4918970"/>
                <a:gd name="connsiteY1319" fmla="*/ 525574 h 4941646"/>
                <a:gd name="connsiteX1320" fmla="*/ 831719 w 4918970"/>
                <a:gd name="connsiteY1320" fmla="*/ 470761 h 4941646"/>
                <a:gd name="connsiteX1321" fmla="*/ 843603 w 4918970"/>
                <a:gd name="connsiteY1321" fmla="*/ 445703 h 4941646"/>
                <a:gd name="connsiteX1322" fmla="*/ 857824 w 4918970"/>
                <a:gd name="connsiteY1322" fmla="*/ 386526 h 4941646"/>
                <a:gd name="connsiteX1323" fmla="*/ 806344 w 4918970"/>
                <a:gd name="connsiteY1323" fmla="*/ 213235 h 4941646"/>
                <a:gd name="connsiteX1324" fmla="*/ 585164 w 4918970"/>
                <a:gd name="connsiteY1324" fmla="*/ 128664 h 4941646"/>
                <a:gd name="connsiteX1325" fmla="*/ 431198 w 4918970"/>
                <a:gd name="connsiteY1325" fmla="*/ 223399 h 4941646"/>
                <a:gd name="connsiteX1326" fmla="*/ 406778 w 4918970"/>
                <a:gd name="connsiteY1326" fmla="*/ 268683 h 4941646"/>
                <a:gd name="connsiteX1327" fmla="*/ 390123 w 4918970"/>
                <a:gd name="connsiteY1327" fmla="*/ 318901 h 4941646"/>
                <a:gd name="connsiteX1328" fmla="*/ 526281 w 4918970"/>
                <a:gd name="connsiteY1328" fmla="*/ 682080 h 4941646"/>
                <a:gd name="connsiteX1329" fmla="*/ 582331 w 4918970"/>
                <a:gd name="connsiteY1329" fmla="*/ 738077 h 4941646"/>
                <a:gd name="connsiteX1330" fmla="*/ 693689 w 4918970"/>
                <a:gd name="connsiteY1330" fmla="*/ 741107 h 4941646"/>
                <a:gd name="connsiteX1331" fmla="*/ 1102644 w 4918970"/>
                <a:gd name="connsiteY1331" fmla="*/ 841470 h 4941646"/>
                <a:gd name="connsiteX1332" fmla="*/ 1159798 w 4918970"/>
                <a:gd name="connsiteY1332" fmla="*/ 868542 h 4941646"/>
                <a:gd name="connsiteX1333" fmla="*/ 1177985 w 4918970"/>
                <a:gd name="connsiteY1333" fmla="*/ 804044 h 4941646"/>
                <a:gd name="connsiteX1334" fmla="*/ 1219927 w 4918970"/>
                <a:gd name="connsiteY1334" fmla="*/ 731316 h 4941646"/>
                <a:gd name="connsiteX1335" fmla="*/ 1254015 w 4918970"/>
                <a:gd name="connsiteY1335" fmla="*/ 694750 h 4941646"/>
                <a:gd name="connsiteX1336" fmla="*/ 1253813 w 4918970"/>
                <a:gd name="connsiteY1336" fmla="*/ 694532 h 4941646"/>
                <a:gd name="connsiteX1337" fmla="*/ 1255498 w 4918970"/>
                <a:gd name="connsiteY1337" fmla="*/ 693161 h 4941646"/>
                <a:gd name="connsiteX1338" fmla="*/ 1256740 w 4918970"/>
                <a:gd name="connsiteY1338" fmla="*/ 691828 h 4941646"/>
                <a:gd name="connsiteX1339" fmla="*/ 1256907 w 4918970"/>
                <a:gd name="connsiteY1339" fmla="*/ 692013 h 4941646"/>
                <a:gd name="connsiteX1340" fmla="*/ 1284267 w 4918970"/>
                <a:gd name="connsiteY1340" fmla="*/ 669745 h 4941646"/>
                <a:gd name="connsiteX1341" fmla="*/ 1389124 w 4918970"/>
                <a:gd name="connsiteY1341" fmla="*/ 622997 h 4941646"/>
                <a:gd name="connsiteX1342" fmla="*/ 1542048 w 4918970"/>
                <a:gd name="connsiteY1342" fmla="*/ 629268 h 4941646"/>
                <a:gd name="connsiteX1343" fmla="*/ 1741072 w 4918970"/>
                <a:gd name="connsiteY1343" fmla="*/ 847742 h 4941646"/>
                <a:gd name="connsiteX1344" fmla="*/ 1742596 w 4918970"/>
                <a:gd name="connsiteY1344" fmla="*/ 963501 h 4941646"/>
                <a:gd name="connsiteX1345" fmla="*/ 1700052 w 4918970"/>
                <a:gd name="connsiteY1345" fmla="*/ 1069643 h 4941646"/>
                <a:gd name="connsiteX1346" fmla="*/ 1657234 w 4918970"/>
                <a:gd name="connsiteY1346" fmla="*/ 1119439 h 4941646"/>
                <a:gd name="connsiteX1347" fmla="*/ 1658121 w 4918970"/>
                <a:gd name="connsiteY1347" fmla="*/ 1120322 h 4941646"/>
                <a:gd name="connsiteX1348" fmla="*/ 1653309 w 4918970"/>
                <a:gd name="connsiteY1348" fmla="*/ 1124003 h 4941646"/>
                <a:gd name="connsiteX1349" fmla="*/ 1649299 w 4918970"/>
                <a:gd name="connsiteY1349" fmla="*/ 1128666 h 4941646"/>
                <a:gd name="connsiteX1350" fmla="*/ 1648453 w 4918970"/>
                <a:gd name="connsiteY1350" fmla="*/ 1127717 h 4941646"/>
                <a:gd name="connsiteX1351" fmla="*/ 1614719 w 4918970"/>
                <a:gd name="connsiteY1351" fmla="*/ 1153518 h 4941646"/>
                <a:gd name="connsiteX1352" fmla="*/ 1457572 w 4918970"/>
                <a:gd name="connsiteY1352" fmla="*/ 1172349 h 4941646"/>
                <a:gd name="connsiteX1353" fmla="*/ 1315202 w 4918970"/>
                <a:gd name="connsiteY1353" fmla="*/ 1021819 h 4941646"/>
                <a:gd name="connsiteX1354" fmla="*/ 1378312 w 4918970"/>
                <a:gd name="connsiteY1354" fmla="*/ 824473 h 4941646"/>
                <a:gd name="connsiteX1355" fmla="*/ 1378721 w 4918970"/>
                <a:gd name="connsiteY1355" fmla="*/ 824932 h 4941646"/>
                <a:gd name="connsiteX1356" fmla="*/ 1386057 w 4918970"/>
                <a:gd name="connsiteY1356" fmla="*/ 815289 h 4941646"/>
                <a:gd name="connsiteX1357" fmla="*/ 1519783 w 4918970"/>
                <a:gd name="connsiteY1357" fmla="*/ 820737 h 4941646"/>
                <a:gd name="connsiteX1358" fmla="*/ 1509807 w 4918970"/>
                <a:gd name="connsiteY1358" fmla="*/ 954207 h 4941646"/>
                <a:gd name="connsiteX1359" fmla="*/ 1440879 w 4918970"/>
                <a:gd name="connsiteY1359" fmla="*/ 979124 h 4941646"/>
                <a:gd name="connsiteX1360" fmla="*/ 1411754 w 4918970"/>
                <a:gd name="connsiteY1360" fmla="*/ 972180 h 4941646"/>
                <a:gd name="connsiteX1361" fmla="*/ 1414186 w 4918970"/>
                <a:gd name="connsiteY1361" fmla="*/ 999267 h 4941646"/>
                <a:gd name="connsiteX1362" fmla="*/ 1485597 w 4918970"/>
                <a:gd name="connsiteY1362" fmla="*/ 1074772 h 4941646"/>
                <a:gd name="connsiteX1363" fmla="*/ 1586194 w 4918970"/>
                <a:gd name="connsiteY1363" fmla="*/ 1048675 h 4941646"/>
                <a:gd name="connsiteX1364" fmla="*/ 1588106 w 4918970"/>
                <a:gd name="connsiteY1364" fmla="*/ 1050582 h 4941646"/>
                <a:gd name="connsiteX1365" fmla="*/ 1617781 w 4918970"/>
                <a:gd name="connsiteY1365" fmla="*/ 1016071 h 4941646"/>
                <a:gd name="connsiteX1366" fmla="*/ 1645088 w 4918970"/>
                <a:gd name="connsiteY1366" fmla="*/ 868356 h 4941646"/>
                <a:gd name="connsiteX1367" fmla="*/ 1512600 w 4918970"/>
                <a:gd name="connsiteY1367" fmla="*/ 722923 h 4941646"/>
                <a:gd name="connsiteX1368" fmla="*/ 1362990 w 4918970"/>
                <a:gd name="connsiteY1368" fmla="*/ 736381 h 4941646"/>
                <a:gd name="connsiteX1369" fmla="*/ 1322209 w 4918970"/>
                <a:gd name="connsiteY1369" fmla="*/ 765317 h 4941646"/>
                <a:gd name="connsiteX1370" fmla="*/ 1324903 w 4918970"/>
                <a:gd name="connsiteY1370" fmla="*/ 768341 h 4941646"/>
                <a:gd name="connsiteX1371" fmla="*/ 1266406 w 4918970"/>
                <a:gd name="connsiteY1371" fmla="*/ 1106862 h 4941646"/>
                <a:gd name="connsiteX1372" fmla="*/ 1276575 w 4918970"/>
                <a:gd name="connsiteY1372" fmla="*/ 1138325 h 4941646"/>
                <a:gd name="connsiteX1373" fmla="*/ 1278517 w 4918970"/>
                <a:gd name="connsiteY1373" fmla="*/ 1138387 h 4941646"/>
                <a:gd name="connsiteX1374" fmla="*/ 1283079 w 4918970"/>
                <a:gd name="connsiteY1374" fmla="*/ 1563468 h 4941646"/>
                <a:gd name="connsiteX1375" fmla="*/ 1253376 w 4918970"/>
                <a:gd name="connsiteY1375" fmla="*/ 1603678 h 4941646"/>
                <a:gd name="connsiteX1376" fmla="*/ 1253602 w 4918970"/>
                <a:gd name="connsiteY1376" fmla="*/ 1603871 h 4941646"/>
                <a:gd name="connsiteX1377" fmla="*/ 1252083 w 4918970"/>
                <a:gd name="connsiteY1377" fmla="*/ 1605425 h 4941646"/>
                <a:gd name="connsiteX1378" fmla="*/ 1251001 w 4918970"/>
                <a:gd name="connsiteY1378" fmla="*/ 1606892 h 4941646"/>
                <a:gd name="connsiteX1379" fmla="*/ 1250815 w 4918970"/>
                <a:gd name="connsiteY1379" fmla="*/ 1606725 h 4941646"/>
                <a:gd name="connsiteX1380" fmla="*/ 1226169 w 4918970"/>
                <a:gd name="connsiteY1380" fmla="*/ 1631965 h 4941646"/>
                <a:gd name="connsiteX1381" fmla="*/ 1127317 w 4918970"/>
                <a:gd name="connsiteY1381" fmla="*/ 1690348 h 4941646"/>
                <a:gd name="connsiteX1382" fmla="*/ 974671 w 4918970"/>
                <a:gd name="connsiteY1382" fmla="*/ 1701531 h 4941646"/>
                <a:gd name="connsiteX1383" fmla="*/ 900862 w 4918970"/>
                <a:gd name="connsiteY1383" fmla="*/ 1676795 h 4941646"/>
                <a:gd name="connsiteX1384" fmla="*/ 870384 w 4918970"/>
                <a:gd name="connsiteY1384" fmla="*/ 1656512 h 4941646"/>
                <a:gd name="connsiteX1385" fmla="*/ 866179 w 4918970"/>
                <a:gd name="connsiteY1385" fmla="*/ 1693280 h 4941646"/>
                <a:gd name="connsiteX1386" fmla="*/ 883890 w 4918970"/>
                <a:gd name="connsiteY1386" fmla="*/ 2025531 h 4941646"/>
                <a:gd name="connsiteX1387" fmla="*/ 1217005 w 4918970"/>
                <a:gd name="connsiteY1387" fmla="*/ 2510068 h 4941646"/>
                <a:gd name="connsiteX1388" fmla="*/ 1277242 w 4918970"/>
                <a:gd name="connsiteY1388" fmla="*/ 2516524 h 4941646"/>
                <a:gd name="connsiteX1389" fmla="*/ 1328310 w 4918970"/>
                <a:gd name="connsiteY1389" fmla="*/ 2512778 h 4941646"/>
                <a:gd name="connsiteX1390" fmla="*/ 1477727 w 4918970"/>
                <a:gd name="connsiteY1390" fmla="*/ 2411022 h 4941646"/>
                <a:gd name="connsiteX1391" fmla="*/ 1491001 w 4918970"/>
                <a:gd name="connsiteY1391" fmla="*/ 2174599 h 4941646"/>
                <a:gd name="connsiteX1392" fmla="*/ 1353927 w 4918970"/>
                <a:gd name="connsiteY1392" fmla="*/ 2056748 h 4941646"/>
                <a:gd name="connsiteX1393" fmla="*/ 1294099 w 4918970"/>
                <a:gd name="connsiteY1393" fmla="*/ 2045523 h 4941646"/>
                <a:gd name="connsiteX1394" fmla="*/ 1266381 w 4918970"/>
                <a:gd name="connsiteY1394" fmla="*/ 2046119 h 4941646"/>
                <a:gd name="connsiteX1395" fmla="*/ 1183192 w 4918970"/>
                <a:gd name="connsiteY1395" fmla="*/ 2097715 h 4941646"/>
                <a:gd name="connsiteX1396" fmla="*/ 1172551 w 4918970"/>
                <a:gd name="connsiteY1396" fmla="*/ 2225416 h 4941646"/>
                <a:gd name="connsiteX1397" fmla="*/ 1191064 w 4918970"/>
                <a:gd name="connsiteY1397" fmla="*/ 2253377 h 4941646"/>
                <a:gd name="connsiteX1398" fmla="*/ 1213768 w 4918970"/>
                <a:gd name="connsiteY1398" fmla="*/ 2224264 h 4941646"/>
                <a:gd name="connsiteX1399" fmla="*/ 1299339 w 4918970"/>
                <a:gd name="connsiteY1399" fmla="*/ 2195190 h 4941646"/>
                <a:gd name="connsiteX1400" fmla="*/ 1411710 w 4918970"/>
                <a:gd name="connsiteY1400" fmla="*/ 2316049 h 4941646"/>
                <a:gd name="connsiteX1401" fmla="*/ 1287112 w 4918970"/>
                <a:gd name="connsiteY1401" fmla="*/ 2424260 h 4941646"/>
                <a:gd name="connsiteX1402" fmla="*/ 1272623 w 4918970"/>
                <a:gd name="connsiteY1402" fmla="*/ 2420621 h 4941646"/>
                <a:gd name="connsiteX1403" fmla="*/ 1272582 w 4918970"/>
                <a:gd name="connsiteY1403" fmla="*/ 2421377 h 4941646"/>
                <a:gd name="connsiteX1404" fmla="*/ 1059855 w 4918970"/>
                <a:gd name="connsiteY1404" fmla="*/ 2279910 h 4941646"/>
                <a:gd name="connsiteX1405" fmla="*/ 1081070 w 4918970"/>
                <a:gd name="connsiteY1405" fmla="*/ 2025321 h 4941646"/>
                <a:gd name="connsiteX1406" fmla="*/ 1246917 w 4918970"/>
                <a:gd name="connsiteY1406" fmla="*/ 1922460 h 4941646"/>
                <a:gd name="connsiteX1407" fmla="*/ 1299273 w 4918970"/>
                <a:gd name="connsiteY1407" fmla="*/ 1921334 h 4941646"/>
                <a:gd name="connsiteX1408" fmla="*/ 1299358 w 4918970"/>
                <a:gd name="connsiteY1408" fmla="*/ 1919769 h 4941646"/>
                <a:gd name="connsiteX1409" fmla="*/ 1306836 w 4918970"/>
                <a:gd name="connsiteY1409" fmla="*/ 1921172 h 4941646"/>
                <a:gd name="connsiteX1410" fmla="*/ 1314275 w 4918970"/>
                <a:gd name="connsiteY1410" fmla="*/ 1921012 h 4941646"/>
                <a:gd name="connsiteX1411" fmla="*/ 1314103 w 4918970"/>
                <a:gd name="connsiteY1411" fmla="*/ 1922536 h 4941646"/>
                <a:gd name="connsiteX1412" fmla="*/ 1393191 w 4918970"/>
                <a:gd name="connsiteY1412" fmla="*/ 1937374 h 4941646"/>
                <a:gd name="connsiteX1413" fmla="*/ 1603128 w 4918970"/>
                <a:gd name="connsiteY1413" fmla="*/ 2117866 h 4941646"/>
                <a:gd name="connsiteX1414" fmla="*/ 1582788 w 4918970"/>
                <a:gd name="connsiteY1414" fmla="*/ 2479956 h 4941646"/>
                <a:gd name="connsiteX1415" fmla="*/ 1353957 w 4918970"/>
                <a:gd name="connsiteY1415" fmla="*/ 2635799 h 4941646"/>
                <a:gd name="connsiteX1416" fmla="*/ 1281612 w 4918970"/>
                <a:gd name="connsiteY1416" fmla="*/ 2641107 h 4941646"/>
                <a:gd name="connsiteX1417" fmla="*/ 1281556 w 4918970"/>
                <a:gd name="connsiteY1417" fmla="*/ 2643205 h 4941646"/>
                <a:gd name="connsiteX1418" fmla="*/ 1269805 w 4918970"/>
                <a:gd name="connsiteY1418" fmla="*/ 2641973 h 4941646"/>
                <a:gd name="connsiteX1419" fmla="*/ 1258742 w 4918970"/>
                <a:gd name="connsiteY1419" fmla="*/ 2642785 h 4941646"/>
                <a:gd name="connsiteX1420" fmla="*/ 1258857 w 4918970"/>
                <a:gd name="connsiteY1420" fmla="*/ 2640826 h 4941646"/>
                <a:gd name="connsiteX1421" fmla="*/ 1197407 w 4918970"/>
                <a:gd name="connsiteY1421" fmla="*/ 2634387 h 4941646"/>
                <a:gd name="connsiteX1422" fmla="*/ 887183 w 4918970"/>
                <a:gd name="connsiteY1422" fmla="*/ 2385472 h 4941646"/>
                <a:gd name="connsiteX1423" fmla="*/ 866803 w 4918970"/>
                <a:gd name="connsiteY1423" fmla="*/ 2347287 h 4941646"/>
                <a:gd name="connsiteX1424" fmla="*/ 839741 w 4918970"/>
                <a:gd name="connsiteY1424" fmla="*/ 2391765 h 4941646"/>
                <a:gd name="connsiteX1425" fmla="*/ 459400 w 4918970"/>
                <a:gd name="connsiteY1425" fmla="*/ 2644248 h 4941646"/>
                <a:gd name="connsiteX1426" fmla="*/ 416674 w 4918970"/>
                <a:gd name="connsiteY1426" fmla="*/ 2642751 h 4941646"/>
                <a:gd name="connsiteX1427" fmla="*/ 416596 w 4918970"/>
                <a:gd name="connsiteY1427" fmla="*/ 2644380 h 4941646"/>
                <a:gd name="connsiteX1428" fmla="*/ 405502 w 4918970"/>
                <a:gd name="connsiteY1428" fmla="*/ 2642360 h 4941646"/>
                <a:gd name="connsiteX1429" fmla="*/ 389359 w 4918970"/>
                <a:gd name="connsiteY1429" fmla="*/ 2641794 h 4941646"/>
                <a:gd name="connsiteX1430" fmla="*/ 389558 w 4918970"/>
                <a:gd name="connsiteY1430" fmla="*/ 2639456 h 4941646"/>
                <a:gd name="connsiteX1431" fmla="*/ 322459 w 4918970"/>
                <a:gd name="connsiteY1431" fmla="*/ 2627232 h 4941646"/>
                <a:gd name="connsiteX1432" fmla="*/ 266334 w 4918970"/>
                <a:gd name="connsiteY1432" fmla="*/ 2602792 h 4941646"/>
                <a:gd name="connsiteX1433" fmla="*/ 268603 w 4918970"/>
                <a:gd name="connsiteY1433" fmla="*/ 2634566 h 4941646"/>
                <a:gd name="connsiteX1434" fmla="*/ 228699 w 4918970"/>
                <a:gd name="connsiteY1434" fmla="*/ 2740480 h 4941646"/>
                <a:gd name="connsiteX1435" fmla="*/ 105606 w 4918970"/>
                <a:gd name="connsiteY1435" fmla="*/ 2815838 h 4941646"/>
                <a:gd name="connsiteX1436" fmla="*/ 91700 w 4918970"/>
                <a:gd name="connsiteY1436" fmla="*/ 2815623 h 4941646"/>
                <a:gd name="connsiteX1437" fmla="*/ 87564 w 4918970"/>
                <a:gd name="connsiteY1437" fmla="*/ 2802343 h 4941646"/>
                <a:gd name="connsiteX1438" fmla="*/ 125080 w 4918970"/>
                <a:gd name="connsiteY1438" fmla="*/ 2662975 h 4941646"/>
                <a:gd name="connsiteX1439" fmla="*/ 215407 w 4918970"/>
                <a:gd name="connsiteY1439" fmla="*/ 2594777 h 4941646"/>
                <a:gd name="connsiteX1440" fmla="*/ 242869 w 4918970"/>
                <a:gd name="connsiteY1440" fmla="*/ 2588777 h 4941646"/>
                <a:gd name="connsiteX1441" fmla="*/ 199646 w 4918970"/>
                <a:gd name="connsiteY1441" fmla="*/ 2558829 h 4941646"/>
                <a:gd name="connsiteX1442" fmla="*/ 111333 w 4918970"/>
                <a:gd name="connsiteY1442" fmla="*/ 2447233 h 4941646"/>
                <a:gd name="connsiteX1443" fmla="*/ 130955 w 4918970"/>
                <a:gd name="connsiteY1443" fmla="*/ 2084374 h 4941646"/>
                <a:gd name="connsiteX1444" fmla="*/ 360260 w 4918970"/>
                <a:gd name="connsiteY1444" fmla="*/ 1928190 h 4941646"/>
                <a:gd name="connsiteX1445" fmla="*/ 438223 w 4918970"/>
                <a:gd name="connsiteY1445" fmla="*/ 1922556 h 4941646"/>
                <a:gd name="connsiteX1446" fmla="*/ 438213 w 4918970"/>
                <a:gd name="connsiteY1446" fmla="*/ 1920797 h 4941646"/>
                <a:gd name="connsiteX1447" fmla="*/ 446960 w 4918970"/>
                <a:gd name="connsiteY1447" fmla="*/ 1921925 h 4941646"/>
                <a:gd name="connsiteX1448" fmla="*/ 455697 w 4918970"/>
                <a:gd name="connsiteY1448" fmla="*/ 1921293 h 4941646"/>
                <a:gd name="connsiteX1449" fmla="*/ 455591 w 4918970"/>
                <a:gd name="connsiteY1449" fmla="*/ 1923036 h 4941646"/>
                <a:gd name="connsiteX1450" fmla="*/ 505034 w 4918970"/>
                <a:gd name="connsiteY1450" fmla="*/ 1929407 h 4941646"/>
                <a:gd name="connsiteX1451" fmla="*/ 658991 w 4918970"/>
                <a:gd name="connsiteY1451" fmla="*/ 2049338 h 4941646"/>
                <a:gd name="connsiteX1452" fmla="*/ 652983 w 4918970"/>
                <a:gd name="connsiteY1452" fmla="*/ 2304740 h 4941646"/>
                <a:gd name="connsiteX1453" fmla="*/ 426403 w 4918970"/>
                <a:gd name="connsiteY1453" fmla="*/ 2422758 h 4941646"/>
                <a:gd name="connsiteX1454" fmla="*/ 426444 w 4918970"/>
                <a:gd name="connsiteY1454" fmla="*/ 2422000 h 4941646"/>
                <a:gd name="connsiteX1455" fmla="*/ 411649 w 4918970"/>
                <a:gd name="connsiteY1455" fmla="*/ 2424075 h 4941646"/>
                <a:gd name="connsiteX1456" fmla="*/ 299278 w 4918970"/>
                <a:gd name="connsiteY1456" fmla="*/ 2303216 h 4941646"/>
                <a:gd name="connsiteX1457" fmla="*/ 423876 w 4918970"/>
                <a:gd name="connsiteY1457" fmla="*/ 2195005 h 4941646"/>
                <a:gd name="connsiteX1458" fmla="*/ 505867 w 4918970"/>
                <a:gd name="connsiteY1458" fmla="*/ 2233025 h 4941646"/>
                <a:gd name="connsiteX1459" fmla="*/ 525344 w 4918970"/>
                <a:gd name="connsiteY1459" fmla="*/ 2264389 h 4941646"/>
                <a:gd name="connsiteX1460" fmla="*/ 546728 w 4918970"/>
                <a:gd name="connsiteY1460" fmla="*/ 2238559 h 4941646"/>
                <a:gd name="connsiteX1461" fmla="*/ 549741 w 4918970"/>
                <a:gd name="connsiteY1461" fmla="*/ 2110450 h 4941646"/>
                <a:gd name="connsiteX1462" fmla="*/ 472517 w 4918970"/>
                <a:gd name="connsiteY1462" fmla="*/ 2050292 h 4941646"/>
                <a:gd name="connsiteX1463" fmla="*/ 446025 w 4918970"/>
                <a:gd name="connsiteY1463" fmla="*/ 2046879 h 4941646"/>
                <a:gd name="connsiteX1464" fmla="*/ 385810 w 4918970"/>
                <a:gd name="connsiteY1464" fmla="*/ 2051230 h 4941646"/>
                <a:gd name="connsiteX1465" fmla="*/ 236087 w 4918970"/>
                <a:gd name="connsiteY1465" fmla="*/ 2153208 h 4941646"/>
                <a:gd name="connsiteX1466" fmla="*/ 223276 w 4918970"/>
                <a:gd name="connsiteY1466" fmla="*/ 2390134 h 4941646"/>
                <a:gd name="connsiteX1467" fmla="*/ 361129 w 4918970"/>
                <a:gd name="connsiteY1467" fmla="*/ 2507662 h 4941646"/>
                <a:gd name="connsiteX1468" fmla="*/ 407084 w 4918970"/>
                <a:gd name="connsiteY1468" fmla="*/ 2516033 h 4941646"/>
                <a:gd name="connsiteX1469" fmla="*/ 457565 w 4918970"/>
                <a:gd name="connsiteY1469" fmla="*/ 2517871 h 4941646"/>
                <a:gd name="connsiteX1470" fmla="*/ 767205 w 4918970"/>
                <a:gd name="connsiteY1470" fmla="*/ 2276704 h 4941646"/>
                <a:gd name="connsiteX1471" fmla="*/ 803536 w 4918970"/>
                <a:gd name="connsiteY1471" fmla="*/ 2205386 h 4941646"/>
                <a:gd name="connsiteX1472" fmla="*/ 803280 w 4918970"/>
                <a:gd name="connsiteY1472" fmla="*/ 2204749 h 4941646"/>
                <a:gd name="connsiteX1473" fmla="*/ 772843 w 4918970"/>
                <a:gd name="connsiteY1473" fmla="*/ 2100094 h 4941646"/>
                <a:gd name="connsiteX1474" fmla="*/ 747903 w 4918970"/>
                <a:gd name="connsiteY1474" fmla="*/ 1963434 h 4941646"/>
                <a:gd name="connsiteX1475" fmla="*/ 739655 w 4918970"/>
                <a:gd name="connsiteY1475" fmla="*/ 1853328 h 4941646"/>
                <a:gd name="connsiteX1476" fmla="*/ 729500 w 4918970"/>
                <a:gd name="connsiteY1476" fmla="*/ 1856848 h 4941646"/>
                <a:gd name="connsiteX1477" fmla="*/ 589009 w 4918970"/>
                <a:gd name="connsiteY1477" fmla="*/ 1823791 h 4941646"/>
                <a:gd name="connsiteX1478" fmla="*/ 509768 w 4918970"/>
                <a:gd name="connsiteY1478" fmla="*/ 1703160 h 4941646"/>
                <a:gd name="connsiteX1479" fmla="*/ 509540 w 4918970"/>
                <a:gd name="connsiteY1479" fmla="*/ 1689254 h 4941646"/>
                <a:gd name="connsiteX1480" fmla="*/ 522682 w 4918970"/>
                <a:gd name="connsiteY1480" fmla="*/ 1684697 h 4941646"/>
                <a:gd name="connsiteX1481" fmla="*/ 663173 w 4918970"/>
                <a:gd name="connsiteY1481" fmla="*/ 1717755 h 4941646"/>
                <a:gd name="connsiteX1482" fmla="*/ 734214 w 4918970"/>
                <a:gd name="connsiteY1482" fmla="*/ 1805864 h 4941646"/>
                <a:gd name="connsiteX1483" fmla="*/ 737401 w 4918970"/>
                <a:gd name="connsiteY1483" fmla="*/ 1818503 h 4941646"/>
                <a:gd name="connsiteX1484" fmla="*/ 741125 w 4918970"/>
                <a:gd name="connsiteY1484" fmla="*/ 1678550 h 4941646"/>
                <a:gd name="connsiteX1485" fmla="*/ 759416 w 4918970"/>
                <a:gd name="connsiteY1485" fmla="*/ 1535829 h 4941646"/>
                <a:gd name="connsiteX1486" fmla="*/ 767783 w 4918970"/>
                <a:gd name="connsiteY1486" fmla="*/ 1538991 h 4941646"/>
                <a:gd name="connsiteX1487" fmla="*/ 752063 w 4918970"/>
                <a:gd name="connsiteY1487" fmla="*/ 1507143 h 4941646"/>
                <a:gd name="connsiteX1488" fmla="*/ 767549 w 4918970"/>
                <a:gd name="connsiteY1488" fmla="*/ 1282013 h 4941646"/>
                <a:gd name="connsiteX1489" fmla="*/ 804419 w 4918970"/>
                <a:gd name="connsiteY1489" fmla="*/ 1227667 h 4941646"/>
                <a:gd name="connsiteX1490" fmla="*/ 803437 w 4918970"/>
                <a:gd name="connsiteY1490" fmla="*/ 1226890 h 4941646"/>
                <a:gd name="connsiteX1491" fmla="*/ 807798 w 4918970"/>
                <a:gd name="connsiteY1491" fmla="*/ 1222686 h 4941646"/>
                <a:gd name="connsiteX1492" fmla="*/ 811250 w 4918970"/>
                <a:gd name="connsiteY1492" fmla="*/ 1217597 h 4941646"/>
                <a:gd name="connsiteX1493" fmla="*/ 812200 w 4918970"/>
                <a:gd name="connsiteY1493" fmla="*/ 1218443 h 4941646"/>
                <a:gd name="connsiteX1494" fmla="*/ 842776 w 4918970"/>
                <a:gd name="connsiteY1494" fmla="*/ 1188968 h 4941646"/>
                <a:gd name="connsiteX1495" fmla="*/ 996762 w 4918970"/>
                <a:gd name="connsiteY1495" fmla="*/ 1152364 h 4941646"/>
                <a:gd name="connsiteX1496" fmla="*/ 1155346 w 4918970"/>
                <a:gd name="connsiteY1496" fmla="*/ 1285704 h 4941646"/>
                <a:gd name="connsiteX1497" fmla="*/ 1115117 w 4918970"/>
                <a:gd name="connsiteY1497" fmla="*/ 1488953 h 4941646"/>
                <a:gd name="connsiteX1498" fmla="*/ 1114658 w 4918970"/>
                <a:gd name="connsiteY1498" fmla="*/ 1488544 h 4941646"/>
                <a:gd name="connsiteX1499" fmla="*/ 1108468 w 4918970"/>
                <a:gd name="connsiteY1499" fmla="*/ 1498958 h 4941646"/>
                <a:gd name="connsiteX1500" fmla="*/ 974988 w 4918970"/>
                <a:gd name="connsiteY1500" fmla="*/ 1508773 h 4941646"/>
                <a:gd name="connsiteX1501" fmla="*/ 969701 w 4918970"/>
                <a:gd name="connsiteY1501" fmla="*/ 1375038 h 4941646"/>
                <a:gd name="connsiteX1502" fmla="*/ 1035347 w 4918970"/>
                <a:gd name="connsiteY1502" fmla="*/ 1342433 h 4941646"/>
                <a:gd name="connsiteX1503" fmla="*/ 1065073 w 4918970"/>
                <a:gd name="connsiteY1503" fmla="*/ 1346015 h 4941646"/>
                <a:gd name="connsiteX1504" fmla="*/ 1059572 w 4918970"/>
                <a:gd name="connsiteY1504" fmla="*/ 1319381 h 4941646"/>
                <a:gd name="connsiteX1505" fmla="*/ 980026 w 4918970"/>
                <a:gd name="connsiteY1505" fmla="*/ 1252499 h 4941646"/>
                <a:gd name="connsiteX1506" fmla="*/ 883055 w 4918970"/>
                <a:gd name="connsiteY1506" fmla="*/ 1289880 h 4941646"/>
                <a:gd name="connsiteX1507" fmla="*/ 880938 w 4918970"/>
                <a:gd name="connsiteY1507" fmla="*/ 1288205 h 4941646"/>
                <a:gd name="connsiteX1508" fmla="*/ 855386 w 4918970"/>
                <a:gd name="connsiteY1508" fmla="*/ 1325870 h 4941646"/>
                <a:gd name="connsiteX1509" fmla="*/ 845076 w 4918970"/>
                <a:gd name="connsiteY1509" fmla="*/ 1475733 h 4941646"/>
                <a:gd name="connsiteX1510" fmla="*/ 993261 w 4918970"/>
                <a:gd name="connsiteY1510" fmla="*/ 1605133 h 4941646"/>
                <a:gd name="connsiteX1511" fmla="*/ 1140370 w 4918970"/>
                <a:gd name="connsiteY1511" fmla="*/ 1574727 h 4941646"/>
                <a:gd name="connsiteX1512" fmla="*/ 1177591 w 4918970"/>
                <a:gd name="connsiteY1512" fmla="*/ 1541335 h 4941646"/>
                <a:gd name="connsiteX1513" fmla="*/ 1174570 w 4918970"/>
                <a:gd name="connsiteY1513" fmla="*/ 1538637 h 4941646"/>
                <a:gd name="connsiteX1514" fmla="*/ 1166445 w 4918970"/>
                <a:gd name="connsiteY1514" fmla="*/ 1134749 h 4941646"/>
                <a:gd name="connsiteX1515" fmla="*/ 1171279 w 4918970"/>
                <a:gd name="connsiteY1515" fmla="*/ 1134905 h 4941646"/>
                <a:gd name="connsiteX1516" fmla="*/ 1160409 w 4918970"/>
                <a:gd name="connsiteY1516" fmla="*/ 1091114 h 4941646"/>
                <a:gd name="connsiteX1517" fmla="*/ 1149681 w 4918970"/>
                <a:gd name="connsiteY1517" fmla="*/ 1001423 h 4941646"/>
                <a:gd name="connsiteX1518" fmla="*/ 1049821 w 4918970"/>
                <a:gd name="connsiteY1518" fmla="*/ 955778 h 4941646"/>
                <a:gd name="connsiteX1519" fmla="*/ 729772 w 4918970"/>
                <a:gd name="connsiteY1519" fmla="*/ 869837 h 4941646"/>
                <a:gd name="connsiteX1520" fmla="*/ 166614 w 4918970"/>
                <a:gd name="connsiteY1520" fmla="*/ 1032422 h 4941646"/>
                <a:gd name="connsiteX1521" fmla="*/ 140030 w 4918970"/>
                <a:gd name="connsiteY1521" fmla="*/ 1088753 h 4941646"/>
                <a:gd name="connsiteX1522" fmla="*/ 127068 w 4918970"/>
                <a:gd name="connsiteY1522" fmla="*/ 1141393 h 4941646"/>
                <a:gd name="connsiteX1523" fmla="*/ 177582 w 4918970"/>
                <a:gd name="connsiteY1523" fmla="*/ 1314967 h 4941646"/>
                <a:gd name="connsiteX1524" fmla="*/ 398287 w 4918970"/>
                <a:gd name="connsiteY1524" fmla="*/ 1400769 h 4941646"/>
                <a:gd name="connsiteX1525" fmla="*/ 552778 w 4918970"/>
                <a:gd name="connsiteY1525" fmla="*/ 1306895 h 4941646"/>
                <a:gd name="connsiteX1526" fmla="*/ 581970 w 4918970"/>
                <a:gd name="connsiteY1526" fmla="*/ 1253479 h 4941646"/>
                <a:gd name="connsiteX1527" fmla="*/ 589982 w 4918970"/>
                <a:gd name="connsiteY1527" fmla="*/ 1226939 h 4941646"/>
                <a:gd name="connsiteX1528" fmla="*/ 566667 w 4918970"/>
                <a:gd name="connsiteY1528" fmla="*/ 1131865 h 4941646"/>
                <a:gd name="connsiteX1529" fmla="*/ 448529 w 4918970"/>
                <a:gd name="connsiteY1529" fmla="*/ 1082222 h 4941646"/>
                <a:gd name="connsiteX1530" fmla="*/ 416211 w 4918970"/>
                <a:gd name="connsiteY1530" fmla="*/ 1091171 h 4941646"/>
                <a:gd name="connsiteX1531" fmla="*/ 436867 w 4918970"/>
                <a:gd name="connsiteY1531" fmla="*/ 1121771 h 4941646"/>
                <a:gd name="connsiteX1532" fmla="*/ 438029 w 4918970"/>
                <a:gd name="connsiteY1532" fmla="*/ 1212140 h 4941646"/>
                <a:gd name="connsiteX1533" fmla="*/ 288325 w 4918970"/>
                <a:gd name="connsiteY1533" fmla="*/ 1281587 h 4941646"/>
                <a:gd name="connsiteX1534" fmla="*/ 223991 w 4918970"/>
                <a:gd name="connsiteY1534" fmla="*/ 1129614 h 4941646"/>
                <a:gd name="connsiteX1535" fmla="*/ 231936 w 4918970"/>
                <a:gd name="connsiteY1535" fmla="*/ 1116963 h 4941646"/>
                <a:gd name="connsiteX1536" fmla="*/ 231228 w 4918970"/>
                <a:gd name="connsiteY1536" fmla="*/ 1116689 h 4941646"/>
                <a:gd name="connsiteX1537" fmla="*/ 431590 w 4918970"/>
                <a:gd name="connsiteY1537" fmla="*/ 958193 h 4941646"/>
                <a:gd name="connsiteX1538" fmla="*/ 498965 w 4918970"/>
                <a:gd name="connsiteY1538" fmla="*/ 958106 h 4941646"/>
                <a:gd name="connsiteX1539" fmla="*/ 667113 w 4918970"/>
                <a:gd name="connsiteY1539" fmla="*/ 1057163 h 4941646"/>
                <a:gd name="connsiteX1540" fmla="*/ 713593 w 4918970"/>
                <a:gd name="connsiteY1540" fmla="*/ 1246704 h 4941646"/>
                <a:gd name="connsiteX1541" fmla="*/ 698460 w 4918970"/>
                <a:gd name="connsiteY1541" fmla="*/ 1296836 h 4941646"/>
                <a:gd name="connsiteX1542" fmla="*/ 699921 w 4918970"/>
                <a:gd name="connsiteY1542" fmla="*/ 1297401 h 4941646"/>
                <a:gd name="connsiteX1543" fmla="*/ 696274 w 4918970"/>
                <a:gd name="connsiteY1543" fmla="*/ 1304076 h 4941646"/>
                <a:gd name="connsiteX1544" fmla="*/ 694123 w 4918970"/>
                <a:gd name="connsiteY1544" fmla="*/ 1311204 h 4941646"/>
                <a:gd name="connsiteX1545" fmla="*/ 692726 w 4918970"/>
                <a:gd name="connsiteY1545" fmla="*/ 1310566 h 4941646"/>
                <a:gd name="connsiteX1546" fmla="*/ 654140 w 4918970"/>
                <a:gd name="connsiteY1546" fmla="*/ 1381178 h 4941646"/>
                <a:gd name="connsiteX1547" fmla="*/ 417530 w 4918970"/>
                <a:gd name="connsiteY1547" fmla="*/ 1524950 h 4941646"/>
                <a:gd name="connsiteX1548" fmla="*/ 79514 w 4918970"/>
                <a:gd name="connsiteY1548" fmla="*/ 1393540 h 4941646"/>
                <a:gd name="connsiteX1549" fmla="*/ 2149 w 4918970"/>
                <a:gd name="connsiteY1549" fmla="*/ 1127705 h 4941646"/>
                <a:gd name="connsiteX1550" fmla="*/ 20939 w 4918970"/>
                <a:gd name="connsiteY1550" fmla="*/ 1051400 h 4941646"/>
                <a:gd name="connsiteX1551" fmla="*/ 19352 w 4918970"/>
                <a:gd name="connsiteY1551" fmla="*/ 1050824 h 4941646"/>
                <a:gd name="connsiteX1552" fmla="*/ 23027 w 4918970"/>
                <a:gd name="connsiteY1552" fmla="*/ 1042920 h 4941646"/>
                <a:gd name="connsiteX1553" fmla="*/ 24976 w 4918970"/>
                <a:gd name="connsiteY1553" fmla="*/ 1035002 h 4941646"/>
                <a:gd name="connsiteX1554" fmla="*/ 26440 w 4918970"/>
                <a:gd name="connsiteY1554" fmla="*/ 1035576 h 4941646"/>
                <a:gd name="connsiteX1555" fmla="*/ 54783 w 4918970"/>
                <a:gd name="connsiteY1555" fmla="*/ 974593 h 4941646"/>
                <a:gd name="connsiteX1556" fmla="*/ 401577 w 4918970"/>
                <a:gd name="connsiteY1556" fmla="*/ 757494 h 4941646"/>
                <a:gd name="connsiteX1557" fmla="*/ 427789 w 4918970"/>
                <a:gd name="connsiteY1557" fmla="*/ 754430 h 4941646"/>
                <a:gd name="connsiteX1558" fmla="*/ 394375 w 4918970"/>
                <a:gd name="connsiteY1558" fmla="*/ 715590 h 4941646"/>
                <a:gd name="connsiteX1559" fmla="*/ 268982 w 4918970"/>
                <a:gd name="connsiteY1559" fmla="*/ 282640 h 4941646"/>
                <a:gd name="connsiteX1560" fmla="*/ 282524 w 4918970"/>
                <a:gd name="connsiteY1560" fmla="*/ 242379 h 4941646"/>
                <a:gd name="connsiteX1561" fmla="*/ 279048 w 4918970"/>
                <a:gd name="connsiteY1561" fmla="*/ 245238 h 4941646"/>
                <a:gd name="connsiteX1562" fmla="*/ 135819 w 4918970"/>
                <a:gd name="connsiteY1562" fmla="*/ 263024 h 4941646"/>
                <a:gd name="connsiteX1563" fmla="*/ 19621 w 4918970"/>
                <a:gd name="connsiteY1563" fmla="*/ 177417 h 4941646"/>
                <a:gd name="connsiteX1564" fmla="*/ 14577 w 4918970"/>
                <a:gd name="connsiteY1564" fmla="*/ 164455 h 4941646"/>
                <a:gd name="connsiteX1565" fmla="*/ 25319 w 4918970"/>
                <a:gd name="connsiteY1565" fmla="*/ 155619 h 4941646"/>
                <a:gd name="connsiteX1566" fmla="*/ 128488 w 4918970"/>
                <a:gd name="connsiteY1566" fmla="*/ 131305 h 4941646"/>
                <a:gd name="connsiteX1567" fmla="*/ 168547 w 4918970"/>
                <a:gd name="connsiteY1567" fmla="*/ 137833 h 4941646"/>
                <a:gd name="connsiteX1568" fmla="*/ 284747 w 4918970"/>
                <a:gd name="connsiteY1568" fmla="*/ 223440 h 4941646"/>
                <a:gd name="connsiteX1569" fmla="*/ 286802 w 4918970"/>
                <a:gd name="connsiteY1569" fmla="*/ 228721 h 4941646"/>
                <a:gd name="connsiteX1570" fmla="*/ 287644 w 4918970"/>
                <a:gd name="connsiteY1570" fmla="*/ 227158 h 4941646"/>
                <a:gd name="connsiteX1571" fmla="*/ 290938 w 4918970"/>
                <a:gd name="connsiteY1571" fmla="*/ 217365 h 4941646"/>
                <a:gd name="connsiteX1572" fmla="*/ 292565 w 4918970"/>
                <a:gd name="connsiteY1572" fmla="*/ 218032 h 4941646"/>
                <a:gd name="connsiteX1573" fmla="*/ 329423 w 4918970"/>
                <a:gd name="connsiteY1573" fmla="*/ 149682 h 4941646"/>
                <a:gd name="connsiteX1574" fmla="*/ 565227 w 4918970"/>
                <a:gd name="connsiteY1574" fmla="*/ 4592 h 4941646"/>
                <a:gd name="connsiteX1575" fmla="*/ 660663 w 4918970"/>
                <a:gd name="connsiteY1575" fmla="*/ 1998 h 4941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</a:cxnLst>
              <a:rect l="l" t="t" r="r" b="b"/>
              <a:pathLst>
                <a:path w="4918970" h="4941646">
                  <a:moveTo>
                    <a:pt x="2851408" y="4729883"/>
                  </a:moveTo>
                  <a:cubicBezTo>
                    <a:pt x="2882587" y="4732212"/>
                    <a:pt x="2911306" y="4740688"/>
                    <a:pt x="2935036" y="4754440"/>
                  </a:cubicBezTo>
                  <a:lnTo>
                    <a:pt x="2949221" y="4764825"/>
                  </a:lnTo>
                  <a:lnTo>
                    <a:pt x="2943781" y="4781542"/>
                  </a:lnTo>
                  <a:cubicBezTo>
                    <a:pt x="2921341" y="4831596"/>
                    <a:pt x="2870377" y="4876189"/>
                    <a:pt x="2803244" y="4897848"/>
                  </a:cubicBezTo>
                  <a:cubicBezTo>
                    <a:pt x="2736110" y="4919506"/>
                    <a:pt x="2668696" y="4913107"/>
                    <a:pt x="2621233" y="4885605"/>
                  </a:cubicBezTo>
                  <a:lnTo>
                    <a:pt x="2607049" y="4875219"/>
                  </a:lnTo>
                  <a:lnTo>
                    <a:pt x="2612489" y="4858502"/>
                  </a:lnTo>
                  <a:cubicBezTo>
                    <a:pt x="2634930" y="4808448"/>
                    <a:pt x="2685893" y="4763856"/>
                    <a:pt x="2753026" y="4742197"/>
                  </a:cubicBezTo>
                  <a:cubicBezTo>
                    <a:pt x="2786593" y="4731367"/>
                    <a:pt x="2820230" y="4727552"/>
                    <a:pt x="2851408" y="4729883"/>
                  </a:cubicBezTo>
                  <a:close/>
                  <a:moveTo>
                    <a:pt x="1910154" y="4196020"/>
                  </a:moveTo>
                  <a:cubicBezTo>
                    <a:pt x="2003078" y="4199506"/>
                    <a:pt x="2086753" y="4253258"/>
                    <a:pt x="2128554" y="4336324"/>
                  </a:cubicBezTo>
                  <a:cubicBezTo>
                    <a:pt x="2170355" y="4419388"/>
                    <a:pt x="2163667" y="4518615"/>
                    <a:pt x="2111097" y="4595319"/>
                  </a:cubicBezTo>
                  <a:lnTo>
                    <a:pt x="2110461" y="4594884"/>
                  </a:lnTo>
                  <a:lnTo>
                    <a:pt x="2104436" y="4608817"/>
                  </a:lnTo>
                  <a:cubicBezTo>
                    <a:pt x="2066794" y="4663742"/>
                    <a:pt x="1993237" y="4678767"/>
                    <a:pt x="1940145" y="4642379"/>
                  </a:cubicBezTo>
                  <a:cubicBezTo>
                    <a:pt x="1887053" y="4605992"/>
                    <a:pt x="1874528" y="4531970"/>
                    <a:pt x="1912170" y="4477045"/>
                  </a:cubicBezTo>
                  <a:cubicBezTo>
                    <a:pt x="1930992" y="4449584"/>
                    <a:pt x="1958792" y="4432097"/>
                    <a:pt x="1988522" y="4426024"/>
                  </a:cubicBezTo>
                  <a:lnTo>
                    <a:pt x="2026034" y="4425715"/>
                  </a:lnTo>
                  <a:lnTo>
                    <a:pt x="2014935" y="4393500"/>
                  </a:lnTo>
                  <a:cubicBezTo>
                    <a:pt x="1993967" y="4351836"/>
                    <a:pt x="1951996" y="4324873"/>
                    <a:pt x="1905386" y="4323125"/>
                  </a:cubicBezTo>
                  <a:cubicBezTo>
                    <a:pt x="1870428" y="4321813"/>
                    <a:pt x="1837010" y="4334840"/>
                    <a:pt x="1812349" y="4358302"/>
                  </a:cubicBezTo>
                  <a:lnTo>
                    <a:pt x="1794731" y="4380282"/>
                  </a:lnTo>
                  <a:lnTo>
                    <a:pt x="1766791" y="4435464"/>
                  </a:lnTo>
                  <a:cubicBezTo>
                    <a:pt x="1746063" y="4494750"/>
                    <a:pt x="1749116" y="4560744"/>
                    <a:pt x="1777061" y="4618861"/>
                  </a:cubicBezTo>
                  <a:cubicBezTo>
                    <a:pt x="1814323" y="4696351"/>
                    <a:pt x="1890159" y="4748016"/>
                    <a:pt x="1975909" y="4754331"/>
                  </a:cubicBezTo>
                  <a:cubicBezTo>
                    <a:pt x="2061659" y="4760646"/>
                    <a:pt x="2144245" y="4720649"/>
                    <a:pt x="2192458" y="4649455"/>
                  </a:cubicBezTo>
                  <a:lnTo>
                    <a:pt x="2298181" y="4721053"/>
                  </a:lnTo>
                  <a:cubicBezTo>
                    <a:pt x="2224342" y="4830089"/>
                    <a:pt x="2097858" y="4891345"/>
                    <a:pt x="1966529" y="4881672"/>
                  </a:cubicBezTo>
                  <a:cubicBezTo>
                    <a:pt x="1835201" y="4871999"/>
                    <a:pt x="1719055" y="4792873"/>
                    <a:pt x="1661989" y="4674197"/>
                  </a:cubicBezTo>
                  <a:cubicBezTo>
                    <a:pt x="1619189" y="4585188"/>
                    <a:pt x="1614514" y="4484115"/>
                    <a:pt x="1646259" y="4393316"/>
                  </a:cubicBezTo>
                  <a:lnTo>
                    <a:pt x="1683193" y="4320372"/>
                  </a:lnTo>
                  <a:lnTo>
                    <a:pt x="1681858" y="4319569"/>
                  </a:lnTo>
                  <a:lnTo>
                    <a:pt x="1686586" y="4313670"/>
                  </a:lnTo>
                  <a:lnTo>
                    <a:pt x="1690080" y="4306769"/>
                  </a:lnTo>
                  <a:lnTo>
                    <a:pt x="1691395" y="4307670"/>
                  </a:lnTo>
                  <a:lnTo>
                    <a:pt x="1724672" y="4266152"/>
                  </a:lnTo>
                  <a:cubicBezTo>
                    <a:pt x="1773838" y="4219378"/>
                    <a:pt x="1840460" y="4193405"/>
                    <a:pt x="1910154" y="4196020"/>
                  </a:cubicBezTo>
                  <a:close/>
                  <a:moveTo>
                    <a:pt x="3572719" y="3371574"/>
                  </a:moveTo>
                  <a:cubicBezTo>
                    <a:pt x="3541503" y="3371996"/>
                    <a:pt x="3510192" y="3378503"/>
                    <a:pt x="3480599" y="3391307"/>
                  </a:cubicBezTo>
                  <a:cubicBezTo>
                    <a:pt x="3401687" y="3425451"/>
                    <a:pt x="3347042" y="3499168"/>
                    <a:pt x="3337314" y="3584598"/>
                  </a:cubicBezTo>
                  <a:cubicBezTo>
                    <a:pt x="3330020" y="3648671"/>
                    <a:pt x="3348825" y="3712003"/>
                    <a:pt x="3387884" y="3761186"/>
                  </a:cubicBezTo>
                  <a:lnTo>
                    <a:pt x="3416975" y="3789240"/>
                  </a:lnTo>
                  <a:lnTo>
                    <a:pt x="3474957" y="3829358"/>
                  </a:lnTo>
                  <a:cubicBezTo>
                    <a:pt x="3609274" y="3896268"/>
                    <a:pt x="3806818" y="3850824"/>
                    <a:pt x="4001005" y="3707667"/>
                  </a:cubicBezTo>
                  <a:lnTo>
                    <a:pt x="4018757" y="3693244"/>
                  </a:lnTo>
                  <a:lnTo>
                    <a:pt x="3973082" y="3640028"/>
                  </a:lnTo>
                  <a:cubicBezTo>
                    <a:pt x="3954350" y="3615518"/>
                    <a:pt x="3936454" y="3589286"/>
                    <a:pt x="3919485" y="3561407"/>
                  </a:cubicBezTo>
                  <a:lnTo>
                    <a:pt x="3896543" y="3519130"/>
                  </a:lnTo>
                  <a:lnTo>
                    <a:pt x="3897801" y="3541143"/>
                  </a:lnTo>
                  <a:cubicBezTo>
                    <a:pt x="3890616" y="3633855"/>
                    <a:pt x="3833572" y="3715321"/>
                    <a:pt x="3748907" y="3753779"/>
                  </a:cubicBezTo>
                  <a:cubicBezTo>
                    <a:pt x="3664242" y="3792238"/>
                    <a:pt x="3565361" y="3781600"/>
                    <a:pt x="3490812" y="3726016"/>
                  </a:cubicBezTo>
                  <a:lnTo>
                    <a:pt x="3491273" y="3725398"/>
                  </a:lnTo>
                  <a:lnTo>
                    <a:pt x="3477591" y="3718822"/>
                  </a:lnTo>
                  <a:cubicBezTo>
                    <a:pt x="3424211" y="3679021"/>
                    <a:pt x="3412127" y="3604925"/>
                    <a:pt x="3450601" y="3553325"/>
                  </a:cubicBezTo>
                  <a:cubicBezTo>
                    <a:pt x="3489076" y="3501725"/>
                    <a:pt x="3563539" y="3492160"/>
                    <a:pt x="3616919" y="3531961"/>
                  </a:cubicBezTo>
                  <a:cubicBezTo>
                    <a:pt x="3643609" y="3551861"/>
                    <a:pt x="3659975" y="3580336"/>
                    <a:pt x="3664859" y="3610284"/>
                  </a:cubicBezTo>
                  <a:lnTo>
                    <a:pt x="3663816" y="3643202"/>
                  </a:lnTo>
                  <a:lnTo>
                    <a:pt x="3696302" y="3637973"/>
                  </a:lnTo>
                  <a:cubicBezTo>
                    <a:pt x="3738770" y="3618682"/>
                    <a:pt x="3767384" y="3577818"/>
                    <a:pt x="3770988" y="3531315"/>
                  </a:cubicBezTo>
                  <a:cubicBezTo>
                    <a:pt x="3773691" y="3496437"/>
                    <a:pt x="3762006" y="3462526"/>
                    <a:pt x="3739547" y="3436950"/>
                  </a:cubicBezTo>
                  <a:lnTo>
                    <a:pt x="3718283" y="3418468"/>
                  </a:lnTo>
                  <a:lnTo>
                    <a:pt x="3664260" y="3388353"/>
                  </a:lnTo>
                  <a:cubicBezTo>
                    <a:pt x="3635054" y="3376816"/>
                    <a:pt x="3603936" y="3371152"/>
                    <a:pt x="3572719" y="3371574"/>
                  </a:cubicBezTo>
                  <a:close/>
                  <a:moveTo>
                    <a:pt x="538989" y="2854160"/>
                  </a:moveTo>
                  <a:cubicBezTo>
                    <a:pt x="525375" y="2855141"/>
                    <a:pt x="511940" y="2857371"/>
                    <a:pt x="498748" y="2860880"/>
                  </a:cubicBezTo>
                  <a:lnTo>
                    <a:pt x="497651" y="2856756"/>
                  </a:lnTo>
                  <a:lnTo>
                    <a:pt x="448530" y="2875839"/>
                  </a:lnTo>
                  <a:cubicBezTo>
                    <a:pt x="401108" y="2901968"/>
                    <a:pt x="365157" y="2946179"/>
                    <a:pt x="349870" y="2999645"/>
                  </a:cubicBezTo>
                  <a:cubicBezTo>
                    <a:pt x="329487" y="3070933"/>
                    <a:pt x="348986" y="3147675"/>
                    <a:pt x="400925" y="3200587"/>
                  </a:cubicBezTo>
                  <a:cubicBezTo>
                    <a:pt x="439880" y="3240272"/>
                    <a:pt x="492575" y="3261960"/>
                    <a:pt x="546717" y="3262283"/>
                  </a:cubicBezTo>
                  <a:lnTo>
                    <a:pt x="594296" y="3256204"/>
                  </a:lnTo>
                  <a:lnTo>
                    <a:pt x="593730" y="3253417"/>
                  </a:lnTo>
                  <a:cubicBezTo>
                    <a:pt x="632180" y="3245610"/>
                    <a:pt x="663341" y="3217507"/>
                    <a:pt x="675063" y="3180064"/>
                  </a:cubicBezTo>
                  <a:cubicBezTo>
                    <a:pt x="686786" y="3142622"/>
                    <a:pt x="677214" y="3101767"/>
                    <a:pt x="650082" y="3073428"/>
                  </a:cubicBezTo>
                  <a:lnTo>
                    <a:pt x="627666" y="3055569"/>
                  </a:lnTo>
                  <a:lnTo>
                    <a:pt x="616872" y="3085220"/>
                  </a:lnTo>
                  <a:cubicBezTo>
                    <a:pt x="603696" y="3107081"/>
                    <a:pt x="582014" y="3124201"/>
                    <a:pt x="554951" y="3131399"/>
                  </a:cubicBezTo>
                  <a:cubicBezTo>
                    <a:pt x="500824" y="3145794"/>
                    <a:pt x="445664" y="3115047"/>
                    <a:pt x="431749" y="3062724"/>
                  </a:cubicBezTo>
                  <a:cubicBezTo>
                    <a:pt x="417835" y="3010401"/>
                    <a:pt x="450432" y="2956316"/>
                    <a:pt x="504559" y="2941921"/>
                  </a:cubicBezTo>
                  <a:lnTo>
                    <a:pt x="517299" y="2941063"/>
                  </a:lnTo>
                  <a:lnTo>
                    <a:pt x="517133" y="2940437"/>
                  </a:lnTo>
                  <a:cubicBezTo>
                    <a:pt x="592724" y="2920333"/>
                    <a:pt x="673268" y="2942937"/>
                    <a:pt x="727362" y="2999437"/>
                  </a:cubicBezTo>
                  <a:cubicBezTo>
                    <a:pt x="781455" y="3055935"/>
                    <a:pt x="800537" y="3137385"/>
                    <a:pt x="777167" y="3212031"/>
                  </a:cubicBezTo>
                  <a:cubicBezTo>
                    <a:pt x="759638" y="3268016"/>
                    <a:pt x="720313" y="3313527"/>
                    <a:pt x="669407" y="3339349"/>
                  </a:cubicBezTo>
                  <a:lnTo>
                    <a:pt x="627133" y="3354054"/>
                  </a:lnTo>
                  <a:lnTo>
                    <a:pt x="627477" y="3355348"/>
                  </a:lnTo>
                  <a:lnTo>
                    <a:pt x="621049" y="3356169"/>
                  </a:lnTo>
                  <a:lnTo>
                    <a:pt x="615019" y="3358266"/>
                  </a:lnTo>
                  <a:lnTo>
                    <a:pt x="614756" y="3356973"/>
                  </a:lnTo>
                  <a:lnTo>
                    <a:pt x="587773" y="3360421"/>
                  </a:lnTo>
                  <a:lnTo>
                    <a:pt x="592433" y="3362518"/>
                  </a:lnTo>
                  <a:cubicBezTo>
                    <a:pt x="653587" y="3399716"/>
                    <a:pt x="698720" y="3457975"/>
                    <a:pt x="715887" y="3525177"/>
                  </a:cubicBezTo>
                  <a:cubicBezTo>
                    <a:pt x="738777" y="3614777"/>
                    <a:pt x="708329" y="3706089"/>
                    <a:pt x="636412" y="3763512"/>
                  </a:cubicBezTo>
                  <a:cubicBezTo>
                    <a:pt x="564496" y="3820935"/>
                    <a:pt x="462498" y="3835379"/>
                    <a:pt x="370180" y="3801213"/>
                  </a:cubicBezTo>
                  <a:lnTo>
                    <a:pt x="370439" y="3800512"/>
                  </a:lnTo>
                  <a:lnTo>
                    <a:pt x="354672" y="3797677"/>
                  </a:lnTo>
                  <a:cubicBezTo>
                    <a:pt x="288569" y="3773213"/>
                    <a:pt x="252509" y="3706023"/>
                    <a:pt x="274129" y="3647606"/>
                  </a:cubicBezTo>
                  <a:cubicBezTo>
                    <a:pt x="295750" y="3589188"/>
                    <a:pt x="366863" y="3561662"/>
                    <a:pt x="432967" y="3586127"/>
                  </a:cubicBezTo>
                  <a:cubicBezTo>
                    <a:pt x="466019" y="3598360"/>
                    <a:pt x="491558" y="3621273"/>
                    <a:pt x="506135" y="3648431"/>
                  </a:cubicBezTo>
                  <a:lnTo>
                    <a:pt x="517104" y="3684240"/>
                  </a:lnTo>
                  <a:lnTo>
                    <a:pt x="546446" y="3666861"/>
                  </a:lnTo>
                  <a:cubicBezTo>
                    <a:pt x="582519" y="3638057"/>
                    <a:pt x="597793" y="3592256"/>
                    <a:pt x="586311" y="3547312"/>
                  </a:cubicBezTo>
                  <a:cubicBezTo>
                    <a:pt x="574829" y="3502369"/>
                    <a:pt x="538411" y="3465397"/>
                    <a:pt x="491254" y="3450811"/>
                  </a:cubicBezTo>
                  <a:lnTo>
                    <a:pt x="492188" y="3447673"/>
                  </a:lnTo>
                  <a:lnTo>
                    <a:pt x="433539" y="3433762"/>
                  </a:lnTo>
                  <a:cubicBezTo>
                    <a:pt x="366202" y="3426296"/>
                    <a:pt x="298900" y="3443715"/>
                    <a:pt x="247194" y="3483909"/>
                  </a:cubicBezTo>
                  <a:cubicBezTo>
                    <a:pt x="178254" y="3537502"/>
                    <a:pt x="147674" y="3623316"/>
                    <a:pt x="167127" y="3708605"/>
                  </a:cubicBezTo>
                  <a:cubicBezTo>
                    <a:pt x="181717" y="3772572"/>
                    <a:pt x="222761" y="3828842"/>
                    <a:pt x="279557" y="3865888"/>
                  </a:cubicBezTo>
                  <a:lnTo>
                    <a:pt x="339049" y="3895044"/>
                  </a:lnTo>
                  <a:lnTo>
                    <a:pt x="340753" y="3890439"/>
                  </a:lnTo>
                  <a:cubicBezTo>
                    <a:pt x="469656" y="3938145"/>
                    <a:pt x="624437" y="3893479"/>
                    <a:pt x="765152" y="3771025"/>
                  </a:cubicBezTo>
                  <a:lnTo>
                    <a:pt x="820295" y="3717861"/>
                  </a:lnTo>
                  <a:lnTo>
                    <a:pt x="824050" y="3709820"/>
                  </a:lnTo>
                  <a:cubicBezTo>
                    <a:pt x="867932" y="3634434"/>
                    <a:pt x="938768" y="3574910"/>
                    <a:pt x="1030361" y="3535038"/>
                  </a:cubicBezTo>
                  <a:lnTo>
                    <a:pt x="1035982" y="3533010"/>
                  </a:lnTo>
                  <a:lnTo>
                    <a:pt x="1022668" y="3525691"/>
                  </a:lnTo>
                  <a:lnTo>
                    <a:pt x="1024158" y="3523282"/>
                  </a:lnTo>
                  <a:lnTo>
                    <a:pt x="956228" y="3471624"/>
                  </a:lnTo>
                  <a:cubicBezTo>
                    <a:pt x="873221" y="3389093"/>
                    <a:pt x="824622" y="3275958"/>
                    <a:pt x="824176" y="3155772"/>
                  </a:cubicBezTo>
                  <a:cubicBezTo>
                    <a:pt x="824027" y="3115709"/>
                    <a:pt x="829234" y="3076391"/>
                    <a:pt x="839294" y="3038691"/>
                  </a:cubicBezTo>
                  <a:lnTo>
                    <a:pt x="845233" y="3024279"/>
                  </a:lnTo>
                  <a:lnTo>
                    <a:pt x="830489" y="3005860"/>
                  </a:lnTo>
                  <a:cubicBezTo>
                    <a:pt x="738380" y="2901544"/>
                    <a:pt x="634283" y="2847289"/>
                    <a:pt x="538989" y="2854160"/>
                  </a:cubicBezTo>
                  <a:close/>
                  <a:moveTo>
                    <a:pt x="4464700" y="1953579"/>
                  </a:moveTo>
                  <a:lnTo>
                    <a:pt x="4415474" y="1955127"/>
                  </a:lnTo>
                  <a:lnTo>
                    <a:pt x="4416039" y="1959075"/>
                  </a:lnTo>
                  <a:cubicBezTo>
                    <a:pt x="4329428" y="1971463"/>
                    <a:pt x="4255105" y="2039736"/>
                    <a:pt x="4206076" y="2147801"/>
                  </a:cubicBezTo>
                  <a:lnTo>
                    <a:pt x="4200851" y="2163525"/>
                  </a:lnTo>
                  <a:lnTo>
                    <a:pt x="4248391" y="2224110"/>
                  </a:lnTo>
                  <a:lnTo>
                    <a:pt x="4259365" y="2249771"/>
                  </a:lnTo>
                  <a:lnTo>
                    <a:pt x="4257954" y="2214274"/>
                  </a:lnTo>
                  <a:cubicBezTo>
                    <a:pt x="4259597" y="2196568"/>
                    <a:pt x="4263611" y="2178934"/>
                    <a:pt x="4270077" y="2161840"/>
                  </a:cubicBezTo>
                  <a:cubicBezTo>
                    <a:pt x="4295943" y="2093466"/>
                    <a:pt x="4356951" y="2044574"/>
                    <a:pt x="4429316" y="2034224"/>
                  </a:cubicBezTo>
                  <a:lnTo>
                    <a:pt x="4429403" y="2034823"/>
                  </a:lnTo>
                  <a:lnTo>
                    <a:pt x="4440672" y="2030903"/>
                  </a:lnTo>
                  <a:cubicBezTo>
                    <a:pt x="4492490" y="2023491"/>
                    <a:pt x="4540304" y="2058089"/>
                    <a:pt x="4547468" y="2108179"/>
                  </a:cubicBezTo>
                  <a:cubicBezTo>
                    <a:pt x="4554633" y="2158269"/>
                    <a:pt x="4518435" y="2204883"/>
                    <a:pt x="4466617" y="2212294"/>
                  </a:cubicBezTo>
                  <a:cubicBezTo>
                    <a:pt x="4440708" y="2216000"/>
                    <a:pt x="4415800" y="2209204"/>
                    <a:pt x="4396474" y="2195219"/>
                  </a:cubicBezTo>
                  <a:lnTo>
                    <a:pt x="4376350" y="2173664"/>
                  </a:lnTo>
                  <a:lnTo>
                    <a:pt x="4363600" y="2197220"/>
                  </a:lnTo>
                  <a:cubicBezTo>
                    <a:pt x="4350626" y="2231516"/>
                    <a:pt x="4357333" y="2270154"/>
                    <a:pt x="4381107" y="2298071"/>
                  </a:cubicBezTo>
                  <a:cubicBezTo>
                    <a:pt x="4404880" y="2325988"/>
                    <a:pt x="4441957" y="2338764"/>
                    <a:pt x="4477882" y="2331419"/>
                  </a:cubicBezTo>
                  <a:lnTo>
                    <a:pt x="4478415" y="2334025"/>
                  </a:lnTo>
                  <a:lnTo>
                    <a:pt x="4521558" y="2321855"/>
                  </a:lnTo>
                  <a:cubicBezTo>
                    <a:pt x="4568007" y="2301779"/>
                    <a:pt x="4605397" y="2263856"/>
                    <a:pt x="4624391" y="2215481"/>
                  </a:cubicBezTo>
                  <a:cubicBezTo>
                    <a:pt x="4649714" y="2150980"/>
                    <a:pt x="4638423" y="2077846"/>
                    <a:pt x="4594825" y="2023986"/>
                  </a:cubicBezTo>
                  <a:cubicBezTo>
                    <a:pt x="4562126" y="1983591"/>
                    <a:pt x="4515040" y="1958712"/>
                    <a:pt x="4464700" y="1953579"/>
                  </a:cubicBezTo>
                  <a:close/>
                  <a:moveTo>
                    <a:pt x="4140713" y="1699948"/>
                  </a:moveTo>
                  <a:lnTo>
                    <a:pt x="4136706" y="1743047"/>
                  </a:lnTo>
                  <a:cubicBezTo>
                    <a:pt x="4118724" y="1839365"/>
                    <a:pt x="4062158" y="1930662"/>
                    <a:pt x="3973581" y="2008654"/>
                  </a:cubicBezTo>
                  <a:lnTo>
                    <a:pt x="3963790" y="2016415"/>
                  </a:lnTo>
                  <a:lnTo>
                    <a:pt x="3970864" y="2017682"/>
                  </a:lnTo>
                  <a:cubicBezTo>
                    <a:pt x="4008935" y="2027115"/>
                    <a:pt x="4046076" y="2041633"/>
                    <a:pt x="4081258" y="2061255"/>
                  </a:cubicBezTo>
                  <a:lnTo>
                    <a:pt x="4124808" y="2093790"/>
                  </a:lnTo>
                  <a:lnTo>
                    <a:pt x="4130703" y="2079275"/>
                  </a:lnTo>
                  <a:cubicBezTo>
                    <a:pt x="4185247" y="1974223"/>
                    <a:pt x="4261684" y="1901467"/>
                    <a:pt x="4350035" y="1871538"/>
                  </a:cubicBezTo>
                  <a:lnTo>
                    <a:pt x="4397921" y="1860084"/>
                  </a:lnTo>
                  <a:lnTo>
                    <a:pt x="4397873" y="1859794"/>
                  </a:lnTo>
                  <a:lnTo>
                    <a:pt x="4400004" y="1859587"/>
                  </a:lnTo>
                  <a:lnTo>
                    <a:pt x="4401749" y="1859168"/>
                  </a:lnTo>
                  <a:lnTo>
                    <a:pt x="4401783" y="1859412"/>
                  </a:lnTo>
                  <a:lnTo>
                    <a:pt x="4413025" y="1858313"/>
                  </a:lnTo>
                  <a:lnTo>
                    <a:pt x="4333935" y="1844691"/>
                  </a:lnTo>
                  <a:cubicBezTo>
                    <a:pt x="4303459" y="1835142"/>
                    <a:pt x="4274487" y="1821661"/>
                    <a:pt x="4247725" y="1804695"/>
                  </a:cubicBezTo>
                  <a:cubicBezTo>
                    <a:pt x="4207580" y="1779246"/>
                    <a:pt x="4172407" y="1745955"/>
                    <a:pt x="4144586" y="1706333"/>
                  </a:cubicBezTo>
                  <a:close/>
                  <a:moveTo>
                    <a:pt x="377948" y="1526130"/>
                  </a:moveTo>
                  <a:lnTo>
                    <a:pt x="383689" y="1538799"/>
                  </a:lnTo>
                  <a:cubicBezTo>
                    <a:pt x="397288" y="1580013"/>
                    <a:pt x="391309" y="1633255"/>
                    <a:pt x="363647" y="1681729"/>
                  </a:cubicBezTo>
                  <a:cubicBezTo>
                    <a:pt x="335985" y="1730202"/>
                    <a:pt x="293188" y="1762434"/>
                    <a:pt x="250787" y="1771692"/>
                  </a:cubicBezTo>
                  <a:lnTo>
                    <a:pt x="236960" y="1773193"/>
                  </a:lnTo>
                  <a:lnTo>
                    <a:pt x="231218" y="1760524"/>
                  </a:lnTo>
                  <a:cubicBezTo>
                    <a:pt x="217619" y="1719310"/>
                    <a:pt x="223599" y="1666068"/>
                    <a:pt x="251260" y="1617594"/>
                  </a:cubicBezTo>
                  <a:cubicBezTo>
                    <a:pt x="278921" y="1569122"/>
                    <a:pt x="321719" y="1536889"/>
                    <a:pt x="364120" y="1527631"/>
                  </a:cubicBezTo>
                  <a:close/>
                  <a:moveTo>
                    <a:pt x="1771697" y="116828"/>
                  </a:moveTo>
                  <a:cubicBezTo>
                    <a:pt x="1826426" y="113129"/>
                    <a:pt x="1889730" y="137177"/>
                    <a:pt x="1940384" y="186271"/>
                  </a:cubicBezTo>
                  <a:cubicBezTo>
                    <a:pt x="1978374" y="223092"/>
                    <a:pt x="2002506" y="267466"/>
                    <a:pt x="2011358" y="310478"/>
                  </a:cubicBezTo>
                  <a:lnTo>
                    <a:pt x="2013859" y="338973"/>
                  </a:lnTo>
                  <a:lnTo>
                    <a:pt x="2070458" y="313793"/>
                  </a:lnTo>
                  <a:cubicBezTo>
                    <a:pt x="2115823" y="298692"/>
                    <a:pt x="2164390" y="292346"/>
                    <a:pt x="2213639" y="295973"/>
                  </a:cubicBezTo>
                  <a:cubicBezTo>
                    <a:pt x="2344968" y="305646"/>
                    <a:pt x="2461112" y="384772"/>
                    <a:pt x="2518180" y="503449"/>
                  </a:cubicBezTo>
                  <a:cubicBezTo>
                    <a:pt x="2539580" y="547953"/>
                    <a:pt x="2551447" y="595473"/>
                    <a:pt x="2553998" y="643217"/>
                  </a:cubicBezTo>
                  <a:lnTo>
                    <a:pt x="2552098" y="686511"/>
                  </a:lnTo>
                  <a:lnTo>
                    <a:pt x="2582965" y="671537"/>
                  </a:lnTo>
                  <a:cubicBezTo>
                    <a:pt x="2624420" y="657048"/>
                    <a:pt x="2674888" y="654970"/>
                    <a:pt x="2725991" y="668663"/>
                  </a:cubicBezTo>
                  <a:cubicBezTo>
                    <a:pt x="2794129" y="686921"/>
                    <a:pt x="2847269" y="728894"/>
                    <a:pt x="2872197" y="777758"/>
                  </a:cubicBezTo>
                  <a:lnTo>
                    <a:pt x="2878472" y="794180"/>
                  </a:lnTo>
                  <a:lnTo>
                    <a:pt x="2864827" y="805265"/>
                  </a:lnTo>
                  <a:cubicBezTo>
                    <a:pt x="2818807" y="835119"/>
                    <a:pt x="2751799" y="844899"/>
                    <a:pt x="2683661" y="826641"/>
                  </a:cubicBezTo>
                  <a:cubicBezTo>
                    <a:pt x="2632558" y="812948"/>
                    <a:pt x="2589890" y="785914"/>
                    <a:pt x="2561235" y="752639"/>
                  </a:cubicBezTo>
                  <a:lnTo>
                    <a:pt x="2546802" y="731340"/>
                  </a:lnTo>
                  <a:lnTo>
                    <a:pt x="2533909" y="784330"/>
                  </a:lnTo>
                  <a:lnTo>
                    <a:pt x="2496975" y="857275"/>
                  </a:lnTo>
                  <a:lnTo>
                    <a:pt x="2498309" y="858077"/>
                  </a:lnTo>
                  <a:lnTo>
                    <a:pt x="2493583" y="863973"/>
                  </a:lnTo>
                  <a:lnTo>
                    <a:pt x="2490088" y="870878"/>
                  </a:lnTo>
                  <a:lnTo>
                    <a:pt x="2488773" y="869975"/>
                  </a:lnTo>
                  <a:lnTo>
                    <a:pt x="2455495" y="911496"/>
                  </a:lnTo>
                  <a:cubicBezTo>
                    <a:pt x="2406330" y="958269"/>
                    <a:pt x="2339707" y="984241"/>
                    <a:pt x="2270013" y="981627"/>
                  </a:cubicBezTo>
                  <a:cubicBezTo>
                    <a:pt x="2177089" y="978142"/>
                    <a:pt x="2093415" y="924388"/>
                    <a:pt x="2051613" y="841323"/>
                  </a:cubicBezTo>
                  <a:cubicBezTo>
                    <a:pt x="2009811" y="758258"/>
                    <a:pt x="2016499" y="659030"/>
                    <a:pt x="2069070" y="582325"/>
                  </a:cubicBezTo>
                  <a:lnTo>
                    <a:pt x="2069706" y="582762"/>
                  </a:lnTo>
                  <a:lnTo>
                    <a:pt x="2075731" y="568828"/>
                  </a:lnTo>
                  <a:cubicBezTo>
                    <a:pt x="2113373" y="513905"/>
                    <a:pt x="2186929" y="498879"/>
                    <a:pt x="2240022" y="535266"/>
                  </a:cubicBezTo>
                  <a:cubicBezTo>
                    <a:pt x="2293114" y="571654"/>
                    <a:pt x="2305639" y="645677"/>
                    <a:pt x="2267997" y="700600"/>
                  </a:cubicBezTo>
                  <a:cubicBezTo>
                    <a:pt x="2249176" y="728063"/>
                    <a:pt x="2221376" y="745550"/>
                    <a:pt x="2191645" y="751624"/>
                  </a:cubicBezTo>
                  <a:lnTo>
                    <a:pt x="2154132" y="751931"/>
                  </a:lnTo>
                  <a:lnTo>
                    <a:pt x="2165232" y="784146"/>
                  </a:lnTo>
                  <a:cubicBezTo>
                    <a:pt x="2186200" y="825811"/>
                    <a:pt x="2228170" y="852774"/>
                    <a:pt x="2274781" y="854522"/>
                  </a:cubicBezTo>
                  <a:cubicBezTo>
                    <a:pt x="2298087" y="855397"/>
                    <a:pt x="2320707" y="849898"/>
                    <a:pt x="2340505" y="839183"/>
                  </a:cubicBezTo>
                  <a:lnTo>
                    <a:pt x="2386542" y="795180"/>
                  </a:lnTo>
                  <a:lnTo>
                    <a:pt x="2413377" y="742182"/>
                  </a:lnTo>
                  <a:cubicBezTo>
                    <a:pt x="2434104" y="682896"/>
                    <a:pt x="2431053" y="616901"/>
                    <a:pt x="2403106" y="558783"/>
                  </a:cubicBezTo>
                  <a:cubicBezTo>
                    <a:pt x="2365845" y="481294"/>
                    <a:pt x="2290009" y="429629"/>
                    <a:pt x="2204259" y="423315"/>
                  </a:cubicBezTo>
                  <a:cubicBezTo>
                    <a:pt x="2139947" y="418579"/>
                    <a:pt x="2077414" y="439892"/>
                    <a:pt x="2029827" y="480880"/>
                  </a:cubicBezTo>
                  <a:lnTo>
                    <a:pt x="1998238" y="516363"/>
                  </a:lnTo>
                  <a:lnTo>
                    <a:pt x="1961948" y="578121"/>
                  </a:lnTo>
                  <a:cubicBezTo>
                    <a:pt x="1906582" y="712311"/>
                    <a:pt x="1957959" y="899815"/>
                    <a:pt x="2099857" y="1081422"/>
                  </a:cubicBezTo>
                  <a:lnTo>
                    <a:pt x="2155983" y="1145867"/>
                  </a:lnTo>
                  <a:lnTo>
                    <a:pt x="2201387" y="1166209"/>
                  </a:lnTo>
                  <a:lnTo>
                    <a:pt x="2201998" y="1165152"/>
                  </a:lnTo>
                  <a:lnTo>
                    <a:pt x="2206531" y="1168516"/>
                  </a:lnTo>
                  <a:lnTo>
                    <a:pt x="2210419" y="1170257"/>
                  </a:lnTo>
                  <a:lnTo>
                    <a:pt x="2209934" y="1171039"/>
                  </a:lnTo>
                  <a:lnTo>
                    <a:pt x="2283952" y="1225933"/>
                  </a:lnTo>
                  <a:cubicBezTo>
                    <a:pt x="2393104" y="1327851"/>
                    <a:pt x="2456419" y="1485997"/>
                    <a:pt x="2467511" y="1675670"/>
                  </a:cubicBezTo>
                  <a:lnTo>
                    <a:pt x="2467608" y="1709553"/>
                  </a:lnTo>
                  <a:lnTo>
                    <a:pt x="2521215" y="1676365"/>
                  </a:lnTo>
                  <a:lnTo>
                    <a:pt x="2620398" y="1632390"/>
                  </a:lnTo>
                  <a:lnTo>
                    <a:pt x="2608266" y="1625263"/>
                  </a:lnTo>
                  <a:cubicBezTo>
                    <a:pt x="2564197" y="1592599"/>
                    <a:pt x="2531589" y="1533249"/>
                    <a:pt x="2524851" y="1463030"/>
                  </a:cubicBezTo>
                  <a:cubicBezTo>
                    <a:pt x="2518112" y="1392812"/>
                    <a:pt x="2538839" y="1328343"/>
                    <a:pt x="2575891" y="1287895"/>
                  </a:cubicBezTo>
                  <a:lnTo>
                    <a:pt x="2589080" y="1276271"/>
                  </a:lnTo>
                  <a:lnTo>
                    <a:pt x="2604239" y="1285174"/>
                  </a:lnTo>
                  <a:cubicBezTo>
                    <a:pt x="2648307" y="1317839"/>
                    <a:pt x="2680916" y="1377190"/>
                    <a:pt x="2687653" y="1447408"/>
                  </a:cubicBezTo>
                  <a:cubicBezTo>
                    <a:pt x="2694392" y="1517626"/>
                    <a:pt x="2673665" y="1582094"/>
                    <a:pt x="2636614" y="1622543"/>
                  </a:cubicBezTo>
                  <a:lnTo>
                    <a:pt x="2630546" y="1627891"/>
                  </a:lnTo>
                  <a:lnTo>
                    <a:pt x="2670619" y="1610122"/>
                  </a:lnTo>
                  <a:cubicBezTo>
                    <a:pt x="2719889" y="1593458"/>
                    <a:pt x="2768434" y="1582232"/>
                    <a:pt x="2815660" y="1576518"/>
                  </a:cubicBezTo>
                  <a:lnTo>
                    <a:pt x="2842885" y="1576411"/>
                  </a:lnTo>
                  <a:lnTo>
                    <a:pt x="2841924" y="1574712"/>
                  </a:lnTo>
                  <a:cubicBezTo>
                    <a:pt x="3028417" y="1577067"/>
                    <a:pt x="3171035" y="1518684"/>
                    <a:pt x="3238062" y="1415167"/>
                  </a:cubicBezTo>
                  <a:lnTo>
                    <a:pt x="3259346" y="1373419"/>
                  </a:lnTo>
                  <a:lnTo>
                    <a:pt x="3275408" y="1324918"/>
                  </a:lnTo>
                  <a:cubicBezTo>
                    <a:pt x="3287111" y="1263212"/>
                    <a:pt x="3274304" y="1198402"/>
                    <a:pt x="3238045" y="1145073"/>
                  </a:cubicBezTo>
                  <a:cubicBezTo>
                    <a:pt x="3189702" y="1073969"/>
                    <a:pt x="3107041" y="1034125"/>
                    <a:pt x="3021302" y="1040601"/>
                  </a:cubicBezTo>
                  <a:cubicBezTo>
                    <a:pt x="2956998" y="1045457"/>
                    <a:pt x="2898319" y="1075812"/>
                    <a:pt x="2857340" y="1123405"/>
                  </a:cubicBezTo>
                  <a:lnTo>
                    <a:pt x="2823524" y="1175189"/>
                  </a:lnTo>
                  <a:lnTo>
                    <a:pt x="2813295" y="1201440"/>
                  </a:lnTo>
                  <a:cubicBezTo>
                    <a:pt x="2805308" y="1234529"/>
                    <a:pt x="2810734" y="1269983"/>
                    <a:pt x="2829349" y="1299602"/>
                  </a:cubicBezTo>
                  <a:cubicBezTo>
                    <a:pt x="2854168" y="1339093"/>
                    <a:pt x="2898504" y="1361961"/>
                    <a:pt x="2945071" y="1359287"/>
                  </a:cubicBezTo>
                  <a:lnTo>
                    <a:pt x="2976262" y="1348807"/>
                  </a:lnTo>
                  <a:lnTo>
                    <a:pt x="2960029" y="1320152"/>
                  </a:lnTo>
                  <a:cubicBezTo>
                    <a:pt x="2950423" y="1291367"/>
                    <a:pt x="2951668" y="1258548"/>
                    <a:pt x="2966040" y="1228518"/>
                  </a:cubicBezTo>
                  <a:cubicBezTo>
                    <a:pt x="2994784" y="1168456"/>
                    <a:pt x="3065153" y="1142292"/>
                    <a:pt x="3123211" y="1170078"/>
                  </a:cubicBezTo>
                  <a:cubicBezTo>
                    <a:pt x="3181270" y="1197864"/>
                    <a:pt x="3205035" y="1269077"/>
                    <a:pt x="3176291" y="1329139"/>
                  </a:cubicBezTo>
                  <a:lnTo>
                    <a:pt x="3167237" y="1341323"/>
                  </a:lnTo>
                  <a:lnTo>
                    <a:pt x="3167933" y="1341656"/>
                  </a:lnTo>
                  <a:cubicBezTo>
                    <a:pt x="3127790" y="1425535"/>
                    <a:pt x="3045201" y="1480940"/>
                    <a:pt x="2952363" y="1486271"/>
                  </a:cubicBezTo>
                  <a:cubicBezTo>
                    <a:pt x="2859527" y="1491603"/>
                    <a:pt x="2771138" y="1446015"/>
                    <a:pt x="2721658" y="1367283"/>
                  </a:cubicBezTo>
                  <a:cubicBezTo>
                    <a:pt x="2684547" y="1308234"/>
                    <a:pt x="2673728" y="1237551"/>
                    <a:pt x="2689652" y="1171586"/>
                  </a:cubicBezTo>
                  <a:lnTo>
                    <a:pt x="2708970" y="1122007"/>
                  </a:lnTo>
                  <a:lnTo>
                    <a:pt x="2707532" y="1121319"/>
                  </a:lnTo>
                  <a:lnTo>
                    <a:pt x="2711763" y="1114839"/>
                  </a:lnTo>
                  <a:lnTo>
                    <a:pt x="2714507" y="1107798"/>
                  </a:lnTo>
                  <a:lnTo>
                    <a:pt x="2715868" y="1108553"/>
                  </a:lnTo>
                  <a:lnTo>
                    <a:pt x="2760573" y="1040095"/>
                  </a:lnTo>
                  <a:cubicBezTo>
                    <a:pt x="2823334" y="967203"/>
                    <a:pt x="2913204" y="920713"/>
                    <a:pt x="3011687" y="913277"/>
                  </a:cubicBezTo>
                  <a:cubicBezTo>
                    <a:pt x="3142997" y="903359"/>
                    <a:pt x="3269595" y="964381"/>
                    <a:pt x="3343636" y="1073280"/>
                  </a:cubicBezTo>
                  <a:cubicBezTo>
                    <a:pt x="3357519" y="1093698"/>
                    <a:pt x="3369157" y="1115215"/>
                    <a:pt x="3378525" y="1137483"/>
                  </a:cubicBezTo>
                  <a:lnTo>
                    <a:pt x="3396553" y="1195718"/>
                  </a:lnTo>
                  <a:lnTo>
                    <a:pt x="3410253" y="1175498"/>
                  </a:lnTo>
                  <a:cubicBezTo>
                    <a:pt x="3438910" y="1142223"/>
                    <a:pt x="3481577" y="1115189"/>
                    <a:pt x="3532680" y="1101496"/>
                  </a:cubicBezTo>
                  <a:cubicBezTo>
                    <a:pt x="3600818" y="1083239"/>
                    <a:pt x="3667826" y="1093018"/>
                    <a:pt x="3713846" y="1122872"/>
                  </a:cubicBezTo>
                  <a:lnTo>
                    <a:pt x="3727491" y="1133957"/>
                  </a:lnTo>
                  <a:lnTo>
                    <a:pt x="3721216" y="1150379"/>
                  </a:lnTo>
                  <a:cubicBezTo>
                    <a:pt x="3696288" y="1199243"/>
                    <a:pt x="3643148" y="1241217"/>
                    <a:pt x="3575010" y="1259474"/>
                  </a:cubicBezTo>
                  <a:cubicBezTo>
                    <a:pt x="3523907" y="1273167"/>
                    <a:pt x="3473439" y="1271090"/>
                    <a:pt x="3431985" y="1256600"/>
                  </a:cubicBezTo>
                  <a:lnTo>
                    <a:pt x="3403660" y="1242859"/>
                  </a:lnTo>
                  <a:lnTo>
                    <a:pt x="3407289" y="1277298"/>
                  </a:lnTo>
                  <a:cubicBezTo>
                    <a:pt x="3407476" y="1301169"/>
                    <a:pt x="3405341" y="1325093"/>
                    <a:pt x="3400860" y="1348718"/>
                  </a:cubicBezTo>
                  <a:lnTo>
                    <a:pt x="3377352" y="1419703"/>
                  </a:lnTo>
                  <a:lnTo>
                    <a:pt x="3379240" y="1420547"/>
                  </a:lnTo>
                  <a:lnTo>
                    <a:pt x="3373022" y="1432777"/>
                  </a:lnTo>
                  <a:lnTo>
                    <a:pt x="3370362" y="1440807"/>
                  </a:lnTo>
                  <a:lnTo>
                    <a:pt x="3369221" y="1440252"/>
                  </a:lnTo>
                  <a:lnTo>
                    <a:pt x="3350258" y="1477552"/>
                  </a:lnTo>
                  <a:cubicBezTo>
                    <a:pt x="3316423" y="1531738"/>
                    <a:pt x="3268305" y="1577301"/>
                    <a:pt x="3208358" y="1612788"/>
                  </a:cubicBezTo>
                  <a:lnTo>
                    <a:pt x="3144889" y="1644698"/>
                  </a:lnTo>
                  <a:lnTo>
                    <a:pt x="3154217" y="1649724"/>
                  </a:lnTo>
                  <a:lnTo>
                    <a:pt x="3152848" y="1651953"/>
                  </a:lnTo>
                  <a:lnTo>
                    <a:pt x="3223949" y="1706023"/>
                  </a:lnTo>
                  <a:cubicBezTo>
                    <a:pt x="3306956" y="1788553"/>
                    <a:pt x="3355554" y="1901679"/>
                    <a:pt x="3356001" y="2021867"/>
                  </a:cubicBezTo>
                  <a:cubicBezTo>
                    <a:pt x="3356596" y="2182117"/>
                    <a:pt x="3271498" y="2330465"/>
                    <a:pt x="3132866" y="2410848"/>
                  </a:cubicBezTo>
                  <a:cubicBezTo>
                    <a:pt x="3011564" y="2481183"/>
                    <a:pt x="2865462" y="2490097"/>
                    <a:pt x="2737858" y="2437548"/>
                  </a:cubicBezTo>
                  <a:lnTo>
                    <a:pt x="2701034" y="2419433"/>
                  </a:lnTo>
                  <a:lnTo>
                    <a:pt x="2700731" y="2420039"/>
                  </a:lnTo>
                  <a:lnTo>
                    <a:pt x="2696754" y="2417327"/>
                  </a:lnTo>
                  <a:lnTo>
                    <a:pt x="2684430" y="2411265"/>
                  </a:lnTo>
                  <a:lnTo>
                    <a:pt x="2685400" y="2409585"/>
                  </a:lnTo>
                  <a:lnTo>
                    <a:pt x="2631899" y="2373108"/>
                  </a:lnTo>
                  <a:cubicBezTo>
                    <a:pt x="2570532" y="2317847"/>
                    <a:pt x="2532764" y="2239452"/>
                    <a:pt x="2529392" y="2154648"/>
                  </a:cubicBezTo>
                  <a:cubicBezTo>
                    <a:pt x="2524896" y="2041576"/>
                    <a:pt x="2582259" y="1935007"/>
                    <a:pt x="2679116" y="1876497"/>
                  </a:cubicBezTo>
                  <a:cubicBezTo>
                    <a:pt x="2775974" y="1817980"/>
                    <a:pt x="2896993" y="1816778"/>
                    <a:pt x="2994995" y="1873358"/>
                  </a:cubicBezTo>
                  <a:lnTo>
                    <a:pt x="2994526" y="1874172"/>
                  </a:lnTo>
                  <a:lnTo>
                    <a:pt x="3011997" y="1880172"/>
                  </a:lnTo>
                  <a:cubicBezTo>
                    <a:pt x="3082171" y="1920679"/>
                    <a:pt x="3107309" y="2008514"/>
                    <a:pt x="3068145" y="2076348"/>
                  </a:cubicBezTo>
                  <a:cubicBezTo>
                    <a:pt x="3028981" y="2144182"/>
                    <a:pt x="2940345" y="2166329"/>
                    <a:pt x="2870171" y="2125814"/>
                  </a:cubicBezTo>
                  <a:cubicBezTo>
                    <a:pt x="2835084" y="2105557"/>
                    <a:pt x="2811256" y="2073469"/>
                    <a:pt x="2801095" y="2037967"/>
                  </a:cubicBezTo>
                  <a:lnTo>
                    <a:pt x="2797201" y="1992482"/>
                  </a:lnTo>
                  <a:lnTo>
                    <a:pt x="2759157" y="2008973"/>
                  </a:lnTo>
                  <a:cubicBezTo>
                    <a:pt x="2710574" y="2038326"/>
                    <a:pt x="2681801" y="2091780"/>
                    <a:pt x="2684056" y="2148498"/>
                  </a:cubicBezTo>
                  <a:cubicBezTo>
                    <a:pt x="2685748" y="2191036"/>
                    <a:pt x="2704692" y="2230359"/>
                    <a:pt x="2735473" y="2258077"/>
                  </a:cubicBezTo>
                  <a:lnTo>
                    <a:pt x="2763794" y="2277388"/>
                  </a:lnTo>
                  <a:lnTo>
                    <a:pt x="2833373" y="2306107"/>
                  </a:lnTo>
                  <a:cubicBezTo>
                    <a:pt x="2907250" y="2325689"/>
                    <a:pt x="2987036" y="2315790"/>
                    <a:pt x="3054924" y="2276426"/>
                  </a:cubicBezTo>
                  <a:cubicBezTo>
                    <a:pt x="3145443" y="2223941"/>
                    <a:pt x="3201007" y="2127079"/>
                    <a:pt x="3200618" y="2022445"/>
                  </a:cubicBezTo>
                  <a:cubicBezTo>
                    <a:pt x="3200326" y="1943970"/>
                    <a:pt x="3168594" y="1870108"/>
                    <a:pt x="3114395" y="1816222"/>
                  </a:cubicBezTo>
                  <a:lnTo>
                    <a:pt x="3066418" y="1779737"/>
                  </a:lnTo>
                  <a:lnTo>
                    <a:pt x="3010286" y="1749573"/>
                  </a:lnTo>
                  <a:cubicBezTo>
                    <a:pt x="2879214" y="1697206"/>
                    <a:pt x="2709476" y="1731011"/>
                    <a:pt x="2536778" y="1843873"/>
                  </a:cubicBezTo>
                  <a:lnTo>
                    <a:pt x="2456830" y="1902128"/>
                  </a:lnTo>
                  <a:lnTo>
                    <a:pt x="2455345" y="1916822"/>
                  </a:lnTo>
                  <a:cubicBezTo>
                    <a:pt x="2449004" y="1959011"/>
                    <a:pt x="2440470" y="2002066"/>
                    <a:pt x="2429696" y="2045788"/>
                  </a:cubicBezTo>
                  <a:cubicBezTo>
                    <a:pt x="2389687" y="2208132"/>
                    <a:pt x="2320858" y="2370544"/>
                    <a:pt x="2229545" y="2519902"/>
                  </a:cubicBezTo>
                  <a:lnTo>
                    <a:pt x="2197254" y="2567245"/>
                  </a:lnTo>
                  <a:lnTo>
                    <a:pt x="2210207" y="2560344"/>
                  </a:lnTo>
                  <a:cubicBezTo>
                    <a:pt x="2238991" y="2548624"/>
                    <a:pt x="2271976" y="2541966"/>
                    <a:pt x="2307035" y="2541967"/>
                  </a:cubicBezTo>
                  <a:cubicBezTo>
                    <a:pt x="2377154" y="2541966"/>
                    <a:pt x="2438976" y="2568596"/>
                    <a:pt x="2475482" y="2609099"/>
                  </a:cubicBezTo>
                  <a:lnTo>
                    <a:pt x="2485730" y="2623253"/>
                  </a:lnTo>
                  <a:lnTo>
                    <a:pt x="2475481" y="2637407"/>
                  </a:lnTo>
                  <a:cubicBezTo>
                    <a:pt x="2438976" y="2677910"/>
                    <a:pt x="2377155" y="2704539"/>
                    <a:pt x="2307035" y="2704540"/>
                  </a:cubicBezTo>
                  <a:cubicBezTo>
                    <a:pt x="2254445" y="2704540"/>
                    <a:pt x="2206524" y="2689560"/>
                    <a:pt x="2170449" y="2664984"/>
                  </a:cubicBezTo>
                  <a:lnTo>
                    <a:pt x="2146378" y="2644149"/>
                  </a:lnTo>
                  <a:lnTo>
                    <a:pt x="2079343" y="2745459"/>
                  </a:lnTo>
                  <a:cubicBezTo>
                    <a:pt x="2007768" y="2864019"/>
                    <a:pt x="1951018" y="2991101"/>
                    <a:pt x="1913424" y="3117982"/>
                  </a:cubicBezTo>
                  <a:cubicBezTo>
                    <a:pt x="1820805" y="3430575"/>
                    <a:pt x="1855518" y="3701872"/>
                    <a:pt x="1998251" y="3834996"/>
                  </a:cubicBezTo>
                  <a:lnTo>
                    <a:pt x="2063140" y="3881282"/>
                  </a:lnTo>
                  <a:lnTo>
                    <a:pt x="2128893" y="3908853"/>
                  </a:lnTo>
                  <a:cubicBezTo>
                    <a:pt x="2202661" y="3928847"/>
                    <a:pt x="2282500" y="3919392"/>
                    <a:pt x="2350607" y="3880408"/>
                  </a:cubicBezTo>
                  <a:cubicBezTo>
                    <a:pt x="2441418" y="3828428"/>
                    <a:pt x="2497520" y="3731877"/>
                    <a:pt x="2497715" y="3627243"/>
                  </a:cubicBezTo>
                  <a:cubicBezTo>
                    <a:pt x="2497860" y="3548767"/>
                    <a:pt x="2466541" y="3474722"/>
                    <a:pt x="2412642" y="3420533"/>
                  </a:cubicBezTo>
                  <a:lnTo>
                    <a:pt x="2352977" y="3374633"/>
                  </a:lnTo>
                  <a:lnTo>
                    <a:pt x="2322100" y="3359763"/>
                  </a:lnTo>
                  <a:cubicBezTo>
                    <a:pt x="2282703" y="3346966"/>
                    <a:pt x="2239178" y="3350221"/>
                    <a:pt x="2201492" y="3370025"/>
                  </a:cubicBezTo>
                  <a:cubicBezTo>
                    <a:pt x="2151246" y="3396431"/>
                    <a:pt x="2119340" y="3448076"/>
                    <a:pt x="2118211" y="3504827"/>
                  </a:cubicBezTo>
                  <a:lnTo>
                    <a:pt x="2122951" y="3546019"/>
                  </a:lnTo>
                  <a:lnTo>
                    <a:pt x="2164289" y="3526650"/>
                  </a:lnTo>
                  <a:cubicBezTo>
                    <a:pt x="2200115" y="3517698"/>
                    <a:pt x="2239817" y="3522291"/>
                    <a:pt x="2274904" y="3542548"/>
                  </a:cubicBezTo>
                  <a:cubicBezTo>
                    <a:pt x="2345078" y="3583063"/>
                    <a:pt x="2370216" y="3670897"/>
                    <a:pt x="2331052" y="3738732"/>
                  </a:cubicBezTo>
                  <a:cubicBezTo>
                    <a:pt x="2291888" y="3806566"/>
                    <a:pt x="2203252" y="3828713"/>
                    <a:pt x="2133078" y="3788198"/>
                  </a:cubicBezTo>
                  <a:lnTo>
                    <a:pt x="2119146" y="3776068"/>
                  </a:lnTo>
                  <a:lnTo>
                    <a:pt x="2118677" y="3776880"/>
                  </a:lnTo>
                  <a:cubicBezTo>
                    <a:pt x="2020675" y="3720299"/>
                    <a:pt x="1961207" y="3614892"/>
                    <a:pt x="1963455" y="3501751"/>
                  </a:cubicBezTo>
                  <a:cubicBezTo>
                    <a:pt x="1965704" y="3388612"/>
                    <a:pt x="2029315" y="3285649"/>
                    <a:pt x="2129486" y="3233007"/>
                  </a:cubicBezTo>
                  <a:cubicBezTo>
                    <a:pt x="2154530" y="3219847"/>
                    <a:pt x="2180867" y="3210352"/>
                    <a:pt x="2207762" y="3204486"/>
                  </a:cubicBezTo>
                  <a:lnTo>
                    <a:pt x="2247867" y="3201172"/>
                  </a:lnTo>
                  <a:lnTo>
                    <a:pt x="2232236" y="3168950"/>
                  </a:lnTo>
                  <a:cubicBezTo>
                    <a:pt x="2217747" y="3127496"/>
                    <a:pt x="2215669" y="3077028"/>
                    <a:pt x="2229363" y="3025925"/>
                  </a:cubicBezTo>
                  <a:cubicBezTo>
                    <a:pt x="2247619" y="2957787"/>
                    <a:pt x="2289593" y="2904647"/>
                    <a:pt x="2338456" y="2879719"/>
                  </a:cubicBezTo>
                  <a:lnTo>
                    <a:pt x="2354880" y="2873445"/>
                  </a:lnTo>
                  <a:lnTo>
                    <a:pt x="2365964" y="2887090"/>
                  </a:lnTo>
                  <a:cubicBezTo>
                    <a:pt x="2395818" y="2933110"/>
                    <a:pt x="2405598" y="3000118"/>
                    <a:pt x="2387340" y="3068255"/>
                  </a:cubicBezTo>
                  <a:cubicBezTo>
                    <a:pt x="2373647" y="3119358"/>
                    <a:pt x="2346614" y="3162025"/>
                    <a:pt x="2313339" y="3190681"/>
                  </a:cubicBezTo>
                  <a:lnTo>
                    <a:pt x="2300031" y="3199699"/>
                  </a:lnTo>
                  <a:lnTo>
                    <a:pt x="2369931" y="3212550"/>
                  </a:lnTo>
                  <a:lnTo>
                    <a:pt x="2428272" y="3240645"/>
                  </a:lnTo>
                  <a:lnTo>
                    <a:pt x="2429241" y="3238966"/>
                  </a:lnTo>
                  <a:lnTo>
                    <a:pt x="2436692" y="3244699"/>
                  </a:lnTo>
                  <a:lnTo>
                    <a:pt x="2444991" y="3248696"/>
                  </a:lnTo>
                  <a:lnTo>
                    <a:pt x="2443946" y="3250279"/>
                  </a:lnTo>
                  <a:lnTo>
                    <a:pt x="2522808" y="3310948"/>
                  </a:lnTo>
                  <a:cubicBezTo>
                    <a:pt x="2605355" y="3393941"/>
                    <a:pt x="2653322" y="3507344"/>
                    <a:pt x="2653099" y="3627532"/>
                  </a:cubicBezTo>
                  <a:cubicBezTo>
                    <a:pt x="2652949" y="3707657"/>
                    <a:pt x="2631394" y="3784688"/>
                    <a:pt x="2592491" y="3851638"/>
                  </a:cubicBezTo>
                  <a:lnTo>
                    <a:pt x="2549418" y="3907558"/>
                  </a:lnTo>
                  <a:lnTo>
                    <a:pt x="2562428" y="3908496"/>
                  </a:lnTo>
                  <a:cubicBezTo>
                    <a:pt x="2605574" y="3916675"/>
                    <a:pt x="2650319" y="3940109"/>
                    <a:pt x="2687729" y="3977518"/>
                  </a:cubicBezTo>
                  <a:cubicBezTo>
                    <a:pt x="2737609" y="4027400"/>
                    <a:pt x="2762643" y="4090319"/>
                    <a:pt x="2759800" y="4145101"/>
                  </a:cubicBezTo>
                  <a:lnTo>
                    <a:pt x="2757022" y="4162460"/>
                  </a:lnTo>
                  <a:lnTo>
                    <a:pt x="2739663" y="4165237"/>
                  </a:lnTo>
                  <a:cubicBezTo>
                    <a:pt x="2684881" y="4168081"/>
                    <a:pt x="2621961" y="4143047"/>
                    <a:pt x="2572081" y="4093167"/>
                  </a:cubicBezTo>
                  <a:cubicBezTo>
                    <a:pt x="2534671" y="4055757"/>
                    <a:pt x="2511237" y="4011012"/>
                    <a:pt x="2503058" y="3967867"/>
                  </a:cubicBezTo>
                  <a:lnTo>
                    <a:pt x="2502371" y="3958335"/>
                  </a:lnTo>
                  <a:lnTo>
                    <a:pt x="2427798" y="4015263"/>
                  </a:lnTo>
                  <a:cubicBezTo>
                    <a:pt x="2366952" y="4050092"/>
                    <a:pt x="2299991" y="4069531"/>
                    <a:pt x="2232329" y="4073606"/>
                  </a:cubicBezTo>
                  <a:lnTo>
                    <a:pt x="2218633" y="4072875"/>
                  </a:lnTo>
                  <a:lnTo>
                    <a:pt x="2272337" y="4158898"/>
                  </a:lnTo>
                  <a:cubicBezTo>
                    <a:pt x="2343008" y="4288895"/>
                    <a:pt x="2374739" y="4418644"/>
                    <a:pt x="2364192" y="4533287"/>
                  </a:cubicBezTo>
                  <a:lnTo>
                    <a:pt x="2359669" y="4559743"/>
                  </a:lnTo>
                  <a:lnTo>
                    <a:pt x="2379450" y="4550148"/>
                  </a:lnTo>
                  <a:cubicBezTo>
                    <a:pt x="2420904" y="4535659"/>
                    <a:pt x="2471372" y="4533581"/>
                    <a:pt x="2522475" y="4547273"/>
                  </a:cubicBezTo>
                  <a:cubicBezTo>
                    <a:pt x="2590613" y="4565531"/>
                    <a:pt x="2643753" y="4607505"/>
                    <a:pt x="2668681" y="4656368"/>
                  </a:cubicBezTo>
                  <a:lnTo>
                    <a:pt x="2674956" y="4672791"/>
                  </a:lnTo>
                  <a:lnTo>
                    <a:pt x="2661310" y="4683876"/>
                  </a:lnTo>
                  <a:cubicBezTo>
                    <a:pt x="2615291" y="4713729"/>
                    <a:pt x="2548283" y="4723509"/>
                    <a:pt x="2480145" y="4705251"/>
                  </a:cubicBezTo>
                  <a:cubicBezTo>
                    <a:pt x="2429042" y="4691558"/>
                    <a:pt x="2386375" y="4664525"/>
                    <a:pt x="2357718" y="4631251"/>
                  </a:cubicBezTo>
                  <a:lnTo>
                    <a:pt x="2347296" y="4615869"/>
                  </a:lnTo>
                  <a:lnTo>
                    <a:pt x="2331028" y="4662657"/>
                  </a:lnTo>
                  <a:cubicBezTo>
                    <a:pt x="2322048" y="4682693"/>
                    <a:pt x="2311321" y="4701888"/>
                    <a:pt x="2298826" y="4720121"/>
                  </a:cubicBezTo>
                  <a:lnTo>
                    <a:pt x="2192432" y="4647203"/>
                  </a:lnTo>
                  <a:cubicBezTo>
                    <a:pt x="2285709" y="4511104"/>
                    <a:pt x="2239037" y="4297853"/>
                    <a:pt x="2077891" y="4093146"/>
                  </a:cubicBezTo>
                  <a:lnTo>
                    <a:pt x="2030142" y="4038512"/>
                  </a:lnTo>
                  <a:lnTo>
                    <a:pt x="1990057" y="4018513"/>
                  </a:lnTo>
                  <a:lnTo>
                    <a:pt x="1989796" y="4018975"/>
                  </a:lnTo>
                  <a:lnTo>
                    <a:pt x="1986827" y="4016902"/>
                  </a:lnTo>
                  <a:lnTo>
                    <a:pt x="1979367" y="4013180"/>
                  </a:lnTo>
                  <a:lnTo>
                    <a:pt x="1979985" y="4012124"/>
                  </a:lnTo>
                  <a:lnTo>
                    <a:pt x="1905212" y="3959905"/>
                  </a:lnTo>
                  <a:cubicBezTo>
                    <a:pt x="1792375" y="3859997"/>
                    <a:pt x="1726063" y="3701798"/>
                    <a:pt x="1713204" y="3510714"/>
                  </a:cubicBezTo>
                  <a:lnTo>
                    <a:pt x="1712753" y="3467954"/>
                  </a:lnTo>
                  <a:lnTo>
                    <a:pt x="1658348" y="3501613"/>
                  </a:lnTo>
                  <a:cubicBezTo>
                    <a:pt x="1557480" y="3556801"/>
                    <a:pt x="1457200" y="3590249"/>
                    <a:pt x="1362288" y="3601394"/>
                  </a:cubicBezTo>
                  <a:lnTo>
                    <a:pt x="1338188" y="3602827"/>
                  </a:lnTo>
                  <a:lnTo>
                    <a:pt x="1338250" y="3602937"/>
                  </a:lnTo>
                  <a:lnTo>
                    <a:pt x="1333477" y="3603107"/>
                  </a:lnTo>
                  <a:lnTo>
                    <a:pt x="1292186" y="3605562"/>
                  </a:lnTo>
                  <a:lnTo>
                    <a:pt x="1282307" y="3604941"/>
                  </a:lnTo>
                  <a:lnTo>
                    <a:pt x="1259058" y="3605775"/>
                  </a:lnTo>
                  <a:cubicBezTo>
                    <a:pt x="1106781" y="3619106"/>
                    <a:pt x="992318" y="3677743"/>
                    <a:pt x="936958" y="3770778"/>
                  </a:cubicBezTo>
                  <a:lnTo>
                    <a:pt x="918844" y="3810221"/>
                  </a:lnTo>
                  <a:lnTo>
                    <a:pt x="904767" y="3852730"/>
                  </a:lnTo>
                  <a:cubicBezTo>
                    <a:pt x="893063" y="3914435"/>
                    <a:pt x="905872" y="3979247"/>
                    <a:pt x="942129" y="4032575"/>
                  </a:cubicBezTo>
                  <a:cubicBezTo>
                    <a:pt x="990473" y="4103679"/>
                    <a:pt x="1073134" y="4143523"/>
                    <a:pt x="1158872" y="4137047"/>
                  </a:cubicBezTo>
                  <a:cubicBezTo>
                    <a:pt x="1223176" y="4132191"/>
                    <a:pt x="1281855" y="4101836"/>
                    <a:pt x="1322835" y="4054243"/>
                  </a:cubicBezTo>
                  <a:lnTo>
                    <a:pt x="1356651" y="4002458"/>
                  </a:lnTo>
                  <a:lnTo>
                    <a:pt x="1366880" y="3976207"/>
                  </a:lnTo>
                  <a:cubicBezTo>
                    <a:pt x="1374865" y="3943119"/>
                    <a:pt x="1369440" y="3907664"/>
                    <a:pt x="1350825" y="3878046"/>
                  </a:cubicBezTo>
                  <a:cubicBezTo>
                    <a:pt x="1326005" y="3838554"/>
                    <a:pt x="1281669" y="3815687"/>
                    <a:pt x="1235103" y="3818361"/>
                  </a:cubicBezTo>
                  <a:lnTo>
                    <a:pt x="1201655" y="3824857"/>
                  </a:lnTo>
                  <a:lnTo>
                    <a:pt x="1220145" y="3857497"/>
                  </a:lnTo>
                  <a:cubicBezTo>
                    <a:pt x="1229751" y="3886281"/>
                    <a:pt x="1228506" y="3919099"/>
                    <a:pt x="1214134" y="3949131"/>
                  </a:cubicBezTo>
                  <a:cubicBezTo>
                    <a:pt x="1185389" y="4009191"/>
                    <a:pt x="1115022" y="4035356"/>
                    <a:pt x="1056963" y="4007571"/>
                  </a:cubicBezTo>
                  <a:cubicBezTo>
                    <a:pt x="998904" y="3979785"/>
                    <a:pt x="975140" y="3908570"/>
                    <a:pt x="1003883" y="3848509"/>
                  </a:cubicBezTo>
                  <a:lnTo>
                    <a:pt x="1012938" y="3836325"/>
                  </a:lnTo>
                  <a:lnTo>
                    <a:pt x="1012242" y="3835992"/>
                  </a:lnTo>
                  <a:cubicBezTo>
                    <a:pt x="1052385" y="3752113"/>
                    <a:pt x="1134973" y="3696707"/>
                    <a:pt x="1227810" y="3691376"/>
                  </a:cubicBezTo>
                  <a:cubicBezTo>
                    <a:pt x="1320648" y="3686045"/>
                    <a:pt x="1409036" y="3731633"/>
                    <a:pt x="1458516" y="3810364"/>
                  </a:cubicBezTo>
                  <a:cubicBezTo>
                    <a:pt x="1486342" y="3854651"/>
                    <a:pt x="1499386" y="3905482"/>
                    <a:pt x="1497451" y="3955959"/>
                  </a:cubicBezTo>
                  <a:lnTo>
                    <a:pt x="1496715" y="3961274"/>
                  </a:lnTo>
                  <a:lnTo>
                    <a:pt x="1513226" y="3951183"/>
                  </a:lnTo>
                  <a:cubicBezTo>
                    <a:pt x="1528179" y="3943917"/>
                    <a:pt x="1544276" y="3937870"/>
                    <a:pt x="1561311" y="3933306"/>
                  </a:cubicBezTo>
                  <a:cubicBezTo>
                    <a:pt x="1629448" y="3915049"/>
                    <a:pt x="1696456" y="3924829"/>
                    <a:pt x="1742476" y="3954683"/>
                  </a:cubicBezTo>
                  <a:lnTo>
                    <a:pt x="1756122" y="3965768"/>
                  </a:lnTo>
                  <a:lnTo>
                    <a:pt x="1749847" y="3982190"/>
                  </a:lnTo>
                  <a:cubicBezTo>
                    <a:pt x="1724919" y="4031054"/>
                    <a:pt x="1671778" y="4073027"/>
                    <a:pt x="1603641" y="4091284"/>
                  </a:cubicBezTo>
                  <a:cubicBezTo>
                    <a:pt x="1552538" y="4104977"/>
                    <a:pt x="1502070" y="4102900"/>
                    <a:pt x="1460622" y="4088411"/>
                  </a:cubicBezTo>
                  <a:lnTo>
                    <a:pt x="1453840" y="4085121"/>
                  </a:lnTo>
                  <a:lnTo>
                    <a:pt x="1419601" y="4137552"/>
                  </a:lnTo>
                  <a:cubicBezTo>
                    <a:pt x="1356839" y="4210444"/>
                    <a:pt x="1266970" y="4256933"/>
                    <a:pt x="1168487" y="4264371"/>
                  </a:cubicBezTo>
                  <a:cubicBezTo>
                    <a:pt x="1070005" y="4271808"/>
                    <a:pt x="974174" y="4239343"/>
                    <a:pt x="901176" y="4176705"/>
                  </a:cubicBezTo>
                  <a:lnTo>
                    <a:pt x="847574" y="4116718"/>
                  </a:lnTo>
                  <a:lnTo>
                    <a:pt x="825259" y="4119417"/>
                  </a:lnTo>
                  <a:cubicBezTo>
                    <a:pt x="653048" y="4148564"/>
                    <a:pt x="523865" y="4221943"/>
                    <a:pt x="458485" y="4327754"/>
                  </a:cubicBezTo>
                  <a:lnTo>
                    <a:pt x="432251" y="4381186"/>
                  </a:lnTo>
                  <a:lnTo>
                    <a:pt x="413192" y="4449178"/>
                  </a:lnTo>
                  <a:cubicBezTo>
                    <a:pt x="402360" y="4526585"/>
                    <a:pt x="422608" y="4606388"/>
                    <a:pt x="471614" y="4670017"/>
                  </a:cubicBezTo>
                  <a:cubicBezTo>
                    <a:pt x="536954" y="4754858"/>
                    <a:pt x="643151" y="4797611"/>
                    <a:pt x="749050" y="4781711"/>
                  </a:cubicBezTo>
                  <a:cubicBezTo>
                    <a:pt x="828474" y="4769786"/>
                    <a:pt x="898368" y="4726272"/>
                    <a:pt x="944190" y="4662952"/>
                  </a:cubicBezTo>
                  <a:lnTo>
                    <a:pt x="980446" y="4595335"/>
                  </a:lnTo>
                  <a:lnTo>
                    <a:pt x="990196" y="4561858"/>
                  </a:lnTo>
                  <a:cubicBezTo>
                    <a:pt x="996386" y="4520541"/>
                    <a:pt x="985919" y="4477780"/>
                    <a:pt x="959961" y="4443579"/>
                  </a:cubicBezTo>
                  <a:cubicBezTo>
                    <a:pt x="925348" y="4397977"/>
                    <a:pt x="868671" y="4374812"/>
                    <a:pt x="812026" y="4383114"/>
                  </a:cubicBezTo>
                  <a:lnTo>
                    <a:pt x="771834" y="4394668"/>
                  </a:lnTo>
                  <a:lnTo>
                    <a:pt x="797967" y="4432577"/>
                  </a:lnTo>
                  <a:cubicBezTo>
                    <a:pt x="812822" y="4466731"/>
                    <a:pt x="814846" y="4506991"/>
                    <a:pt x="800520" y="4545260"/>
                  </a:cubicBezTo>
                  <a:cubicBezTo>
                    <a:pt x="771867" y="4621799"/>
                    <a:pt x="688662" y="4661393"/>
                    <a:pt x="614674" y="4633695"/>
                  </a:cubicBezTo>
                  <a:cubicBezTo>
                    <a:pt x="540686" y="4605998"/>
                    <a:pt x="503935" y="4521498"/>
                    <a:pt x="532588" y="4444960"/>
                  </a:cubicBezTo>
                  <a:lnTo>
                    <a:pt x="542341" y="4429085"/>
                  </a:lnTo>
                  <a:lnTo>
                    <a:pt x="541456" y="4428753"/>
                  </a:lnTo>
                  <a:cubicBezTo>
                    <a:pt x="581470" y="4321862"/>
                    <a:pt x="676458" y="4245197"/>
                    <a:pt x="789387" y="4228646"/>
                  </a:cubicBezTo>
                  <a:cubicBezTo>
                    <a:pt x="817619" y="4224509"/>
                    <a:pt x="845855" y="4224292"/>
                    <a:pt x="873407" y="4227715"/>
                  </a:cubicBezTo>
                  <a:cubicBezTo>
                    <a:pt x="956063" y="4237983"/>
                    <a:pt x="1032560" y="4281008"/>
                    <a:pt x="1084313" y="4349192"/>
                  </a:cubicBezTo>
                  <a:cubicBezTo>
                    <a:pt x="1136066" y="4417377"/>
                    <a:pt x="1156932" y="4502626"/>
                    <a:pt x="1144592" y="4584998"/>
                  </a:cubicBezTo>
                  <a:lnTo>
                    <a:pt x="1133389" y="4623469"/>
                  </a:lnTo>
                  <a:lnTo>
                    <a:pt x="1165933" y="4617024"/>
                  </a:lnTo>
                  <a:cubicBezTo>
                    <a:pt x="1219660" y="4612712"/>
                    <a:pt x="1280229" y="4625938"/>
                    <a:pt x="1336648" y="4658088"/>
                  </a:cubicBezTo>
                  <a:cubicBezTo>
                    <a:pt x="1411873" y="4700955"/>
                    <a:pt x="1461916" y="4767316"/>
                    <a:pt x="1476319" y="4833086"/>
                  </a:cubicBezTo>
                  <a:lnTo>
                    <a:pt x="1478662" y="4854536"/>
                  </a:lnTo>
                  <a:lnTo>
                    <a:pt x="1459014" y="4863455"/>
                  </a:lnTo>
                  <a:cubicBezTo>
                    <a:pt x="1395089" y="4884590"/>
                    <a:pt x="1312486" y="4875366"/>
                    <a:pt x="1237261" y="4832499"/>
                  </a:cubicBezTo>
                  <a:cubicBezTo>
                    <a:pt x="1180842" y="4800350"/>
                    <a:pt x="1138588" y="4754984"/>
                    <a:pt x="1114911" y="4706563"/>
                  </a:cubicBezTo>
                  <a:lnTo>
                    <a:pt x="1107787" y="4686386"/>
                  </a:lnTo>
                  <a:lnTo>
                    <a:pt x="1071110" y="4754786"/>
                  </a:lnTo>
                  <a:cubicBezTo>
                    <a:pt x="1000948" y="4851743"/>
                    <a:pt x="893926" y="4918370"/>
                    <a:pt x="772312" y="4936631"/>
                  </a:cubicBezTo>
                  <a:cubicBezTo>
                    <a:pt x="610159" y="4960979"/>
                    <a:pt x="447550" y="4895513"/>
                    <a:pt x="347500" y="4765606"/>
                  </a:cubicBezTo>
                  <a:lnTo>
                    <a:pt x="332275" y="4740143"/>
                  </a:lnTo>
                  <a:lnTo>
                    <a:pt x="325130" y="4762098"/>
                  </a:lnTo>
                  <a:cubicBezTo>
                    <a:pt x="307865" y="4799745"/>
                    <a:pt x="276270" y="4835399"/>
                    <a:pt x="233543" y="4861170"/>
                  </a:cubicBezTo>
                  <a:cubicBezTo>
                    <a:pt x="176572" y="4895532"/>
                    <a:pt x="113295" y="4904192"/>
                    <a:pt x="63786" y="4889174"/>
                  </a:cubicBezTo>
                  <a:lnTo>
                    <a:pt x="48522" y="4882697"/>
                  </a:lnTo>
                  <a:lnTo>
                    <a:pt x="49913" y="4866175"/>
                  </a:lnTo>
                  <a:cubicBezTo>
                    <a:pt x="59725" y="4815377"/>
                    <a:pt x="96903" y="4763446"/>
                    <a:pt x="153873" y="4729084"/>
                  </a:cubicBezTo>
                  <a:cubicBezTo>
                    <a:pt x="196601" y="4703313"/>
                    <a:pt x="242877" y="4691999"/>
                    <a:pt x="284231" y="4694287"/>
                  </a:cubicBezTo>
                  <a:lnTo>
                    <a:pt x="307227" y="4698253"/>
                  </a:lnTo>
                  <a:lnTo>
                    <a:pt x="293168" y="4674739"/>
                  </a:lnTo>
                  <a:cubicBezTo>
                    <a:pt x="250250" y="4578963"/>
                    <a:pt x="241840" y="4470576"/>
                    <a:pt x="270323" y="4368629"/>
                  </a:cubicBezTo>
                  <a:lnTo>
                    <a:pt x="284548" y="4328406"/>
                  </a:lnTo>
                  <a:lnTo>
                    <a:pt x="283726" y="4328098"/>
                  </a:lnTo>
                  <a:lnTo>
                    <a:pt x="287408" y="4320319"/>
                  </a:lnTo>
                  <a:lnTo>
                    <a:pt x="290630" y="4311206"/>
                  </a:lnTo>
                  <a:lnTo>
                    <a:pt x="291536" y="4311597"/>
                  </a:lnTo>
                  <a:lnTo>
                    <a:pt x="315794" y="4260335"/>
                  </a:lnTo>
                  <a:cubicBezTo>
                    <a:pt x="391122" y="4130339"/>
                    <a:pt x="532467" y="4034290"/>
                    <a:pt x="719506" y="3985998"/>
                  </a:cubicBezTo>
                  <a:lnTo>
                    <a:pt x="780948" y="3973295"/>
                  </a:lnTo>
                  <a:lnTo>
                    <a:pt x="780381" y="3971460"/>
                  </a:lnTo>
                  <a:lnTo>
                    <a:pt x="775378" y="3924003"/>
                  </a:lnTo>
                  <a:lnTo>
                    <a:pt x="752527" y="3939676"/>
                  </a:lnTo>
                  <a:cubicBezTo>
                    <a:pt x="624422" y="4018635"/>
                    <a:pt x="489708" y="4049112"/>
                    <a:pt x="366592" y="4026020"/>
                  </a:cubicBezTo>
                  <a:lnTo>
                    <a:pt x="302733" y="4008370"/>
                  </a:lnTo>
                  <a:lnTo>
                    <a:pt x="302616" y="4008711"/>
                  </a:lnTo>
                  <a:lnTo>
                    <a:pt x="299957" y="4007602"/>
                  </a:lnTo>
                  <a:lnTo>
                    <a:pt x="297629" y="4006959"/>
                  </a:lnTo>
                  <a:lnTo>
                    <a:pt x="297734" y="4006674"/>
                  </a:lnTo>
                  <a:lnTo>
                    <a:pt x="286645" y="4002049"/>
                  </a:lnTo>
                  <a:lnTo>
                    <a:pt x="287455" y="4013393"/>
                  </a:lnTo>
                  <a:cubicBezTo>
                    <a:pt x="285921" y="4048103"/>
                    <a:pt x="272623" y="4085788"/>
                    <a:pt x="247552" y="4119307"/>
                  </a:cubicBezTo>
                  <a:cubicBezTo>
                    <a:pt x="214125" y="4163999"/>
                    <a:pt x="167679" y="4190707"/>
                    <a:pt x="124460" y="4194665"/>
                  </a:cubicBezTo>
                  <a:lnTo>
                    <a:pt x="110552" y="4194450"/>
                  </a:lnTo>
                  <a:lnTo>
                    <a:pt x="106417" y="4181170"/>
                  </a:lnTo>
                  <a:cubicBezTo>
                    <a:pt x="98005" y="4138594"/>
                    <a:pt x="110504" y="4086495"/>
                    <a:pt x="143933" y="4041803"/>
                  </a:cubicBezTo>
                  <a:cubicBezTo>
                    <a:pt x="160647" y="4019457"/>
                    <a:pt x="180615" y="4001607"/>
                    <a:pt x="201808" y="3988849"/>
                  </a:cubicBezTo>
                  <a:lnTo>
                    <a:pt x="231767" y="3974775"/>
                  </a:lnTo>
                  <a:lnTo>
                    <a:pt x="189176" y="3948821"/>
                  </a:lnTo>
                  <a:cubicBezTo>
                    <a:pt x="168860" y="3933735"/>
                    <a:pt x="150107" y="3916933"/>
                    <a:pt x="133166" y="3898689"/>
                  </a:cubicBezTo>
                  <a:cubicBezTo>
                    <a:pt x="87995" y="3850035"/>
                    <a:pt x="55720" y="3791111"/>
                    <a:pt x="41109" y="3727050"/>
                  </a:cubicBezTo>
                  <a:cubicBezTo>
                    <a:pt x="11887" y="3598927"/>
                    <a:pt x="57824" y="3470016"/>
                    <a:pt x="161388" y="3389507"/>
                  </a:cubicBezTo>
                  <a:cubicBezTo>
                    <a:pt x="219644" y="3344223"/>
                    <a:pt x="291078" y="3318182"/>
                    <a:pt x="365829" y="3312723"/>
                  </a:cubicBezTo>
                  <a:lnTo>
                    <a:pt x="375070" y="3312901"/>
                  </a:lnTo>
                  <a:lnTo>
                    <a:pt x="374562" y="3312625"/>
                  </a:lnTo>
                  <a:cubicBezTo>
                    <a:pt x="357641" y="3301180"/>
                    <a:pt x="341722" y="3287966"/>
                    <a:pt x="327092" y="3273063"/>
                  </a:cubicBezTo>
                  <a:cubicBezTo>
                    <a:pt x="249067" y="3193576"/>
                    <a:pt x="219776" y="3078293"/>
                    <a:pt x="250395" y="2971203"/>
                  </a:cubicBezTo>
                  <a:cubicBezTo>
                    <a:pt x="265704" y="2917659"/>
                    <a:pt x="294811" y="2870292"/>
                    <a:pt x="333621" y="2833033"/>
                  </a:cubicBezTo>
                  <a:cubicBezTo>
                    <a:pt x="362729" y="2805090"/>
                    <a:pt x="397295" y="2782832"/>
                    <a:pt x="435592" y="2767916"/>
                  </a:cubicBezTo>
                  <a:lnTo>
                    <a:pt x="471059" y="2756771"/>
                  </a:lnTo>
                  <a:lnTo>
                    <a:pt x="470992" y="2756517"/>
                  </a:lnTo>
                  <a:lnTo>
                    <a:pt x="472886" y="2756198"/>
                  </a:lnTo>
                  <a:lnTo>
                    <a:pt x="475071" y="2755511"/>
                  </a:lnTo>
                  <a:lnTo>
                    <a:pt x="475144" y="2755816"/>
                  </a:lnTo>
                  <a:lnTo>
                    <a:pt x="527092" y="2747047"/>
                  </a:lnTo>
                  <a:cubicBezTo>
                    <a:pt x="626622" y="2739532"/>
                    <a:pt x="732349" y="2779177"/>
                    <a:pt x="830038" y="2859786"/>
                  </a:cubicBezTo>
                  <a:lnTo>
                    <a:pt x="891461" y="2920919"/>
                  </a:lnTo>
                  <a:lnTo>
                    <a:pt x="953876" y="2838945"/>
                  </a:lnTo>
                  <a:cubicBezTo>
                    <a:pt x="981341" y="2811229"/>
                    <a:pt x="1012652" y="2786885"/>
                    <a:pt x="1047311" y="2766790"/>
                  </a:cubicBezTo>
                  <a:cubicBezTo>
                    <a:pt x="1116625" y="2726598"/>
                    <a:pt x="1194039" y="2706463"/>
                    <a:pt x="1271471" y="2706391"/>
                  </a:cubicBezTo>
                  <a:cubicBezTo>
                    <a:pt x="1329546" y="2706337"/>
                    <a:pt x="1387631" y="2717569"/>
                    <a:pt x="1442318" y="2740090"/>
                  </a:cubicBezTo>
                  <a:lnTo>
                    <a:pt x="1474465" y="2755904"/>
                  </a:lnTo>
                  <a:lnTo>
                    <a:pt x="1482100" y="2725130"/>
                  </a:lnTo>
                  <a:cubicBezTo>
                    <a:pt x="1497512" y="2684009"/>
                    <a:pt x="1528229" y="2643912"/>
                    <a:pt x="1571467" y="2613425"/>
                  </a:cubicBezTo>
                  <a:cubicBezTo>
                    <a:pt x="1629119" y="2572775"/>
                    <a:pt x="1695385" y="2558830"/>
                    <a:pt x="1748880" y="2570968"/>
                  </a:cubicBezTo>
                  <a:lnTo>
                    <a:pt x="1765513" y="2576663"/>
                  </a:lnTo>
                  <a:lnTo>
                    <a:pt x="1765291" y="2594242"/>
                  </a:lnTo>
                  <a:cubicBezTo>
                    <a:pt x="1758757" y="2648707"/>
                    <a:pt x="1723366" y="2706441"/>
                    <a:pt x="1665714" y="2747090"/>
                  </a:cubicBezTo>
                  <a:cubicBezTo>
                    <a:pt x="1636889" y="2767415"/>
                    <a:pt x="1605909" y="2781063"/>
                    <a:pt x="1575449" y="2788114"/>
                  </a:cubicBezTo>
                  <a:lnTo>
                    <a:pt x="1532152" y="2793541"/>
                  </a:lnTo>
                  <a:lnTo>
                    <a:pt x="1548269" y="2804530"/>
                  </a:lnTo>
                  <a:cubicBezTo>
                    <a:pt x="1609636" y="2859791"/>
                    <a:pt x="1647404" y="2938186"/>
                    <a:pt x="1650776" y="3022990"/>
                  </a:cubicBezTo>
                  <a:cubicBezTo>
                    <a:pt x="1655272" y="3136062"/>
                    <a:pt x="1597909" y="3242631"/>
                    <a:pt x="1501052" y="3301149"/>
                  </a:cubicBezTo>
                  <a:cubicBezTo>
                    <a:pt x="1404202" y="3359667"/>
                    <a:pt x="1283182" y="3360869"/>
                    <a:pt x="1185181" y="3304288"/>
                  </a:cubicBezTo>
                  <a:lnTo>
                    <a:pt x="1185650" y="3303475"/>
                  </a:lnTo>
                  <a:lnTo>
                    <a:pt x="1168179" y="3297475"/>
                  </a:lnTo>
                  <a:cubicBezTo>
                    <a:pt x="1098005" y="3256959"/>
                    <a:pt x="1072868" y="3169125"/>
                    <a:pt x="1112032" y="3101290"/>
                  </a:cubicBezTo>
                  <a:cubicBezTo>
                    <a:pt x="1151196" y="3033456"/>
                    <a:pt x="1239831" y="3011309"/>
                    <a:pt x="1310004" y="3051824"/>
                  </a:cubicBezTo>
                  <a:cubicBezTo>
                    <a:pt x="1345092" y="3072082"/>
                    <a:pt x="1368920" y="3104169"/>
                    <a:pt x="1379081" y="3139671"/>
                  </a:cubicBezTo>
                  <a:lnTo>
                    <a:pt x="1382976" y="3185155"/>
                  </a:lnTo>
                  <a:lnTo>
                    <a:pt x="1421019" y="3168665"/>
                  </a:lnTo>
                  <a:cubicBezTo>
                    <a:pt x="1469602" y="3139312"/>
                    <a:pt x="1498367" y="3085858"/>
                    <a:pt x="1496112" y="3029140"/>
                  </a:cubicBezTo>
                  <a:cubicBezTo>
                    <a:pt x="1494420" y="2986602"/>
                    <a:pt x="1475485" y="2947279"/>
                    <a:pt x="1444703" y="2919561"/>
                  </a:cubicBezTo>
                  <a:lnTo>
                    <a:pt x="1416382" y="2900250"/>
                  </a:lnTo>
                  <a:lnTo>
                    <a:pt x="1346804" y="2871532"/>
                  </a:lnTo>
                  <a:cubicBezTo>
                    <a:pt x="1272926" y="2851949"/>
                    <a:pt x="1193141" y="2861848"/>
                    <a:pt x="1125252" y="2901212"/>
                  </a:cubicBezTo>
                  <a:cubicBezTo>
                    <a:pt x="1034733" y="2953697"/>
                    <a:pt x="979169" y="3050559"/>
                    <a:pt x="979558" y="3155193"/>
                  </a:cubicBezTo>
                  <a:cubicBezTo>
                    <a:pt x="979851" y="3233668"/>
                    <a:pt x="1011582" y="3307538"/>
                    <a:pt x="1065781" y="3361426"/>
                  </a:cubicBezTo>
                  <a:lnTo>
                    <a:pt x="1112129" y="3396670"/>
                  </a:lnTo>
                  <a:lnTo>
                    <a:pt x="1167119" y="3426954"/>
                  </a:lnTo>
                  <a:cubicBezTo>
                    <a:pt x="1298387" y="3480840"/>
                    <a:pt x="1469073" y="3447537"/>
                    <a:pt x="1642841" y="3334132"/>
                  </a:cubicBezTo>
                  <a:lnTo>
                    <a:pt x="1723066" y="3275705"/>
                  </a:lnTo>
                  <a:lnTo>
                    <a:pt x="1723871" y="3267252"/>
                  </a:lnTo>
                  <a:cubicBezTo>
                    <a:pt x="1730072" y="3224586"/>
                    <a:pt x="1738523" y="3181011"/>
                    <a:pt x="1749278" y="3136731"/>
                  </a:cubicBezTo>
                  <a:cubicBezTo>
                    <a:pt x="1779067" y="3014084"/>
                    <a:pt x="1825347" y="2891307"/>
                    <a:pt x="1885391" y="2774066"/>
                  </a:cubicBezTo>
                  <a:lnTo>
                    <a:pt x="1892863" y="2760730"/>
                  </a:lnTo>
                  <a:lnTo>
                    <a:pt x="1883647" y="2755317"/>
                  </a:lnTo>
                  <a:cubicBezTo>
                    <a:pt x="1839579" y="2722652"/>
                    <a:pt x="1806971" y="2663302"/>
                    <a:pt x="1800233" y="2593083"/>
                  </a:cubicBezTo>
                  <a:cubicBezTo>
                    <a:pt x="1793494" y="2522865"/>
                    <a:pt x="1814221" y="2458397"/>
                    <a:pt x="1851273" y="2417948"/>
                  </a:cubicBezTo>
                  <a:lnTo>
                    <a:pt x="1864461" y="2406324"/>
                  </a:lnTo>
                  <a:lnTo>
                    <a:pt x="1879621" y="2415227"/>
                  </a:lnTo>
                  <a:cubicBezTo>
                    <a:pt x="1923689" y="2447892"/>
                    <a:pt x="1956297" y="2507242"/>
                    <a:pt x="1963035" y="2577461"/>
                  </a:cubicBezTo>
                  <a:cubicBezTo>
                    <a:pt x="1964720" y="2595015"/>
                    <a:pt x="1964688" y="2612210"/>
                    <a:pt x="1963114" y="2628761"/>
                  </a:cubicBezTo>
                  <a:lnTo>
                    <a:pt x="1960205" y="2643795"/>
                  </a:lnTo>
                  <a:lnTo>
                    <a:pt x="2025217" y="2548400"/>
                  </a:lnTo>
                  <a:lnTo>
                    <a:pt x="2024468" y="2547577"/>
                  </a:lnTo>
                  <a:cubicBezTo>
                    <a:pt x="2131595" y="2399528"/>
                    <a:pt x="2215320" y="2231453"/>
                    <a:pt x="2265586" y="2063542"/>
                  </a:cubicBezTo>
                  <a:cubicBezTo>
                    <a:pt x="2371002" y="1711423"/>
                    <a:pt x="2315232" y="1410168"/>
                    <a:pt x="2124212" y="1299884"/>
                  </a:cubicBezTo>
                  <a:lnTo>
                    <a:pt x="2124792" y="1298877"/>
                  </a:lnTo>
                  <a:lnTo>
                    <a:pt x="2058300" y="1269084"/>
                  </a:lnTo>
                  <a:cubicBezTo>
                    <a:pt x="1984131" y="1247115"/>
                    <a:pt x="1903090" y="1254991"/>
                    <a:pt x="1833426" y="1293197"/>
                  </a:cubicBezTo>
                  <a:cubicBezTo>
                    <a:pt x="1740539" y="1344139"/>
                    <a:pt x="1682247" y="1441117"/>
                    <a:pt x="1680840" y="1547045"/>
                  </a:cubicBezTo>
                  <a:cubicBezTo>
                    <a:pt x="1679785" y="1626491"/>
                    <a:pt x="1710850" y="1701755"/>
                    <a:pt x="1765051" y="1756945"/>
                  </a:cubicBezTo>
                  <a:lnTo>
                    <a:pt x="1820301" y="1799930"/>
                  </a:lnTo>
                  <a:lnTo>
                    <a:pt x="1820419" y="1799752"/>
                  </a:lnTo>
                  <a:cubicBezTo>
                    <a:pt x="1867797" y="1831011"/>
                    <a:pt x="1928429" y="1834026"/>
                    <a:pt x="1978676" y="1807621"/>
                  </a:cubicBezTo>
                  <a:cubicBezTo>
                    <a:pt x="2028922" y="1781215"/>
                    <a:pt x="2060829" y="1729570"/>
                    <a:pt x="2061957" y="1672820"/>
                  </a:cubicBezTo>
                  <a:lnTo>
                    <a:pt x="2057217" y="1631628"/>
                  </a:lnTo>
                  <a:lnTo>
                    <a:pt x="2015879" y="1650997"/>
                  </a:lnTo>
                  <a:cubicBezTo>
                    <a:pt x="1980053" y="1659948"/>
                    <a:pt x="1940351" y="1655357"/>
                    <a:pt x="1905264" y="1635099"/>
                  </a:cubicBezTo>
                  <a:cubicBezTo>
                    <a:pt x="1835090" y="1594584"/>
                    <a:pt x="1809952" y="1506751"/>
                    <a:pt x="1849116" y="1438916"/>
                  </a:cubicBezTo>
                  <a:cubicBezTo>
                    <a:pt x="1888280" y="1371082"/>
                    <a:pt x="1976916" y="1348935"/>
                    <a:pt x="2047090" y="1389450"/>
                  </a:cubicBezTo>
                  <a:lnTo>
                    <a:pt x="2061022" y="1401579"/>
                  </a:lnTo>
                  <a:lnTo>
                    <a:pt x="2061491" y="1400767"/>
                  </a:lnTo>
                  <a:cubicBezTo>
                    <a:pt x="2159492" y="1457347"/>
                    <a:pt x="2218961" y="1562755"/>
                    <a:pt x="2216713" y="1675895"/>
                  </a:cubicBezTo>
                  <a:cubicBezTo>
                    <a:pt x="2214464" y="1789035"/>
                    <a:pt x="2150853" y="1891987"/>
                    <a:pt x="2050681" y="1944630"/>
                  </a:cubicBezTo>
                  <a:cubicBezTo>
                    <a:pt x="2031899" y="1954501"/>
                    <a:pt x="2012389" y="1962309"/>
                    <a:pt x="1992462" y="1968071"/>
                  </a:cubicBezTo>
                  <a:lnTo>
                    <a:pt x="1933487" y="1978911"/>
                  </a:lnTo>
                  <a:lnTo>
                    <a:pt x="1947932" y="2008688"/>
                  </a:lnTo>
                  <a:cubicBezTo>
                    <a:pt x="1962421" y="2050142"/>
                    <a:pt x="1964499" y="2100609"/>
                    <a:pt x="1950805" y="2151713"/>
                  </a:cubicBezTo>
                  <a:cubicBezTo>
                    <a:pt x="1932549" y="2219851"/>
                    <a:pt x="1890575" y="2272991"/>
                    <a:pt x="1841712" y="2297919"/>
                  </a:cubicBezTo>
                  <a:lnTo>
                    <a:pt x="1825288" y="2304193"/>
                  </a:lnTo>
                  <a:lnTo>
                    <a:pt x="1814204" y="2290548"/>
                  </a:lnTo>
                  <a:cubicBezTo>
                    <a:pt x="1784350" y="2244528"/>
                    <a:pt x="1774570" y="2177520"/>
                    <a:pt x="1792828" y="2109383"/>
                  </a:cubicBezTo>
                  <a:cubicBezTo>
                    <a:pt x="1806521" y="2058280"/>
                    <a:pt x="1833554" y="2015613"/>
                    <a:pt x="1866829" y="1986956"/>
                  </a:cubicBezTo>
                  <a:lnTo>
                    <a:pt x="1879518" y="1978359"/>
                  </a:lnTo>
                  <a:lnTo>
                    <a:pt x="1870375" y="1978207"/>
                  </a:lnTo>
                  <a:cubicBezTo>
                    <a:pt x="1850021" y="1975844"/>
                    <a:pt x="1829871" y="1971466"/>
                    <a:pt x="1810237" y="1965088"/>
                  </a:cubicBezTo>
                  <a:lnTo>
                    <a:pt x="1750045" y="1936101"/>
                  </a:lnTo>
                  <a:lnTo>
                    <a:pt x="1749147" y="1937640"/>
                  </a:lnTo>
                  <a:lnTo>
                    <a:pt x="1742500" y="1932468"/>
                  </a:lnTo>
                  <a:lnTo>
                    <a:pt x="1735176" y="1928942"/>
                  </a:lnTo>
                  <a:lnTo>
                    <a:pt x="1736124" y="1927507"/>
                  </a:lnTo>
                  <a:lnTo>
                    <a:pt x="1655361" y="1864680"/>
                  </a:lnTo>
                  <a:cubicBezTo>
                    <a:pt x="1614088" y="1822653"/>
                    <a:pt x="1581622" y="1772983"/>
                    <a:pt x="1559676" y="1718695"/>
                  </a:cubicBezTo>
                  <a:lnTo>
                    <a:pt x="1551680" y="1691464"/>
                  </a:lnTo>
                  <a:lnTo>
                    <a:pt x="1548839" y="1699861"/>
                  </a:lnTo>
                  <a:cubicBezTo>
                    <a:pt x="1525820" y="1749653"/>
                    <a:pt x="1474347" y="1793651"/>
                    <a:pt x="1406967" y="1814530"/>
                  </a:cubicBezTo>
                  <a:cubicBezTo>
                    <a:pt x="1339587" y="1835409"/>
                    <a:pt x="1272251" y="1828228"/>
                    <a:pt x="1225111" y="1800177"/>
                  </a:cubicBezTo>
                  <a:lnTo>
                    <a:pt x="1211047" y="1789629"/>
                  </a:lnTo>
                  <a:lnTo>
                    <a:pt x="1216682" y="1772975"/>
                  </a:lnTo>
                  <a:cubicBezTo>
                    <a:pt x="1239700" y="1723185"/>
                    <a:pt x="1291177" y="1679187"/>
                    <a:pt x="1358558" y="1658308"/>
                  </a:cubicBezTo>
                  <a:cubicBezTo>
                    <a:pt x="1425937" y="1637428"/>
                    <a:pt x="1493271" y="1644609"/>
                    <a:pt x="1540410" y="1672659"/>
                  </a:cubicBezTo>
                  <a:lnTo>
                    <a:pt x="1547783" y="1678190"/>
                  </a:lnTo>
                  <a:lnTo>
                    <a:pt x="1534861" y="1634179"/>
                  </a:lnTo>
                  <a:cubicBezTo>
                    <a:pt x="1529362" y="1605104"/>
                    <a:pt x="1526705" y="1575252"/>
                    <a:pt x="1527107" y="1545003"/>
                  </a:cubicBezTo>
                  <a:cubicBezTo>
                    <a:pt x="1529250" y="1383675"/>
                    <a:pt x="1618030" y="1235976"/>
                    <a:pt x="1759495" y="1158392"/>
                  </a:cubicBezTo>
                  <a:cubicBezTo>
                    <a:pt x="1794861" y="1138997"/>
                    <a:pt x="1832152" y="1124732"/>
                    <a:pt x="1870340" y="1115575"/>
                  </a:cubicBezTo>
                  <a:lnTo>
                    <a:pt x="1962100" y="1105952"/>
                  </a:lnTo>
                  <a:lnTo>
                    <a:pt x="1904225" y="1012071"/>
                  </a:lnTo>
                  <a:cubicBezTo>
                    <a:pt x="1808877" y="833324"/>
                    <a:pt x="1787459" y="655817"/>
                    <a:pt x="1847799" y="517974"/>
                  </a:cubicBezTo>
                  <a:lnTo>
                    <a:pt x="1883586" y="457675"/>
                  </a:lnTo>
                  <a:lnTo>
                    <a:pt x="1881986" y="456591"/>
                  </a:lnTo>
                  <a:lnTo>
                    <a:pt x="1888714" y="449036"/>
                  </a:lnTo>
                  <a:lnTo>
                    <a:pt x="1893876" y="440336"/>
                  </a:lnTo>
                  <a:lnTo>
                    <a:pt x="1895449" y="441470"/>
                  </a:lnTo>
                  <a:lnTo>
                    <a:pt x="1946490" y="384136"/>
                  </a:lnTo>
                  <a:lnTo>
                    <a:pt x="1968652" y="368534"/>
                  </a:lnTo>
                  <a:lnTo>
                    <a:pt x="1909373" y="358232"/>
                  </a:lnTo>
                  <a:cubicBezTo>
                    <a:pt x="1880374" y="346546"/>
                    <a:pt x="1851884" y="328260"/>
                    <a:pt x="1826558" y="303712"/>
                  </a:cubicBezTo>
                  <a:cubicBezTo>
                    <a:pt x="1775904" y="254618"/>
                    <a:pt x="1749889" y="192096"/>
                    <a:pt x="1751877" y="137278"/>
                  </a:cubicBezTo>
                  <a:lnTo>
                    <a:pt x="1754383" y="119877"/>
                  </a:lnTo>
                  <a:close/>
                  <a:moveTo>
                    <a:pt x="4511458" y="4639"/>
                  </a:moveTo>
                  <a:cubicBezTo>
                    <a:pt x="4631500" y="6416"/>
                    <a:pt x="4741327" y="72565"/>
                    <a:pt x="4799030" y="177844"/>
                  </a:cubicBezTo>
                  <a:cubicBezTo>
                    <a:pt x="4842308" y="256803"/>
                    <a:pt x="4851257" y="348636"/>
                    <a:pt x="4826415" y="432711"/>
                  </a:cubicBezTo>
                  <a:lnTo>
                    <a:pt x="4795970" y="500816"/>
                  </a:lnTo>
                  <a:lnTo>
                    <a:pt x="4797223" y="501491"/>
                  </a:lnTo>
                  <a:lnTo>
                    <a:pt x="4793180" y="507059"/>
                  </a:lnTo>
                  <a:lnTo>
                    <a:pt x="4790329" y="513436"/>
                  </a:lnTo>
                  <a:lnTo>
                    <a:pt x="4789101" y="512678"/>
                  </a:lnTo>
                  <a:lnTo>
                    <a:pt x="4760754" y="551715"/>
                  </a:lnTo>
                  <a:cubicBezTo>
                    <a:pt x="4718246" y="596196"/>
                    <a:pt x="4659031" y="622592"/>
                    <a:pt x="4595801" y="623232"/>
                  </a:cubicBezTo>
                  <a:cubicBezTo>
                    <a:pt x="4511496" y="624085"/>
                    <a:pt x="4433398" y="579013"/>
                    <a:pt x="4391957" y="505591"/>
                  </a:cubicBezTo>
                  <a:cubicBezTo>
                    <a:pt x="4350516" y="432168"/>
                    <a:pt x="4352291" y="342016"/>
                    <a:pt x="4396591" y="270283"/>
                  </a:cubicBezTo>
                  <a:lnTo>
                    <a:pt x="4397185" y="270650"/>
                  </a:lnTo>
                  <a:lnTo>
                    <a:pt x="4402039" y="257772"/>
                  </a:lnTo>
                  <a:cubicBezTo>
                    <a:pt x="4433761" y="206407"/>
                    <a:pt x="4499727" y="189625"/>
                    <a:pt x="4549379" y="220288"/>
                  </a:cubicBezTo>
                  <a:cubicBezTo>
                    <a:pt x="4599032" y="250950"/>
                    <a:pt x="4613569" y="317448"/>
                    <a:pt x="4581849" y="368813"/>
                  </a:cubicBezTo>
                  <a:cubicBezTo>
                    <a:pt x="4565988" y="394496"/>
                    <a:pt x="4541566" y="411532"/>
                    <a:pt x="4514904" y="418316"/>
                  </a:cubicBezTo>
                  <a:lnTo>
                    <a:pt x="4480945" y="420212"/>
                  </a:lnTo>
                  <a:lnTo>
                    <a:pt x="4492386" y="448907"/>
                  </a:lnTo>
                  <a:cubicBezTo>
                    <a:pt x="4513173" y="485736"/>
                    <a:pt x="4552347" y="508344"/>
                    <a:pt x="4594635" y="507915"/>
                  </a:cubicBezTo>
                  <a:cubicBezTo>
                    <a:pt x="4636923" y="507487"/>
                    <a:pt x="4675631" y="484092"/>
                    <a:pt x="4695668" y="446851"/>
                  </a:cubicBezTo>
                  <a:lnTo>
                    <a:pt x="4698368" y="448304"/>
                  </a:lnTo>
                  <a:lnTo>
                    <a:pt x="4719468" y="401104"/>
                  </a:lnTo>
                  <a:cubicBezTo>
                    <a:pt x="4736005" y="345136"/>
                    <a:pt x="4730047" y="284006"/>
                    <a:pt x="4701238" y="231444"/>
                  </a:cubicBezTo>
                  <a:cubicBezTo>
                    <a:pt x="4662826" y="161362"/>
                    <a:pt x="4589717" y="117328"/>
                    <a:pt x="4509807" y="116144"/>
                  </a:cubicBezTo>
                  <a:cubicBezTo>
                    <a:pt x="4449875" y="115257"/>
                    <a:pt x="4393052" y="138576"/>
                    <a:pt x="4351314" y="179365"/>
                  </a:cubicBezTo>
                  <a:lnTo>
                    <a:pt x="4316316" y="224102"/>
                  </a:lnTo>
                  <a:lnTo>
                    <a:pt x="4320229" y="226520"/>
                  </a:lnTo>
                  <a:cubicBezTo>
                    <a:pt x="4258372" y="326683"/>
                    <a:pt x="4276237" y="468234"/>
                    <a:pt x="4366449" y="614005"/>
                  </a:cubicBezTo>
                  <a:lnTo>
                    <a:pt x="4402394" y="666270"/>
                  </a:lnTo>
                  <a:lnTo>
                    <a:pt x="4407067" y="672547"/>
                  </a:lnTo>
                  <a:lnTo>
                    <a:pt x="4407686" y="673963"/>
                  </a:lnTo>
                  <a:lnTo>
                    <a:pt x="4409518" y="676628"/>
                  </a:lnTo>
                  <a:lnTo>
                    <a:pt x="4408889" y="676719"/>
                  </a:lnTo>
                  <a:lnTo>
                    <a:pt x="4445081" y="759651"/>
                  </a:lnTo>
                  <a:cubicBezTo>
                    <a:pt x="4453930" y="790337"/>
                    <a:pt x="4458812" y="822437"/>
                    <a:pt x="4459298" y="855235"/>
                  </a:cubicBezTo>
                  <a:cubicBezTo>
                    <a:pt x="4460757" y="953628"/>
                    <a:pt x="4422474" y="1046917"/>
                    <a:pt x="4355512" y="1115441"/>
                  </a:cubicBezTo>
                  <a:lnTo>
                    <a:pt x="4349161" y="1120410"/>
                  </a:lnTo>
                  <a:lnTo>
                    <a:pt x="4356461" y="1121858"/>
                  </a:lnTo>
                  <a:cubicBezTo>
                    <a:pt x="4208763" y="1296973"/>
                    <a:pt x="4162609" y="1478983"/>
                    <a:pt x="4233195" y="1607970"/>
                  </a:cubicBezTo>
                  <a:lnTo>
                    <a:pt x="4228785" y="1610383"/>
                  </a:lnTo>
                  <a:lnTo>
                    <a:pt x="4264415" y="1661217"/>
                  </a:lnTo>
                  <a:cubicBezTo>
                    <a:pt x="4307627" y="1708125"/>
                    <a:pt x="4368303" y="1736834"/>
                    <a:pt x="4433762" y="1739304"/>
                  </a:cubicBezTo>
                  <a:cubicBezTo>
                    <a:pt x="4521041" y="1742597"/>
                    <a:pt x="4603357" y="1698733"/>
                    <a:pt x="4649298" y="1624450"/>
                  </a:cubicBezTo>
                  <a:cubicBezTo>
                    <a:pt x="4683753" y="1568739"/>
                    <a:pt x="4693761" y="1502365"/>
                    <a:pt x="4678925" y="1440335"/>
                  </a:cubicBezTo>
                  <a:lnTo>
                    <a:pt x="4658605" y="1387613"/>
                  </a:lnTo>
                  <a:lnTo>
                    <a:pt x="4655574" y="1389044"/>
                  </a:lnTo>
                  <a:cubicBezTo>
                    <a:pt x="4635842" y="1347251"/>
                    <a:pt x="4594940" y="1319497"/>
                    <a:pt x="4548812" y="1316605"/>
                  </a:cubicBezTo>
                  <a:cubicBezTo>
                    <a:pt x="4502685" y="1313712"/>
                    <a:pt x="4458636" y="1336138"/>
                    <a:pt x="4433837" y="1375139"/>
                  </a:cubicBezTo>
                  <a:lnTo>
                    <a:pt x="4419705" y="1405799"/>
                  </a:lnTo>
                  <a:lnTo>
                    <a:pt x="4456658" y="1409817"/>
                  </a:lnTo>
                  <a:cubicBezTo>
                    <a:pt x="4485367" y="1418749"/>
                    <a:pt x="4511043" y="1438743"/>
                    <a:pt x="4526879" y="1467682"/>
                  </a:cubicBezTo>
                  <a:cubicBezTo>
                    <a:pt x="4558552" y="1525561"/>
                    <a:pt x="4538872" y="1597299"/>
                    <a:pt x="4482924" y="1627916"/>
                  </a:cubicBezTo>
                  <a:cubicBezTo>
                    <a:pt x="4426977" y="1658532"/>
                    <a:pt x="4355945" y="1636434"/>
                    <a:pt x="4324272" y="1578555"/>
                  </a:cubicBezTo>
                  <a:lnTo>
                    <a:pt x="4319713" y="1564222"/>
                  </a:lnTo>
                  <a:lnTo>
                    <a:pt x="4319043" y="1564589"/>
                  </a:lnTo>
                  <a:cubicBezTo>
                    <a:pt x="4274812" y="1483759"/>
                    <a:pt x="4278045" y="1385270"/>
                    <a:pt x="4327483" y="1307515"/>
                  </a:cubicBezTo>
                  <a:cubicBezTo>
                    <a:pt x="4376922" y="1229761"/>
                    <a:pt x="4464741" y="1185053"/>
                    <a:pt x="4556701" y="1190819"/>
                  </a:cubicBezTo>
                  <a:lnTo>
                    <a:pt x="4601450" y="1198211"/>
                  </a:lnTo>
                  <a:lnTo>
                    <a:pt x="4599262" y="1194560"/>
                  </a:lnTo>
                  <a:cubicBezTo>
                    <a:pt x="4576378" y="1145069"/>
                    <a:pt x="4576205" y="1077756"/>
                    <a:pt x="4603780" y="1013286"/>
                  </a:cubicBezTo>
                  <a:cubicBezTo>
                    <a:pt x="4631354" y="948815"/>
                    <a:pt x="4680150" y="902447"/>
                    <a:pt x="4731746" y="884812"/>
                  </a:cubicBezTo>
                  <a:lnTo>
                    <a:pt x="4748789" y="880953"/>
                  </a:lnTo>
                  <a:lnTo>
                    <a:pt x="4757773" y="895944"/>
                  </a:lnTo>
                  <a:cubicBezTo>
                    <a:pt x="4780657" y="945436"/>
                    <a:pt x="4780829" y="1012749"/>
                    <a:pt x="4753254" y="1077218"/>
                  </a:cubicBezTo>
                  <a:cubicBezTo>
                    <a:pt x="4725680" y="1141688"/>
                    <a:pt x="4676885" y="1188056"/>
                    <a:pt x="4625289" y="1205693"/>
                  </a:cubicBezTo>
                  <a:lnTo>
                    <a:pt x="4624645" y="1205839"/>
                  </a:lnTo>
                  <a:lnTo>
                    <a:pt x="4654085" y="1217079"/>
                  </a:lnTo>
                  <a:cubicBezTo>
                    <a:pt x="4683964" y="1232043"/>
                    <a:pt x="4710702" y="1252840"/>
                    <a:pt x="4732622" y="1278332"/>
                  </a:cubicBezTo>
                  <a:lnTo>
                    <a:pt x="4761319" y="1322562"/>
                  </a:lnTo>
                  <a:lnTo>
                    <a:pt x="4762703" y="1321804"/>
                  </a:lnTo>
                  <a:lnTo>
                    <a:pt x="4765449" y="1328927"/>
                  </a:lnTo>
                  <a:lnTo>
                    <a:pt x="4769542" y="1335237"/>
                  </a:lnTo>
                  <a:lnTo>
                    <a:pt x="4768136" y="1335901"/>
                  </a:lnTo>
                  <a:lnTo>
                    <a:pt x="4797456" y="1411974"/>
                  </a:lnTo>
                  <a:cubicBezTo>
                    <a:pt x="4819746" y="1505156"/>
                    <a:pt x="4804710" y="1604866"/>
                    <a:pt x="4752950" y="1688557"/>
                  </a:cubicBezTo>
                  <a:cubicBezTo>
                    <a:pt x="4701189" y="1772248"/>
                    <a:pt x="4618693" y="1830236"/>
                    <a:pt x="4525367" y="1851912"/>
                  </a:cubicBezTo>
                  <a:lnTo>
                    <a:pt x="4463072" y="1857857"/>
                  </a:lnTo>
                  <a:lnTo>
                    <a:pt x="4493298" y="1859926"/>
                  </a:lnTo>
                  <a:cubicBezTo>
                    <a:pt x="4511970" y="1863079"/>
                    <a:pt x="4530251" y="1868053"/>
                    <a:pt x="4547877" y="1874748"/>
                  </a:cubicBezTo>
                  <a:cubicBezTo>
                    <a:pt x="4594881" y="1892599"/>
                    <a:pt x="4637235" y="1922695"/>
                    <a:pt x="4669981" y="1963149"/>
                  </a:cubicBezTo>
                  <a:cubicBezTo>
                    <a:pt x="4735475" y="2044059"/>
                    <a:pt x="4752437" y="2153923"/>
                    <a:pt x="4714395" y="2250817"/>
                  </a:cubicBezTo>
                  <a:cubicBezTo>
                    <a:pt x="4685862" y="2323489"/>
                    <a:pt x="4629693" y="2380455"/>
                    <a:pt x="4559918" y="2410616"/>
                  </a:cubicBezTo>
                  <a:lnTo>
                    <a:pt x="4497665" y="2428174"/>
                  </a:lnTo>
                  <a:lnTo>
                    <a:pt x="4497912" y="2429383"/>
                  </a:lnTo>
                  <a:lnTo>
                    <a:pt x="4491958" y="2429783"/>
                  </a:lnTo>
                  <a:lnTo>
                    <a:pt x="4486128" y="2431428"/>
                  </a:lnTo>
                  <a:lnTo>
                    <a:pt x="4485951" y="2430189"/>
                  </a:lnTo>
                  <a:lnTo>
                    <a:pt x="4444216" y="2433000"/>
                  </a:lnTo>
                  <a:cubicBezTo>
                    <a:pt x="4390990" y="2429405"/>
                    <a:pt x="4340525" y="2404642"/>
                    <a:pt x="4304979" y="2362900"/>
                  </a:cubicBezTo>
                  <a:lnTo>
                    <a:pt x="4298913" y="2353458"/>
                  </a:lnTo>
                  <a:lnTo>
                    <a:pt x="4306437" y="2389244"/>
                  </a:lnTo>
                  <a:cubicBezTo>
                    <a:pt x="4309224" y="2408867"/>
                    <a:pt x="4310724" y="2428805"/>
                    <a:pt x="4310875" y="2448946"/>
                  </a:cubicBezTo>
                  <a:cubicBezTo>
                    <a:pt x="4311770" y="2569798"/>
                    <a:pt x="4263905" y="2684018"/>
                    <a:pt x="4181044" y="2767565"/>
                  </a:cubicBezTo>
                  <a:lnTo>
                    <a:pt x="4101726" y="2828674"/>
                  </a:lnTo>
                  <a:lnTo>
                    <a:pt x="4102777" y="2830268"/>
                  </a:lnTo>
                  <a:lnTo>
                    <a:pt x="4094455" y="2834276"/>
                  </a:lnTo>
                  <a:lnTo>
                    <a:pt x="4087028" y="2839998"/>
                  </a:lnTo>
                  <a:lnTo>
                    <a:pt x="4086059" y="2838318"/>
                  </a:lnTo>
                  <a:lnTo>
                    <a:pt x="4027718" y="2866413"/>
                  </a:lnTo>
                  <a:cubicBezTo>
                    <a:pt x="3949177" y="2891927"/>
                    <a:pt x="3862402" y="2885438"/>
                    <a:pt x="3787273" y="2845955"/>
                  </a:cubicBezTo>
                  <a:cubicBezTo>
                    <a:pt x="3687101" y="2793314"/>
                    <a:pt x="3623491" y="2690352"/>
                    <a:pt x="3621242" y="2577213"/>
                  </a:cubicBezTo>
                  <a:cubicBezTo>
                    <a:pt x="3618993" y="2464072"/>
                    <a:pt x="3678462" y="2358665"/>
                    <a:pt x="3776463" y="2302084"/>
                  </a:cubicBezTo>
                  <a:lnTo>
                    <a:pt x="3776933" y="2302895"/>
                  </a:lnTo>
                  <a:lnTo>
                    <a:pt x="3790865" y="2290766"/>
                  </a:lnTo>
                  <a:cubicBezTo>
                    <a:pt x="3861039" y="2250251"/>
                    <a:pt x="3949674" y="2272399"/>
                    <a:pt x="3988838" y="2340233"/>
                  </a:cubicBezTo>
                  <a:cubicBezTo>
                    <a:pt x="4028001" y="2408067"/>
                    <a:pt x="4002865" y="2495901"/>
                    <a:pt x="3932691" y="2536416"/>
                  </a:cubicBezTo>
                  <a:cubicBezTo>
                    <a:pt x="3897603" y="2556673"/>
                    <a:pt x="3857901" y="2561265"/>
                    <a:pt x="3822075" y="2552314"/>
                  </a:cubicBezTo>
                  <a:lnTo>
                    <a:pt x="3780737" y="2532945"/>
                  </a:lnTo>
                  <a:lnTo>
                    <a:pt x="3775997" y="2574137"/>
                  </a:lnTo>
                  <a:cubicBezTo>
                    <a:pt x="3777126" y="2630888"/>
                    <a:pt x="3809032" y="2682533"/>
                    <a:pt x="3859279" y="2708938"/>
                  </a:cubicBezTo>
                  <a:cubicBezTo>
                    <a:pt x="3909525" y="2735344"/>
                    <a:pt x="3970157" y="2732329"/>
                    <a:pt x="4017535" y="2701069"/>
                  </a:cubicBezTo>
                  <a:lnTo>
                    <a:pt x="4019802" y="2704504"/>
                  </a:lnTo>
                  <a:lnTo>
                    <a:pt x="4074773" y="2662154"/>
                  </a:lnTo>
                  <a:cubicBezTo>
                    <a:pt x="4129932" y="2606538"/>
                    <a:pt x="4161794" y="2530505"/>
                    <a:pt x="4161198" y="2450056"/>
                  </a:cubicBezTo>
                  <a:cubicBezTo>
                    <a:pt x="4160404" y="2342792"/>
                    <a:pt x="4102029" y="2244228"/>
                    <a:pt x="4008347" y="2191978"/>
                  </a:cubicBezTo>
                  <a:cubicBezTo>
                    <a:pt x="3938085" y="2152790"/>
                    <a:pt x="3856096" y="2144187"/>
                    <a:pt x="3780815" y="2165827"/>
                  </a:cubicBezTo>
                  <a:lnTo>
                    <a:pt x="3710985" y="2196425"/>
                  </a:lnTo>
                  <a:lnTo>
                    <a:pt x="3714072" y="2201772"/>
                  </a:lnTo>
                  <a:cubicBezTo>
                    <a:pt x="3577231" y="2280777"/>
                    <a:pt x="3508263" y="2459423"/>
                    <a:pt x="3522106" y="2689097"/>
                  </a:cubicBezTo>
                  <a:lnTo>
                    <a:pt x="3532307" y="2782745"/>
                  </a:lnTo>
                  <a:lnTo>
                    <a:pt x="3562072" y="2805592"/>
                  </a:lnTo>
                  <a:cubicBezTo>
                    <a:pt x="3586548" y="2825781"/>
                    <a:pt x="3610826" y="2847236"/>
                    <a:pt x="3634829" y="2869938"/>
                  </a:cubicBezTo>
                  <a:cubicBezTo>
                    <a:pt x="3665647" y="2899083"/>
                    <a:pt x="3695553" y="2929866"/>
                    <a:pt x="3724413" y="2962086"/>
                  </a:cubicBezTo>
                  <a:lnTo>
                    <a:pt x="3797434" y="3050432"/>
                  </a:lnTo>
                  <a:lnTo>
                    <a:pt x="3816294" y="3019338"/>
                  </a:lnTo>
                  <a:cubicBezTo>
                    <a:pt x="3843242" y="2984664"/>
                    <a:pt x="3884496" y="2955521"/>
                    <a:pt x="3934847" y="2939277"/>
                  </a:cubicBezTo>
                  <a:cubicBezTo>
                    <a:pt x="4001980" y="2917618"/>
                    <a:pt x="4069395" y="2924017"/>
                    <a:pt x="4116857" y="2951520"/>
                  </a:cubicBezTo>
                  <a:lnTo>
                    <a:pt x="4131042" y="2961904"/>
                  </a:lnTo>
                  <a:lnTo>
                    <a:pt x="4125601" y="2978622"/>
                  </a:lnTo>
                  <a:cubicBezTo>
                    <a:pt x="4103161" y="3028677"/>
                    <a:pt x="4052198" y="3073268"/>
                    <a:pt x="3985064" y="3094927"/>
                  </a:cubicBezTo>
                  <a:cubicBezTo>
                    <a:pt x="3934714" y="3111172"/>
                    <a:pt x="3884205" y="3111633"/>
                    <a:pt x="3842075" y="3099246"/>
                  </a:cubicBezTo>
                  <a:lnTo>
                    <a:pt x="3829598" y="3093950"/>
                  </a:lnTo>
                  <a:lnTo>
                    <a:pt x="3883909" y="3171086"/>
                  </a:lnTo>
                  <a:cubicBezTo>
                    <a:pt x="3908036" y="3208269"/>
                    <a:pt x="3930844" y="3246494"/>
                    <a:pt x="3952198" y="3285565"/>
                  </a:cubicBezTo>
                  <a:lnTo>
                    <a:pt x="3978288" y="3339647"/>
                  </a:lnTo>
                  <a:lnTo>
                    <a:pt x="3979775" y="3337792"/>
                  </a:lnTo>
                  <a:lnTo>
                    <a:pt x="4003845" y="3392625"/>
                  </a:lnTo>
                  <a:lnTo>
                    <a:pt x="4025450" y="3437411"/>
                  </a:lnTo>
                  <a:lnTo>
                    <a:pt x="4058529" y="3496224"/>
                  </a:lnTo>
                  <a:cubicBezTo>
                    <a:pt x="4147203" y="3635754"/>
                    <a:pt x="4263619" y="3716695"/>
                    <a:pt x="4389625" y="3722024"/>
                  </a:cubicBezTo>
                  <a:lnTo>
                    <a:pt x="4389615" y="3722221"/>
                  </a:lnTo>
                  <a:lnTo>
                    <a:pt x="4462143" y="3717792"/>
                  </a:lnTo>
                  <a:cubicBezTo>
                    <a:pt x="4537793" y="3702982"/>
                    <a:pt x="4605802" y="3658823"/>
                    <a:pt x="4650029" y="3593182"/>
                  </a:cubicBezTo>
                  <a:cubicBezTo>
                    <a:pt x="4708998" y="3505661"/>
                    <a:pt x="4716692" y="3393297"/>
                    <a:pt x="4670204" y="3298554"/>
                  </a:cubicBezTo>
                  <a:cubicBezTo>
                    <a:pt x="4635339" y="3227496"/>
                    <a:pt x="4573983" y="3174479"/>
                    <a:pt x="4501059" y="3149494"/>
                  </a:cubicBezTo>
                  <a:lnTo>
                    <a:pt x="4426620" y="3134582"/>
                  </a:lnTo>
                  <a:lnTo>
                    <a:pt x="4392049" y="3134901"/>
                  </a:lnTo>
                  <a:cubicBezTo>
                    <a:pt x="4350702" y="3140892"/>
                    <a:pt x="4312778" y="3163248"/>
                    <a:pt x="4287518" y="3197970"/>
                  </a:cubicBezTo>
                  <a:cubicBezTo>
                    <a:pt x="4253840" y="3244265"/>
                    <a:pt x="4248008" y="3305215"/>
                    <a:pt x="4272296" y="3357058"/>
                  </a:cubicBezTo>
                  <a:lnTo>
                    <a:pt x="4294955" y="3392208"/>
                  </a:lnTo>
                  <a:lnTo>
                    <a:pt x="4323712" y="3356251"/>
                  </a:lnTo>
                  <a:cubicBezTo>
                    <a:pt x="4352130" y="3332175"/>
                    <a:pt x="4390095" y="3318623"/>
                    <a:pt x="4430869" y="3321301"/>
                  </a:cubicBezTo>
                  <a:cubicBezTo>
                    <a:pt x="4512420" y="3326657"/>
                    <a:pt x="4574333" y="3394905"/>
                    <a:pt x="4569156" y="3473737"/>
                  </a:cubicBezTo>
                  <a:cubicBezTo>
                    <a:pt x="4563978" y="3552569"/>
                    <a:pt x="4493670" y="3612133"/>
                    <a:pt x="4412121" y="3606776"/>
                  </a:cubicBezTo>
                  <a:lnTo>
                    <a:pt x="4394107" y="3602017"/>
                  </a:lnTo>
                  <a:lnTo>
                    <a:pt x="4394045" y="3602961"/>
                  </a:lnTo>
                  <a:cubicBezTo>
                    <a:pt x="4280156" y="3595481"/>
                    <a:pt x="4179349" y="3526646"/>
                    <a:pt x="4130926" y="3423292"/>
                  </a:cubicBezTo>
                  <a:cubicBezTo>
                    <a:pt x="4082504" y="3319938"/>
                    <a:pt x="4094131" y="3198426"/>
                    <a:pt x="4161274" y="3106130"/>
                  </a:cubicBezTo>
                  <a:cubicBezTo>
                    <a:pt x="4211631" y="3036907"/>
                    <a:pt x="4287237" y="2992338"/>
                    <a:pt x="4369668" y="2980392"/>
                  </a:cubicBezTo>
                  <a:lnTo>
                    <a:pt x="4429834" y="2979836"/>
                  </a:lnTo>
                  <a:lnTo>
                    <a:pt x="4434981" y="2979670"/>
                  </a:lnTo>
                  <a:lnTo>
                    <a:pt x="4435102" y="2977839"/>
                  </a:lnTo>
                  <a:lnTo>
                    <a:pt x="4446169" y="2979309"/>
                  </a:lnTo>
                  <a:lnTo>
                    <a:pt x="4555338" y="2975780"/>
                  </a:lnTo>
                  <a:cubicBezTo>
                    <a:pt x="4672886" y="2959522"/>
                    <a:pt x="4759482" y="2907695"/>
                    <a:pt x="4796000" y="2828189"/>
                  </a:cubicBezTo>
                  <a:lnTo>
                    <a:pt x="4799625" y="2829853"/>
                  </a:lnTo>
                  <a:lnTo>
                    <a:pt x="4815114" y="2783102"/>
                  </a:lnTo>
                  <a:cubicBezTo>
                    <a:pt x="4824516" y="2733382"/>
                    <a:pt x="4814062" y="2681163"/>
                    <a:pt x="4784639" y="2638323"/>
                  </a:cubicBezTo>
                  <a:cubicBezTo>
                    <a:pt x="4745409" y="2581203"/>
                    <a:pt x="4678510" y="2549571"/>
                    <a:pt x="4609469" y="2555498"/>
                  </a:cubicBezTo>
                  <a:cubicBezTo>
                    <a:pt x="4557689" y="2559942"/>
                    <a:pt x="4510696" y="2584999"/>
                    <a:pt x="4478235" y="2623814"/>
                  </a:cubicBezTo>
                  <a:lnTo>
                    <a:pt x="4454293" y="2661714"/>
                  </a:lnTo>
                  <a:lnTo>
                    <a:pt x="4456640" y="2662966"/>
                  </a:lnTo>
                  <a:cubicBezTo>
                    <a:pt x="4439377" y="2695316"/>
                    <a:pt x="4441076" y="2734495"/>
                    <a:pt x="4461076" y="2765229"/>
                  </a:cubicBezTo>
                  <a:cubicBezTo>
                    <a:pt x="4481075" y="2795963"/>
                    <a:pt x="4516208" y="2813386"/>
                    <a:pt x="4552778" y="2810706"/>
                  </a:cubicBezTo>
                  <a:lnTo>
                    <a:pt x="4578988" y="2805185"/>
                  </a:lnTo>
                  <a:lnTo>
                    <a:pt x="4564050" y="2779758"/>
                  </a:lnTo>
                  <a:cubicBezTo>
                    <a:pt x="4556142" y="2757253"/>
                    <a:pt x="4556713" y="2731440"/>
                    <a:pt x="4567636" y="2707657"/>
                  </a:cubicBezTo>
                  <a:cubicBezTo>
                    <a:pt x="4589483" y="2660090"/>
                    <a:pt x="4644470" y="2638650"/>
                    <a:pt x="4690452" y="2659769"/>
                  </a:cubicBezTo>
                  <a:cubicBezTo>
                    <a:pt x="4736433" y="2680888"/>
                    <a:pt x="4755998" y="2736569"/>
                    <a:pt x="4734149" y="2784137"/>
                  </a:cubicBezTo>
                  <a:lnTo>
                    <a:pt x="4727184" y="2793826"/>
                  </a:lnTo>
                  <a:lnTo>
                    <a:pt x="4727735" y="2794079"/>
                  </a:lnTo>
                  <a:cubicBezTo>
                    <a:pt x="4697224" y="2860509"/>
                    <a:pt x="4632995" y="2905086"/>
                    <a:pt x="4560088" y="2910429"/>
                  </a:cubicBezTo>
                  <a:cubicBezTo>
                    <a:pt x="4487181" y="2915772"/>
                    <a:pt x="4417139" y="2881038"/>
                    <a:pt x="4377268" y="2819766"/>
                  </a:cubicBezTo>
                  <a:cubicBezTo>
                    <a:pt x="4347364" y="2773813"/>
                    <a:pt x="4337981" y="2718388"/>
                    <a:pt x="4349678" y="2666339"/>
                  </a:cubicBezTo>
                  <a:lnTo>
                    <a:pt x="4364247" y="2627128"/>
                  </a:lnTo>
                  <a:lnTo>
                    <a:pt x="4363110" y="2626606"/>
                  </a:lnTo>
                  <a:lnTo>
                    <a:pt x="4366345" y="2621485"/>
                  </a:lnTo>
                  <a:lnTo>
                    <a:pt x="4368423" y="2615892"/>
                  </a:lnTo>
                  <a:lnTo>
                    <a:pt x="4369511" y="2616473"/>
                  </a:lnTo>
                  <a:lnTo>
                    <a:pt x="4404056" y="2561787"/>
                  </a:lnTo>
                  <a:cubicBezTo>
                    <a:pt x="4452821" y="2503477"/>
                    <a:pt x="4523415" y="2465836"/>
                    <a:pt x="4601201" y="2459159"/>
                  </a:cubicBezTo>
                  <a:cubicBezTo>
                    <a:pt x="4704914" y="2450256"/>
                    <a:pt x="4805412" y="2497775"/>
                    <a:pt x="4864344" y="2583582"/>
                  </a:cubicBezTo>
                  <a:cubicBezTo>
                    <a:pt x="4893809" y="2626484"/>
                    <a:pt x="4910611" y="2675650"/>
                    <a:pt x="4914355" y="2725790"/>
                  </a:cubicBezTo>
                  <a:cubicBezTo>
                    <a:pt x="4917161" y="2763397"/>
                    <a:pt x="4912623" y="2801551"/>
                    <a:pt x="4900573" y="2838021"/>
                  </a:cubicBezTo>
                  <a:lnTo>
                    <a:pt x="4887492" y="2870210"/>
                  </a:lnTo>
                  <a:lnTo>
                    <a:pt x="4887715" y="2870313"/>
                  </a:lnTo>
                  <a:lnTo>
                    <a:pt x="4886818" y="2871868"/>
                  </a:lnTo>
                  <a:lnTo>
                    <a:pt x="4886011" y="2873850"/>
                  </a:lnTo>
                  <a:lnTo>
                    <a:pt x="4885748" y="2873722"/>
                  </a:lnTo>
                  <a:lnTo>
                    <a:pt x="4861144" y="2916370"/>
                  </a:lnTo>
                  <a:cubicBezTo>
                    <a:pt x="4825257" y="2967160"/>
                    <a:pt x="4772628" y="3007457"/>
                    <a:pt x="4707094" y="3035317"/>
                  </a:cubicBezTo>
                  <a:lnTo>
                    <a:pt x="4650554" y="3052260"/>
                  </a:lnTo>
                  <a:lnTo>
                    <a:pt x="4680574" y="3070314"/>
                  </a:lnTo>
                  <a:cubicBezTo>
                    <a:pt x="4734797" y="3111955"/>
                    <a:pt x="4779751" y="3166035"/>
                    <a:pt x="4810900" y="3229518"/>
                  </a:cubicBezTo>
                  <a:cubicBezTo>
                    <a:pt x="4882097" y="3374619"/>
                    <a:pt x="4870313" y="3546709"/>
                    <a:pt x="4780000" y="3680752"/>
                  </a:cubicBezTo>
                  <a:cubicBezTo>
                    <a:pt x="4720732" y="3768717"/>
                    <a:pt x="4633577" y="3831491"/>
                    <a:pt x="4535097" y="3861008"/>
                  </a:cubicBezTo>
                  <a:lnTo>
                    <a:pt x="4504921" y="3866391"/>
                  </a:lnTo>
                  <a:lnTo>
                    <a:pt x="4520290" y="3900658"/>
                  </a:lnTo>
                  <a:cubicBezTo>
                    <a:pt x="4532453" y="3939127"/>
                    <a:pt x="4532970" y="3985532"/>
                    <a:pt x="4518984" y="4032086"/>
                  </a:cubicBezTo>
                  <a:cubicBezTo>
                    <a:pt x="4500337" y="4094157"/>
                    <a:pt x="4460324" y="4141802"/>
                    <a:pt x="4414762" y="4163346"/>
                  </a:cubicBezTo>
                  <a:lnTo>
                    <a:pt x="4399507" y="4168655"/>
                  </a:lnTo>
                  <a:lnTo>
                    <a:pt x="4389704" y="4155818"/>
                  </a:lnTo>
                  <a:cubicBezTo>
                    <a:pt x="4363557" y="4112732"/>
                    <a:pt x="4356424" y="4050925"/>
                    <a:pt x="4375070" y="3988853"/>
                  </a:cubicBezTo>
                  <a:cubicBezTo>
                    <a:pt x="4389056" y="3942300"/>
                    <a:pt x="4415059" y="3903861"/>
                    <a:pt x="4446408" y="3878463"/>
                  </a:cubicBezTo>
                  <a:lnTo>
                    <a:pt x="4449993" y="3876189"/>
                  </a:lnTo>
                  <a:lnTo>
                    <a:pt x="4433455" y="3879138"/>
                  </a:lnTo>
                  <a:lnTo>
                    <a:pt x="4380512" y="3878887"/>
                  </a:lnTo>
                  <a:lnTo>
                    <a:pt x="4380490" y="3879245"/>
                  </a:lnTo>
                  <a:lnTo>
                    <a:pt x="4377689" y="3878874"/>
                  </a:lnTo>
                  <a:lnTo>
                    <a:pt x="4373401" y="3878853"/>
                  </a:lnTo>
                  <a:lnTo>
                    <a:pt x="4373439" y="3878311"/>
                  </a:lnTo>
                  <a:lnTo>
                    <a:pt x="4305148" y="3869271"/>
                  </a:lnTo>
                  <a:cubicBezTo>
                    <a:pt x="4255604" y="3858390"/>
                    <a:pt x="4207550" y="3839142"/>
                    <a:pt x="4161728" y="3812118"/>
                  </a:cubicBezTo>
                  <a:lnTo>
                    <a:pt x="4114852" y="3779717"/>
                  </a:lnTo>
                  <a:lnTo>
                    <a:pt x="4035414" y="3838239"/>
                  </a:lnTo>
                  <a:cubicBezTo>
                    <a:pt x="3893575" y="3932083"/>
                    <a:pt x="3749176" y="3982031"/>
                    <a:pt x="3620350" y="3985330"/>
                  </a:cubicBezTo>
                  <a:lnTo>
                    <a:pt x="3590871" y="3983905"/>
                  </a:lnTo>
                  <a:lnTo>
                    <a:pt x="3592641" y="4076359"/>
                  </a:lnTo>
                  <a:cubicBezTo>
                    <a:pt x="3618878" y="4408298"/>
                    <a:pt x="3768932" y="4663056"/>
                    <a:pt x="3963464" y="4693449"/>
                  </a:cubicBezTo>
                  <a:lnTo>
                    <a:pt x="4005538" y="4696181"/>
                  </a:lnTo>
                  <a:lnTo>
                    <a:pt x="4053396" y="4692671"/>
                  </a:lnTo>
                  <a:cubicBezTo>
                    <a:pt x="4113905" y="4680052"/>
                    <a:pt x="4167998" y="4643978"/>
                    <a:pt x="4202813" y="4590915"/>
                  </a:cubicBezTo>
                  <a:cubicBezTo>
                    <a:pt x="4249232" y="4520163"/>
                    <a:pt x="4254296" y="4429997"/>
                    <a:pt x="4216094" y="4354492"/>
                  </a:cubicBezTo>
                  <a:cubicBezTo>
                    <a:pt x="4187441" y="4297862"/>
                    <a:pt x="4137727" y="4255957"/>
                    <a:pt x="4079013" y="4236641"/>
                  </a:cubicBezTo>
                  <a:lnTo>
                    <a:pt x="4019186" y="4225417"/>
                  </a:lnTo>
                  <a:lnTo>
                    <a:pt x="3991467" y="4226012"/>
                  </a:lnTo>
                  <a:cubicBezTo>
                    <a:pt x="3958376" y="4231223"/>
                    <a:pt x="3928188" y="4249520"/>
                    <a:pt x="3908278" y="4277608"/>
                  </a:cubicBezTo>
                  <a:cubicBezTo>
                    <a:pt x="3881730" y="4315057"/>
                    <a:pt x="3877653" y="4363983"/>
                    <a:pt x="3897637" y="4405309"/>
                  </a:cubicBezTo>
                  <a:lnTo>
                    <a:pt x="3916150" y="4433270"/>
                  </a:lnTo>
                  <a:lnTo>
                    <a:pt x="3938854" y="4404158"/>
                  </a:lnTo>
                  <a:cubicBezTo>
                    <a:pt x="3961402" y="4384575"/>
                    <a:pt x="3991707" y="4373336"/>
                    <a:pt x="4024425" y="4375083"/>
                  </a:cubicBezTo>
                  <a:cubicBezTo>
                    <a:pt x="4089862" y="4378575"/>
                    <a:pt x="4140173" y="4432686"/>
                    <a:pt x="4136797" y="4495942"/>
                  </a:cubicBezTo>
                  <a:cubicBezTo>
                    <a:pt x="4133419" y="4559198"/>
                    <a:pt x="4077635" y="4607645"/>
                    <a:pt x="4012198" y="4604153"/>
                  </a:cubicBezTo>
                  <a:lnTo>
                    <a:pt x="3997708" y="4600513"/>
                  </a:lnTo>
                  <a:lnTo>
                    <a:pt x="3997668" y="4601271"/>
                  </a:lnTo>
                  <a:cubicBezTo>
                    <a:pt x="3906281" y="4596393"/>
                    <a:pt x="3824781" y="4542193"/>
                    <a:pt x="3784940" y="4459803"/>
                  </a:cubicBezTo>
                  <a:cubicBezTo>
                    <a:pt x="3745101" y="4377412"/>
                    <a:pt x="3753229" y="4279875"/>
                    <a:pt x="3806155" y="4205214"/>
                  </a:cubicBezTo>
                  <a:cubicBezTo>
                    <a:pt x="3845850" y="4149218"/>
                    <a:pt x="3906031" y="4112741"/>
                    <a:pt x="3972004" y="4102352"/>
                  </a:cubicBezTo>
                  <a:lnTo>
                    <a:pt x="4024359" y="4101227"/>
                  </a:lnTo>
                  <a:lnTo>
                    <a:pt x="4024443" y="4099661"/>
                  </a:lnTo>
                  <a:lnTo>
                    <a:pt x="4031923" y="4101065"/>
                  </a:lnTo>
                  <a:lnTo>
                    <a:pt x="4039361" y="4100905"/>
                  </a:lnTo>
                  <a:lnTo>
                    <a:pt x="4039189" y="4102428"/>
                  </a:lnTo>
                  <a:lnTo>
                    <a:pt x="4118277" y="4117267"/>
                  </a:lnTo>
                  <a:cubicBezTo>
                    <a:pt x="4208200" y="4146850"/>
                    <a:pt x="4284338" y="4211029"/>
                    <a:pt x="4328221" y="4297758"/>
                  </a:cubicBezTo>
                  <a:cubicBezTo>
                    <a:pt x="4342848" y="4326668"/>
                    <a:pt x="4353334" y="4356981"/>
                    <a:pt x="4359724" y="4387882"/>
                  </a:cubicBezTo>
                  <a:lnTo>
                    <a:pt x="4360584" y="4399515"/>
                  </a:lnTo>
                  <a:lnTo>
                    <a:pt x="4379487" y="4385054"/>
                  </a:lnTo>
                  <a:cubicBezTo>
                    <a:pt x="4482188" y="4320680"/>
                    <a:pt x="4587432" y="4296177"/>
                    <a:pt x="4680947" y="4315655"/>
                  </a:cubicBezTo>
                  <a:lnTo>
                    <a:pt x="4688875" y="4318084"/>
                  </a:lnTo>
                  <a:lnTo>
                    <a:pt x="4684979" y="4312981"/>
                  </a:lnTo>
                  <a:cubicBezTo>
                    <a:pt x="4658832" y="4269895"/>
                    <a:pt x="4651699" y="4208088"/>
                    <a:pt x="4670346" y="4146016"/>
                  </a:cubicBezTo>
                  <a:cubicBezTo>
                    <a:pt x="4688992" y="4083946"/>
                    <a:pt x="4729005" y="4036301"/>
                    <a:pt x="4774568" y="4014756"/>
                  </a:cubicBezTo>
                  <a:lnTo>
                    <a:pt x="4789822" y="4009447"/>
                  </a:lnTo>
                  <a:lnTo>
                    <a:pt x="4799626" y="4022284"/>
                  </a:lnTo>
                  <a:cubicBezTo>
                    <a:pt x="4825773" y="4065370"/>
                    <a:pt x="4832906" y="4127177"/>
                    <a:pt x="4814259" y="4189249"/>
                  </a:cubicBezTo>
                  <a:cubicBezTo>
                    <a:pt x="4795612" y="4251321"/>
                    <a:pt x="4755600" y="4298964"/>
                    <a:pt x="4710037" y="4320509"/>
                  </a:cubicBezTo>
                  <a:lnTo>
                    <a:pt x="4703839" y="4322666"/>
                  </a:lnTo>
                  <a:lnTo>
                    <a:pt x="4729154" y="4330420"/>
                  </a:lnTo>
                  <a:lnTo>
                    <a:pt x="4729261" y="4330140"/>
                  </a:lnTo>
                  <a:lnTo>
                    <a:pt x="4731250" y="4331063"/>
                  </a:lnTo>
                  <a:lnTo>
                    <a:pt x="4733007" y="4331600"/>
                  </a:lnTo>
                  <a:lnTo>
                    <a:pt x="4732911" y="4331834"/>
                  </a:lnTo>
                  <a:lnTo>
                    <a:pt x="4765184" y="4346810"/>
                  </a:lnTo>
                  <a:cubicBezTo>
                    <a:pt x="4799676" y="4365714"/>
                    <a:pt x="4829716" y="4391123"/>
                    <a:pt x="4853870" y="4421251"/>
                  </a:cubicBezTo>
                  <a:cubicBezTo>
                    <a:pt x="4886075" y="4461421"/>
                    <a:pt x="4907820" y="4509980"/>
                    <a:pt x="4915705" y="4562689"/>
                  </a:cubicBezTo>
                  <a:cubicBezTo>
                    <a:pt x="4931475" y="4668109"/>
                    <a:pt x="4889378" y="4773871"/>
                    <a:pt x="4805478" y="4839618"/>
                  </a:cubicBezTo>
                  <a:cubicBezTo>
                    <a:pt x="4742551" y="4888928"/>
                    <a:pt x="4663393" y="4910025"/>
                    <a:pt x="4586153" y="4900398"/>
                  </a:cubicBezTo>
                  <a:lnTo>
                    <a:pt x="4522095" y="4883556"/>
                  </a:lnTo>
                  <a:lnTo>
                    <a:pt x="4521685" y="4884752"/>
                  </a:lnTo>
                  <a:lnTo>
                    <a:pt x="4516223" y="4882013"/>
                  </a:lnTo>
                  <a:lnTo>
                    <a:pt x="4510225" y="4880436"/>
                  </a:lnTo>
                  <a:lnTo>
                    <a:pt x="4510713" y="4879251"/>
                  </a:lnTo>
                  <a:lnTo>
                    <a:pt x="4472422" y="4860053"/>
                  </a:lnTo>
                  <a:cubicBezTo>
                    <a:pt x="4427318" y="4829234"/>
                    <a:pt x="4395647" y="4781169"/>
                    <a:pt x="4385960" y="4725867"/>
                  </a:cubicBezTo>
                  <a:cubicBezTo>
                    <a:pt x="4373043" y="4652136"/>
                    <a:pt x="4401254" y="4577212"/>
                    <a:pt x="4459594" y="4530310"/>
                  </a:cubicBezTo>
                  <a:cubicBezTo>
                    <a:pt x="4517935" y="4483407"/>
                    <a:pt x="4597170" y="4471949"/>
                    <a:pt x="4666406" y="4500403"/>
                  </a:cubicBezTo>
                  <a:lnTo>
                    <a:pt x="4666171" y="4500978"/>
                  </a:lnTo>
                  <a:lnTo>
                    <a:pt x="4678153" y="4503371"/>
                  </a:lnTo>
                  <a:cubicBezTo>
                    <a:pt x="4727730" y="4523746"/>
                    <a:pt x="4751954" y="4579113"/>
                    <a:pt x="4732258" y="4627038"/>
                  </a:cubicBezTo>
                  <a:cubicBezTo>
                    <a:pt x="4712564" y="4674963"/>
                    <a:pt x="4656406" y="4697296"/>
                    <a:pt x="4606829" y="4676922"/>
                  </a:cubicBezTo>
                  <a:cubicBezTo>
                    <a:pt x="4582041" y="4666734"/>
                    <a:pt x="4563590" y="4647798"/>
                    <a:pt x="4553800" y="4625420"/>
                  </a:cubicBezTo>
                  <a:lnTo>
                    <a:pt x="4547237" y="4595943"/>
                  </a:lnTo>
                  <a:lnTo>
                    <a:pt x="4523749" y="4610109"/>
                  </a:lnTo>
                  <a:cubicBezTo>
                    <a:pt x="4494486" y="4633636"/>
                    <a:pt x="4480335" y="4671216"/>
                    <a:pt x="4486815" y="4708201"/>
                  </a:cubicBezTo>
                  <a:cubicBezTo>
                    <a:pt x="4493293" y="4745186"/>
                    <a:pt x="4519376" y="4775719"/>
                    <a:pt x="4554894" y="4787897"/>
                  </a:cubicBezTo>
                  <a:lnTo>
                    <a:pt x="4554011" y="4790472"/>
                  </a:lnTo>
                  <a:lnTo>
                    <a:pt x="4598406" y="4802144"/>
                  </a:lnTo>
                  <a:cubicBezTo>
                    <a:pt x="4649823" y="4808553"/>
                    <a:pt x="4702517" y="4794510"/>
                    <a:pt x="4744405" y="4761685"/>
                  </a:cubicBezTo>
                  <a:cubicBezTo>
                    <a:pt x="4800257" y="4717918"/>
                    <a:pt x="4828280" y="4647514"/>
                    <a:pt x="4817781" y="4577338"/>
                  </a:cubicBezTo>
                  <a:cubicBezTo>
                    <a:pt x="4809908" y="4524706"/>
                    <a:pt x="4781277" y="4478293"/>
                    <a:pt x="4739520" y="4447615"/>
                  </a:cubicBezTo>
                  <a:lnTo>
                    <a:pt x="4695275" y="4423413"/>
                  </a:lnTo>
                  <a:lnTo>
                    <a:pt x="4693723" y="4427190"/>
                  </a:lnTo>
                  <a:cubicBezTo>
                    <a:pt x="4597045" y="4387459"/>
                    <a:pt x="4475618" y="4423541"/>
                    <a:pt x="4360937" y="4523612"/>
                  </a:cubicBezTo>
                  <a:lnTo>
                    <a:pt x="4358243" y="4526202"/>
                  </a:lnTo>
                  <a:lnTo>
                    <a:pt x="4349279" y="4573821"/>
                  </a:lnTo>
                  <a:cubicBezTo>
                    <a:pt x="4339469" y="4603812"/>
                    <a:pt x="4325654" y="4632760"/>
                    <a:pt x="4307881" y="4659849"/>
                  </a:cubicBezTo>
                  <a:cubicBezTo>
                    <a:pt x="4254561" y="4741118"/>
                    <a:pt x="4171713" y="4796367"/>
                    <a:pt x="4079043" y="4815692"/>
                  </a:cubicBezTo>
                  <a:lnTo>
                    <a:pt x="4005620" y="4821079"/>
                  </a:lnTo>
                  <a:lnTo>
                    <a:pt x="4005563" y="4823110"/>
                  </a:lnTo>
                  <a:lnTo>
                    <a:pt x="3991451" y="4822118"/>
                  </a:lnTo>
                  <a:lnTo>
                    <a:pt x="3983828" y="4822678"/>
                  </a:lnTo>
                  <a:lnTo>
                    <a:pt x="3983892" y="4821587"/>
                  </a:lnTo>
                  <a:lnTo>
                    <a:pt x="3947102" y="4819001"/>
                  </a:lnTo>
                  <a:cubicBezTo>
                    <a:pt x="3822478" y="4800002"/>
                    <a:pt x="3711778" y="4716464"/>
                    <a:pt x="3627707" y="4589600"/>
                  </a:cubicBezTo>
                  <a:lnTo>
                    <a:pt x="3592283" y="4526580"/>
                  </a:lnTo>
                  <a:lnTo>
                    <a:pt x="3565383" y="4570845"/>
                  </a:lnTo>
                  <a:cubicBezTo>
                    <a:pt x="3461384" y="4723205"/>
                    <a:pt x="3327632" y="4813198"/>
                    <a:pt x="3189438" y="4823795"/>
                  </a:cubicBezTo>
                  <a:lnTo>
                    <a:pt x="3141752" y="4822834"/>
                  </a:lnTo>
                  <a:lnTo>
                    <a:pt x="3141684" y="4824272"/>
                  </a:lnTo>
                  <a:lnTo>
                    <a:pt x="3132775" y="4822652"/>
                  </a:lnTo>
                  <a:lnTo>
                    <a:pt x="3120088" y="4822397"/>
                  </a:lnTo>
                  <a:lnTo>
                    <a:pt x="3120247" y="4820375"/>
                  </a:lnTo>
                  <a:lnTo>
                    <a:pt x="3047753" y="4807191"/>
                  </a:lnTo>
                  <a:cubicBezTo>
                    <a:pt x="2957665" y="4778110"/>
                    <a:pt x="2881170" y="4714358"/>
                    <a:pt x="2836804" y="4627873"/>
                  </a:cubicBezTo>
                  <a:cubicBezTo>
                    <a:pt x="2807227" y="4570218"/>
                    <a:pt x="2794186" y="4506857"/>
                    <a:pt x="2797349" y="4444315"/>
                  </a:cubicBezTo>
                  <a:lnTo>
                    <a:pt x="2802541" y="4415864"/>
                  </a:lnTo>
                  <a:lnTo>
                    <a:pt x="2754657" y="4423760"/>
                  </a:lnTo>
                  <a:cubicBezTo>
                    <a:pt x="2728862" y="4423247"/>
                    <a:pt x="2700808" y="4418312"/>
                    <a:pt x="2672563" y="4408525"/>
                  </a:cubicBezTo>
                  <a:cubicBezTo>
                    <a:pt x="2616075" y="4388947"/>
                    <a:pt x="2572195" y="4354594"/>
                    <a:pt x="2551796" y="4318402"/>
                  </a:cubicBezTo>
                  <a:lnTo>
                    <a:pt x="2546688" y="4306454"/>
                  </a:lnTo>
                  <a:lnTo>
                    <a:pt x="2558094" y="4300230"/>
                  </a:lnTo>
                  <a:cubicBezTo>
                    <a:pt x="2596513" y="4284422"/>
                    <a:pt x="2652241" y="4284587"/>
                    <a:pt x="2708730" y="4304163"/>
                  </a:cubicBezTo>
                  <a:cubicBezTo>
                    <a:pt x="2751096" y="4318845"/>
                    <a:pt x="2786370" y="4341840"/>
                    <a:pt x="2809965" y="4367688"/>
                  </a:cubicBezTo>
                  <a:lnTo>
                    <a:pt x="2811061" y="4369180"/>
                  </a:lnTo>
                  <a:lnTo>
                    <a:pt x="2814207" y="4351934"/>
                  </a:lnTo>
                  <a:cubicBezTo>
                    <a:pt x="2823850" y="4321888"/>
                    <a:pt x="2837503" y="4292864"/>
                    <a:pt x="2855126" y="4265676"/>
                  </a:cubicBezTo>
                  <a:cubicBezTo>
                    <a:pt x="2907992" y="4184110"/>
                    <a:pt x="2990529" y="4128401"/>
                    <a:pt x="3083092" y="4108559"/>
                  </a:cubicBezTo>
                  <a:lnTo>
                    <a:pt x="3163309" y="4102224"/>
                  </a:lnTo>
                  <a:lnTo>
                    <a:pt x="3163299" y="4100690"/>
                  </a:lnTo>
                  <a:lnTo>
                    <a:pt x="3170683" y="4101642"/>
                  </a:lnTo>
                  <a:lnTo>
                    <a:pt x="3178267" y="4101042"/>
                  </a:lnTo>
                  <a:lnTo>
                    <a:pt x="3178183" y="4102607"/>
                  </a:lnTo>
                  <a:lnTo>
                    <a:pt x="3230121" y="4109300"/>
                  </a:lnTo>
                  <a:cubicBezTo>
                    <a:pt x="3294613" y="4126651"/>
                    <a:pt x="3350568" y="4169328"/>
                    <a:pt x="3384077" y="4229231"/>
                  </a:cubicBezTo>
                  <a:cubicBezTo>
                    <a:pt x="3428754" y="4309102"/>
                    <a:pt x="3426452" y="4406951"/>
                    <a:pt x="3378068" y="4484632"/>
                  </a:cubicBezTo>
                  <a:cubicBezTo>
                    <a:pt x="3329684" y="4562314"/>
                    <a:pt x="3242878" y="4607529"/>
                    <a:pt x="3151490" y="4602651"/>
                  </a:cubicBezTo>
                  <a:lnTo>
                    <a:pt x="3151531" y="4601893"/>
                  </a:lnTo>
                  <a:lnTo>
                    <a:pt x="3136736" y="4603968"/>
                  </a:lnTo>
                  <a:cubicBezTo>
                    <a:pt x="3071299" y="4600476"/>
                    <a:pt x="3020989" y="4546366"/>
                    <a:pt x="3024366" y="4483109"/>
                  </a:cubicBezTo>
                  <a:cubicBezTo>
                    <a:pt x="3027742" y="4419854"/>
                    <a:pt x="3083526" y="4371406"/>
                    <a:pt x="3148964" y="4374899"/>
                  </a:cubicBezTo>
                  <a:cubicBezTo>
                    <a:pt x="3181682" y="4376645"/>
                    <a:pt x="3210618" y="4391046"/>
                    <a:pt x="3230953" y="4412917"/>
                  </a:cubicBezTo>
                  <a:lnTo>
                    <a:pt x="3250430" y="4444282"/>
                  </a:lnTo>
                  <a:lnTo>
                    <a:pt x="3271814" y="4418452"/>
                  </a:lnTo>
                  <a:cubicBezTo>
                    <a:pt x="3296083" y="4379487"/>
                    <a:pt x="3297238" y="4330406"/>
                    <a:pt x="3274827" y="4290343"/>
                  </a:cubicBezTo>
                  <a:cubicBezTo>
                    <a:pt x="3258020" y="4260296"/>
                    <a:pt x="3229953" y="4238888"/>
                    <a:pt x="3197603" y="4230185"/>
                  </a:cubicBezTo>
                  <a:lnTo>
                    <a:pt x="3170100" y="4226641"/>
                  </a:lnTo>
                  <a:lnTo>
                    <a:pt x="3109424" y="4231432"/>
                  </a:lnTo>
                  <a:cubicBezTo>
                    <a:pt x="3048987" y="4244388"/>
                    <a:pt x="2995095" y="4280764"/>
                    <a:pt x="2960577" y="4334021"/>
                  </a:cubicBezTo>
                  <a:cubicBezTo>
                    <a:pt x="2914552" y="4405030"/>
                    <a:pt x="2909990" y="4495223"/>
                    <a:pt x="2948614" y="4570515"/>
                  </a:cubicBezTo>
                  <a:cubicBezTo>
                    <a:pt x="2977582" y="4626984"/>
                    <a:pt x="3027529" y="4668610"/>
                    <a:pt x="3086350" y="4687599"/>
                  </a:cubicBezTo>
                  <a:lnTo>
                    <a:pt x="3135027" y="4696450"/>
                  </a:lnTo>
                  <a:lnTo>
                    <a:pt x="3186909" y="4697395"/>
                  </a:lnTo>
                  <a:cubicBezTo>
                    <a:pt x="3300280" y="4686660"/>
                    <a:pt x="3409873" y="4600085"/>
                    <a:pt x="3492757" y="4455786"/>
                  </a:cubicBezTo>
                  <a:lnTo>
                    <a:pt x="3529094" y="4384360"/>
                  </a:lnTo>
                  <a:lnTo>
                    <a:pt x="3523158" y="4369461"/>
                  </a:lnTo>
                  <a:cubicBezTo>
                    <a:pt x="3496025" y="4287017"/>
                    <a:pt x="3477137" y="4196393"/>
                    <a:pt x="3468082" y="4100240"/>
                  </a:cubicBezTo>
                  <a:lnTo>
                    <a:pt x="3464193" y="3962584"/>
                  </a:lnTo>
                  <a:lnTo>
                    <a:pt x="3409200" y="3940291"/>
                  </a:lnTo>
                  <a:lnTo>
                    <a:pt x="3359250" y="3905871"/>
                  </a:lnTo>
                  <a:lnTo>
                    <a:pt x="3357725" y="3907940"/>
                  </a:lnTo>
                  <a:lnTo>
                    <a:pt x="3346384" y="3897005"/>
                  </a:lnTo>
                  <a:lnTo>
                    <a:pt x="3333740" y="3888292"/>
                  </a:lnTo>
                  <a:lnTo>
                    <a:pt x="3335314" y="3886330"/>
                  </a:lnTo>
                  <a:lnTo>
                    <a:pt x="3287896" y="3840601"/>
                  </a:lnTo>
                  <a:cubicBezTo>
                    <a:pt x="3272941" y="3821770"/>
                    <a:pt x="3259925" y="3801585"/>
                    <a:pt x="3248987" y="3780366"/>
                  </a:cubicBezTo>
                  <a:lnTo>
                    <a:pt x="3242988" y="3765293"/>
                  </a:lnTo>
                  <a:lnTo>
                    <a:pt x="3232761" y="3794848"/>
                  </a:lnTo>
                  <a:cubicBezTo>
                    <a:pt x="3213717" y="3834417"/>
                    <a:pt x="3179521" y="3871593"/>
                    <a:pt x="3133719" y="3898073"/>
                  </a:cubicBezTo>
                  <a:cubicBezTo>
                    <a:pt x="3072649" y="3933379"/>
                    <a:pt x="3005398" y="3941314"/>
                    <a:pt x="2953210" y="3924419"/>
                  </a:cubicBezTo>
                  <a:lnTo>
                    <a:pt x="2937156" y="3917253"/>
                  </a:lnTo>
                  <a:lnTo>
                    <a:pt x="2938956" y="3899765"/>
                  </a:lnTo>
                  <a:cubicBezTo>
                    <a:pt x="2950356" y="3846107"/>
                    <a:pt x="2990791" y="3791787"/>
                    <a:pt x="3051861" y="3756481"/>
                  </a:cubicBezTo>
                  <a:cubicBezTo>
                    <a:pt x="3082396" y="3738827"/>
                    <a:pt x="3114477" y="3728018"/>
                    <a:pt x="3145447" y="3723732"/>
                  </a:cubicBezTo>
                  <a:lnTo>
                    <a:pt x="3228896" y="3729878"/>
                  </a:lnTo>
                  <a:lnTo>
                    <a:pt x="3222549" y="3713929"/>
                  </a:lnTo>
                  <a:cubicBezTo>
                    <a:pt x="3209268" y="3667998"/>
                    <a:pt x="3204862" y="3619216"/>
                    <a:pt x="3210448" y="3570152"/>
                  </a:cubicBezTo>
                  <a:cubicBezTo>
                    <a:pt x="3225347" y="3439313"/>
                    <a:pt x="3309038" y="3326414"/>
                    <a:pt x="3429893" y="3274120"/>
                  </a:cubicBezTo>
                  <a:cubicBezTo>
                    <a:pt x="3520536" y="3234901"/>
                    <a:pt x="3621716" y="3234258"/>
                    <a:pt x="3711178" y="3269596"/>
                  </a:cubicBezTo>
                  <a:lnTo>
                    <a:pt x="3782593" y="3309407"/>
                  </a:lnTo>
                  <a:lnTo>
                    <a:pt x="3783447" y="3308105"/>
                  </a:lnTo>
                  <a:lnTo>
                    <a:pt x="3785382" y="3309787"/>
                  </a:lnTo>
                  <a:lnTo>
                    <a:pt x="3740197" y="3235481"/>
                  </a:lnTo>
                  <a:cubicBezTo>
                    <a:pt x="3688811" y="3158397"/>
                    <a:pt x="3631557" y="3086459"/>
                    <a:pt x="3570082" y="3022141"/>
                  </a:cubicBezTo>
                  <a:cubicBezTo>
                    <a:pt x="3340932" y="2782389"/>
                    <a:pt x="3084035" y="2679565"/>
                    <a:pt x="2897637" y="2745027"/>
                  </a:cubicBezTo>
                  <a:lnTo>
                    <a:pt x="2831115" y="2779004"/>
                  </a:lnTo>
                  <a:lnTo>
                    <a:pt x="2781035" y="2817087"/>
                  </a:lnTo>
                  <a:cubicBezTo>
                    <a:pt x="2726835" y="2870975"/>
                    <a:pt x="2695103" y="2944844"/>
                    <a:pt x="2694811" y="3023320"/>
                  </a:cubicBezTo>
                  <a:cubicBezTo>
                    <a:pt x="2694422" y="3127954"/>
                    <a:pt x="2749986" y="3224816"/>
                    <a:pt x="2840505" y="3277301"/>
                  </a:cubicBezTo>
                  <a:cubicBezTo>
                    <a:pt x="2908394" y="3316665"/>
                    <a:pt x="2988180" y="3326565"/>
                    <a:pt x="3062057" y="3306983"/>
                  </a:cubicBezTo>
                  <a:lnTo>
                    <a:pt x="3131625" y="3278268"/>
                  </a:lnTo>
                  <a:lnTo>
                    <a:pt x="3159954" y="3258952"/>
                  </a:lnTo>
                  <a:cubicBezTo>
                    <a:pt x="3190736" y="3231234"/>
                    <a:pt x="3209680" y="3191911"/>
                    <a:pt x="3211372" y="3149373"/>
                  </a:cubicBezTo>
                  <a:cubicBezTo>
                    <a:pt x="3213627" y="3092655"/>
                    <a:pt x="3184854" y="3039201"/>
                    <a:pt x="3136271" y="3009848"/>
                  </a:cubicBezTo>
                  <a:lnTo>
                    <a:pt x="3097753" y="2998910"/>
                  </a:lnTo>
                  <a:lnTo>
                    <a:pt x="3094333" y="3038842"/>
                  </a:lnTo>
                  <a:cubicBezTo>
                    <a:pt x="3084173" y="3074344"/>
                    <a:pt x="3060345" y="3106431"/>
                    <a:pt x="3025258" y="3126689"/>
                  </a:cubicBezTo>
                  <a:cubicBezTo>
                    <a:pt x="2955084" y="3167204"/>
                    <a:pt x="2866448" y="3145056"/>
                    <a:pt x="2827284" y="3077222"/>
                  </a:cubicBezTo>
                  <a:cubicBezTo>
                    <a:pt x="2788120" y="3009388"/>
                    <a:pt x="2813258" y="2921554"/>
                    <a:pt x="2883432" y="2881039"/>
                  </a:cubicBezTo>
                  <a:lnTo>
                    <a:pt x="2900902" y="2875038"/>
                  </a:lnTo>
                  <a:lnTo>
                    <a:pt x="2900433" y="2874225"/>
                  </a:lnTo>
                  <a:cubicBezTo>
                    <a:pt x="2998434" y="2817644"/>
                    <a:pt x="3119454" y="2818846"/>
                    <a:pt x="3216312" y="2877364"/>
                  </a:cubicBezTo>
                  <a:cubicBezTo>
                    <a:pt x="3313170" y="2935882"/>
                    <a:pt x="3370532" y="3042451"/>
                    <a:pt x="3366036" y="3155523"/>
                  </a:cubicBezTo>
                  <a:cubicBezTo>
                    <a:pt x="3362664" y="3240327"/>
                    <a:pt x="3324897" y="3318722"/>
                    <a:pt x="3263529" y="3373983"/>
                  </a:cubicBezTo>
                  <a:lnTo>
                    <a:pt x="3210029" y="3410460"/>
                  </a:lnTo>
                  <a:lnTo>
                    <a:pt x="3210999" y="3412140"/>
                  </a:lnTo>
                  <a:lnTo>
                    <a:pt x="3202297" y="3415732"/>
                  </a:lnTo>
                  <a:lnTo>
                    <a:pt x="3194697" y="3420914"/>
                  </a:lnTo>
                  <a:lnTo>
                    <a:pt x="3193849" y="3419219"/>
                  </a:lnTo>
                  <a:lnTo>
                    <a:pt x="3101878" y="3457182"/>
                  </a:lnTo>
                  <a:cubicBezTo>
                    <a:pt x="2988731" y="3487172"/>
                    <a:pt x="2866537" y="3472012"/>
                    <a:pt x="2762564" y="3411724"/>
                  </a:cubicBezTo>
                  <a:cubicBezTo>
                    <a:pt x="2623931" y="3331340"/>
                    <a:pt x="2538833" y="3182992"/>
                    <a:pt x="2539429" y="3022743"/>
                  </a:cubicBezTo>
                  <a:cubicBezTo>
                    <a:pt x="2539875" y="2902555"/>
                    <a:pt x="2588473" y="2789421"/>
                    <a:pt x="2671481" y="2706889"/>
                  </a:cubicBezTo>
                  <a:lnTo>
                    <a:pt x="2742251" y="2653071"/>
                  </a:lnTo>
                  <a:lnTo>
                    <a:pt x="2740868" y="2650820"/>
                  </a:lnTo>
                  <a:lnTo>
                    <a:pt x="2754235" y="2643959"/>
                  </a:lnTo>
                  <a:lnTo>
                    <a:pt x="2765448" y="2635431"/>
                  </a:lnTo>
                  <a:lnTo>
                    <a:pt x="2766671" y="2637576"/>
                  </a:lnTo>
                  <a:lnTo>
                    <a:pt x="2834007" y="2603014"/>
                  </a:lnTo>
                  <a:cubicBezTo>
                    <a:pt x="2899354" y="2578667"/>
                    <a:pt x="2970787" y="2569268"/>
                    <a:pt x="3045763" y="2574191"/>
                  </a:cubicBezTo>
                  <a:cubicBezTo>
                    <a:pt x="3139485" y="2580345"/>
                    <a:pt x="3238744" y="2608879"/>
                    <a:pt x="3338577" y="2658575"/>
                  </a:cubicBezTo>
                  <a:lnTo>
                    <a:pt x="3370762" y="2676288"/>
                  </a:lnTo>
                  <a:lnTo>
                    <a:pt x="3368871" y="2619088"/>
                  </a:lnTo>
                  <a:cubicBezTo>
                    <a:pt x="3372687" y="2400127"/>
                    <a:pt x="3443439" y="2221391"/>
                    <a:pt x="3568788" y="2114047"/>
                  </a:cubicBezTo>
                  <a:lnTo>
                    <a:pt x="3630985" y="2069991"/>
                  </a:lnTo>
                  <a:lnTo>
                    <a:pt x="3630749" y="2069603"/>
                  </a:lnTo>
                  <a:lnTo>
                    <a:pt x="3633689" y="2068076"/>
                  </a:lnTo>
                  <a:lnTo>
                    <a:pt x="3635956" y="2066470"/>
                  </a:lnTo>
                  <a:lnTo>
                    <a:pt x="3636147" y="2066799"/>
                  </a:lnTo>
                  <a:lnTo>
                    <a:pt x="3676756" y="2045706"/>
                  </a:lnTo>
                  <a:lnTo>
                    <a:pt x="3674207" y="2043574"/>
                  </a:lnTo>
                  <a:cubicBezTo>
                    <a:pt x="3887839" y="1960860"/>
                    <a:pt x="4015700" y="1823352"/>
                    <a:pt x="4015700" y="1676316"/>
                  </a:cubicBezTo>
                  <a:lnTo>
                    <a:pt x="4020727" y="1676316"/>
                  </a:lnTo>
                  <a:lnTo>
                    <a:pt x="4013874" y="1614618"/>
                  </a:lnTo>
                  <a:cubicBezTo>
                    <a:pt x="3998486" y="1552724"/>
                    <a:pt x="3959039" y="1498412"/>
                    <a:pt x="3902802" y="1464821"/>
                  </a:cubicBezTo>
                  <a:cubicBezTo>
                    <a:pt x="3827818" y="1420035"/>
                    <a:pt x="3734551" y="1418998"/>
                    <a:pt x="3658590" y="1462107"/>
                  </a:cubicBezTo>
                  <a:cubicBezTo>
                    <a:pt x="3601619" y="1494439"/>
                    <a:pt x="3560976" y="1547861"/>
                    <a:pt x="3544215" y="1609398"/>
                  </a:cubicBezTo>
                  <a:lnTo>
                    <a:pt x="3536731" y="1665403"/>
                  </a:lnTo>
                  <a:lnTo>
                    <a:pt x="3540076" y="1665602"/>
                  </a:lnTo>
                  <a:cubicBezTo>
                    <a:pt x="3537323" y="1711737"/>
                    <a:pt x="3559881" y="1755719"/>
                    <a:pt x="3598957" y="1780400"/>
                  </a:cubicBezTo>
                  <a:cubicBezTo>
                    <a:pt x="3638034" y="1805081"/>
                    <a:pt x="3687440" y="1806554"/>
                    <a:pt x="3727917" y="1784246"/>
                  </a:cubicBezTo>
                  <a:lnTo>
                    <a:pt x="3755034" y="1764133"/>
                  </a:lnTo>
                  <a:lnTo>
                    <a:pt x="3724546" y="1742870"/>
                  </a:lnTo>
                  <a:cubicBezTo>
                    <a:pt x="3703649" y="1721252"/>
                    <a:pt x="3690723" y="1691387"/>
                    <a:pt x="3690723" y="1658398"/>
                  </a:cubicBezTo>
                  <a:cubicBezTo>
                    <a:pt x="3690723" y="1592420"/>
                    <a:pt x="3742425" y="1538935"/>
                    <a:pt x="3806203" y="1538936"/>
                  </a:cubicBezTo>
                  <a:cubicBezTo>
                    <a:pt x="3869980" y="1538936"/>
                    <a:pt x="3921683" y="1592421"/>
                    <a:pt x="3921682" y="1658398"/>
                  </a:cubicBezTo>
                  <a:lnTo>
                    <a:pt x="3918802" y="1673160"/>
                  </a:lnTo>
                  <a:lnTo>
                    <a:pt x="3919565" y="1673160"/>
                  </a:lnTo>
                  <a:cubicBezTo>
                    <a:pt x="3919565" y="1765300"/>
                    <a:pt x="3869448" y="1850147"/>
                    <a:pt x="3788752" y="1894621"/>
                  </a:cubicBezTo>
                  <a:cubicBezTo>
                    <a:pt x="3708057" y="1939095"/>
                    <a:pt x="3609556" y="1936158"/>
                    <a:pt x="3531654" y="1886958"/>
                  </a:cubicBezTo>
                  <a:cubicBezTo>
                    <a:pt x="3473227" y="1850054"/>
                    <a:pt x="3433323" y="1791506"/>
                    <a:pt x="3419338" y="1725736"/>
                  </a:cubicBezTo>
                  <a:lnTo>
                    <a:pt x="3415397" y="1673160"/>
                  </a:lnTo>
                  <a:lnTo>
                    <a:pt x="3413819" y="1673160"/>
                  </a:lnTo>
                  <a:lnTo>
                    <a:pt x="3414831" y="1665593"/>
                  </a:lnTo>
                  <a:lnTo>
                    <a:pt x="3414269" y="1658093"/>
                  </a:lnTo>
                  <a:lnTo>
                    <a:pt x="3415821" y="1658186"/>
                  </a:lnTo>
                  <a:lnTo>
                    <a:pt x="3426619" y="1577375"/>
                  </a:lnTo>
                  <a:cubicBezTo>
                    <a:pt x="3451799" y="1484933"/>
                    <a:pt x="3512855" y="1404681"/>
                    <a:pt x="3598437" y="1356111"/>
                  </a:cubicBezTo>
                  <a:cubicBezTo>
                    <a:pt x="3655492" y="1323732"/>
                    <a:pt x="3719047" y="1307933"/>
                    <a:pt x="3782418" y="1308636"/>
                  </a:cubicBezTo>
                  <a:cubicBezTo>
                    <a:pt x="3845788" y="1309341"/>
                    <a:pt x="3908976" y="1326549"/>
                    <a:pt x="3965296" y="1360189"/>
                  </a:cubicBezTo>
                  <a:cubicBezTo>
                    <a:pt x="3993456" y="1377009"/>
                    <a:pt x="4018814" y="1397288"/>
                    <a:pt x="4040966" y="1420294"/>
                  </a:cubicBezTo>
                  <a:lnTo>
                    <a:pt x="4076804" y="1468863"/>
                  </a:lnTo>
                  <a:lnTo>
                    <a:pt x="4078947" y="1426895"/>
                  </a:lnTo>
                  <a:cubicBezTo>
                    <a:pt x="4086387" y="1363104"/>
                    <a:pt x="4106495" y="1296483"/>
                    <a:pt x="4138882" y="1229283"/>
                  </a:cubicBezTo>
                  <a:lnTo>
                    <a:pt x="4142864" y="1221936"/>
                  </a:lnTo>
                  <a:lnTo>
                    <a:pt x="4072388" y="1224496"/>
                  </a:lnTo>
                  <a:cubicBezTo>
                    <a:pt x="4048656" y="1223035"/>
                    <a:pt x="4025032" y="1219255"/>
                    <a:pt x="4001871" y="1213151"/>
                  </a:cubicBezTo>
                  <a:lnTo>
                    <a:pt x="3926488" y="1182098"/>
                  </a:lnTo>
                  <a:lnTo>
                    <a:pt x="3925792" y="1183487"/>
                  </a:lnTo>
                  <a:lnTo>
                    <a:pt x="3919577" y="1179251"/>
                  </a:lnTo>
                  <a:lnTo>
                    <a:pt x="3912520" y="1176343"/>
                  </a:lnTo>
                  <a:lnTo>
                    <a:pt x="3913309" y="1174977"/>
                  </a:lnTo>
                  <a:lnTo>
                    <a:pt x="3869746" y="1145275"/>
                  </a:lnTo>
                  <a:cubicBezTo>
                    <a:pt x="3819780" y="1100280"/>
                    <a:pt x="3789028" y="1036448"/>
                    <a:pt x="3786283" y="967396"/>
                  </a:cubicBezTo>
                  <a:cubicBezTo>
                    <a:pt x="3782622" y="875329"/>
                    <a:pt x="3829327" y="788557"/>
                    <a:pt x="3908192" y="740909"/>
                  </a:cubicBezTo>
                  <a:cubicBezTo>
                    <a:pt x="3987058" y="693262"/>
                    <a:pt x="4085596" y="692284"/>
                    <a:pt x="4165392" y="738354"/>
                  </a:cubicBezTo>
                  <a:lnTo>
                    <a:pt x="4165010" y="739015"/>
                  </a:lnTo>
                  <a:lnTo>
                    <a:pt x="4179235" y="743901"/>
                  </a:lnTo>
                  <a:cubicBezTo>
                    <a:pt x="4236372" y="776890"/>
                    <a:pt x="4256841" y="848408"/>
                    <a:pt x="4224952" y="903641"/>
                  </a:cubicBezTo>
                  <a:cubicBezTo>
                    <a:pt x="4193063" y="958874"/>
                    <a:pt x="4120893" y="976908"/>
                    <a:pt x="4063755" y="943919"/>
                  </a:cubicBezTo>
                  <a:cubicBezTo>
                    <a:pt x="4035186" y="927425"/>
                    <a:pt x="4015784" y="901297"/>
                    <a:pt x="4007512" y="872390"/>
                  </a:cubicBezTo>
                  <a:lnTo>
                    <a:pt x="4004341" y="835355"/>
                  </a:lnTo>
                  <a:lnTo>
                    <a:pt x="3973364" y="848783"/>
                  </a:lnTo>
                  <a:cubicBezTo>
                    <a:pt x="3933807" y="872683"/>
                    <a:pt x="3910379" y="916207"/>
                    <a:pt x="3912215" y="962389"/>
                  </a:cubicBezTo>
                  <a:cubicBezTo>
                    <a:pt x="3914052" y="1008570"/>
                    <a:pt x="3940862" y="1050098"/>
                    <a:pt x="3982192" y="1070781"/>
                  </a:cubicBezTo>
                  <a:lnTo>
                    <a:pt x="3980693" y="1073778"/>
                  </a:lnTo>
                  <a:lnTo>
                    <a:pt x="4032936" y="1095298"/>
                  </a:lnTo>
                  <a:cubicBezTo>
                    <a:pt x="4094610" y="1111551"/>
                    <a:pt x="4161197" y="1103064"/>
                    <a:pt x="4217681" y="1069892"/>
                  </a:cubicBezTo>
                  <a:cubicBezTo>
                    <a:pt x="4292995" y="1025663"/>
                    <a:pt x="4338732" y="944372"/>
                    <a:pt x="4337436" y="857041"/>
                  </a:cubicBezTo>
                  <a:cubicBezTo>
                    <a:pt x="4336465" y="791542"/>
                    <a:pt x="4309152" y="730225"/>
                    <a:pt x="4263244" y="685950"/>
                  </a:cubicBezTo>
                  <a:lnTo>
                    <a:pt x="4213240" y="649166"/>
                  </a:lnTo>
                  <a:lnTo>
                    <a:pt x="4210727" y="653520"/>
                  </a:lnTo>
                  <a:cubicBezTo>
                    <a:pt x="4083389" y="580001"/>
                    <a:pt x="3900371" y="621978"/>
                    <a:pt x="3721921" y="765631"/>
                  </a:cubicBezTo>
                  <a:lnTo>
                    <a:pt x="3720888" y="759716"/>
                  </a:lnTo>
                  <a:lnTo>
                    <a:pt x="3670419" y="784012"/>
                  </a:lnTo>
                  <a:cubicBezTo>
                    <a:pt x="3501860" y="856244"/>
                    <a:pt x="3341405" y="862806"/>
                    <a:pt x="3218076" y="802753"/>
                  </a:cubicBezTo>
                  <a:lnTo>
                    <a:pt x="3165008" y="770579"/>
                  </a:lnTo>
                  <a:lnTo>
                    <a:pt x="3164794" y="770882"/>
                  </a:lnTo>
                  <a:lnTo>
                    <a:pt x="3162700" y="769180"/>
                  </a:lnTo>
                  <a:lnTo>
                    <a:pt x="3160766" y="768008"/>
                  </a:lnTo>
                  <a:lnTo>
                    <a:pt x="3160950" y="767758"/>
                  </a:lnTo>
                  <a:lnTo>
                    <a:pt x="3126960" y="740145"/>
                  </a:lnTo>
                  <a:cubicBezTo>
                    <a:pt x="3091508" y="707174"/>
                    <a:pt x="3063333" y="667784"/>
                    <a:pt x="3043604" y="624540"/>
                  </a:cubicBezTo>
                  <a:cubicBezTo>
                    <a:pt x="3017300" y="566881"/>
                    <a:pt x="3006012" y="502372"/>
                    <a:pt x="3012515" y="437093"/>
                  </a:cubicBezTo>
                  <a:lnTo>
                    <a:pt x="3015501" y="424463"/>
                  </a:lnTo>
                  <a:lnTo>
                    <a:pt x="3007456" y="431695"/>
                  </a:lnTo>
                  <a:cubicBezTo>
                    <a:pt x="2975932" y="295427"/>
                    <a:pt x="2903875" y="206262"/>
                    <a:pt x="2815007" y="193551"/>
                  </a:cubicBezTo>
                  <a:lnTo>
                    <a:pt x="2815442" y="190512"/>
                  </a:lnTo>
                  <a:lnTo>
                    <a:pt x="2777560" y="189321"/>
                  </a:lnTo>
                  <a:cubicBezTo>
                    <a:pt x="2738821" y="193271"/>
                    <a:pt x="2702585" y="212417"/>
                    <a:pt x="2677422" y="243503"/>
                  </a:cubicBezTo>
                  <a:cubicBezTo>
                    <a:pt x="2643871" y="284950"/>
                    <a:pt x="2635182" y="341231"/>
                    <a:pt x="2654669" y="390867"/>
                  </a:cubicBezTo>
                  <a:cubicBezTo>
                    <a:pt x="2669286" y="428094"/>
                    <a:pt x="2698060" y="457277"/>
                    <a:pt x="2733804" y="472727"/>
                  </a:cubicBezTo>
                  <a:lnTo>
                    <a:pt x="2767006" y="482093"/>
                  </a:lnTo>
                  <a:lnTo>
                    <a:pt x="2767416" y="480087"/>
                  </a:lnTo>
                  <a:cubicBezTo>
                    <a:pt x="2795061" y="485740"/>
                    <a:pt x="2823594" y="475908"/>
                    <a:pt x="2841889" y="454424"/>
                  </a:cubicBezTo>
                  <a:cubicBezTo>
                    <a:pt x="2860184" y="432940"/>
                    <a:pt x="2865345" y="403206"/>
                    <a:pt x="2855361" y="376815"/>
                  </a:cubicBezTo>
                  <a:lnTo>
                    <a:pt x="2845550" y="358687"/>
                  </a:lnTo>
                  <a:lnTo>
                    <a:pt x="2830063" y="375275"/>
                  </a:lnTo>
                  <a:cubicBezTo>
                    <a:pt x="2815191" y="386037"/>
                    <a:pt x="2796023" y="391267"/>
                    <a:pt x="2776084" y="388415"/>
                  </a:cubicBezTo>
                  <a:cubicBezTo>
                    <a:pt x="2736209" y="382711"/>
                    <a:pt x="2708352" y="346839"/>
                    <a:pt x="2713866" y="308293"/>
                  </a:cubicBezTo>
                  <a:cubicBezTo>
                    <a:pt x="2719378" y="269747"/>
                    <a:pt x="2756174" y="243121"/>
                    <a:pt x="2796050" y="248825"/>
                  </a:cubicBezTo>
                  <a:lnTo>
                    <a:pt x="2804723" y="251843"/>
                  </a:lnTo>
                  <a:lnTo>
                    <a:pt x="2804789" y="251381"/>
                  </a:lnTo>
                  <a:cubicBezTo>
                    <a:pt x="2860478" y="259346"/>
                    <a:pt x="2907427" y="296971"/>
                    <a:pt x="2927332" y="349588"/>
                  </a:cubicBezTo>
                  <a:cubicBezTo>
                    <a:pt x="2947236" y="402205"/>
                    <a:pt x="2936946" y="461484"/>
                    <a:pt x="2900473" y="504313"/>
                  </a:cubicBezTo>
                  <a:cubicBezTo>
                    <a:pt x="2873118" y="536435"/>
                    <a:pt x="2834283" y="555492"/>
                    <a:pt x="2793323" y="558258"/>
                  </a:cubicBezTo>
                  <a:lnTo>
                    <a:pt x="2761206" y="556095"/>
                  </a:lnTo>
                  <a:lnTo>
                    <a:pt x="2761069" y="557050"/>
                  </a:lnTo>
                  <a:lnTo>
                    <a:pt x="2756583" y="555784"/>
                  </a:lnTo>
                  <a:lnTo>
                    <a:pt x="2752002" y="555475"/>
                  </a:lnTo>
                  <a:lnTo>
                    <a:pt x="2752192" y="554545"/>
                  </a:lnTo>
                  <a:lnTo>
                    <a:pt x="2704285" y="541033"/>
                  </a:lnTo>
                  <a:cubicBezTo>
                    <a:pt x="2650590" y="517824"/>
                    <a:pt x="2607364" y="473984"/>
                    <a:pt x="2585408" y="418061"/>
                  </a:cubicBezTo>
                  <a:cubicBezTo>
                    <a:pt x="2556132" y="343495"/>
                    <a:pt x="2569185" y="258949"/>
                    <a:pt x="2619585" y="196686"/>
                  </a:cubicBezTo>
                  <a:cubicBezTo>
                    <a:pt x="2644785" y="165554"/>
                    <a:pt x="2677379" y="142394"/>
                    <a:pt x="2713551" y="128654"/>
                  </a:cubicBezTo>
                  <a:cubicBezTo>
                    <a:pt x="2740679" y="118350"/>
                    <a:pt x="2769821" y="113345"/>
                    <a:pt x="2799366" y="114250"/>
                  </a:cubicBezTo>
                  <a:lnTo>
                    <a:pt x="2825976" y="116853"/>
                  </a:lnTo>
                  <a:lnTo>
                    <a:pt x="2826004" y="116666"/>
                  </a:lnTo>
                  <a:lnTo>
                    <a:pt x="2827347" y="116987"/>
                  </a:lnTo>
                  <a:lnTo>
                    <a:pt x="2828987" y="117147"/>
                  </a:lnTo>
                  <a:lnTo>
                    <a:pt x="2828949" y="117370"/>
                  </a:lnTo>
                  <a:lnTo>
                    <a:pt x="2865800" y="126184"/>
                  </a:lnTo>
                  <a:cubicBezTo>
                    <a:pt x="2933790" y="149218"/>
                    <a:pt x="2992612" y="205208"/>
                    <a:pt x="3034586" y="286050"/>
                  </a:cubicBezTo>
                  <a:lnTo>
                    <a:pt x="3047879" y="318780"/>
                  </a:lnTo>
                  <a:lnTo>
                    <a:pt x="3079973" y="259464"/>
                  </a:lnTo>
                  <a:cubicBezTo>
                    <a:pt x="3117136" y="208130"/>
                    <a:pt x="3167669" y="166473"/>
                    <a:pt x="3227652" y="139909"/>
                  </a:cubicBezTo>
                  <a:cubicBezTo>
                    <a:pt x="3272641" y="119986"/>
                    <a:pt x="3320342" y="109705"/>
                    <a:pt x="3367954" y="108756"/>
                  </a:cubicBezTo>
                  <a:cubicBezTo>
                    <a:pt x="3415567" y="107807"/>
                    <a:pt x="3463091" y="116189"/>
                    <a:pt x="3507723" y="133592"/>
                  </a:cubicBezTo>
                  <a:lnTo>
                    <a:pt x="3579079" y="173027"/>
                  </a:lnTo>
                  <a:lnTo>
                    <a:pt x="3579929" y="171725"/>
                  </a:lnTo>
                  <a:lnTo>
                    <a:pt x="3585620" y="176642"/>
                  </a:lnTo>
                  <a:lnTo>
                    <a:pt x="3592302" y="180335"/>
                  </a:lnTo>
                  <a:lnTo>
                    <a:pt x="3591363" y="181602"/>
                  </a:lnTo>
                  <a:lnTo>
                    <a:pt x="3631260" y="216070"/>
                  </a:lnTo>
                  <a:lnTo>
                    <a:pt x="3657117" y="251964"/>
                  </a:lnTo>
                  <a:lnTo>
                    <a:pt x="3675180" y="216821"/>
                  </a:lnTo>
                  <a:cubicBezTo>
                    <a:pt x="3699620" y="180337"/>
                    <a:pt x="3738721" y="148360"/>
                    <a:pt x="3787801" y="128612"/>
                  </a:cubicBezTo>
                  <a:cubicBezTo>
                    <a:pt x="3853244" y="102279"/>
                    <a:pt x="3920942" y="103917"/>
                    <a:pt x="3970223" y="128010"/>
                  </a:cubicBezTo>
                  <a:lnTo>
                    <a:pt x="3985104" y="137370"/>
                  </a:lnTo>
                  <a:lnTo>
                    <a:pt x="3980853" y="154430"/>
                  </a:lnTo>
                  <a:cubicBezTo>
                    <a:pt x="3961993" y="205939"/>
                    <a:pt x="3914295" y="254008"/>
                    <a:pt x="3848852" y="280340"/>
                  </a:cubicBezTo>
                  <a:cubicBezTo>
                    <a:pt x="3799771" y="300089"/>
                    <a:pt x="3749420" y="304106"/>
                    <a:pt x="3706522" y="294716"/>
                  </a:cubicBezTo>
                  <a:lnTo>
                    <a:pt x="3672488" y="283024"/>
                  </a:lnTo>
                  <a:lnTo>
                    <a:pt x="3681211" y="302237"/>
                  </a:lnTo>
                  <a:cubicBezTo>
                    <a:pt x="3691956" y="333880"/>
                    <a:pt x="3696493" y="367839"/>
                    <a:pt x="3693925" y="402295"/>
                  </a:cubicBezTo>
                  <a:cubicBezTo>
                    <a:pt x="3687080" y="494181"/>
                    <a:pt x="3630795" y="575070"/>
                    <a:pt x="3547019" y="613427"/>
                  </a:cubicBezTo>
                  <a:cubicBezTo>
                    <a:pt x="3463241" y="651784"/>
                    <a:pt x="3365232" y="641537"/>
                    <a:pt x="3291201" y="586680"/>
                  </a:cubicBezTo>
                  <a:lnTo>
                    <a:pt x="3291655" y="586066"/>
                  </a:lnTo>
                  <a:lnTo>
                    <a:pt x="3278079" y="579592"/>
                  </a:lnTo>
                  <a:cubicBezTo>
                    <a:pt x="3225070" y="540311"/>
                    <a:pt x="3212879" y="466928"/>
                    <a:pt x="3250849" y="415686"/>
                  </a:cubicBezTo>
                  <a:cubicBezTo>
                    <a:pt x="3288820" y="364443"/>
                    <a:pt x="3362574" y="354745"/>
                    <a:pt x="3415584" y="394026"/>
                  </a:cubicBezTo>
                  <a:cubicBezTo>
                    <a:pt x="3442089" y="413665"/>
                    <a:pt x="3458389" y="441832"/>
                    <a:pt x="3463316" y="471492"/>
                  </a:cubicBezTo>
                  <a:lnTo>
                    <a:pt x="3462250" y="508647"/>
                  </a:lnTo>
                  <a:lnTo>
                    <a:pt x="3494554" y="498835"/>
                  </a:lnTo>
                  <a:cubicBezTo>
                    <a:pt x="3536576" y="479594"/>
                    <a:pt x="3564807" y="439021"/>
                    <a:pt x="3568241" y="392931"/>
                  </a:cubicBezTo>
                  <a:cubicBezTo>
                    <a:pt x="3571675" y="346841"/>
                    <a:pt x="3549768" y="302531"/>
                    <a:pt x="3511060" y="277277"/>
                  </a:cubicBezTo>
                  <a:lnTo>
                    <a:pt x="3512892" y="274470"/>
                  </a:lnTo>
                  <a:lnTo>
                    <a:pt x="3463439" y="247140"/>
                  </a:lnTo>
                  <a:cubicBezTo>
                    <a:pt x="3404018" y="223971"/>
                    <a:pt x="3336897" y="224820"/>
                    <a:pt x="3277003" y="251345"/>
                  </a:cubicBezTo>
                  <a:cubicBezTo>
                    <a:pt x="3197143" y="286711"/>
                    <a:pt x="3142448" y="362265"/>
                    <a:pt x="3133789" y="449175"/>
                  </a:cubicBezTo>
                  <a:cubicBezTo>
                    <a:pt x="3127296" y="514357"/>
                    <a:pt x="3147451" y="578386"/>
                    <a:pt x="3188018" y="627600"/>
                  </a:cubicBezTo>
                  <a:lnTo>
                    <a:pt x="3233509" y="669838"/>
                  </a:lnTo>
                  <a:lnTo>
                    <a:pt x="3236501" y="665799"/>
                  </a:lnTo>
                  <a:cubicBezTo>
                    <a:pt x="3339872" y="742397"/>
                    <a:pt x="3495665" y="735998"/>
                    <a:pt x="3662727" y="651203"/>
                  </a:cubicBezTo>
                  <a:lnTo>
                    <a:pt x="3698389" y="630880"/>
                  </a:lnTo>
                  <a:lnTo>
                    <a:pt x="3697975" y="628504"/>
                  </a:lnTo>
                  <a:cubicBezTo>
                    <a:pt x="3856790" y="518731"/>
                    <a:pt x="4019135" y="474517"/>
                    <a:pt x="4156285" y="500107"/>
                  </a:cubicBezTo>
                  <a:lnTo>
                    <a:pt x="4195024" y="510446"/>
                  </a:lnTo>
                  <a:lnTo>
                    <a:pt x="4193237" y="505509"/>
                  </a:lnTo>
                  <a:cubicBezTo>
                    <a:pt x="4161773" y="402203"/>
                    <a:pt x="4161631" y="303926"/>
                    <a:pt x="4193939" y="220295"/>
                  </a:cubicBezTo>
                  <a:lnTo>
                    <a:pt x="4219175" y="169424"/>
                  </a:lnTo>
                  <a:lnTo>
                    <a:pt x="4218883" y="169254"/>
                  </a:lnTo>
                  <a:lnTo>
                    <a:pt x="4220273" y="167213"/>
                  </a:lnTo>
                  <a:lnTo>
                    <a:pt x="4221192" y="165359"/>
                  </a:lnTo>
                  <a:lnTo>
                    <a:pt x="4221434" y="165507"/>
                  </a:lnTo>
                  <a:lnTo>
                    <a:pt x="4243986" y="132385"/>
                  </a:lnTo>
                  <a:cubicBezTo>
                    <a:pt x="4271311" y="97515"/>
                    <a:pt x="4305049" y="68784"/>
                    <a:pt x="4342954" y="47457"/>
                  </a:cubicBezTo>
                  <a:cubicBezTo>
                    <a:pt x="4393493" y="19023"/>
                    <a:pt x="4451438" y="3750"/>
                    <a:pt x="4511458" y="4639"/>
                  </a:cubicBezTo>
                  <a:close/>
                  <a:moveTo>
                    <a:pt x="660663" y="1998"/>
                  </a:moveTo>
                  <a:cubicBezTo>
                    <a:pt x="754804" y="11937"/>
                    <a:pt x="842773" y="58601"/>
                    <a:pt x="903970" y="134116"/>
                  </a:cubicBezTo>
                  <a:cubicBezTo>
                    <a:pt x="949868" y="190752"/>
                    <a:pt x="976771" y="258758"/>
                    <a:pt x="983228" y="328943"/>
                  </a:cubicBezTo>
                  <a:lnTo>
                    <a:pt x="982983" y="370766"/>
                  </a:lnTo>
                  <a:lnTo>
                    <a:pt x="998600" y="415354"/>
                  </a:lnTo>
                  <a:cubicBezTo>
                    <a:pt x="1043241" y="509688"/>
                    <a:pt x="1109560" y="568673"/>
                    <a:pt x="1185896" y="578343"/>
                  </a:cubicBezTo>
                  <a:lnTo>
                    <a:pt x="1185455" y="581823"/>
                  </a:lnTo>
                  <a:lnTo>
                    <a:pt x="1228764" y="582488"/>
                  </a:lnTo>
                  <a:cubicBezTo>
                    <a:pt x="1272957" y="577263"/>
                    <a:pt x="1314011" y="554720"/>
                    <a:pt x="1342194" y="518737"/>
                  </a:cubicBezTo>
                  <a:cubicBezTo>
                    <a:pt x="1379770" y="470759"/>
                    <a:pt x="1388666" y="406290"/>
                    <a:pt x="1365486" y="349929"/>
                  </a:cubicBezTo>
                  <a:cubicBezTo>
                    <a:pt x="1348101" y="307658"/>
                    <a:pt x="1314685" y="274841"/>
                    <a:pt x="1273558" y="257843"/>
                  </a:cubicBezTo>
                  <a:lnTo>
                    <a:pt x="1235447" y="247752"/>
                  </a:lnTo>
                  <a:lnTo>
                    <a:pt x="1235016" y="250050"/>
                  </a:lnTo>
                  <a:cubicBezTo>
                    <a:pt x="1203322" y="244099"/>
                    <a:pt x="1170899" y="255856"/>
                    <a:pt x="1150389" y="280742"/>
                  </a:cubicBezTo>
                  <a:cubicBezTo>
                    <a:pt x="1129878" y="305626"/>
                    <a:pt x="1124526" y="339697"/>
                    <a:pt x="1136419" y="369672"/>
                  </a:cubicBezTo>
                  <a:lnTo>
                    <a:pt x="1147964" y="390206"/>
                  </a:lnTo>
                  <a:lnTo>
                    <a:pt x="1165356" y="370966"/>
                  </a:lnTo>
                  <a:cubicBezTo>
                    <a:pt x="1182152" y="358396"/>
                    <a:pt x="1203959" y="352068"/>
                    <a:pt x="1226794" y="354961"/>
                  </a:cubicBezTo>
                  <a:cubicBezTo>
                    <a:pt x="1272464" y="360745"/>
                    <a:pt x="1304953" y="401224"/>
                    <a:pt x="1299361" y="445372"/>
                  </a:cubicBezTo>
                  <a:cubicBezTo>
                    <a:pt x="1293769" y="489519"/>
                    <a:pt x="1252213" y="520619"/>
                    <a:pt x="1206543" y="514834"/>
                  </a:cubicBezTo>
                  <a:lnTo>
                    <a:pt x="1196577" y="511545"/>
                  </a:lnTo>
                  <a:lnTo>
                    <a:pt x="1196510" y="512073"/>
                  </a:lnTo>
                  <a:cubicBezTo>
                    <a:pt x="1132729" y="503995"/>
                    <a:pt x="1078391" y="461863"/>
                    <a:pt x="1054680" y="402104"/>
                  </a:cubicBezTo>
                  <a:cubicBezTo>
                    <a:pt x="1030969" y="342347"/>
                    <a:pt x="1041640" y="274421"/>
                    <a:pt x="1082530" y="224810"/>
                  </a:cubicBezTo>
                  <a:cubicBezTo>
                    <a:pt x="1113198" y="187602"/>
                    <a:pt x="1157224" y="165115"/>
                    <a:pt x="1203977" y="161201"/>
                  </a:cubicBezTo>
                  <a:lnTo>
                    <a:pt x="1240717" y="163083"/>
                  </a:lnTo>
                  <a:lnTo>
                    <a:pt x="1240855" y="161990"/>
                  </a:lnTo>
                  <a:lnTo>
                    <a:pt x="1246004" y="163354"/>
                  </a:lnTo>
                  <a:lnTo>
                    <a:pt x="1251244" y="163623"/>
                  </a:lnTo>
                  <a:lnTo>
                    <a:pt x="1251045" y="164689"/>
                  </a:lnTo>
                  <a:lnTo>
                    <a:pt x="1306036" y="179249"/>
                  </a:lnTo>
                  <a:cubicBezTo>
                    <a:pt x="1367818" y="204784"/>
                    <a:pt x="1418015" y="254084"/>
                    <a:pt x="1444132" y="317584"/>
                  </a:cubicBezTo>
                  <a:cubicBezTo>
                    <a:pt x="1478953" y="402250"/>
                    <a:pt x="1465591" y="499098"/>
                    <a:pt x="1409142" y="571171"/>
                  </a:cubicBezTo>
                  <a:cubicBezTo>
                    <a:pt x="1380918" y="607207"/>
                    <a:pt x="1344100" y="634271"/>
                    <a:pt x="1303020" y="650635"/>
                  </a:cubicBezTo>
                  <a:cubicBezTo>
                    <a:pt x="1272209" y="662908"/>
                    <a:pt x="1239002" y="669162"/>
                    <a:pt x="1205225" y="668671"/>
                  </a:cubicBezTo>
                  <a:lnTo>
                    <a:pt x="1174770" y="666184"/>
                  </a:lnTo>
                  <a:lnTo>
                    <a:pt x="1174742" y="666399"/>
                  </a:lnTo>
                  <a:lnTo>
                    <a:pt x="1173202" y="666056"/>
                  </a:lnTo>
                  <a:lnTo>
                    <a:pt x="1171325" y="665903"/>
                  </a:lnTo>
                  <a:lnTo>
                    <a:pt x="1171363" y="665648"/>
                  </a:lnTo>
                  <a:lnTo>
                    <a:pt x="1129093" y="656253"/>
                  </a:lnTo>
                  <a:cubicBezTo>
                    <a:pt x="1077018" y="639538"/>
                    <a:pt x="1029328" y="606013"/>
                    <a:pt x="988672" y="558376"/>
                  </a:cubicBezTo>
                  <a:lnTo>
                    <a:pt x="952656" y="505247"/>
                  </a:lnTo>
                  <a:lnTo>
                    <a:pt x="936604" y="539096"/>
                  </a:lnTo>
                  <a:cubicBezTo>
                    <a:pt x="900144" y="595050"/>
                    <a:pt x="842244" y="635050"/>
                    <a:pt x="774911" y="648372"/>
                  </a:cubicBezTo>
                  <a:cubicBezTo>
                    <a:pt x="685134" y="666136"/>
                    <a:pt x="592802" y="633662"/>
                    <a:pt x="533911" y="563611"/>
                  </a:cubicBezTo>
                  <a:cubicBezTo>
                    <a:pt x="475018" y="493560"/>
                    <a:pt x="458890" y="397021"/>
                    <a:pt x="491813" y="311632"/>
                  </a:cubicBezTo>
                  <a:lnTo>
                    <a:pt x="492522" y="311905"/>
                  </a:lnTo>
                  <a:lnTo>
                    <a:pt x="495127" y="297195"/>
                  </a:lnTo>
                  <a:cubicBezTo>
                    <a:pt x="518701" y="236052"/>
                    <a:pt x="585726" y="204960"/>
                    <a:pt x="644832" y="227749"/>
                  </a:cubicBezTo>
                  <a:cubicBezTo>
                    <a:pt x="703936" y="250537"/>
                    <a:pt x="732739" y="318578"/>
                    <a:pt x="709165" y="379721"/>
                  </a:cubicBezTo>
                  <a:cubicBezTo>
                    <a:pt x="697377" y="410291"/>
                    <a:pt x="674727" y="433350"/>
                    <a:pt x="647636" y="445917"/>
                  </a:cubicBezTo>
                  <a:lnTo>
                    <a:pt x="611784" y="454730"/>
                  </a:lnTo>
                  <a:lnTo>
                    <a:pt x="629728" y="483058"/>
                  </a:lnTo>
                  <a:cubicBezTo>
                    <a:pt x="659267" y="518195"/>
                    <a:pt x="705582" y="534485"/>
                    <a:pt x="750613" y="525574"/>
                  </a:cubicBezTo>
                  <a:cubicBezTo>
                    <a:pt x="784387" y="518891"/>
                    <a:pt x="813431" y="498827"/>
                    <a:pt x="831719" y="470761"/>
                  </a:cubicBezTo>
                  <a:lnTo>
                    <a:pt x="843603" y="445703"/>
                  </a:lnTo>
                  <a:lnTo>
                    <a:pt x="857824" y="386526"/>
                  </a:lnTo>
                  <a:cubicBezTo>
                    <a:pt x="864211" y="325047"/>
                    <a:pt x="846302" y="262542"/>
                    <a:pt x="806344" y="213235"/>
                  </a:cubicBezTo>
                  <a:cubicBezTo>
                    <a:pt x="753066" y="147494"/>
                    <a:pt x="668712" y="115240"/>
                    <a:pt x="585164" y="128664"/>
                  </a:cubicBezTo>
                  <a:cubicBezTo>
                    <a:pt x="522501" y="138733"/>
                    <a:pt x="467459" y="173343"/>
                    <a:pt x="431198" y="223399"/>
                  </a:cubicBezTo>
                  <a:lnTo>
                    <a:pt x="406778" y="268683"/>
                  </a:lnTo>
                  <a:lnTo>
                    <a:pt x="390123" y="318901"/>
                  </a:lnTo>
                  <a:cubicBezTo>
                    <a:pt x="366687" y="429587"/>
                    <a:pt x="415423" y="559583"/>
                    <a:pt x="526281" y="682080"/>
                  </a:cubicBezTo>
                  <a:lnTo>
                    <a:pt x="582331" y="738077"/>
                  </a:lnTo>
                  <a:lnTo>
                    <a:pt x="693689" y="741107"/>
                  </a:lnTo>
                  <a:cubicBezTo>
                    <a:pt x="829922" y="752087"/>
                    <a:pt x="970147" y="786714"/>
                    <a:pt x="1102644" y="841470"/>
                  </a:cubicBezTo>
                  <a:lnTo>
                    <a:pt x="1159798" y="868542"/>
                  </a:lnTo>
                  <a:lnTo>
                    <a:pt x="1177985" y="804044"/>
                  </a:lnTo>
                  <a:cubicBezTo>
                    <a:pt x="1189022" y="777527"/>
                    <a:pt x="1203023" y="753165"/>
                    <a:pt x="1219927" y="731316"/>
                  </a:cubicBezTo>
                  <a:lnTo>
                    <a:pt x="1254015" y="694750"/>
                  </a:lnTo>
                  <a:lnTo>
                    <a:pt x="1253813" y="694532"/>
                  </a:lnTo>
                  <a:lnTo>
                    <a:pt x="1255498" y="693161"/>
                  </a:lnTo>
                  <a:lnTo>
                    <a:pt x="1256740" y="691828"/>
                  </a:lnTo>
                  <a:lnTo>
                    <a:pt x="1256907" y="692013"/>
                  </a:lnTo>
                  <a:lnTo>
                    <a:pt x="1284267" y="669745"/>
                  </a:lnTo>
                  <a:cubicBezTo>
                    <a:pt x="1316090" y="647202"/>
                    <a:pt x="1351781" y="631452"/>
                    <a:pt x="1389124" y="622997"/>
                  </a:cubicBezTo>
                  <a:cubicBezTo>
                    <a:pt x="1438915" y="611724"/>
                    <a:pt x="1491636" y="613419"/>
                    <a:pt x="1542048" y="629268"/>
                  </a:cubicBezTo>
                  <a:cubicBezTo>
                    <a:pt x="1642871" y="660970"/>
                    <a:pt x="1718880" y="744407"/>
                    <a:pt x="1741072" y="847742"/>
                  </a:cubicBezTo>
                  <a:cubicBezTo>
                    <a:pt x="1749395" y="886491"/>
                    <a:pt x="1749667" y="925797"/>
                    <a:pt x="1742596" y="963501"/>
                  </a:cubicBezTo>
                  <a:cubicBezTo>
                    <a:pt x="1735524" y="1001204"/>
                    <a:pt x="1721108" y="1037304"/>
                    <a:pt x="1700052" y="1069643"/>
                  </a:cubicBezTo>
                  <a:lnTo>
                    <a:pt x="1657234" y="1119439"/>
                  </a:lnTo>
                  <a:lnTo>
                    <a:pt x="1658121" y="1120322"/>
                  </a:lnTo>
                  <a:lnTo>
                    <a:pt x="1653309" y="1124003"/>
                  </a:lnTo>
                  <a:lnTo>
                    <a:pt x="1649299" y="1128666"/>
                  </a:lnTo>
                  <a:lnTo>
                    <a:pt x="1648453" y="1127717"/>
                  </a:lnTo>
                  <a:lnTo>
                    <a:pt x="1614719" y="1153518"/>
                  </a:lnTo>
                  <a:cubicBezTo>
                    <a:pt x="1567667" y="1180348"/>
                    <a:pt x="1511071" y="1187718"/>
                    <a:pt x="1457572" y="1172349"/>
                  </a:cubicBezTo>
                  <a:cubicBezTo>
                    <a:pt x="1386235" y="1151859"/>
                    <a:pt x="1331689" y="1094186"/>
                    <a:pt x="1315202" y="1021819"/>
                  </a:cubicBezTo>
                  <a:cubicBezTo>
                    <a:pt x="1298713" y="949451"/>
                    <a:pt x="1322893" y="873844"/>
                    <a:pt x="1378312" y="824473"/>
                  </a:cubicBezTo>
                  <a:lnTo>
                    <a:pt x="1378721" y="824932"/>
                  </a:lnTo>
                  <a:lnTo>
                    <a:pt x="1386057" y="815289"/>
                  </a:lnTo>
                  <a:cubicBezTo>
                    <a:pt x="1425741" y="779936"/>
                    <a:pt x="1485610" y="782377"/>
                    <a:pt x="1519783" y="820737"/>
                  </a:cubicBezTo>
                  <a:cubicBezTo>
                    <a:pt x="1553956" y="859098"/>
                    <a:pt x="1549491" y="918853"/>
                    <a:pt x="1509807" y="954207"/>
                  </a:cubicBezTo>
                  <a:cubicBezTo>
                    <a:pt x="1489965" y="971882"/>
                    <a:pt x="1465079" y="980110"/>
                    <a:pt x="1440879" y="979124"/>
                  </a:cubicBezTo>
                  <a:lnTo>
                    <a:pt x="1411754" y="972180"/>
                  </a:lnTo>
                  <a:lnTo>
                    <a:pt x="1414186" y="999267"/>
                  </a:lnTo>
                  <a:cubicBezTo>
                    <a:pt x="1422458" y="1035566"/>
                    <a:pt x="1449817" y="1064494"/>
                    <a:pt x="1485597" y="1074772"/>
                  </a:cubicBezTo>
                  <a:cubicBezTo>
                    <a:pt x="1521379" y="1085050"/>
                    <a:pt x="1559920" y="1075052"/>
                    <a:pt x="1586194" y="1048675"/>
                  </a:cubicBezTo>
                  <a:lnTo>
                    <a:pt x="1588106" y="1050582"/>
                  </a:lnTo>
                  <a:lnTo>
                    <a:pt x="1617781" y="1016071"/>
                  </a:lnTo>
                  <a:cubicBezTo>
                    <a:pt x="1645813" y="973016"/>
                    <a:pt x="1656167" y="919945"/>
                    <a:pt x="1645088" y="868356"/>
                  </a:cubicBezTo>
                  <a:cubicBezTo>
                    <a:pt x="1630315" y="799568"/>
                    <a:pt x="1579717" y="744025"/>
                    <a:pt x="1512600" y="722923"/>
                  </a:cubicBezTo>
                  <a:cubicBezTo>
                    <a:pt x="1462267" y="707096"/>
                    <a:pt x="1408464" y="712473"/>
                    <a:pt x="1362990" y="736381"/>
                  </a:cubicBezTo>
                  <a:lnTo>
                    <a:pt x="1322209" y="765317"/>
                  </a:lnTo>
                  <a:lnTo>
                    <a:pt x="1324903" y="768341"/>
                  </a:lnTo>
                  <a:cubicBezTo>
                    <a:pt x="1247518" y="837279"/>
                    <a:pt x="1226976" y="961189"/>
                    <a:pt x="1266406" y="1106862"/>
                  </a:cubicBezTo>
                  <a:lnTo>
                    <a:pt x="1276575" y="1138325"/>
                  </a:lnTo>
                  <a:lnTo>
                    <a:pt x="1278517" y="1138387"/>
                  </a:lnTo>
                  <a:cubicBezTo>
                    <a:pt x="1347640" y="1302129"/>
                    <a:pt x="1348477" y="1455439"/>
                    <a:pt x="1283079" y="1563468"/>
                  </a:cubicBezTo>
                  <a:lnTo>
                    <a:pt x="1253376" y="1603678"/>
                  </a:lnTo>
                  <a:lnTo>
                    <a:pt x="1253602" y="1603871"/>
                  </a:lnTo>
                  <a:lnTo>
                    <a:pt x="1252083" y="1605425"/>
                  </a:lnTo>
                  <a:lnTo>
                    <a:pt x="1251001" y="1606892"/>
                  </a:lnTo>
                  <a:lnTo>
                    <a:pt x="1250815" y="1606725"/>
                  </a:lnTo>
                  <a:lnTo>
                    <a:pt x="1226169" y="1631965"/>
                  </a:lnTo>
                  <a:cubicBezTo>
                    <a:pt x="1197119" y="1657985"/>
                    <a:pt x="1163454" y="1677696"/>
                    <a:pt x="1127317" y="1690348"/>
                  </a:cubicBezTo>
                  <a:cubicBezTo>
                    <a:pt x="1079134" y="1707217"/>
                    <a:pt x="1026558" y="1711538"/>
                    <a:pt x="974671" y="1701531"/>
                  </a:cubicBezTo>
                  <a:cubicBezTo>
                    <a:pt x="948726" y="1696527"/>
                    <a:pt x="923954" y="1688135"/>
                    <a:pt x="900862" y="1676795"/>
                  </a:cubicBezTo>
                  <a:lnTo>
                    <a:pt x="870384" y="1656512"/>
                  </a:lnTo>
                  <a:lnTo>
                    <a:pt x="866179" y="1693280"/>
                  </a:lnTo>
                  <a:cubicBezTo>
                    <a:pt x="858037" y="1806051"/>
                    <a:pt x="863970" y="1919500"/>
                    <a:pt x="883890" y="2025531"/>
                  </a:cubicBezTo>
                  <a:cubicBezTo>
                    <a:pt x="933372" y="2288926"/>
                    <a:pt x="1061945" y="2471943"/>
                    <a:pt x="1217005" y="2510068"/>
                  </a:cubicBezTo>
                  <a:lnTo>
                    <a:pt x="1277242" y="2516524"/>
                  </a:lnTo>
                  <a:lnTo>
                    <a:pt x="1328310" y="2512778"/>
                  </a:lnTo>
                  <a:cubicBezTo>
                    <a:pt x="1388818" y="2500160"/>
                    <a:pt x="1442913" y="2464086"/>
                    <a:pt x="1477727" y="2411022"/>
                  </a:cubicBezTo>
                  <a:cubicBezTo>
                    <a:pt x="1524140" y="2340270"/>
                    <a:pt x="1529205" y="2250104"/>
                    <a:pt x="1491001" y="2174599"/>
                  </a:cubicBezTo>
                  <a:cubicBezTo>
                    <a:pt x="1462355" y="2117969"/>
                    <a:pt x="1412641" y="2076064"/>
                    <a:pt x="1353927" y="2056748"/>
                  </a:cubicBezTo>
                  <a:lnTo>
                    <a:pt x="1294099" y="2045523"/>
                  </a:lnTo>
                  <a:lnTo>
                    <a:pt x="1266381" y="2046119"/>
                  </a:lnTo>
                  <a:cubicBezTo>
                    <a:pt x="1233289" y="2051330"/>
                    <a:pt x="1203102" y="2069627"/>
                    <a:pt x="1183192" y="2097715"/>
                  </a:cubicBezTo>
                  <a:cubicBezTo>
                    <a:pt x="1156644" y="2135164"/>
                    <a:pt x="1152568" y="2184090"/>
                    <a:pt x="1172551" y="2225416"/>
                  </a:cubicBezTo>
                  <a:lnTo>
                    <a:pt x="1191064" y="2253377"/>
                  </a:lnTo>
                  <a:lnTo>
                    <a:pt x="1213768" y="2224264"/>
                  </a:lnTo>
                  <a:cubicBezTo>
                    <a:pt x="1236316" y="2204682"/>
                    <a:pt x="1266621" y="2193444"/>
                    <a:pt x="1299339" y="2195190"/>
                  </a:cubicBezTo>
                  <a:cubicBezTo>
                    <a:pt x="1364776" y="2198682"/>
                    <a:pt x="1415087" y="2252793"/>
                    <a:pt x="1411710" y="2316049"/>
                  </a:cubicBezTo>
                  <a:cubicBezTo>
                    <a:pt x="1408333" y="2379305"/>
                    <a:pt x="1352549" y="2427752"/>
                    <a:pt x="1287112" y="2424260"/>
                  </a:cubicBezTo>
                  <a:lnTo>
                    <a:pt x="1272623" y="2420621"/>
                  </a:lnTo>
                  <a:lnTo>
                    <a:pt x="1272582" y="2421377"/>
                  </a:lnTo>
                  <a:cubicBezTo>
                    <a:pt x="1181195" y="2416501"/>
                    <a:pt x="1099696" y="2362301"/>
                    <a:pt x="1059855" y="2279910"/>
                  </a:cubicBezTo>
                  <a:cubicBezTo>
                    <a:pt x="1020016" y="2197520"/>
                    <a:pt x="1028145" y="2099981"/>
                    <a:pt x="1081070" y="2025321"/>
                  </a:cubicBezTo>
                  <a:cubicBezTo>
                    <a:pt x="1120764" y="1969325"/>
                    <a:pt x="1180945" y="1932847"/>
                    <a:pt x="1246917" y="1922460"/>
                  </a:cubicBezTo>
                  <a:lnTo>
                    <a:pt x="1299273" y="1921334"/>
                  </a:lnTo>
                  <a:lnTo>
                    <a:pt x="1299358" y="1919769"/>
                  </a:lnTo>
                  <a:lnTo>
                    <a:pt x="1306836" y="1921172"/>
                  </a:lnTo>
                  <a:lnTo>
                    <a:pt x="1314275" y="1921012"/>
                  </a:lnTo>
                  <a:lnTo>
                    <a:pt x="1314103" y="1922536"/>
                  </a:lnTo>
                  <a:lnTo>
                    <a:pt x="1393191" y="1937374"/>
                  </a:lnTo>
                  <a:cubicBezTo>
                    <a:pt x="1483114" y="1966957"/>
                    <a:pt x="1559246" y="2031136"/>
                    <a:pt x="1603128" y="2117866"/>
                  </a:cubicBezTo>
                  <a:cubicBezTo>
                    <a:pt x="1661638" y="2233504"/>
                    <a:pt x="1653881" y="2371597"/>
                    <a:pt x="1582788" y="2479956"/>
                  </a:cubicBezTo>
                  <a:cubicBezTo>
                    <a:pt x="1529468" y="2561225"/>
                    <a:pt x="1446628" y="2616472"/>
                    <a:pt x="1353957" y="2635799"/>
                  </a:cubicBezTo>
                  <a:lnTo>
                    <a:pt x="1281612" y="2641107"/>
                  </a:lnTo>
                  <a:lnTo>
                    <a:pt x="1281556" y="2643205"/>
                  </a:lnTo>
                  <a:lnTo>
                    <a:pt x="1269805" y="2641973"/>
                  </a:lnTo>
                  <a:lnTo>
                    <a:pt x="1258742" y="2642785"/>
                  </a:lnTo>
                  <a:lnTo>
                    <a:pt x="1258857" y="2640826"/>
                  </a:lnTo>
                  <a:lnTo>
                    <a:pt x="1197407" y="2634387"/>
                  </a:lnTo>
                  <a:cubicBezTo>
                    <a:pt x="1077134" y="2607255"/>
                    <a:pt x="968686" y="2518904"/>
                    <a:pt x="887183" y="2385472"/>
                  </a:cubicBezTo>
                  <a:lnTo>
                    <a:pt x="866803" y="2347287"/>
                  </a:lnTo>
                  <a:lnTo>
                    <a:pt x="839741" y="2391765"/>
                  </a:lnTo>
                  <a:cubicBezTo>
                    <a:pt x="734534" y="2545517"/>
                    <a:pt x="599035" y="2635464"/>
                    <a:pt x="459400" y="2644248"/>
                  </a:cubicBezTo>
                  <a:lnTo>
                    <a:pt x="416674" y="2642751"/>
                  </a:lnTo>
                  <a:lnTo>
                    <a:pt x="416596" y="2644380"/>
                  </a:lnTo>
                  <a:lnTo>
                    <a:pt x="405502" y="2642360"/>
                  </a:lnTo>
                  <a:lnTo>
                    <a:pt x="389359" y="2641794"/>
                  </a:lnTo>
                  <a:lnTo>
                    <a:pt x="389558" y="2639456"/>
                  </a:lnTo>
                  <a:lnTo>
                    <a:pt x="322459" y="2627232"/>
                  </a:lnTo>
                  <a:lnTo>
                    <a:pt x="266334" y="2602792"/>
                  </a:lnTo>
                  <a:lnTo>
                    <a:pt x="268603" y="2634566"/>
                  </a:lnTo>
                  <a:cubicBezTo>
                    <a:pt x="267069" y="2669276"/>
                    <a:pt x="253770" y="2706962"/>
                    <a:pt x="228699" y="2740480"/>
                  </a:cubicBezTo>
                  <a:cubicBezTo>
                    <a:pt x="195271" y="2785172"/>
                    <a:pt x="148826" y="2811880"/>
                    <a:pt x="105606" y="2815838"/>
                  </a:cubicBezTo>
                  <a:lnTo>
                    <a:pt x="91700" y="2815623"/>
                  </a:lnTo>
                  <a:lnTo>
                    <a:pt x="87564" y="2802343"/>
                  </a:lnTo>
                  <a:cubicBezTo>
                    <a:pt x="79152" y="2759766"/>
                    <a:pt x="91652" y="2707668"/>
                    <a:pt x="125080" y="2662975"/>
                  </a:cubicBezTo>
                  <a:cubicBezTo>
                    <a:pt x="150151" y="2629457"/>
                    <a:pt x="182544" y="2606054"/>
                    <a:pt x="215407" y="2594777"/>
                  </a:cubicBezTo>
                  <a:lnTo>
                    <a:pt x="242869" y="2588777"/>
                  </a:lnTo>
                  <a:lnTo>
                    <a:pt x="199646" y="2558829"/>
                  </a:lnTo>
                  <a:cubicBezTo>
                    <a:pt x="163682" y="2528327"/>
                    <a:pt x="133467" y="2490627"/>
                    <a:pt x="111333" y="2447233"/>
                  </a:cubicBezTo>
                  <a:cubicBezTo>
                    <a:pt x="52310" y="2331518"/>
                    <a:pt x="59799" y="2193051"/>
                    <a:pt x="130955" y="2084374"/>
                  </a:cubicBezTo>
                  <a:cubicBezTo>
                    <a:pt x="184322" y="2002867"/>
                    <a:pt x="267369" y="1947485"/>
                    <a:pt x="360260" y="1928190"/>
                  </a:cubicBezTo>
                  <a:lnTo>
                    <a:pt x="438223" y="1922556"/>
                  </a:lnTo>
                  <a:lnTo>
                    <a:pt x="438213" y="1920797"/>
                  </a:lnTo>
                  <a:lnTo>
                    <a:pt x="446960" y="1921925"/>
                  </a:lnTo>
                  <a:lnTo>
                    <a:pt x="455697" y="1921293"/>
                  </a:lnTo>
                  <a:lnTo>
                    <a:pt x="455591" y="1923036"/>
                  </a:lnTo>
                  <a:lnTo>
                    <a:pt x="505034" y="1929407"/>
                  </a:lnTo>
                  <a:cubicBezTo>
                    <a:pt x="569527" y="1946758"/>
                    <a:pt x="625482" y="1989435"/>
                    <a:pt x="658991" y="2049338"/>
                  </a:cubicBezTo>
                  <a:cubicBezTo>
                    <a:pt x="703668" y="2129209"/>
                    <a:pt x="701366" y="2227058"/>
                    <a:pt x="652983" y="2304740"/>
                  </a:cubicBezTo>
                  <a:cubicBezTo>
                    <a:pt x="604598" y="2382421"/>
                    <a:pt x="517791" y="2427635"/>
                    <a:pt x="426403" y="2422758"/>
                  </a:cubicBezTo>
                  <a:lnTo>
                    <a:pt x="426444" y="2422000"/>
                  </a:lnTo>
                  <a:lnTo>
                    <a:pt x="411649" y="2424075"/>
                  </a:lnTo>
                  <a:cubicBezTo>
                    <a:pt x="346211" y="2420583"/>
                    <a:pt x="295901" y="2366472"/>
                    <a:pt x="299278" y="2303216"/>
                  </a:cubicBezTo>
                  <a:cubicBezTo>
                    <a:pt x="302654" y="2239960"/>
                    <a:pt x="358439" y="2191513"/>
                    <a:pt x="423876" y="2195005"/>
                  </a:cubicBezTo>
                  <a:cubicBezTo>
                    <a:pt x="456595" y="2196752"/>
                    <a:pt x="485532" y="2211153"/>
                    <a:pt x="505867" y="2233025"/>
                  </a:cubicBezTo>
                  <a:lnTo>
                    <a:pt x="525344" y="2264389"/>
                  </a:lnTo>
                  <a:lnTo>
                    <a:pt x="546728" y="2238559"/>
                  </a:lnTo>
                  <a:cubicBezTo>
                    <a:pt x="570997" y="2199594"/>
                    <a:pt x="572151" y="2150512"/>
                    <a:pt x="549741" y="2110450"/>
                  </a:cubicBezTo>
                  <a:cubicBezTo>
                    <a:pt x="532933" y="2080402"/>
                    <a:pt x="504866" y="2058996"/>
                    <a:pt x="472517" y="2050292"/>
                  </a:cubicBezTo>
                  <a:lnTo>
                    <a:pt x="446025" y="2046879"/>
                  </a:lnTo>
                  <a:lnTo>
                    <a:pt x="385810" y="2051230"/>
                  </a:lnTo>
                  <a:cubicBezTo>
                    <a:pt x="325158" y="2063828"/>
                    <a:pt x="270932" y="2099989"/>
                    <a:pt x="236087" y="2153208"/>
                  </a:cubicBezTo>
                  <a:cubicBezTo>
                    <a:pt x="189627" y="2224168"/>
                    <a:pt x="184738" y="2314578"/>
                    <a:pt x="223276" y="2390134"/>
                  </a:cubicBezTo>
                  <a:cubicBezTo>
                    <a:pt x="252180" y="2446799"/>
                    <a:pt x="302189" y="2488597"/>
                    <a:pt x="361129" y="2507662"/>
                  </a:cubicBezTo>
                  <a:lnTo>
                    <a:pt x="407084" y="2516033"/>
                  </a:lnTo>
                  <a:lnTo>
                    <a:pt x="457565" y="2517871"/>
                  </a:lnTo>
                  <a:cubicBezTo>
                    <a:pt x="572170" y="2508947"/>
                    <a:pt x="683296" y="2422394"/>
                    <a:pt x="767205" y="2276704"/>
                  </a:cubicBezTo>
                  <a:lnTo>
                    <a:pt x="803536" y="2205386"/>
                  </a:lnTo>
                  <a:lnTo>
                    <a:pt x="803280" y="2204749"/>
                  </a:lnTo>
                  <a:cubicBezTo>
                    <a:pt x="791775" y="2171366"/>
                    <a:pt x="781588" y="2136438"/>
                    <a:pt x="772843" y="2100094"/>
                  </a:cubicBezTo>
                  <a:cubicBezTo>
                    <a:pt x="762146" y="2055642"/>
                    <a:pt x="753829" y="2009935"/>
                    <a:pt x="747903" y="1963434"/>
                  </a:cubicBezTo>
                  <a:lnTo>
                    <a:pt x="739655" y="1853328"/>
                  </a:lnTo>
                  <a:lnTo>
                    <a:pt x="729500" y="1856848"/>
                  </a:lnTo>
                  <a:cubicBezTo>
                    <a:pt x="687213" y="1866612"/>
                    <a:pt x="634743" y="1855778"/>
                    <a:pt x="589009" y="1823791"/>
                  </a:cubicBezTo>
                  <a:cubicBezTo>
                    <a:pt x="543274" y="1791803"/>
                    <a:pt x="515101" y="1746232"/>
                    <a:pt x="509768" y="1703160"/>
                  </a:cubicBezTo>
                  <a:lnTo>
                    <a:pt x="509540" y="1689254"/>
                  </a:lnTo>
                  <a:lnTo>
                    <a:pt x="522682" y="1684697"/>
                  </a:lnTo>
                  <a:cubicBezTo>
                    <a:pt x="564970" y="1674934"/>
                    <a:pt x="617439" y="1685767"/>
                    <a:pt x="663173" y="1717755"/>
                  </a:cubicBezTo>
                  <a:cubicBezTo>
                    <a:pt x="697474" y="1741746"/>
                    <a:pt x="721897" y="1773378"/>
                    <a:pt x="734214" y="1805864"/>
                  </a:cubicBezTo>
                  <a:lnTo>
                    <a:pt x="737401" y="1818503"/>
                  </a:lnTo>
                  <a:lnTo>
                    <a:pt x="741125" y="1678550"/>
                  </a:lnTo>
                  <a:cubicBezTo>
                    <a:pt x="744805" y="1630702"/>
                    <a:pt x="750899" y="1582974"/>
                    <a:pt x="759416" y="1535829"/>
                  </a:cubicBezTo>
                  <a:lnTo>
                    <a:pt x="767783" y="1538991"/>
                  </a:lnTo>
                  <a:lnTo>
                    <a:pt x="752063" y="1507143"/>
                  </a:lnTo>
                  <a:cubicBezTo>
                    <a:pt x="726702" y="1432042"/>
                    <a:pt x="733078" y="1351066"/>
                    <a:pt x="767549" y="1282013"/>
                  </a:cubicBezTo>
                  <a:lnTo>
                    <a:pt x="804419" y="1227667"/>
                  </a:lnTo>
                  <a:lnTo>
                    <a:pt x="803437" y="1226890"/>
                  </a:lnTo>
                  <a:lnTo>
                    <a:pt x="807798" y="1222686"/>
                  </a:lnTo>
                  <a:lnTo>
                    <a:pt x="811250" y="1217597"/>
                  </a:lnTo>
                  <a:lnTo>
                    <a:pt x="812200" y="1218443"/>
                  </a:lnTo>
                  <a:lnTo>
                    <a:pt x="842776" y="1188968"/>
                  </a:lnTo>
                  <a:cubicBezTo>
                    <a:pt x="886468" y="1156955"/>
                    <a:pt x="941856" y="1143189"/>
                    <a:pt x="996762" y="1152364"/>
                  </a:cubicBezTo>
                  <a:cubicBezTo>
                    <a:pt x="1069968" y="1164599"/>
                    <a:pt x="1130725" y="1215685"/>
                    <a:pt x="1155346" y="1285704"/>
                  </a:cubicBezTo>
                  <a:cubicBezTo>
                    <a:pt x="1179968" y="1355724"/>
                    <a:pt x="1164553" y="1433592"/>
                    <a:pt x="1115117" y="1488953"/>
                  </a:cubicBezTo>
                  <a:lnTo>
                    <a:pt x="1114658" y="1488544"/>
                  </a:lnTo>
                  <a:lnTo>
                    <a:pt x="1108468" y="1498958"/>
                  </a:lnTo>
                  <a:cubicBezTo>
                    <a:pt x="1073068" y="1538599"/>
                    <a:pt x="1013308" y="1542993"/>
                    <a:pt x="974988" y="1508773"/>
                  </a:cubicBezTo>
                  <a:cubicBezTo>
                    <a:pt x="936668" y="1474555"/>
                    <a:pt x="934302" y="1414679"/>
                    <a:pt x="969701" y="1375038"/>
                  </a:cubicBezTo>
                  <a:cubicBezTo>
                    <a:pt x="987402" y="1355217"/>
                    <a:pt x="1011191" y="1344209"/>
                    <a:pt x="1035347" y="1342433"/>
                  </a:cubicBezTo>
                  <a:lnTo>
                    <a:pt x="1065073" y="1346015"/>
                  </a:lnTo>
                  <a:lnTo>
                    <a:pt x="1059572" y="1319381"/>
                  </a:lnTo>
                  <a:cubicBezTo>
                    <a:pt x="1047222" y="1284260"/>
                    <a:pt x="1016746" y="1258636"/>
                    <a:pt x="980026" y="1252499"/>
                  </a:cubicBezTo>
                  <a:cubicBezTo>
                    <a:pt x="943305" y="1246361"/>
                    <a:pt x="906154" y="1260683"/>
                    <a:pt x="883055" y="1289880"/>
                  </a:cubicBezTo>
                  <a:lnTo>
                    <a:pt x="880938" y="1288205"/>
                  </a:lnTo>
                  <a:lnTo>
                    <a:pt x="855386" y="1325870"/>
                  </a:lnTo>
                  <a:cubicBezTo>
                    <a:pt x="832438" y="1371837"/>
                    <a:pt x="828194" y="1425741"/>
                    <a:pt x="845076" y="1475733"/>
                  </a:cubicBezTo>
                  <a:cubicBezTo>
                    <a:pt x="867585" y="1542390"/>
                    <a:pt x="924179" y="1591810"/>
                    <a:pt x="993261" y="1605133"/>
                  </a:cubicBezTo>
                  <a:cubicBezTo>
                    <a:pt x="1045074" y="1615125"/>
                    <a:pt x="1097914" y="1603658"/>
                    <a:pt x="1140370" y="1574727"/>
                  </a:cubicBezTo>
                  <a:lnTo>
                    <a:pt x="1177591" y="1541335"/>
                  </a:lnTo>
                  <a:lnTo>
                    <a:pt x="1174570" y="1538637"/>
                  </a:lnTo>
                  <a:cubicBezTo>
                    <a:pt x="1253462" y="1450293"/>
                    <a:pt x="1250420" y="1299070"/>
                    <a:pt x="1166445" y="1134749"/>
                  </a:cubicBezTo>
                  <a:lnTo>
                    <a:pt x="1171279" y="1134905"/>
                  </a:lnTo>
                  <a:lnTo>
                    <a:pt x="1160409" y="1091114"/>
                  </a:lnTo>
                  <a:lnTo>
                    <a:pt x="1149681" y="1001423"/>
                  </a:lnTo>
                  <a:lnTo>
                    <a:pt x="1049821" y="955778"/>
                  </a:lnTo>
                  <a:cubicBezTo>
                    <a:pt x="945575" y="913278"/>
                    <a:pt x="836348" y="883833"/>
                    <a:pt x="729772" y="869837"/>
                  </a:cubicBezTo>
                  <a:cubicBezTo>
                    <a:pt x="466015" y="835202"/>
                    <a:pt x="252824" y="899030"/>
                    <a:pt x="166614" y="1032422"/>
                  </a:cubicBezTo>
                  <a:lnTo>
                    <a:pt x="140030" y="1088753"/>
                  </a:lnTo>
                  <a:lnTo>
                    <a:pt x="127068" y="1141393"/>
                  </a:lnTo>
                  <a:cubicBezTo>
                    <a:pt x="120340" y="1202836"/>
                    <a:pt x="137899" y="1265439"/>
                    <a:pt x="177582" y="1314967"/>
                  </a:cubicBezTo>
                  <a:cubicBezTo>
                    <a:pt x="230493" y="1381004"/>
                    <a:pt x="314664" y="1413728"/>
                    <a:pt x="398287" y="1400769"/>
                  </a:cubicBezTo>
                  <a:cubicBezTo>
                    <a:pt x="461004" y="1391051"/>
                    <a:pt x="516238" y="1356749"/>
                    <a:pt x="552778" y="1306895"/>
                  </a:cubicBezTo>
                  <a:lnTo>
                    <a:pt x="581970" y="1253479"/>
                  </a:lnTo>
                  <a:lnTo>
                    <a:pt x="589982" y="1226939"/>
                  </a:lnTo>
                  <a:cubicBezTo>
                    <a:pt x="595268" y="1193858"/>
                    <a:pt x="587213" y="1159491"/>
                    <a:pt x="566667" y="1131865"/>
                  </a:cubicBezTo>
                  <a:cubicBezTo>
                    <a:pt x="539273" y="1095030"/>
                    <a:pt x="494012" y="1076010"/>
                    <a:pt x="448529" y="1082222"/>
                  </a:cubicBezTo>
                  <a:lnTo>
                    <a:pt x="416211" y="1091171"/>
                  </a:lnTo>
                  <a:lnTo>
                    <a:pt x="436867" y="1121771"/>
                  </a:lnTo>
                  <a:cubicBezTo>
                    <a:pt x="448510" y="1149273"/>
                    <a:pt x="449816" y="1181569"/>
                    <a:pt x="438029" y="1212140"/>
                  </a:cubicBezTo>
                  <a:cubicBezTo>
                    <a:pt x="414455" y="1273283"/>
                    <a:pt x="347430" y="1304376"/>
                    <a:pt x="288325" y="1281587"/>
                  </a:cubicBezTo>
                  <a:cubicBezTo>
                    <a:pt x="229219" y="1258798"/>
                    <a:pt x="200417" y="1190758"/>
                    <a:pt x="223991" y="1129614"/>
                  </a:cubicBezTo>
                  <a:lnTo>
                    <a:pt x="231936" y="1116963"/>
                  </a:lnTo>
                  <a:lnTo>
                    <a:pt x="231228" y="1116689"/>
                  </a:lnTo>
                  <a:cubicBezTo>
                    <a:pt x="264152" y="1031299"/>
                    <a:pt x="340915" y="970576"/>
                    <a:pt x="431590" y="958193"/>
                  </a:cubicBezTo>
                  <a:cubicBezTo>
                    <a:pt x="454260" y="955098"/>
                    <a:pt x="476901" y="955145"/>
                    <a:pt x="498965" y="958106"/>
                  </a:cubicBezTo>
                  <a:cubicBezTo>
                    <a:pt x="565157" y="966989"/>
                    <a:pt x="626154" y="1002087"/>
                    <a:pt x="667113" y="1057163"/>
                  </a:cubicBezTo>
                  <a:cubicBezTo>
                    <a:pt x="708075" y="1112240"/>
                    <a:pt x="724134" y="1180756"/>
                    <a:pt x="713593" y="1246704"/>
                  </a:cubicBezTo>
                  <a:lnTo>
                    <a:pt x="698460" y="1296836"/>
                  </a:lnTo>
                  <a:lnTo>
                    <a:pt x="699921" y="1297401"/>
                  </a:lnTo>
                  <a:lnTo>
                    <a:pt x="696274" y="1304076"/>
                  </a:lnTo>
                  <a:lnTo>
                    <a:pt x="694123" y="1311204"/>
                  </a:lnTo>
                  <a:lnTo>
                    <a:pt x="692726" y="1310566"/>
                  </a:lnTo>
                  <a:lnTo>
                    <a:pt x="654140" y="1381178"/>
                  </a:lnTo>
                  <a:cubicBezTo>
                    <a:pt x="598177" y="1457530"/>
                    <a:pt x="513584" y="1510065"/>
                    <a:pt x="417530" y="1524950"/>
                  </a:cubicBezTo>
                  <a:cubicBezTo>
                    <a:pt x="289460" y="1544796"/>
                    <a:pt x="160548" y="1494679"/>
                    <a:pt x="79514" y="1393540"/>
                  </a:cubicBezTo>
                  <a:cubicBezTo>
                    <a:pt x="18737" y="1317686"/>
                    <a:pt x="-8155" y="1221807"/>
                    <a:pt x="2149" y="1127705"/>
                  </a:cubicBezTo>
                  <a:lnTo>
                    <a:pt x="20939" y="1051400"/>
                  </a:lnTo>
                  <a:lnTo>
                    <a:pt x="19352" y="1050824"/>
                  </a:lnTo>
                  <a:lnTo>
                    <a:pt x="23027" y="1042920"/>
                  </a:lnTo>
                  <a:lnTo>
                    <a:pt x="24976" y="1035002"/>
                  </a:lnTo>
                  <a:lnTo>
                    <a:pt x="26440" y="1035576"/>
                  </a:lnTo>
                  <a:lnTo>
                    <a:pt x="54783" y="974593"/>
                  </a:lnTo>
                  <a:cubicBezTo>
                    <a:pt x="120878" y="867146"/>
                    <a:pt x="243640" y="791488"/>
                    <a:pt x="401577" y="757494"/>
                  </a:cubicBezTo>
                  <a:lnTo>
                    <a:pt x="427789" y="754430"/>
                  </a:lnTo>
                  <a:lnTo>
                    <a:pt x="394375" y="715590"/>
                  </a:lnTo>
                  <a:cubicBezTo>
                    <a:pt x="282348" y="570641"/>
                    <a:pt x="237778" y="416753"/>
                    <a:pt x="268982" y="282640"/>
                  </a:cubicBezTo>
                  <a:lnTo>
                    <a:pt x="282524" y="242379"/>
                  </a:lnTo>
                  <a:lnTo>
                    <a:pt x="279048" y="245238"/>
                  </a:lnTo>
                  <a:cubicBezTo>
                    <a:pt x="242782" y="269079"/>
                    <a:pt x="189815" y="277140"/>
                    <a:pt x="135819" y="263024"/>
                  </a:cubicBezTo>
                  <a:cubicBezTo>
                    <a:pt x="81824" y="248908"/>
                    <a:pt x="39578" y="215956"/>
                    <a:pt x="19621" y="177417"/>
                  </a:cubicBezTo>
                  <a:lnTo>
                    <a:pt x="14577" y="164455"/>
                  </a:lnTo>
                  <a:lnTo>
                    <a:pt x="25319" y="155619"/>
                  </a:lnTo>
                  <a:cubicBezTo>
                    <a:pt x="52518" y="137738"/>
                    <a:pt x="89111" y="128734"/>
                    <a:pt x="128488" y="131305"/>
                  </a:cubicBezTo>
                  <a:cubicBezTo>
                    <a:pt x="141614" y="132162"/>
                    <a:pt x="155048" y="134304"/>
                    <a:pt x="168547" y="137833"/>
                  </a:cubicBezTo>
                  <a:cubicBezTo>
                    <a:pt x="222543" y="151949"/>
                    <a:pt x="264789" y="184901"/>
                    <a:pt x="284747" y="223440"/>
                  </a:cubicBezTo>
                  <a:lnTo>
                    <a:pt x="286802" y="228721"/>
                  </a:lnTo>
                  <a:lnTo>
                    <a:pt x="287644" y="227158"/>
                  </a:lnTo>
                  <a:lnTo>
                    <a:pt x="290938" y="217365"/>
                  </a:lnTo>
                  <a:lnTo>
                    <a:pt x="292565" y="218032"/>
                  </a:lnTo>
                  <a:lnTo>
                    <a:pt x="329423" y="149682"/>
                  </a:lnTo>
                  <a:cubicBezTo>
                    <a:pt x="384959" y="73019"/>
                    <a:pt x="469259" y="20012"/>
                    <a:pt x="565227" y="4592"/>
                  </a:cubicBezTo>
                  <a:cubicBezTo>
                    <a:pt x="597217" y="-548"/>
                    <a:pt x="629283" y="-1316"/>
                    <a:pt x="660663" y="1998"/>
                  </a:cubicBezTo>
                  <a:close/>
                </a:path>
              </a:pathLst>
            </a:cu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2510A96-11C5-4A1A-A88D-673A4C8165EB}"/>
              </a:ext>
            </a:extLst>
          </p:cNvPr>
          <p:cNvSpPr txBox="1"/>
          <p:nvPr/>
        </p:nvSpPr>
        <p:spPr>
          <a:xfrm>
            <a:off x="224443" y="20813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唐草風模様</a:t>
            </a:r>
          </a:p>
        </p:txBody>
      </p:sp>
    </p:spTree>
    <p:extLst>
      <p:ext uri="{BB962C8B-B14F-4D97-AF65-F5344CB8AC3E}">
        <p14:creationId xmlns:p14="http://schemas.microsoft.com/office/powerpoint/2010/main" val="2329806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１．任意に着色、サイズ調整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6316993-0533-4F7B-99AC-C1B2511B7966}"/>
              </a:ext>
            </a:extLst>
          </p:cNvPr>
          <p:cNvCxnSpPr/>
          <p:nvPr/>
        </p:nvCxnSpPr>
        <p:spPr>
          <a:xfrm>
            <a:off x="2344569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EE83F6-8FF7-4F9B-95EE-4C6CD88365A9}"/>
              </a:ext>
            </a:extLst>
          </p:cNvPr>
          <p:cNvSpPr txBox="1"/>
          <p:nvPr/>
        </p:nvSpPr>
        <p:spPr>
          <a:xfrm>
            <a:off x="224443" y="315221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２．図として保存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B123217-9DA9-405A-95DA-4D7FE050C09C}"/>
              </a:ext>
            </a:extLst>
          </p:cNvPr>
          <p:cNvSpPr txBox="1"/>
          <p:nvPr/>
        </p:nvSpPr>
        <p:spPr>
          <a:xfrm>
            <a:off x="540327" y="1004560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使いたいパターンを選択して、任意に色を変更し、サイズを調整します。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DABE5E-043D-4CC8-AB5A-FDC6C3B1AE77}"/>
              </a:ext>
            </a:extLst>
          </p:cNvPr>
          <p:cNvSpPr txBox="1"/>
          <p:nvPr/>
        </p:nvSpPr>
        <p:spPr>
          <a:xfrm>
            <a:off x="540327" y="3369404"/>
            <a:ext cx="618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選択状態から右クリックをし、メニューを表示させて「図として保存」を選択します。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17318F2-6FF4-401A-9857-108191A5B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649" y="3801098"/>
            <a:ext cx="5513056" cy="71136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12E971B-DDFD-4EAD-BE15-759C44784525}"/>
              </a:ext>
            </a:extLst>
          </p:cNvPr>
          <p:cNvSpPr txBox="1"/>
          <p:nvPr/>
        </p:nvSpPr>
        <p:spPr>
          <a:xfrm>
            <a:off x="2895541" y="464193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ファイルの保存画面が表示されますので、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名前を付けてわかりやすい場所に保存してください。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8B2256-EB22-4EED-9D25-337A254316FB}"/>
              </a:ext>
            </a:extLst>
          </p:cNvPr>
          <p:cNvCxnSpPr/>
          <p:nvPr/>
        </p:nvCxnSpPr>
        <p:spPr>
          <a:xfrm>
            <a:off x="4755260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82926F0-7EE3-4BF4-92F2-0D669AC0BFA6}"/>
              </a:ext>
            </a:extLst>
          </p:cNvPr>
          <p:cNvSpPr txBox="1"/>
          <p:nvPr/>
        </p:nvSpPr>
        <p:spPr>
          <a:xfrm>
            <a:off x="5399519" y="2251779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サイズは小さいほど、細かい柄になります。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大きくすると、模様が大きくなります。</a:t>
            </a:r>
          </a:p>
        </p:txBody>
      </p:sp>
      <p:pic>
        <p:nvPicPr>
          <p:cNvPr id="77" name="図 76">
            <a:extLst>
              <a:ext uri="{FF2B5EF4-FFF2-40B4-BE49-F238E27FC236}">
                <a16:creationId xmlns:a16="http://schemas.microsoft.com/office/drawing/2014/main" id="{6EA4B146-E80E-4A35-A423-E0E04CD05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04" y="3696564"/>
            <a:ext cx="1564077" cy="2456956"/>
          </a:xfrm>
          <a:prstGeom prst="rect">
            <a:avLst/>
          </a:prstGeom>
        </p:spPr>
      </p:pic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2C863BB-ACB2-4ADA-BC35-900BA85DF8A3}"/>
              </a:ext>
            </a:extLst>
          </p:cNvPr>
          <p:cNvSpPr/>
          <p:nvPr/>
        </p:nvSpPr>
        <p:spPr>
          <a:xfrm>
            <a:off x="905377" y="5719585"/>
            <a:ext cx="1181117" cy="1741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6BACC8F-AAC1-4E75-8082-51A00EAA1B42}"/>
              </a:ext>
            </a:extLst>
          </p:cNvPr>
          <p:cNvGrpSpPr/>
          <p:nvPr/>
        </p:nvGrpSpPr>
        <p:grpSpPr>
          <a:xfrm>
            <a:off x="664590" y="1309616"/>
            <a:ext cx="1502348" cy="1524471"/>
            <a:chOff x="664590" y="850428"/>
            <a:chExt cx="1502348" cy="1524471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C5BB546C-5572-4B6C-946A-5E4893BEE03C}"/>
                </a:ext>
              </a:extLst>
            </p:cNvPr>
            <p:cNvSpPr/>
            <p:nvPr/>
          </p:nvSpPr>
          <p:spPr>
            <a:xfrm>
              <a:off x="664590" y="850428"/>
              <a:ext cx="1502348" cy="152447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2133214-5438-4873-BE9A-FB03EDD58FB6}"/>
                </a:ext>
              </a:extLst>
            </p:cNvPr>
            <p:cNvSpPr/>
            <p:nvPr/>
          </p:nvSpPr>
          <p:spPr>
            <a:xfrm>
              <a:off x="666196" y="863420"/>
              <a:ext cx="1499387" cy="1498240"/>
            </a:xfrm>
            <a:custGeom>
              <a:avLst/>
              <a:gdLst>
                <a:gd name="connsiteX0" fmla="*/ 728167 w 1499387"/>
                <a:gd name="connsiteY0" fmla="*/ 1309002 h 1498240"/>
                <a:gd name="connsiteX1" fmla="*/ 757410 w 1499387"/>
                <a:gd name="connsiteY1" fmla="*/ 1320278 h 1498240"/>
                <a:gd name="connsiteX2" fmla="*/ 761510 w 1499387"/>
                <a:gd name="connsiteY2" fmla="*/ 1324451 h 1498240"/>
                <a:gd name="connsiteX3" fmla="*/ 760701 w 1499387"/>
                <a:gd name="connsiteY3" fmla="*/ 1328360 h 1498240"/>
                <a:gd name="connsiteX4" fmla="*/ 761965 w 1499387"/>
                <a:gd name="connsiteY4" fmla="*/ 1328580 h 1498240"/>
                <a:gd name="connsiteX5" fmla="*/ 765008 w 1499387"/>
                <a:gd name="connsiteY5" fmla="*/ 1327950 h 1498240"/>
                <a:gd name="connsiteX6" fmla="*/ 769181 w 1499387"/>
                <a:gd name="connsiteY6" fmla="*/ 1332050 h 1498240"/>
                <a:gd name="connsiteX7" fmla="*/ 778793 w 1499387"/>
                <a:gd name="connsiteY7" fmla="*/ 1400383 h 1498240"/>
                <a:gd name="connsiteX8" fmla="*/ 754000 w 1499387"/>
                <a:gd name="connsiteY8" fmla="*/ 1447209 h 1498240"/>
                <a:gd name="connsiteX9" fmla="*/ 742577 w 1499387"/>
                <a:gd name="connsiteY9" fmla="*/ 1454203 h 1498240"/>
                <a:gd name="connsiteX10" fmla="*/ 737272 w 1499387"/>
                <a:gd name="connsiteY10" fmla="*/ 1455301 h 1498240"/>
                <a:gd name="connsiteX11" fmla="*/ 733099 w 1499387"/>
                <a:gd name="connsiteY11" fmla="*/ 1451202 h 1498240"/>
                <a:gd name="connsiteX12" fmla="*/ 721822 w 1499387"/>
                <a:gd name="connsiteY12" fmla="*/ 1421958 h 1498240"/>
                <a:gd name="connsiteX13" fmla="*/ 722280 w 1499387"/>
                <a:gd name="connsiteY13" fmla="*/ 1411210 h 1498240"/>
                <a:gd name="connsiteX14" fmla="*/ 683885 w 1499387"/>
                <a:gd name="connsiteY14" fmla="*/ 1440473 h 1498240"/>
                <a:gd name="connsiteX15" fmla="*/ 648797 w 1499387"/>
                <a:gd name="connsiteY15" fmla="*/ 1451053 h 1498240"/>
                <a:gd name="connsiteX16" fmla="*/ 642808 w 1499387"/>
                <a:gd name="connsiteY16" fmla="*/ 1450007 h 1498240"/>
                <a:gd name="connsiteX17" fmla="*/ 641761 w 1499387"/>
                <a:gd name="connsiteY17" fmla="*/ 1444018 h 1498240"/>
                <a:gd name="connsiteX18" fmla="*/ 682824 w 1499387"/>
                <a:gd name="connsiteY18" fmla="*/ 1368935 h 1498240"/>
                <a:gd name="connsiteX19" fmla="*/ 685168 w 1499387"/>
                <a:gd name="connsiteY19" fmla="*/ 1366885 h 1498240"/>
                <a:gd name="connsiteX20" fmla="*/ 667501 w 1499387"/>
                <a:gd name="connsiteY20" fmla="*/ 1367636 h 1498240"/>
                <a:gd name="connsiteX21" fmla="*/ 638258 w 1499387"/>
                <a:gd name="connsiteY21" fmla="*/ 1356361 h 1498240"/>
                <a:gd name="connsiteX22" fmla="*/ 634159 w 1499387"/>
                <a:gd name="connsiteY22" fmla="*/ 1352187 h 1498240"/>
                <a:gd name="connsiteX23" fmla="*/ 635256 w 1499387"/>
                <a:gd name="connsiteY23" fmla="*/ 1346882 h 1498240"/>
                <a:gd name="connsiteX24" fmla="*/ 689077 w 1499387"/>
                <a:gd name="connsiteY24" fmla="*/ 1310666 h 1498240"/>
                <a:gd name="connsiteX25" fmla="*/ 728167 w 1499387"/>
                <a:gd name="connsiteY25" fmla="*/ 1309002 h 1498240"/>
                <a:gd name="connsiteX26" fmla="*/ 32013 w 1499387"/>
                <a:gd name="connsiteY26" fmla="*/ 675098 h 1498240"/>
                <a:gd name="connsiteX27" fmla="*/ 37829 w 1499387"/>
                <a:gd name="connsiteY27" fmla="*/ 676230 h 1498240"/>
                <a:gd name="connsiteX28" fmla="*/ 102240 w 1499387"/>
                <a:gd name="connsiteY28" fmla="*/ 744547 h 1498240"/>
                <a:gd name="connsiteX29" fmla="*/ 103807 w 1499387"/>
                <a:gd name="connsiteY29" fmla="*/ 747633 h 1498240"/>
                <a:gd name="connsiteX30" fmla="*/ 105872 w 1499387"/>
                <a:gd name="connsiteY30" fmla="*/ 729710 h 1498240"/>
                <a:gd name="connsiteX31" fmla="*/ 121107 w 1499387"/>
                <a:gd name="connsiteY31" fmla="*/ 704592 h 1498240"/>
                <a:gd name="connsiteX32" fmla="*/ 125690 w 1499387"/>
                <a:gd name="connsiteY32" fmla="*/ 702013 h 1498240"/>
                <a:gd name="connsiteX33" fmla="*/ 130525 w 1499387"/>
                <a:gd name="connsiteY33" fmla="*/ 705039 h 1498240"/>
                <a:gd name="connsiteX34" fmla="*/ 156249 w 1499387"/>
                <a:gd name="connsiteY34" fmla="*/ 771973 h 1498240"/>
                <a:gd name="connsiteX35" fmla="*/ 136444 w 1499387"/>
                <a:gd name="connsiteY35" fmla="*/ 836749 h 1498240"/>
                <a:gd name="connsiteX36" fmla="*/ 131861 w 1499387"/>
                <a:gd name="connsiteY36" fmla="*/ 839328 h 1498240"/>
                <a:gd name="connsiteX37" fmla="*/ 128300 w 1499387"/>
                <a:gd name="connsiteY37" fmla="*/ 837100 h 1498240"/>
                <a:gd name="connsiteX38" fmla="*/ 127893 w 1499387"/>
                <a:gd name="connsiteY38" fmla="*/ 838282 h 1498240"/>
                <a:gd name="connsiteX39" fmla="*/ 128009 w 1499387"/>
                <a:gd name="connsiteY39" fmla="*/ 841552 h 1498240"/>
                <a:gd name="connsiteX40" fmla="*/ 123485 w 1499387"/>
                <a:gd name="connsiteY40" fmla="*/ 844231 h 1498240"/>
                <a:gd name="connsiteX41" fmla="*/ 57483 w 1499387"/>
                <a:gd name="connsiteY41" fmla="*/ 828995 h 1498240"/>
                <a:gd name="connsiteX42" fmla="*/ 17185 w 1499387"/>
                <a:gd name="connsiteY42" fmla="*/ 787205 h 1498240"/>
                <a:gd name="connsiteX43" fmla="*/ 12379 w 1499387"/>
                <a:gd name="connsiteY43" fmla="*/ 773249 h 1498240"/>
                <a:gd name="connsiteX44" fmla="*/ 12176 w 1499387"/>
                <a:gd name="connsiteY44" fmla="*/ 767551 h 1498240"/>
                <a:gd name="connsiteX45" fmla="*/ 16701 w 1499387"/>
                <a:gd name="connsiteY45" fmla="*/ 764872 h 1498240"/>
                <a:gd name="connsiteX46" fmla="*/ 46071 w 1499387"/>
                <a:gd name="connsiteY46" fmla="*/ 764236 h 1498240"/>
                <a:gd name="connsiteX47" fmla="*/ 56143 w 1499387"/>
                <a:gd name="connsiteY47" fmla="*/ 768600 h 1498240"/>
                <a:gd name="connsiteX48" fmla="*/ 34558 w 1499387"/>
                <a:gd name="connsiteY48" fmla="*/ 719603 h 1498240"/>
                <a:gd name="connsiteX49" fmla="*/ 30084 w 1499387"/>
                <a:gd name="connsiteY49" fmla="*/ 680702 h 1498240"/>
                <a:gd name="connsiteX50" fmla="*/ 1349479 w 1499387"/>
                <a:gd name="connsiteY50" fmla="*/ 659919 h 1498240"/>
                <a:gd name="connsiteX51" fmla="*/ 1348645 w 1499387"/>
                <a:gd name="connsiteY51" fmla="*/ 660389 h 1498240"/>
                <a:gd name="connsiteX52" fmla="*/ 1349199 w 1499387"/>
                <a:gd name="connsiteY52" fmla="*/ 660735 h 1498240"/>
                <a:gd name="connsiteX53" fmla="*/ 666459 w 1499387"/>
                <a:gd name="connsiteY53" fmla="*/ 126723 h 1498240"/>
                <a:gd name="connsiteX54" fmla="*/ 664288 w 1499387"/>
                <a:gd name="connsiteY54" fmla="*/ 127172 h 1498240"/>
                <a:gd name="connsiteX55" fmla="*/ 667174 w 1499387"/>
                <a:gd name="connsiteY55" fmla="*/ 129591 h 1498240"/>
                <a:gd name="connsiteX56" fmla="*/ 667722 w 1499387"/>
                <a:gd name="connsiteY56" fmla="*/ 126943 h 1498240"/>
                <a:gd name="connsiteX57" fmla="*/ 502888 w 1499387"/>
                <a:gd name="connsiteY57" fmla="*/ 88129 h 1498240"/>
                <a:gd name="connsiteX58" fmla="*/ 390734 w 1499387"/>
                <a:gd name="connsiteY58" fmla="*/ 100130 h 1498240"/>
                <a:gd name="connsiteX59" fmla="*/ 138743 w 1499387"/>
                <a:gd name="connsiteY59" fmla="*/ 435099 h 1498240"/>
                <a:gd name="connsiteX60" fmla="*/ 137632 w 1499387"/>
                <a:gd name="connsiteY60" fmla="*/ 464615 h 1498240"/>
                <a:gd name="connsiteX61" fmla="*/ 137881 w 1499387"/>
                <a:gd name="connsiteY61" fmla="*/ 464615 h 1498240"/>
                <a:gd name="connsiteX62" fmla="*/ 269668 w 1499387"/>
                <a:gd name="connsiteY62" fmla="*/ 719836 h 1498240"/>
                <a:gd name="connsiteX63" fmla="*/ 534232 w 1499387"/>
                <a:gd name="connsiteY63" fmla="*/ 720218 h 1498240"/>
                <a:gd name="connsiteX64" fmla="*/ 664285 w 1499387"/>
                <a:gd name="connsiteY64" fmla="*/ 504371 h 1498240"/>
                <a:gd name="connsiteX65" fmla="*/ 666497 w 1499387"/>
                <a:gd name="connsiteY65" fmla="*/ 467348 h 1498240"/>
                <a:gd name="connsiteX66" fmla="*/ 665426 w 1499387"/>
                <a:gd name="connsiteY66" fmla="*/ 446557 h 1498240"/>
                <a:gd name="connsiteX67" fmla="*/ 472669 w 1499387"/>
                <a:gd name="connsiteY67" fmla="*/ 254983 h 1498240"/>
                <a:gd name="connsiteX68" fmla="*/ 281099 w 1499387"/>
                <a:gd name="connsiteY68" fmla="*/ 448024 h 1498240"/>
                <a:gd name="connsiteX69" fmla="*/ 280139 w 1499387"/>
                <a:gd name="connsiteY69" fmla="*/ 469237 h 1498240"/>
                <a:gd name="connsiteX70" fmla="*/ 280804 w 1499387"/>
                <a:gd name="connsiteY70" fmla="*/ 483801 h 1498240"/>
                <a:gd name="connsiteX71" fmla="*/ 337431 w 1499387"/>
                <a:gd name="connsiteY71" fmla="*/ 580546 h 1498240"/>
                <a:gd name="connsiteX72" fmla="*/ 454960 w 1499387"/>
                <a:gd name="connsiteY72" fmla="*/ 581579 h 1498240"/>
                <a:gd name="connsiteX73" fmla="*/ 509903 w 1499387"/>
                <a:gd name="connsiteY73" fmla="*/ 502644 h 1498240"/>
                <a:gd name="connsiteX74" fmla="*/ 510656 w 1499387"/>
                <a:gd name="connsiteY74" fmla="*/ 496354 h 1498240"/>
                <a:gd name="connsiteX75" fmla="*/ 491864 w 1499387"/>
                <a:gd name="connsiteY75" fmla="*/ 501828 h 1498240"/>
                <a:gd name="connsiteX76" fmla="*/ 452374 w 1499387"/>
                <a:gd name="connsiteY76" fmla="*/ 495978 h 1498240"/>
                <a:gd name="connsiteX77" fmla="*/ 402633 w 1499387"/>
                <a:gd name="connsiteY77" fmla="*/ 466042 h 1498240"/>
                <a:gd name="connsiteX78" fmla="*/ 394379 w 1499387"/>
                <a:gd name="connsiteY78" fmla="*/ 453807 h 1498240"/>
                <a:gd name="connsiteX79" fmla="*/ 392707 w 1499387"/>
                <a:gd name="connsiteY79" fmla="*/ 448354 h 1498240"/>
                <a:gd name="connsiteX80" fmla="*/ 396385 w 1499387"/>
                <a:gd name="connsiteY80" fmla="*/ 444595 h 1498240"/>
                <a:gd name="connsiteX81" fmla="*/ 424589 w 1499387"/>
                <a:gd name="connsiteY81" fmla="*/ 436379 h 1498240"/>
                <a:gd name="connsiteX82" fmla="*/ 435448 w 1499387"/>
                <a:gd name="connsiteY82" fmla="*/ 437988 h 1498240"/>
                <a:gd name="connsiteX83" fmla="*/ 401917 w 1499387"/>
                <a:gd name="connsiteY83" fmla="*/ 396247 h 1498240"/>
                <a:gd name="connsiteX84" fmla="*/ 387527 w 1499387"/>
                <a:gd name="connsiteY84" fmla="*/ 359829 h 1498240"/>
                <a:gd name="connsiteX85" fmla="*/ 387939 w 1499387"/>
                <a:gd name="connsiteY85" fmla="*/ 353918 h 1498240"/>
                <a:gd name="connsiteX86" fmla="*/ 393851 w 1499387"/>
                <a:gd name="connsiteY86" fmla="*/ 353505 h 1498240"/>
                <a:gd name="connsiteX87" fmla="*/ 473749 w 1499387"/>
                <a:gd name="connsiteY87" fmla="*/ 402824 h 1498240"/>
                <a:gd name="connsiteX88" fmla="*/ 476061 w 1499387"/>
                <a:gd name="connsiteY88" fmla="*/ 405400 h 1498240"/>
                <a:gd name="connsiteX89" fmla="*/ 473416 w 1499387"/>
                <a:gd name="connsiteY89" fmla="*/ 387552 h 1498240"/>
                <a:gd name="connsiteX90" fmla="*/ 481632 w 1499387"/>
                <a:gd name="connsiteY90" fmla="*/ 359347 h 1498240"/>
                <a:gd name="connsiteX91" fmla="*/ 485392 w 1499387"/>
                <a:gd name="connsiteY91" fmla="*/ 355669 h 1498240"/>
                <a:gd name="connsiteX92" fmla="*/ 490844 w 1499387"/>
                <a:gd name="connsiteY92" fmla="*/ 357341 h 1498240"/>
                <a:gd name="connsiteX93" fmla="*/ 533016 w 1499387"/>
                <a:gd name="connsiteY93" fmla="*/ 415337 h 1498240"/>
                <a:gd name="connsiteX94" fmla="*/ 530650 w 1499387"/>
                <a:gd name="connsiteY94" fmla="*/ 483032 h 1498240"/>
                <a:gd name="connsiteX95" fmla="*/ 529618 w 1499387"/>
                <a:gd name="connsiteY95" fmla="*/ 484041 h 1498240"/>
                <a:gd name="connsiteX96" fmla="*/ 526777 w 1499387"/>
                <a:gd name="connsiteY96" fmla="*/ 507745 h 1498240"/>
                <a:gd name="connsiteX97" fmla="*/ 463622 w 1499387"/>
                <a:gd name="connsiteY97" fmla="*/ 598477 h 1498240"/>
                <a:gd name="connsiteX98" fmla="*/ 328529 w 1499387"/>
                <a:gd name="connsiteY98" fmla="*/ 597289 h 1498240"/>
                <a:gd name="connsiteX99" fmla="*/ 263440 w 1499387"/>
                <a:gd name="connsiteY99" fmla="*/ 486085 h 1498240"/>
                <a:gd name="connsiteX100" fmla="*/ 262702 w 1499387"/>
                <a:gd name="connsiteY100" fmla="*/ 469952 h 1498240"/>
                <a:gd name="connsiteX101" fmla="*/ 262511 w 1499387"/>
                <a:gd name="connsiteY101" fmla="*/ 469951 h 1498240"/>
                <a:gd name="connsiteX102" fmla="*/ 262606 w 1499387"/>
                <a:gd name="connsiteY102" fmla="*/ 467857 h 1498240"/>
                <a:gd name="connsiteX103" fmla="*/ 262528 w 1499387"/>
                <a:gd name="connsiteY103" fmla="*/ 466146 h 1498240"/>
                <a:gd name="connsiteX104" fmla="*/ 262683 w 1499387"/>
                <a:gd name="connsiteY104" fmla="*/ 466148 h 1498240"/>
                <a:gd name="connsiteX105" fmla="*/ 263595 w 1499387"/>
                <a:gd name="connsiteY105" fmla="*/ 446028 h 1498240"/>
                <a:gd name="connsiteX106" fmla="*/ 472609 w 1499387"/>
                <a:gd name="connsiteY106" fmla="*/ 235408 h 1498240"/>
                <a:gd name="connsiteX107" fmla="*/ 682919 w 1499387"/>
                <a:gd name="connsiteY107" fmla="*/ 444426 h 1498240"/>
                <a:gd name="connsiteX108" fmla="*/ 683997 w 1499387"/>
                <a:gd name="connsiteY108" fmla="*/ 465379 h 1498240"/>
                <a:gd name="connsiteX109" fmla="*/ 684154 w 1499387"/>
                <a:gd name="connsiteY109" fmla="*/ 465380 h 1498240"/>
                <a:gd name="connsiteX110" fmla="*/ 684070 w 1499387"/>
                <a:gd name="connsiteY110" fmla="*/ 466794 h 1498240"/>
                <a:gd name="connsiteX111" fmla="*/ 684149 w 1499387"/>
                <a:gd name="connsiteY111" fmla="*/ 468341 h 1498240"/>
                <a:gd name="connsiteX112" fmla="*/ 683977 w 1499387"/>
                <a:gd name="connsiteY112" fmla="*/ 468342 h 1498240"/>
                <a:gd name="connsiteX113" fmla="*/ 681671 w 1499387"/>
                <a:gd name="connsiteY113" fmla="*/ 506958 h 1498240"/>
                <a:gd name="connsiteX114" fmla="*/ 542989 w 1499387"/>
                <a:gd name="connsiteY114" fmla="*/ 737126 h 1498240"/>
                <a:gd name="connsiteX115" fmla="*/ 474325 w 1499387"/>
                <a:gd name="connsiteY115" fmla="*/ 768592 h 1498240"/>
                <a:gd name="connsiteX116" fmla="*/ 439347 w 1499387"/>
                <a:gd name="connsiteY116" fmla="*/ 773621 h 1498240"/>
                <a:gd name="connsiteX117" fmla="*/ 464079 w 1499387"/>
                <a:gd name="connsiteY117" fmla="*/ 781012 h 1498240"/>
                <a:gd name="connsiteX118" fmla="*/ 510410 w 1499387"/>
                <a:gd name="connsiteY118" fmla="*/ 804541 h 1498240"/>
                <a:gd name="connsiteX119" fmla="*/ 531359 w 1499387"/>
                <a:gd name="connsiteY119" fmla="*/ 820398 h 1498240"/>
                <a:gd name="connsiteX120" fmla="*/ 531402 w 1499387"/>
                <a:gd name="connsiteY120" fmla="*/ 817885 h 1498240"/>
                <a:gd name="connsiteX121" fmla="*/ 547357 w 1499387"/>
                <a:gd name="connsiteY121" fmla="*/ 781358 h 1498240"/>
                <a:gd name="connsiteX122" fmla="*/ 554952 w 1499387"/>
                <a:gd name="connsiteY122" fmla="*/ 774649 h 1498240"/>
                <a:gd name="connsiteX123" fmla="*/ 558515 w 1499387"/>
                <a:gd name="connsiteY123" fmla="*/ 773027 h 1498240"/>
                <a:gd name="connsiteX124" fmla="*/ 561401 w 1499387"/>
                <a:gd name="connsiteY124" fmla="*/ 775195 h 1498240"/>
                <a:gd name="connsiteX125" fmla="*/ 569505 w 1499387"/>
                <a:gd name="connsiteY125" fmla="*/ 793666 h 1498240"/>
                <a:gd name="connsiteX126" fmla="*/ 569376 w 1499387"/>
                <a:gd name="connsiteY126" fmla="*/ 801202 h 1498240"/>
                <a:gd name="connsiteX127" fmla="*/ 594808 w 1499387"/>
                <a:gd name="connsiteY127" fmla="*/ 774659 h 1498240"/>
                <a:gd name="connsiteX128" fmla="*/ 618320 w 1499387"/>
                <a:gd name="connsiteY128" fmla="*/ 761622 h 1498240"/>
                <a:gd name="connsiteX129" fmla="*/ 622381 w 1499387"/>
                <a:gd name="connsiteY129" fmla="*/ 761377 h 1498240"/>
                <a:gd name="connsiteX130" fmla="*/ 623189 w 1499387"/>
                <a:gd name="connsiteY130" fmla="*/ 765365 h 1498240"/>
                <a:gd name="connsiteX131" fmla="*/ 596723 w 1499387"/>
                <a:gd name="connsiteY131" fmla="*/ 824147 h 1498240"/>
                <a:gd name="connsiteX132" fmla="*/ 595175 w 1499387"/>
                <a:gd name="connsiteY132" fmla="*/ 825950 h 1498240"/>
                <a:gd name="connsiteX133" fmla="*/ 607090 w 1499387"/>
                <a:gd name="connsiteY133" fmla="*/ 822561 h 1498240"/>
                <a:gd name="connsiteX134" fmla="*/ 627023 w 1499387"/>
                <a:gd name="connsiteY134" fmla="*/ 825645 h 1498240"/>
                <a:gd name="connsiteX135" fmla="*/ 629861 w 1499387"/>
                <a:gd name="connsiteY135" fmla="*/ 827877 h 1498240"/>
                <a:gd name="connsiteX136" fmla="*/ 629209 w 1499387"/>
                <a:gd name="connsiteY136" fmla="*/ 831737 h 1498240"/>
                <a:gd name="connsiteX137" fmla="*/ 593479 w 1499387"/>
                <a:gd name="connsiteY137" fmla="*/ 865609 h 1498240"/>
                <a:gd name="connsiteX138" fmla="*/ 582334 w 1499387"/>
                <a:gd name="connsiteY138" fmla="*/ 868778 h 1498240"/>
                <a:gd name="connsiteX139" fmla="*/ 588090 w 1499387"/>
                <a:gd name="connsiteY139" fmla="*/ 874997 h 1498240"/>
                <a:gd name="connsiteX140" fmla="*/ 617635 w 1499387"/>
                <a:gd name="connsiteY140" fmla="*/ 920792 h 1498240"/>
                <a:gd name="connsiteX141" fmla="*/ 629924 w 1499387"/>
                <a:gd name="connsiteY141" fmla="*/ 949699 h 1498240"/>
                <a:gd name="connsiteX142" fmla="*/ 642320 w 1499387"/>
                <a:gd name="connsiteY142" fmla="*/ 878867 h 1498240"/>
                <a:gd name="connsiteX143" fmla="*/ 689136 w 1499387"/>
                <a:gd name="connsiteY143" fmla="*/ 777905 h 1498240"/>
                <a:gd name="connsiteX144" fmla="*/ 720623 w 1499387"/>
                <a:gd name="connsiteY144" fmla="*/ 736592 h 1498240"/>
                <a:gd name="connsiteX145" fmla="*/ 720089 w 1499387"/>
                <a:gd name="connsiteY145" fmla="*/ 735996 h 1498240"/>
                <a:gd name="connsiteX146" fmla="*/ 774788 w 1499387"/>
                <a:gd name="connsiteY146" fmla="*/ 277422 h 1498240"/>
                <a:gd name="connsiteX147" fmla="*/ 502888 w 1499387"/>
                <a:gd name="connsiteY147" fmla="*/ 88129 h 1498240"/>
                <a:gd name="connsiteX148" fmla="*/ 1197621 w 1499387"/>
                <a:gd name="connsiteY148" fmla="*/ 77615 h 1498240"/>
                <a:gd name="connsiteX149" fmla="*/ 1090485 w 1499387"/>
                <a:gd name="connsiteY149" fmla="*/ 93677 h 1498240"/>
                <a:gd name="connsiteX150" fmla="*/ 833515 w 1499387"/>
                <a:gd name="connsiteY150" fmla="*/ 420255 h 1498240"/>
                <a:gd name="connsiteX151" fmla="*/ 831665 w 1499387"/>
                <a:gd name="connsiteY151" fmla="*/ 420355 h 1498240"/>
                <a:gd name="connsiteX152" fmla="*/ 837119 w 1499387"/>
                <a:gd name="connsiteY152" fmla="*/ 487576 h 1498240"/>
                <a:gd name="connsiteX153" fmla="*/ 771035 w 1499387"/>
                <a:gd name="connsiteY153" fmla="*/ 698638 h 1498240"/>
                <a:gd name="connsiteX154" fmla="*/ 739548 w 1499387"/>
                <a:gd name="connsiteY154" fmla="*/ 739951 h 1498240"/>
                <a:gd name="connsiteX155" fmla="*/ 740080 w 1499387"/>
                <a:gd name="connsiteY155" fmla="*/ 740546 h 1498240"/>
                <a:gd name="connsiteX156" fmla="*/ 685382 w 1499387"/>
                <a:gd name="connsiteY156" fmla="*/ 1199120 h 1498240"/>
                <a:gd name="connsiteX157" fmla="*/ 1069436 w 1499387"/>
                <a:gd name="connsiteY157" fmla="*/ 1376413 h 1498240"/>
                <a:gd name="connsiteX158" fmla="*/ 1321428 w 1499387"/>
                <a:gd name="connsiteY158" fmla="*/ 1041444 h 1498240"/>
                <a:gd name="connsiteX159" fmla="*/ 1322538 w 1499387"/>
                <a:gd name="connsiteY159" fmla="*/ 1011929 h 1498240"/>
                <a:gd name="connsiteX160" fmla="*/ 1322289 w 1499387"/>
                <a:gd name="connsiteY160" fmla="*/ 1011928 h 1498240"/>
                <a:gd name="connsiteX161" fmla="*/ 1190503 w 1499387"/>
                <a:gd name="connsiteY161" fmla="*/ 756708 h 1498240"/>
                <a:gd name="connsiteX162" fmla="*/ 925938 w 1499387"/>
                <a:gd name="connsiteY162" fmla="*/ 756325 h 1498240"/>
                <a:gd name="connsiteX163" fmla="*/ 795885 w 1499387"/>
                <a:gd name="connsiteY163" fmla="*/ 972173 h 1498240"/>
                <a:gd name="connsiteX164" fmla="*/ 793673 w 1499387"/>
                <a:gd name="connsiteY164" fmla="*/ 1009194 h 1498240"/>
                <a:gd name="connsiteX165" fmla="*/ 794744 w 1499387"/>
                <a:gd name="connsiteY165" fmla="*/ 1029987 h 1498240"/>
                <a:gd name="connsiteX166" fmla="*/ 987501 w 1499387"/>
                <a:gd name="connsiteY166" fmla="*/ 1221560 h 1498240"/>
                <a:gd name="connsiteX167" fmla="*/ 1179071 w 1499387"/>
                <a:gd name="connsiteY167" fmla="*/ 1028519 h 1498240"/>
                <a:gd name="connsiteX168" fmla="*/ 1180032 w 1499387"/>
                <a:gd name="connsiteY168" fmla="*/ 1007306 h 1498240"/>
                <a:gd name="connsiteX169" fmla="*/ 1179365 w 1499387"/>
                <a:gd name="connsiteY169" fmla="*/ 992743 h 1498240"/>
                <a:gd name="connsiteX170" fmla="*/ 1122739 w 1499387"/>
                <a:gd name="connsiteY170" fmla="*/ 895998 h 1498240"/>
                <a:gd name="connsiteX171" fmla="*/ 1005210 w 1499387"/>
                <a:gd name="connsiteY171" fmla="*/ 894964 h 1498240"/>
                <a:gd name="connsiteX172" fmla="*/ 950267 w 1499387"/>
                <a:gd name="connsiteY172" fmla="*/ 973899 h 1498240"/>
                <a:gd name="connsiteX173" fmla="*/ 948848 w 1499387"/>
                <a:gd name="connsiteY173" fmla="*/ 985733 h 1498240"/>
                <a:gd name="connsiteX174" fmla="*/ 977969 w 1499387"/>
                <a:gd name="connsiteY174" fmla="*/ 985102 h 1498240"/>
                <a:gd name="connsiteX175" fmla="*/ 1014599 w 1499387"/>
                <a:gd name="connsiteY175" fmla="*/ 1000974 h 1498240"/>
                <a:gd name="connsiteX176" fmla="*/ 1054898 w 1499387"/>
                <a:gd name="connsiteY176" fmla="*/ 1042764 h 1498240"/>
                <a:gd name="connsiteX177" fmla="*/ 1059704 w 1499387"/>
                <a:gd name="connsiteY177" fmla="*/ 1056719 h 1498240"/>
                <a:gd name="connsiteX178" fmla="*/ 1059907 w 1499387"/>
                <a:gd name="connsiteY178" fmla="*/ 1062419 h 1498240"/>
                <a:gd name="connsiteX179" fmla="*/ 1055382 w 1499387"/>
                <a:gd name="connsiteY179" fmla="*/ 1065097 h 1498240"/>
                <a:gd name="connsiteX180" fmla="*/ 1026012 w 1499387"/>
                <a:gd name="connsiteY180" fmla="*/ 1065733 h 1498240"/>
                <a:gd name="connsiteX181" fmla="*/ 1015940 w 1499387"/>
                <a:gd name="connsiteY181" fmla="*/ 1061369 h 1498240"/>
                <a:gd name="connsiteX182" fmla="*/ 1037525 w 1499387"/>
                <a:gd name="connsiteY182" fmla="*/ 1110366 h 1498240"/>
                <a:gd name="connsiteX183" fmla="*/ 1041999 w 1499387"/>
                <a:gd name="connsiteY183" fmla="*/ 1149267 h 1498240"/>
                <a:gd name="connsiteX184" fmla="*/ 1040070 w 1499387"/>
                <a:gd name="connsiteY184" fmla="*/ 1154871 h 1498240"/>
                <a:gd name="connsiteX185" fmla="*/ 1034253 w 1499387"/>
                <a:gd name="connsiteY185" fmla="*/ 1153739 h 1498240"/>
                <a:gd name="connsiteX186" fmla="*/ 969843 w 1499387"/>
                <a:gd name="connsiteY186" fmla="*/ 1085423 h 1498240"/>
                <a:gd name="connsiteX187" fmla="*/ 968277 w 1499387"/>
                <a:gd name="connsiteY187" fmla="*/ 1082335 h 1498240"/>
                <a:gd name="connsiteX188" fmla="*/ 966211 w 1499387"/>
                <a:gd name="connsiteY188" fmla="*/ 1100259 h 1498240"/>
                <a:gd name="connsiteX189" fmla="*/ 950975 w 1499387"/>
                <a:gd name="connsiteY189" fmla="*/ 1125377 h 1498240"/>
                <a:gd name="connsiteX190" fmla="*/ 946393 w 1499387"/>
                <a:gd name="connsiteY190" fmla="*/ 1127956 h 1498240"/>
                <a:gd name="connsiteX191" fmla="*/ 941559 w 1499387"/>
                <a:gd name="connsiteY191" fmla="*/ 1124931 h 1498240"/>
                <a:gd name="connsiteX192" fmla="*/ 915834 w 1499387"/>
                <a:gd name="connsiteY192" fmla="*/ 1057996 h 1498240"/>
                <a:gd name="connsiteX193" fmla="*/ 920404 w 1499387"/>
                <a:gd name="connsiteY193" fmla="*/ 1018338 h 1498240"/>
                <a:gd name="connsiteX194" fmla="*/ 929192 w 1499387"/>
                <a:gd name="connsiteY194" fmla="*/ 1003851 h 1498240"/>
                <a:gd name="connsiteX195" fmla="*/ 933393 w 1499387"/>
                <a:gd name="connsiteY195" fmla="*/ 968798 h 1498240"/>
                <a:gd name="connsiteX196" fmla="*/ 996547 w 1499387"/>
                <a:gd name="connsiteY196" fmla="*/ 878066 h 1498240"/>
                <a:gd name="connsiteX197" fmla="*/ 1131641 w 1499387"/>
                <a:gd name="connsiteY197" fmla="*/ 879254 h 1498240"/>
                <a:gd name="connsiteX198" fmla="*/ 1196731 w 1499387"/>
                <a:gd name="connsiteY198" fmla="*/ 990459 h 1498240"/>
                <a:gd name="connsiteX199" fmla="*/ 1197469 w 1499387"/>
                <a:gd name="connsiteY199" fmla="*/ 1006591 h 1498240"/>
                <a:gd name="connsiteX200" fmla="*/ 1197659 w 1499387"/>
                <a:gd name="connsiteY200" fmla="*/ 1006591 h 1498240"/>
                <a:gd name="connsiteX201" fmla="*/ 1197564 w 1499387"/>
                <a:gd name="connsiteY201" fmla="*/ 1008686 h 1498240"/>
                <a:gd name="connsiteX202" fmla="*/ 1197642 w 1499387"/>
                <a:gd name="connsiteY202" fmla="*/ 1010397 h 1498240"/>
                <a:gd name="connsiteX203" fmla="*/ 1197487 w 1499387"/>
                <a:gd name="connsiteY203" fmla="*/ 1010394 h 1498240"/>
                <a:gd name="connsiteX204" fmla="*/ 1196576 w 1499387"/>
                <a:gd name="connsiteY204" fmla="*/ 1030516 h 1498240"/>
                <a:gd name="connsiteX205" fmla="*/ 987561 w 1499387"/>
                <a:gd name="connsiteY205" fmla="*/ 1241135 h 1498240"/>
                <a:gd name="connsiteX206" fmla="*/ 777251 w 1499387"/>
                <a:gd name="connsiteY206" fmla="*/ 1032117 h 1498240"/>
                <a:gd name="connsiteX207" fmla="*/ 776173 w 1499387"/>
                <a:gd name="connsiteY207" fmla="*/ 1011164 h 1498240"/>
                <a:gd name="connsiteX208" fmla="*/ 776016 w 1499387"/>
                <a:gd name="connsiteY208" fmla="*/ 1011164 h 1498240"/>
                <a:gd name="connsiteX209" fmla="*/ 776100 w 1499387"/>
                <a:gd name="connsiteY209" fmla="*/ 1009748 h 1498240"/>
                <a:gd name="connsiteX210" fmla="*/ 776021 w 1499387"/>
                <a:gd name="connsiteY210" fmla="*/ 1008201 h 1498240"/>
                <a:gd name="connsiteX211" fmla="*/ 776193 w 1499387"/>
                <a:gd name="connsiteY211" fmla="*/ 1008201 h 1498240"/>
                <a:gd name="connsiteX212" fmla="*/ 778499 w 1499387"/>
                <a:gd name="connsiteY212" fmla="*/ 969585 h 1498240"/>
                <a:gd name="connsiteX213" fmla="*/ 917181 w 1499387"/>
                <a:gd name="connsiteY213" fmla="*/ 739417 h 1498240"/>
                <a:gd name="connsiteX214" fmla="*/ 1058289 w 1499387"/>
                <a:gd name="connsiteY214" fmla="*/ 697535 h 1498240"/>
                <a:gd name="connsiteX215" fmla="*/ 1100247 w 1499387"/>
                <a:gd name="connsiteY215" fmla="*/ 703691 h 1498240"/>
                <a:gd name="connsiteX216" fmla="*/ 1061450 w 1499387"/>
                <a:gd name="connsiteY216" fmla="*/ 689401 h 1498240"/>
                <a:gd name="connsiteX217" fmla="*/ 987055 w 1499387"/>
                <a:gd name="connsiteY217" fmla="*/ 625248 h 1498240"/>
                <a:gd name="connsiteX218" fmla="*/ 977548 w 1499387"/>
                <a:gd name="connsiteY218" fmla="*/ 609201 h 1498240"/>
                <a:gd name="connsiteX219" fmla="*/ 970427 w 1499387"/>
                <a:gd name="connsiteY219" fmla="*/ 631875 h 1498240"/>
                <a:gd name="connsiteX220" fmla="*/ 942465 w 1499387"/>
                <a:gd name="connsiteY220" fmla="*/ 661965 h 1498240"/>
                <a:gd name="connsiteX221" fmla="*/ 932508 w 1499387"/>
                <a:gd name="connsiteY221" fmla="*/ 664910 h 1498240"/>
                <a:gd name="connsiteX222" fmla="*/ 928315 w 1499387"/>
                <a:gd name="connsiteY222" fmla="*/ 664668 h 1498240"/>
                <a:gd name="connsiteX223" fmla="*/ 926012 w 1499387"/>
                <a:gd name="connsiteY223" fmla="*/ 660760 h 1498240"/>
                <a:gd name="connsiteX224" fmla="*/ 923436 w 1499387"/>
                <a:gd name="connsiteY224" fmla="*/ 636600 h 1498240"/>
                <a:gd name="connsiteX225" fmla="*/ 925935 w 1499387"/>
                <a:gd name="connsiteY225" fmla="*/ 628642 h 1498240"/>
                <a:gd name="connsiteX226" fmla="*/ 891312 w 1499387"/>
                <a:gd name="connsiteY226" fmla="*/ 642852 h 1498240"/>
                <a:gd name="connsiteX227" fmla="*/ 862914 w 1499387"/>
                <a:gd name="connsiteY227" fmla="*/ 643734 h 1498240"/>
                <a:gd name="connsiteX228" fmla="*/ 858638 w 1499387"/>
                <a:gd name="connsiteY228" fmla="*/ 641749 h 1498240"/>
                <a:gd name="connsiteX229" fmla="*/ 859057 w 1499387"/>
                <a:gd name="connsiteY229" fmla="*/ 637054 h 1498240"/>
                <a:gd name="connsiteX230" fmla="*/ 904871 w 1499387"/>
                <a:gd name="connsiteY230" fmla="*/ 589069 h 1498240"/>
                <a:gd name="connsiteX231" fmla="*/ 907037 w 1499387"/>
                <a:gd name="connsiteY231" fmla="*/ 588003 h 1498240"/>
                <a:gd name="connsiteX232" fmla="*/ 893657 w 1499387"/>
                <a:gd name="connsiteY232" fmla="*/ 585021 h 1498240"/>
                <a:gd name="connsiteX233" fmla="*/ 874021 w 1499387"/>
                <a:gd name="connsiteY233" fmla="*/ 570710 h 1498240"/>
                <a:gd name="connsiteX234" fmla="*/ 871789 w 1499387"/>
                <a:gd name="connsiteY234" fmla="*/ 566762 h 1498240"/>
                <a:gd name="connsiteX235" fmla="*/ 873675 w 1499387"/>
                <a:gd name="connsiteY235" fmla="*/ 563011 h 1498240"/>
                <a:gd name="connsiteX236" fmla="*/ 921245 w 1499387"/>
                <a:gd name="connsiteY236" fmla="*/ 546690 h 1498240"/>
                <a:gd name="connsiteX237" fmla="*/ 950851 w 1499387"/>
                <a:gd name="connsiteY237" fmla="*/ 553286 h 1498240"/>
                <a:gd name="connsiteX238" fmla="*/ 952362 w 1499387"/>
                <a:gd name="connsiteY238" fmla="*/ 554389 h 1498240"/>
                <a:gd name="connsiteX239" fmla="*/ 945478 w 1499387"/>
                <a:gd name="connsiteY239" fmla="*/ 533655 h 1498240"/>
                <a:gd name="connsiteX240" fmla="*/ 1003687 w 1499387"/>
                <a:gd name="connsiteY240" fmla="*/ 298969 h 1498240"/>
                <a:gd name="connsiteX241" fmla="*/ 1026789 w 1499387"/>
                <a:gd name="connsiteY241" fmla="*/ 272933 h 1498240"/>
                <a:gd name="connsiteX242" fmla="*/ 1026680 w 1499387"/>
                <a:gd name="connsiteY242" fmla="*/ 272822 h 1498240"/>
                <a:gd name="connsiteX243" fmla="*/ 1027716 w 1499387"/>
                <a:gd name="connsiteY243" fmla="*/ 271889 h 1498240"/>
                <a:gd name="connsiteX244" fmla="*/ 1028562 w 1499387"/>
                <a:gd name="connsiteY244" fmla="*/ 270934 h 1498240"/>
                <a:gd name="connsiteX245" fmla="*/ 1028662 w 1499387"/>
                <a:gd name="connsiteY245" fmla="*/ 271035 h 1498240"/>
                <a:gd name="connsiteX246" fmla="*/ 1042681 w 1499387"/>
                <a:gd name="connsiteY246" fmla="*/ 258389 h 1498240"/>
                <a:gd name="connsiteX247" fmla="*/ 1309482 w 1499387"/>
                <a:gd name="connsiteY247" fmla="*/ 259211 h 1498240"/>
                <a:gd name="connsiteX248" fmla="*/ 1308461 w 1499387"/>
                <a:gd name="connsiteY248" fmla="*/ 526208 h 1498240"/>
                <a:gd name="connsiteX249" fmla="*/ 1296238 w 1499387"/>
                <a:gd name="connsiteY249" fmla="*/ 539590 h 1498240"/>
                <a:gd name="connsiteX250" fmla="*/ 1296339 w 1499387"/>
                <a:gd name="connsiteY250" fmla="*/ 539687 h 1498240"/>
                <a:gd name="connsiteX251" fmla="*/ 1295201 w 1499387"/>
                <a:gd name="connsiteY251" fmla="*/ 540726 h 1498240"/>
                <a:gd name="connsiteX252" fmla="*/ 1293929 w 1499387"/>
                <a:gd name="connsiteY252" fmla="*/ 542119 h 1498240"/>
                <a:gd name="connsiteX253" fmla="*/ 1293807 w 1499387"/>
                <a:gd name="connsiteY253" fmla="*/ 541998 h 1498240"/>
                <a:gd name="connsiteX254" fmla="*/ 1283073 w 1499387"/>
                <a:gd name="connsiteY254" fmla="*/ 551793 h 1498240"/>
                <a:gd name="connsiteX255" fmla="*/ 1170903 w 1499387"/>
                <a:gd name="connsiteY255" fmla="*/ 581135 h 1498240"/>
                <a:gd name="connsiteX256" fmla="*/ 1084193 w 1499387"/>
                <a:gd name="connsiteY256" fmla="*/ 495935 h 1498240"/>
                <a:gd name="connsiteX257" fmla="*/ 1087472 w 1499387"/>
                <a:gd name="connsiteY257" fmla="*/ 429460 h 1498240"/>
                <a:gd name="connsiteX258" fmla="*/ 1097510 w 1499387"/>
                <a:gd name="connsiteY258" fmla="*/ 407342 h 1498240"/>
                <a:gd name="connsiteX259" fmla="*/ 1096090 w 1499387"/>
                <a:gd name="connsiteY259" fmla="*/ 404138 h 1498240"/>
                <a:gd name="connsiteX260" fmla="*/ 1096141 w 1499387"/>
                <a:gd name="connsiteY260" fmla="*/ 398288 h 1498240"/>
                <a:gd name="connsiteX261" fmla="*/ 1099477 w 1499387"/>
                <a:gd name="connsiteY261" fmla="*/ 396097 h 1498240"/>
                <a:gd name="connsiteX262" fmla="*/ 1098740 w 1499387"/>
                <a:gd name="connsiteY262" fmla="*/ 395048 h 1498240"/>
                <a:gd name="connsiteX263" fmla="*/ 1096142 w 1499387"/>
                <a:gd name="connsiteY263" fmla="*/ 393341 h 1498240"/>
                <a:gd name="connsiteX264" fmla="*/ 1096090 w 1499387"/>
                <a:gd name="connsiteY264" fmla="*/ 387491 h 1498240"/>
                <a:gd name="connsiteX265" fmla="*/ 1137613 w 1499387"/>
                <a:gd name="connsiteY265" fmla="*/ 332375 h 1498240"/>
                <a:gd name="connsiteX266" fmla="*/ 1188255 w 1499387"/>
                <a:gd name="connsiteY266" fmla="*/ 316795 h 1498240"/>
                <a:gd name="connsiteX267" fmla="*/ 1201278 w 1499387"/>
                <a:gd name="connsiteY267" fmla="*/ 319927 h 1498240"/>
                <a:gd name="connsiteX268" fmla="*/ 1205805 w 1499387"/>
                <a:gd name="connsiteY268" fmla="*/ 322902 h 1498240"/>
                <a:gd name="connsiteX269" fmla="*/ 1205858 w 1499387"/>
                <a:gd name="connsiteY269" fmla="*/ 328752 h 1498240"/>
                <a:gd name="connsiteX270" fmla="*/ 1193152 w 1499387"/>
                <a:gd name="connsiteY270" fmla="*/ 357403 h 1498240"/>
                <a:gd name="connsiteX271" fmla="*/ 1185228 w 1499387"/>
                <a:gd name="connsiteY271" fmla="*/ 364680 h 1498240"/>
                <a:gd name="connsiteX272" fmla="*/ 1233071 w 1499387"/>
                <a:gd name="connsiteY272" fmla="*/ 371138 h 1498240"/>
                <a:gd name="connsiteX273" fmla="*/ 1265363 w 1499387"/>
                <a:gd name="connsiteY273" fmla="*/ 388467 h 1498240"/>
                <a:gd name="connsiteX274" fmla="*/ 1268858 w 1499387"/>
                <a:gd name="connsiteY274" fmla="*/ 393442 h 1498240"/>
                <a:gd name="connsiteX275" fmla="*/ 1265363 w 1499387"/>
                <a:gd name="connsiteY275" fmla="*/ 398417 h 1498240"/>
                <a:gd name="connsiteX276" fmla="*/ 1183235 w 1499387"/>
                <a:gd name="connsiteY276" fmla="*/ 422472 h 1498240"/>
                <a:gd name="connsiteX277" fmla="*/ 1180129 w 1499387"/>
                <a:gd name="connsiteY277" fmla="*/ 422265 h 1498240"/>
                <a:gd name="connsiteX278" fmla="*/ 1193153 w 1499387"/>
                <a:gd name="connsiteY278" fmla="*/ 434225 h 1498240"/>
                <a:gd name="connsiteX279" fmla="*/ 1205858 w 1499387"/>
                <a:gd name="connsiteY279" fmla="*/ 462877 h 1498240"/>
                <a:gd name="connsiteX280" fmla="*/ 1205805 w 1499387"/>
                <a:gd name="connsiteY280" fmla="*/ 468727 h 1498240"/>
                <a:gd name="connsiteX281" fmla="*/ 1201278 w 1499387"/>
                <a:gd name="connsiteY281" fmla="*/ 471702 h 1498240"/>
                <a:gd name="connsiteX282" fmla="*/ 1137612 w 1499387"/>
                <a:gd name="connsiteY282" fmla="*/ 459254 h 1498240"/>
                <a:gd name="connsiteX283" fmla="*/ 1108795 w 1499387"/>
                <a:gd name="connsiteY283" fmla="*/ 432790 h 1498240"/>
                <a:gd name="connsiteX284" fmla="*/ 1106505 w 1499387"/>
                <a:gd name="connsiteY284" fmla="*/ 427626 h 1498240"/>
                <a:gd name="connsiteX285" fmla="*/ 1103309 w 1499387"/>
                <a:gd name="connsiteY285" fmla="*/ 432864 h 1498240"/>
                <a:gd name="connsiteX286" fmla="*/ 1100456 w 1499387"/>
                <a:gd name="connsiteY286" fmla="*/ 490696 h 1498240"/>
                <a:gd name="connsiteX287" fmla="*/ 1175893 w 1499387"/>
                <a:gd name="connsiteY287" fmla="*/ 564816 h 1498240"/>
                <a:gd name="connsiteX288" fmla="*/ 1273478 w 1499387"/>
                <a:gd name="connsiteY288" fmla="*/ 539292 h 1498240"/>
                <a:gd name="connsiteX289" fmla="*/ 1283167 w 1499387"/>
                <a:gd name="connsiteY289" fmla="*/ 530449 h 1498240"/>
                <a:gd name="connsiteX290" fmla="*/ 1296053 w 1499387"/>
                <a:gd name="connsiteY290" fmla="*/ 516340 h 1498240"/>
                <a:gd name="connsiteX291" fmla="*/ 1296989 w 1499387"/>
                <a:gd name="connsiteY291" fmla="*/ 271627 h 1498240"/>
                <a:gd name="connsiteX292" fmla="*/ 1052454 w 1499387"/>
                <a:gd name="connsiteY292" fmla="*/ 270874 h 1498240"/>
                <a:gd name="connsiteX293" fmla="*/ 1038544 w 1499387"/>
                <a:gd name="connsiteY293" fmla="*/ 283422 h 1498240"/>
                <a:gd name="connsiteX294" fmla="*/ 1016396 w 1499387"/>
                <a:gd name="connsiteY294" fmla="*/ 308385 h 1498240"/>
                <a:gd name="connsiteX295" fmla="*/ 961808 w 1499387"/>
                <a:gd name="connsiteY295" fmla="*/ 528468 h 1498240"/>
                <a:gd name="connsiteX296" fmla="*/ 1130384 w 1499387"/>
                <a:gd name="connsiteY296" fmla="*/ 696558 h 1498240"/>
                <a:gd name="connsiteX297" fmla="*/ 1376621 w 1499387"/>
                <a:gd name="connsiteY297" fmla="*/ 618021 h 1498240"/>
                <a:gd name="connsiteX298" fmla="*/ 1376780 w 1499387"/>
                <a:gd name="connsiteY298" fmla="*/ 618179 h 1498240"/>
                <a:gd name="connsiteX299" fmla="*/ 1394853 w 1499387"/>
                <a:gd name="connsiteY299" fmla="*/ 598693 h 1498240"/>
                <a:gd name="connsiteX300" fmla="*/ 1447648 w 1499387"/>
                <a:gd name="connsiteY300" fmla="*/ 225233 h 1498240"/>
                <a:gd name="connsiteX301" fmla="*/ 1197621 w 1499387"/>
                <a:gd name="connsiteY301" fmla="*/ 77615 h 1498240"/>
                <a:gd name="connsiteX302" fmla="*/ 691151 w 1499387"/>
                <a:gd name="connsiteY302" fmla="*/ 0 h 1498240"/>
                <a:gd name="connsiteX303" fmla="*/ 695324 w 1499387"/>
                <a:gd name="connsiteY303" fmla="*/ 4101 h 1498240"/>
                <a:gd name="connsiteX304" fmla="*/ 706600 w 1499387"/>
                <a:gd name="connsiteY304" fmla="*/ 33344 h 1498240"/>
                <a:gd name="connsiteX305" fmla="*/ 706142 w 1499387"/>
                <a:gd name="connsiteY305" fmla="*/ 44093 h 1498240"/>
                <a:gd name="connsiteX306" fmla="*/ 744537 w 1499387"/>
                <a:gd name="connsiteY306" fmla="*/ 14830 h 1498240"/>
                <a:gd name="connsiteX307" fmla="*/ 779626 w 1499387"/>
                <a:gd name="connsiteY307" fmla="*/ 4249 h 1498240"/>
                <a:gd name="connsiteX308" fmla="*/ 785616 w 1499387"/>
                <a:gd name="connsiteY308" fmla="*/ 5295 h 1498240"/>
                <a:gd name="connsiteX309" fmla="*/ 786662 w 1499387"/>
                <a:gd name="connsiteY309" fmla="*/ 11285 h 1498240"/>
                <a:gd name="connsiteX310" fmla="*/ 745598 w 1499387"/>
                <a:gd name="connsiteY310" fmla="*/ 86368 h 1498240"/>
                <a:gd name="connsiteX311" fmla="*/ 743255 w 1499387"/>
                <a:gd name="connsiteY311" fmla="*/ 88417 h 1498240"/>
                <a:gd name="connsiteX312" fmla="*/ 760922 w 1499387"/>
                <a:gd name="connsiteY312" fmla="*/ 87665 h 1498240"/>
                <a:gd name="connsiteX313" fmla="*/ 790165 w 1499387"/>
                <a:gd name="connsiteY313" fmla="*/ 98941 h 1498240"/>
                <a:gd name="connsiteX314" fmla="*/ 794264 w 1499387"/>
                <a:gd name="connsiteY314" fmla="*/ 103114 h 1498240"/>
                <a:gd name="connsiteX315" fmla="*/ 793166 w 1499387"/>
                <a:gd name="connsiteY315" fmla="*/ 108420 h 1498240"/>
                <a:gd name="connsiteX316" fmla="*/ 739347 w 1499387"/>
                <a:gd name="connsiteY316" fmla="*/ 144636 h 1498240"/>
                <a:gd name="connsiteX317" fmla="*/ 700257 w 1499387"/>
                <a:gd name="connsiteY317" fmla="*/ 146300 h 1498240"/>
                <a:gd name="connsiteX318" fmla="*/ 675909 w 1499387"/>
                <a:gd name="connsiteY318" fmla="*/ 136912 h 1498240"/>
                <a:gd name="connsiteX319" fmla="*/ 730622 w 1499387"/>
                <a:gd name="connsiteY319" fmla="*/ 182770 h 1498240"/>
                <a:gd name="connsiteX320" fmla="*/ 789691 w 1499387"/>
                <a:gd name="connsiteY320" fmla="*/ 267869 h 1498240"/>
                <a:gd name="connsiteX321" fmla="*/ 824630 w 1499387"/>
                <a:gd name="connsiteY321" fmla="*/ 365838 h 1498240"/>
                <a:gd name="connsiteX322" fmla="*/ 824869 w 1499387"/>
                <a:gd name="connsiteY322" fmla="*/ 364070 h 1498240"/>
                <a:gd name="connsiteX323" fmla="*/ 1087082 w 1499387"/>
                <a:gd name="connsiteY323" fmla="*/ 78117 h 1498240"/>
                <a:gd name="connsiteX324" fmla="*/ 1178811 w 1499387"/>
                <a:gd name="connsiteY324" fmla="*/ 61556 h 1498240"/>
                <a:gd name="connsiteX325" fmla="*/ 1414540 w 1499387"/>
                <a:gd name="connsiteY325" fmla="*/ 151344 h 1498240"/>
                <a:gd name="connsiteX326" fmla="*/ 1462238 w 1499387"/>
                <a:gd name="connsiteY326" fmla="*/ 216299 h 1498240"/>
                <a:gd name="connsiteX327" fmla="*/ 1406783 w 1499387"/>
                <a:gd name="connsiteY327" fmla="*/ 608573 h 1498240"/>
                <a:gd name="connsiteX328" fmla="*/ 1387754 w 1499387"/>
                <a:gd name="connsiteY328" fmla="*/ 629089 h 1498240"/>
                <a:gd name="connsiteX329" fmla="*/ 1387814 w 1499387"/>
                <a:gd name="connsiteY329" fmla="*/ 629149 h 1498240"/>
                <a:gd name="connsiteX330" fmla="*/ 1387153 w 1499387"/>
                <a:gd name="connsiteY330" fmla="*/ 629737 h 1498240"/>
                <a:gd name="connsiteX331" fmla="*/ 1386218 w 1499387"/>
                <a:gd name="connsiteY331" fmla="*/ 630745 h 1498240"/>
                <a:gd name="connsiteX332" fmla="*/ 1386126 w 1499387"/>
                <a:gd name="connsiteY332" fmla="*/ 630653 h 1498240"/>
                <a:gd name="connsiteX333" fmla="*/ 1359836 w 1499387"/>
                <a:gd name="connsiteY333" fmla="*/ 654090 h 1498240"/>
                <a:gd name="connsiteX334" fmla="*/ 1358049 w 1499387"/>
                <a:gd name="connsiteY334" fmla="*/ 655096 h 1498240"/>
                <a:gd name="connsiteX335" fmla="*/ 1375701 w 1499387"/>
                <a:gd name="connsiteY335" fmla="*/ 654714 h 1498240"/>
                <a:gd name="connsiteX336" fmla="*/ 1404099 w 1499387"/>
                <a:gd name="connsiteY336" fmla="*/ 667018 h 1498240"/>
                <a:gd name="connsiteX337" fmla="*/ 1435340 w 1499387"/>
                <a:gd name="connsiteY337" fmla="*/ 699416 h 1498240"/>
                <a:gd name="connsiteX338" fmla="*/ 1439066 w 1499387"/>
                <a:gd name="connsiteY338" fmla="*/ 710235 h 1498240"/>
                <a:gd name="connsiteX339" fmla="*/ 1439224 w 1499387"/>
                <a:gd name="connsiteY339" fmla="*/ 714653 h 1498240"/>
                <a:gd name="connsiteX340" fmla="*/ 1435716 w 1499387"/>
                <a:gd name="connsiteY340" fmla="*/ 716729 h 1498240"/>
                <a:gd name="connsiteX341" fmla="*/ 1412947 w 1499387"/>
                <a:gd name="connsiteY341" fmla="*/ 717223 h 1498240"/>
                <a:gd name="connsiteX342" fmla="*/ 1405138 w 1499387"/>
                <a:gd name="connsiteY342" fmla="*/ 713840 h 1498240"/>
                <a:gd name="connsiteX343" fmla="*/ 1421872 w 1499387"/>
                <a:gd name="connsiteY343" fmla="*/ 751824 h 1498240"/>
                <a:gd name="connsiteX344" fmla="*/ 1425340 w 1499387"/>
                <a:gd name="connsiteY344" fmla="*/ 781983 h 1498240"/>
                <a:gd name="connsiteX345" fmla="*/ 1423845 w 1499387"/>
                <a:gd name="connsiteY345" fmla="*/ 786326 h 1498240"/>
                <a:gd name="connsiteX346" fmla="*/ 1419336 w 1499387"/>
                <a:gd name="connsiteY346" fmla="*/ 785450 h 1498240"/>
                <a:gd name="connsiteX347" fmla="*/ 1369402 w 1499387"/>
                <a:gd name="connsiteY347" fmla="*/ 732487 h 1498240"/>
                <a:gd name="connsiteX348" fmla="*/ 1368186 w 1499387"/>
                <a:gd name="connsiteY348" fmla="*/ 730094 h 1498240"/>
                <a:gd name="connsiteX349" fmla="*/ 1366585 w 1499387"/>
                <a:gd name="connsiteY349" fmla="*/ 743989 h 1498240"/>
                <a:gd name="connsiteX350" fmla="*/ 1354774 w 1499387"/>
                <a:gd name="connsiteY350" fmla="*/ 763461 h 1498240"/>
                <a:gd name="connsiteX351" fmla="*/ 1351221 w 1499387"/>
                <a:gd name="connsiteY351" fmla="*/ 765461 h 1498240"/>
                <a:gd name="connsiteX352" fmla="*/ 1347474 w 1499387"/>
                <a:gd name="connsiteY352" fmla="*/ 763116 h 1498240"/>
                <a:gd name="connsiteX353" fmla="*/ 1327531 w 1499387"/>
                <a:gd name="connsiteY353" fmla="*/ 711225 h 1498240"/>
                <a:gd name="connsiteX354" fmla="*/ 1331074 w 1499387"/>
                <a:gd name="connsiteY354" fmla="*/ 680480 h 1498240"/>
                <a:gd name="connsiteX355" fmla="*/ 1340468 w 1499387"/>
                <a:gd name="connsiteY355" fmla="*/ 664992 h 1498240"/>
                <a:gd name="connsiteX356" fmla="*/ 1276739 w 1499387"/>
                <a:gd name="connsiteY356" fmla="*/ 700866 h 1498240"/>
                <a:gd name="connsiteX357" fmla="*/ 1186010 w 1499387"/>
                <a:gd name="connsiteY357" fmla="*/ 718541 h 1498240"/>
                <a:gd name="connsiteX358" fmla="*/ 1144928 w 1499387"/>
                <a:gd name="connsiteY358" fmla="*/ 714725 h 1498240"/>
                <a:gd name="connsiteX359" fmla="*/ 1199300 w 1499387"/>
                <a:gd name="connsiteY359" fmla="*/ 739825 h 1498240"/>
                <a:gd name="connsiteX360" fmla="*/ 1337443 w 1499387"/>
                <a:gd name="connsiteY360" fmla="*/ 970393 h 1498240"/>
                <a:gd name="connsiteX361" fmla="*/ 1339685 w 1499387"/>
                <a:gd name="connsiteY361" fmla="*/ 1009471 h 1498240"/>
                <a:gd name="connsiteX362" fmla="*/ 1339831 w 1499387"/>
                <a:gd name="connsiteY362" fmla="*/ 1009471 h 1498240"/>
                <a:gd name="connsiteX363" fmla="*/ 1339773 w 1499387"/>
                <a:gd name="connsiteY363" fmla="*/ 1010998 h 1498240"/>
                <a:gd name="connsiteX364" fmla="*/ 1339830 w 1499387"/>
                <a:gd name="connsiteY364" fmla="*/ 1011979 h 1498240"/>
                <a:gd name="connsiteX365" fmla="*/ 1339736 w 1499387"/>
                <a:gd name="connsiteY365" fmla="*/ 1011978 h 1498240"/>
                <a:gd name="connsiteX366" fmla="*/ 1338566 w 1499387"/>
                <a:gd name="connsiteY366" fmla="*/ 1043055 h 1498240"/>
                <a:gd name="connsiteX367" fmla="*/ 1329619 w 1499387"/>
                <a:gd name="connsiteY367" fmla="*/ 1104149 h 1498240"/>
                <a:gd name="connsiteX368" fmla="*/ 1316175 w 1499387"/>
                <a:gd name="connsiteY368" fmla="*/ 1149877 h 1498240"/>
                <a:gd name="connsiteX369" fmla="*/ 1323563 w 1499387"/>
                <a:gd name="connsiteY369" fmla="*/ 1140726 h 1498240"/>
                <a:gd name="connsiteX370" fmla="*/ 1358248 w 1499387"/>
                <a:gd name="connsiteY370" fmla="*/ 1122622 h 1498240"/>
                <a:gd name="connsiteX371" fmla="*/ 1411197 w 1499387"/>
                <a:gd name="connsiteY371" fmla="*/ 1120680 h 1498240"/>
                <a:gd name="connsiteX372" fmla="*/ 1422965 w 1499387"/>
                <a:gd name="connsiteY372" fmla="*/ 1127076 h 1498240"/>
                <a:gd name="connsiteX373" fmla="*/ 1426568 w 1499387"/>
                <a:gd name="connsiteY373" fmla="*/ 1131121 h 1498240"/>
                <a:gd name="connsiteX374" fmla="*/ 1425105 w 1499387"/>
                <a:gd name="connsiteY374" fmla="*/ 1136785 h 1498240"/>
                <a:gd name="connsiteX375" fmla="*/ 1405418 w 1499387"/>
                <a:gd name="connsiteY375" fmla="*/ 1161172 h 1498240"/>
                <a:gd name="connsiteX376" fmla="*/ 1395881 w 1499387"/>
                <a:gd name="connsiteY376" fmla="*/ 1166150 h 1498240"/>
                <a:gd name="connsiteX377" fmla="*/ 1440420 w 1499387"/>
                <a:gd name="connsiteY377" fmla="*/ 1184770 h 1498240"/>
                <a:gd name="connsiteX378" fmla="*/ 1467128 w 1499387"/>
                <a:gd name="connsiteY378" fmla="*/ 1209866 h 1498240"/>
                <a:gd name="connsiteX379" fmla="*/ 1469216 w 1499387"/>
                <a:gd name="connsiteY379" fmla="*/ 1215577 h 1498240"/>
                <a:gd name="connsiteX380" fmla="*/ 1464552 w 1499387"/>
                <a:gd name="connsiteY380" fmla="*/ 1219478 h 1498240"/>
                <a:gd name="connsiteX381" fmla="*/ 1378996 w 1499387"/>
                <a:gd name="connsiteY381" fmla="*/ 1221457 h 1498240"/>
                <a:gd name="connsiteX382" fmla="*/ 1376049 w 1499387"/>
                <a:gd name="connsiteY382" fmla="*/ 1220453 h 1498240"/>
                <a:gd name="connsiteX383" fmla="*/ 1385535 w 1499387"/>
                <a:gd name="connsiteY383" fmla="*/ 1235377 h 1498240"/>
                <a:gd name="connsiteX384" fmla="*/ 1390391 w 1499387"/>
                <a:gd name="connsiteY384" fmla="*/ 1266340 h 1498240"/>
                <a:gd name="connsiteX385" fmla="*/ 1388826 w 1499387"/>
                <a:gd name="connsiteY385" fmla="*/ 1271977 h 1498240"/>
                <a:gd name="connsiteX386" fmla="*/ 1383683 w 1499387"/>
                <a:gd name="connsiteY386" fmla="*/ 1273679 h 1498240"/>
                <a:gd name="connsiteX387" fmla="*/ 1325409 w 1499387"/>
                <a:gd name="connsiteY387" fmla="*/ 1245177 h 1498240"/>
                <a:gd name="connsiteX388" fmla="*/ 1304423 w 1499387"/>
                <a:gd name="connsiteY388" fmla="*/ 1212156 h 1498240"/>
                <a:gd name="connsiteX389" fmla="*/ 1300155 w 1499387"/>
                <a:gd name="connsiteY389" fmla="*/ 1184945 h 1498240"/>
                <a:gd name="connsiteX390" fmla="*/ 1256659 w 1499387"/>
                <a:gd name="connsiteY390" fmla="*/ 1264960 h 1498240"/>
                <a:gd name="connsiteX391" fmla="*/ 1175509 w 1499387"/>
                <a:gd name="connsiteY391" fmla="*/ 1344858 h 1498240"/>
                <a:gd name="connsiteX392" fmla="*/ 1138491 w 1499387"/>
                <a:gd name="connsiteY392" fmla="*/ 1367108 h 1498240"/>
                <a:gd name="connsiteX393" fmla="*/ 1142476 w 1499387"/>
                <a:gd name="connsiteY393" fmla="*/ 1367022 h 1498240"/>
                <a:gd name="connsiteX394" fmla="*/ 1170789 w 1499387"/>
                <a:gd name="connsiteY394" fmla="*/ 1379289 h 1498240"/>
                <a:gd name="connsiteX395" fmla="*/ 1201937 w 1499387"/>
                <a:gd name="connsiteY395" fmla="*/ 1411590 h 1498240"/>
                <a:gd name="connsiteX396" fmla="*/ 1205651 w 1499387"/>
                <a:gd name="connsiteY396" fmla="*/ 1422376 h 1498240"/>
                <a:gd name="connsiteX397" fmla="*/ 1205808 w 1499387"/>
                <a:gd name="connsiteY397" fmla="*/ 1426781 h 1498240"/>
                <a:gd name="connsiteX398" fmla="*/ 1202311 w 1499387"/>
                <a:gd name="connsiteY398" fmla="*/ 1428852 h 1498240"/>
                <a:gd name="connsiteX399" fmla="*/ 1179610 w 1499387"/>
                <a:gd name="connsiteY399" fmla="*/ 1429343 h 1498240"/>
                <a:gd name="connsiteX400" fmla="*/ 1171824 w 1499387"/>
                <a:gd name="connsiteY400" fmla="*/ 1425970 h 1498240"/>
                <a:gd name="connsiteX401" fmla="*/ 1188508 w 1499387"/>
                <a:gd name="connsiteY401" fmla="*/ 1463841 h 1498240"/>
                <a:gd name="connsiteX402" fmla="*/ 1191967 w 1499387"/>
                <a:gd name="connsiteY402" fmla="*/ 1493909 h 1498240"/>
                <a:gd name="connsiteX403" fmla="*/ 1190476 w 1499387"/>
                <a:gd name="connsiteY403" fmla="*/ 1498240 h 1498240"/>
                <a:gd name="connsiteX404" fmla="*/ 1185980 w 1499387"/>
                <a:gd name="connsiteY404" fmla="*/ 1497366 h 1498240"/>
                <a:gd name="connsiteX405" fmla="*/ 1136195 w 1499387"/>
                <a:gd name="connsiteY405" fmla="*/ 1444562 h 1498240"/>
                <a:gd name="connsiteX406" fmla="*/ 1134985 w 1499387"/>
                <a:gd name="connsiteY406" fmla="*/ 1442176 h 1498240"/>
                <a:gd name="connsiteX407" fmla="*/ 1133388 w 1499387"/>
                <a:gd name="connsiteY407" fmla="*/ 1456030 h 1498240"/>
                <a:gd name="connsiteX408" fmla="*/ 1121611 w 1499387"/>
                <a:gd name="connsiteY408" fmla="*/ 1475443 h 1498240"/>
                <a:gd name="connsiteX409" fmla="*/ 1118070 w 1499387"/>
                <a:gd name="connsiteY409" fmla="*/ 1477438 h 1498240"/>
                <a:gd name="connsiteX410" fmla="*/ 1114333 w 1499387"/>
                <a:gd name="connsiteY410" fmla="*/ 1475099 h 1498240"/>
                <a:gd name="connsiteX411" fmla="*/ 1094449 w 1499387"/>
                <a:gd name="connsiteY411" fmla="*/ 1423364 h 1498240"/>
                <a:gd name="connsiteX412" fmla="*/ 1097982 w 1499387"/>
                <a:gd name="connsiteY412" fmla="*/ 1392710 h 1498240"/>
                <a:gd name="connsiteX413" fmla="*/ 1103783 w 1499387"/>
                <a:gd name="connsiteY413" fmla="*/ 1383147 h 1498240"/>
                <a:gd name="connsiteX414" fmla="*/ 1073881 w 1499387"/>
                <a:gd name="connsiteY414" fmla="*/ 1394898 h 1498240"/>
                <a:gd name="connsiteX415" fmla="*/ 985354 w 1499387"/>
                <a:gd name="connsiteY415" fmla="*/ 1408459 h 1498240"/>
                <a:gd name="connsiteX416" fmla="*/ 670479 w 1499387"/>
                <a:gd name="connsiteY416" fmla="*/ 1208675 h 1498240"/>
                <a:gd name="connsiteX417" fmla="*/ 623051 w 1499387"/>
                <a:gd name="connsiteY417" fmla="*/ 988967 h 1498240"/>
                <a:gd name="connsiteX418" fmla="*/ 624738 w 1499387"/>
                <a:gd name="connsiteY418" fmla="*/ 979327 h 1498240"/>
                <a:gd name="connsiteX419" fmla="*/ 603783 w 1499387"/>
                <a:gd name="connsiteY419" fmla="*/ 930037 h 1498240"/>
                <a:gd name="connsiteX420" fmla="*/ 575656 w 1499387"/>
                <a:gd name="connsiteY420" fmla="*/ 886437 h 1498240"/>
                <a:gd name="connsiteX421" fmla="*/ 559691 w 1499387"/>
                <a:gd name="connsiteY421" fmla="*/ 871956 h 1498240"/>
                <a:gd name="connsiteX422" fmla="*/ 547182 w 1499387"/>
                <a:gd name="connsiteY422" fmla="*/ 870021 h 1498240"/>
                <a:gd name="connsiteX423" fmla="*/ 544344 w 1499387"/>
                <a:gd name="connsiteY423" fmla="*/ 867790 h 1498240"/>
                <a:gd name="connsiteX424" fmla="*/ 544825 w 1499387"/>
                <a:gd name="connsiteY424" fmla="*/ 864946 h 1498240"/>
                <a:gd name="connsiteX425" fmla="*/ 543968 w 1499387"/>
                <a:gd name="connsiteY425" fmla="*/ 864998 h 1498240"/>
                <a:gd name="connsiteX426" fmla="*/ 541924 w 1499387"/>
                <a:gd name="connsiteY426" fmla="*/ 865929 h 1498240"/>
                <a:gd name="connsiteX427" fmla="*/ 539038 w 1499387"/>
                <a:gd name="connsiteY427" fmla="*/ 863760 h 1498240"/>
                <a:gd name="connsiteX428" fmla="*/ 531361 w 1499387"/>
                <a:gd name="connsiteY428" fmla="*/ 846262 h 1498240"/>
                <a:gd name="connsiteX429" fmla="*/ 501701 w 1499387"/>
                <a:gd name="connsiteY429" fmla="*/ 819361 h 1498240"/>
                <a:gd name="connsiteX430" fmla="*/ 307046 w 1499387"/>
                <a:gd name="connsiteY430" fmla="*/ 780754 h 1498240"/>
                <a:gd name="connsiteX431" fmla="*/ 21532 w 1499387"/>
                <a:gd name="connsiteY431" fmla="*/ 1075466 h 1498240"/>
                <a:gd name="connsiteX432" fmla="*/ 168579 w 1499387"/>
                <a:gd name="connsiteY432" fmla="*/ 1415188 h 1498240"/>
                <a:gd name="connsiteX433" fmla="*/ 190002 w 1499387"/>
                <a:gd name="connsiteY433" fmla="*/ 1425777 h 1498240"/>
                <a:gd name="connsiteX434" fmla="*/ 190103 w 1499387"/>
                <a:gd name="connsiteY434" fmla="*/ 1425549 h 1498240"/>
                <a:gd name="connsiteX435" fmla="*/ 432102 w 1499387"/>
                <a:gd name="connsiteY435" fmla="*/ 1387457 h 1498240"/>
                <a:gd name="connsiteX436" fmla="*/ 538576 w 1499387"/>
                <a:gd name="connsiteY436" fmla="*/ 1144956 h 1498240"/>
                <a:gd name="connsiteX437" fmla="*/ 430847 w 1499387"/>
                <a:gd name="connsiteY437" fmla="*/ 955690 h 1498240"/>
                <a:gd name="connsiteX438" fmla="*/ 404303 w 1499387"/>
                <a:gd name="connsiteY438" fmla="*/ 941657 h 1498240"/>
                <a:gd name="connsiteX439" fmla="*/ 388468 w 1499387"/>
                <a:gd name="connsiteY439" fmla="*/ 935896 h 1498240"/>
                <a:gd name="connsiteX440" fmla="*/ 169155 w 1499387"/>
                <a:gd name="connsiteY440" fmla="*/ 1050542 h 1498240"/>
                <a:gd name="connsiteX441" fmla="*/ 235295 w 1499387"/>
                <a:gd name="connsiteY441" fmla="*/ 1288828 h 1498240"/>
                <a:gd name="connsiteX442" fmla="*/ 250626 w 1499387"/>
                <a:gd name="connsiteY442" fmla="*/ 1296588 h 1498240"/>
                <a:gd name="connsiteX443" fmla="*/ 261684 w 1499387"/>
                <a:gd name="connsiteY443" fmla="*/ 1300700 h 1498240"/>
                <a:gd name="connsiteX444" fmla="*/ 356095 w 1499387"/>
                <a:gd name="connsiteY444" fmla="*/ 1280142 h 1498240"/>
                <a:gd name="connsiteX445" fmla="*/ 404035 w 1499387"/>
                <a:gd name="connsiteY445" fmla="*/ 1172695 h 1498240"/>
                <a:gd name="connsiteX446" fmla="*/ 386042 w 1499387"/>
                <a:gd name="connsiteY446" fmla="*/ 1117608 h 1498240"/>
                <a:gd name="connsiteX447" fmla="*/ 369845 w 1499387"/>
                <a:gd name="connsiteY447" fmla="*/ 1103863 h 1498240"/>
                <a:gd name="connsiteX448" fmla="*/ 374872 w 1499387"/>
                <a:gd name="connsiteY448" fmla="*/ 1116899 h 1498240"/>
                <a:gd name="connsiteX449" fmla="*/ 373207 w 1499387"/>
                <a:gd name="connsiteY449" fmla="*/ 1155988 h 1498240"/>
                <a:gd name="connsiteX450" fmla="*/ 348415 w 1499387"/>
                <a:gd name="connsiteY450" fmla="*/ 1202814 h 1498240"/>
                <a:gd name="connsiteX451" fmla="*/ 336991 w 1499387"/>
                <a:gd name="connsiteY451" fmla="*/ 1209808 h 1498240"/>
                <a:gd name="connsiteX452" fmla="*/ 331686 w 1499387"/>
                <a:gd name="connsiteY452" fmla="*/ 1210907 h 1498240"/>
                <a:gd name="connsiteX453" fmla="*/ 327513 w 1499387"/>
                <a:gd name="connsiteY453" fmla="*/ 1206807 h 1498240"/>
                <a:gd name="connsiteX454" fmla="*/ 316237 w 1499387"/>
                <a:gd name="connsiteY454" fmla="*/ 1177563 h 1498240"/>
                <a:gd name="connsiteX455" fmla="*/ 316694 w 1499387"/>
                <a:gd name="connsiteY455" fmla="*/ 1166815 h 1498240"/>
                <a:gd name="connsiteX456" fmla="*/ 278299 w 1499387"/>
                <a:gd name="connsiteY456" fmla="*/ 1196078 h 1498240"/>
                <a:gd name="connsiteX457" fmla="*/ 243212 w 1499387"/>
                <a:gd name="connsiteY457" fmla="*/ 1206659 h 1498240"/>
                <a:gd name="connsiteX458" fmla="*/ 237221 w 1499387"/>
                <a:gd name="connsiteY458" fmla="*/ 1205612 h 1498240"/>
                <a:gd name="connsiteX459" fmla="*/ 236176 w 1499387"/>
                <a:gd name="connsiteY459" fmla="*/ 1199623 h 1498240"/>
                <a:gd name="connsiteX460" fmla="*/ 277239 w 1499387"/>
                <a:gd name="connsiteY460" fmla="*/ 1124539 h 1498240"/>
                <a:gd name="connsiteX461" fmla="*/ 279582 w 1499387"/>
                <a:gd name="connsiteY461" fmla="*/ 1122490 h 1498240"/>
                <a:gd name="connsiteX462" fmla="*/ 261915 w 1499387"/>
                <a:gd name="connsiteY462" fmla="*/ 1123242 h 1498240"/>
                <a:gd name="connsiteX463" fmla="*/ 232672 w 1499387"/>
                <a:gd name="connsiteY463" fmla="*/ 1111966 h 1498240"/>
                <a:gd name="connsiteX464" fmla="*/ 228573 w 1499387"/>
                <a:gd name="connsiteY464" fmla="*/ 1107792 h 1498240"/>
                <a:gd name="connsiteX465" fmla="*/ 229670 w 1499387"/>
                <a:gd name="connsiteY465" fmla="*/ 1102487 h 1498240"/>
                <a:gd name="connsiteX466" fmla="*/ 283491 w 1499387"/>
                <a:gd name="connsiteY466" fmla="*/ 1066271 h 1498240"/>
                <a:gd name="connsiteX467" fmla="*/ 322581 w 1499387"/>
                <a:gd name="connsiteY467" fmla="*/ 1064607 h 1498240"/>
                <a:gd name="connsiteX468" fmla="*/ 347340 w 1499387"/>
                <a:gd name="connsiteY468" fmla="*/ 1074154 h 1498240"/>
                <a:gd name="connsiteX469" fmla="*/ 350972 w 1499387"/>
                <a:gd name="connsiteY469" fmla="*/ 1065854 h 1498240"/>
                <a:gd name="connsiteX470" fmla="*/ 420032 w 1499387"/>
                <a:gd name="connsiteY470" fmla="*/ 1170230 h 1498240"/>
                <a:gd name="connsiteX471" fmla="*/ 364928 w 1499387"/>
                <a:gd name="connsiteY471" fmla="*/ 1293736 h 1498240"/>
                <a:gd name="connsiteX472" fmla="*/ 256407 w 1499387"/>
                <a:gd name="connsiteY472" fmla="*/ 1317366 h 1498240"/>
                <a:gd name="connsiteX473" fmla="*/ 244157 w 1499387"/>
                <a:gd name="connsiteY473" fmla="*/ 1312810 h 1498240"/>
                <a:gd name="connsiteX474" fmla="*/ 244080 w 1499387"/>
                <a:gd name="connsiteY474" fmla="*/ 1312985 h 1498240"/>
                <a:gd name="connsiteX475" fmla="*/ 242567 w 1499387"/>
                <a:gd name="connsiteY475" fmla="*/ 1312219 h 1498240"/>
                <a:gd name="connsiteX476" fmla="*/ 241268 w 1499387"/>
                <a:gd name="connsiteY476" fmla="*/ 1311736 h 1498240"/>
                <a:gd name="connsiteX477" fmla="*/ 241332 w 1499387"/>
                <a:gd name="connsiteY477" fmla="*/ 1311594 h 1498240"/>
                <a:gd name="connsiteX478" fmla="*/ 226788 w 1499387"/>
                <a:gd name="connsiteY478" fmla="*/ 1304233 h 1498240"/>
                <a:gd name="connsiteX479" fmla="*/ 154627 w 1499387"/>
                <a:gd name="connsiteY479" fmla="*/ 1044250 h 1498240"/>
                <a:gd name="connsiteX480" fmla="*/ 393910 w 1499387"/>
                <a:gd name="connsiteY480" fmla="*/ 919163 h 1498240"/>
                <a:gd name="connsiteX481" fmla="*/ 409868 w 1499387"/>
                <a:gd name="connsiteY481" fmla="*/ 924969 h 1498240"/>
                <a:gd name="connsiteX482" fmla="*/ 409931 w 1499387"/>
                <a:gd name="connsiteY482" fmla="*/ 924825 h 1498240"/>
                <a:gd name="connsiteX483" fmla="*/ 410946 w 1499387"/>
                <a:gd name="connsiteY483" fmla="*/ 925362 h 1498240"/>
                <a:gd name="connsiteX484" fmla="*/ 412124 w 1499387"/>
                <a:gd name="connsiteY484" fmla="*/ 925790 h 1498240"/>
                <a:gd name="connsiteX485" fmla="*/ 412056 w 1499387"/>
                <a:gd name="connsiteY485" fmla="*/ 925947 h 1498240"/>
                <a:gd name="connsiteX486" fmla="*/ 439742 w 1499387"/>
                <a:gd name="connsiteY486" fmla="*/ 940586 h 1498240"/>
                <a:gd name="connsiteX487" fmla="*/ 554619 w 1499387"/>
                <a:gd name="connsiteY487" fmla="*/ 1142408 h 1498240"/>
                <a:gd name="connsiteX488" fmla="*/ 441081 w 1499387"/>
                <a:gd name="connsiteY488" fmla="*/ 1400999 h 1498240"/>
                <a:gd name="connsiteX489" fmla="*/ 214795 w 1499387"/>
                <a:gd name="connsiteY489" fmla="*/ 1452916 h 1498240"/>
                <a:gd name="connsiteX490" fmla="*/ 184941 w 1499387"/>
                <a:gd name="connsiteY490" fmla="*/ 1442299 h 1498240"/>
                <a:gd name="connsiteX491" fmla="*/ 184882 w 1499387"/>
                <a:gd name="connsiteY491" fmla="*/ 1442433 h 1498240"/>
                <a:gd name="connsiteX492" fmla="*/ 183775 w 1499387"/>
                <a:gd name="connsiteY492" fmla="*/ 1441885 h 1498240"/>
                <a:gd name="connsiteX493" fmla="*/ 183025 w 1499387"/>
                <a:gd name="connsiteY493" fmla="*/ 1441618 h 1498240"/>
                <a:gd name="connsiteX494" fmla="*/ 183063 w 1499387"/>
                <a:gd name="connsiteY494" fmla="*/ 1441533 h 1498240"/>
                <a:gd name="connsiteX495" fmla="*/ 160506 w 1499387"/>
                <a:gd name="connsiteY495" fmla="*/ 1430383 h 1498240"/>
                <a:gd name="connsiteX496" fmla="*/ 6051 w 1499387"/>
                <a:gd name="connsiteY496" fmla="*/ 1073548 h 1498240"/>
                <a:gd name="connsiteX497" fmla="*/ 31535 w 1499387"/>
                <a:gd name="connsiteY497" fmla="*/ 987964 h 1498240"/>
                <a:gd name="connsiteX498" fmla="*/ 305948 w 1499387"/>
                <a:gd name="connsiteY498" fmla="*/ 763989 h 1498240"/>
                <a:gd name="connsiteX499" fmla="*/ 318115 w 1499387"/>
                <a:gd name="connsiteY499" fmla="*/ 763145 h 1498240"/>
                <a:gd name="connsiteX500" fmla="*/ 260871 w 1499387"/>
                <a:gd name="connsiteY500" fmla="*/ 736718 h 1498240"/>
                <a:gd name="connsiteX501" fmla="*/ 122728 w 1499387"/>
                <a:gd name="connsiteY501" fmla="*/ 506150 h 1498240"/>
                <a:gd name="connsiteX502" fmla="*/ 120485 w 1499387"/>
                <a:gd name="connsiteY502" fmla="*/ 467073 h 1498240"/>
                <a:gd name="connsiteX503" fmla="*/ 120340 w 1499387"/>
                <a:gd name="connsiteY503" fmla="*/ 467073 h 1498240"/>
                <a:gd name="connsiteX504" fmla="*/ 120397 w 1499387"/>
                <a:gd name="connsiteY504" fmla="*/ 465546 h 1498240"/>
                <a:gd name="connsiteX505" fmla="*/ 120341 w 1499387"/>
                <a:gd name="connsiteY505" fmla="*/ 464564 h 1498240"/>
                <a:gd name="connsiteX506" fmla="*/ 120435 w 1499387"/>
                <a:gd name="connsiteY506" fmla="*/ 464564 h 1498240"/>
                <a:gd name="connsiteX507" fmla="*/ 121603 w 1499387"/>
                <a:gd name="connsiteY507" fmla="*/ 433488 h 1498240"/>
                <a:gd name="connsiteX508" fmla="*/ 203512 w 1499387"/>
                <a:gd name="connsiteY508" fmla="*/ 211584 h 1498240"/>
                <a:gd name="connsiteX509" fmla="*/ 272482 w 1499387"/>
                <a:gd name="connsiteY509" fmla="*/ 143676 h 1498240"/>
                <a:gd name="connsiteX510" fmla="*/ 244788 w 1499387"/>
                <a:gd name="connsiteY510" fmla="*/ 131678 h 1498240"/>
                <a:gd name="connsiteX511" fmla="*/ 213547 w 1499387"/>
                <a:gd name="connsiteY511" fmla="*/ 99279 h 1498240"/>
                <a:gd name="connsiteX512" fmla="*/ 209821 w 1499387"/>
                <a:gd name="connsiteY512" fmla="*/ 88461 h 1498240"/>
                <a:gd name="connsiteX513" fmla="*/ 209663 w 1499387"/>
                <a:gd name="connsiteY513" fmla="*/ 84042 h 1498240"/>
                <a:gd name="connsiteX514" fmla="*/ 213171 w 1499387"/>
                <a:gd name="connsiteY514" fmla="*/ 81965 h 1498240"/>
                <a:gd name="connsiteX515" fmla="*/ 235940 w 1499387"/>
                <a:gd name="connsiteY515" fmla="*/ 81472 h 1498240"/>
                <a:gd name="connsiteX516" fmla="*/ 243749 w 1499387"/>
                <a:gd name="connsiteY516" fmla="*/ 84856 h 1498240"/>
                <a:gd name="connsiteX517" fmla="*/ 227015 w 1499387"/>
                <a:gd name="connsiteY517" fmla="*/ 46871 h 1498240"/>
                <a:gd name="connsiteX518" fmla="*/ 223546 w 1499387"/>
                <a:gd name="connsiteY518" fmla="*/ 16712 h 1498240"/>
                <a:gd name="connsiteX519" fmla="*/ 225041 w 1499387"/>
                <a:gd name="connsiteY519" fmla="*/ 12368 h 1498240"/>
                <a:gd name="connsiteX520" fmla="*/ 229551 w 1499387"/>
                <a:gd name="connsiteY520" fmla="*/ 13246 h 1498240"/>
                <a:gd name="connsiteX521" fmla="*/ 279486 w 1499387"/>
                <a:gd name="connsiteY521" fmla="*/ 66208 h 1498240"/>
                <a:gd name="connsiteX522" fmla="*/ 280700 w 1499387"/>
                <a:gd name="connsiteY522" fmla="*/ 68601 h 1498240"/>
                <a:gd name="connsiteX523" fmla="*/ 282301 w 1499387"/>
                <a:gd name="connsiteY523" fmla="*/ 54705 h 1498240"/>
                <a:gd name="connsiteX524" fmla="*/ 294114 w 1499387"/>
                <a:gd name="connsiteY524" fmla="*/ 35233 h 1498240"/>
                <a:gd name="connsiteX525" fmla="*/ 297665 w 1499387"/>
                <a:gd name="connsiteY525" fmla="*/ 33234 h 1498240"/>
                <a:gd name="connsiteX526" fmla="*/ 301414 w 1499387"/>
                <a:gd name="connsiteY526" fmla="*/ 35579 h 1498240"/>
                <a:gd name="connsiteX527" fmla="*/ 321357 w 1499387"/>
                <a:gd name="connsiteY527" fmla="*/ 87470 h 1498240"/>
                <a:gd name="connsiteX528" fmla="*/ 318613 w 1499387"/>
                <a:gd name="connsiteY528" fmla="*/ 111277 h 1498240"/>
                <a:gd name="connsiteX529" fmla="*/ 333211 w 1499387"/>
                <a:gd name="connsiteY529" fmla="*/ 102504 h 1498240"/>
                <a:gd name="connsiteX530" fmla="*/ 386289 w 1499387"/>
                <a:gd name="connsiteY530" fmla="*/ 81644 h 1498240"/>
                <a:gd name="connsiteX531" fmla="*/ 474816 w 1499387"/>
                <a:gd name="connsiteY531" fmla="*/ 68083 h 1498240"/>
                <a:gd name="connsiteX532" fmla="*/ 655334 w 1499387"/>
                <a:gd name="connsiteY532" fmla="*/ 119666 h 1498240"/>
                <a:gd name="connsiteX533" fmla="*/ 659064 w 1499387"/>
                <a:gd name="connsiteY533" fmla="*/ 122794 h 1498240"/>
                <a:gd name="connsiteX534" fmla="*/ 647966 w 1499387"/>
                <a:gd name="connsiteY534" fmla="*/ 94009 h 1498240"/>
                <a:gd name="connsiteX535" fmla="*/ 649630 w 1499387"/>
                <a:gd name="connsiteY535" fmla="*/ 54919 h 1498240"/>
                <a:gd name="connsiteX536" fmla="*/ 674423 w 1499387"/>
                <a:gd name="connsiteY536" fmla="*/ 8094 h 1498240"/>
                <a:gd name="connsiteX537" fmla="*/ 685845 w 1499387"/>
                <a:gd name="connsiteY537" fmla="*/ 1099 h 149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</a:cxnLst>
              <a:rect l="l" t="t" r="r" b="b"/>
              <a:pathLst>
                <a:path w="1499387" h="1498240">
                  <a:moveTo>
                    <a:pt x="728167" y="1309002"/>
                  </a:moveTo>
                  <a:cubicBezTo>
                    <a:pt x="740027" y="1310744"/>
                    <a:pt x="750246" y="1314641"/>
                    <a:pt x="757410" y="1320278"/>
                  </a:cubicBezTo>
                  <a:lnTo>
                    <a:pt x="761510" y="1324451"/>
                  </a:lnTo>
                  <a:lnTo>
                    <a:pt x="760701" y="1328360"/>
                  </a:lnTo>
                  <a:lnTo>
                    <a:pt x="761965" y="1328580"/>
                  </a:lnTo>
                  <a:lnTo>
                    <a:pt x="765008" y="1327950"/>
                  </a:lnTo>
                  <a:lnTo>
                    <a:pt x="769181" y="1332050"/>
                  </a:lnTo>
                  <a:cubicBezTo>
                    <a:pt x="780456" y="1346377"/>
                    <a:pt x="784773" y="1372927"/>
                    <a:pt x="778793" y="1400383"/>
                  </a:cubicBezTo>
                  <a:cubicBezTo>
                    <a:pt x="774308" y="1420976"/>
                    <a:pt x="764987" y="1437691"/>
                    <a:pt x="754000" y="1447209"/>
                  </a:cubicBezTo>
                  <a:cubicBezTo>
                    <a:pt x="750339" y="1450381"/>
                    <a:pt x="746491" y="1452753"/>
                    <a:pt x="742577" y="1454203"/>
                  </a:cubicBezTo>
                  <a:lnTo>
                    <a:pt x="737272" y="1455301"/>
                  </a:lnTo>
                  <a:lnTo>
                    <a:pt x="733099" y="1451202"/>
                  </a:lnTo>
                  <a:cubicBezTo>
                    <a:pt x="727463" y="1444038"/>
                    <a:pt x="723564" y="1433819"/>
                    <a:pt x="721822" y="1421958"/>
                  </a:cubicBezTo>
                  <a:lnTo>
                    <a:pt x="722280" y="1411210"/>
                  </a:lnTo>
                  <a:lnTo>
                    <a:pt x="683885" y="1440473"/>
                  </a:lnTo>
                  <a:cubicBezTo>
                    <a:pt x="670823" y="1447528"/>
                    <a:pt x="658579" y="1451267"/>
                    <a:pt x="648797" y="1451053"/>
                  </a:cubicBezTo>
                  <a:lnTo>
                    <a:pt x="642808" y="1450007"/>
                  </a:lnTo>
                  <a:lnTo>
                    <a:pt x="641761" y="1444018"/>
                  </a:lnTo>
                  <a:cubicBezTo>
                    <a:pt x="641333" y="1424453"/>
                    <a:pt x="656718" y="1395041"/>
                    <a:pt x="682824" y="1368935"/>
                  </a:cubicBezTo>
                  <a:lnTo>
                    <a:pt x="685168" y="1366885"/>
                  </a:lnTo>
                  <a:lnTo>
                    <a:pt x="667501" y="1367636"/>
                  </a:lnTo>
                  <a:cubicBezTo>
                    <a:pt x="655641" y="1365895"/>
                    <a:pt x="645422" y="1361998"/>
                    <a:pt x="638258" y="1356361"/>
                  </a:cubicBezTo>
                  <a:lnTo>
                    <a:pt x="634159" y="1352187"/>
                  </a:lnTo>
                  <a:lnTo>
                    <a:pt x="635256" y="1346882"/>
                  </a:lnTo>
                  <a:cubicBezTo>
                    <a:pt x="641055" y="1331225"/>
                    <a:pt x="661620" y="1316646"/>
                    <a:pt x="689077" y="1310666"/>
                  </a:cubicBezTo>
                  <a:cubicBezTo>
                    <a:pt x="702805" y="1307676"/>
                    <a:pt x="716307" y="1307261"/>
                    <a:pt x="728167" y="1309002"/>
                  </a:cubicBezTo>
                  <a:close/>
                  <a:moveTo>
                    <a:pt x="32013" y="675098"/>
                  </a:moveTo>
                  <a:lnTo>
                    <a:pt x="37829" y="676230"/>
                  </a:lnTo>
                  <a:cubicBezTo>
                    <a:pt x="56361" y="682914"/>
                    <a:pt x="81703" y="708976"/>
                    <a:pt x="102240" y="744547"/>
                  </a:cubicBezTo>
                  <a:lnTo>
                    <a:pt x="103807" y="747633"/>
                  </a:lnTo>
                  <a:lnTo>
                    <a:pt x="105872" y="729710"/>
                  </a:lnTo>
                  <a:cubicBezTo>
                    <a:pt x="109379" y="718493"/>
                    <a:pt x="114663" y="709701"/>
                    <a:pt x="121107" y="704592"/>
                  </a:cubicBezTo>
                  <a:lnTo>
                    <a:pt x="125690" y="702013"/>
                  </a:lnTo>
                  <a:lnTo>
                    <a:pt x="130525" y="705039"/>
                  </a:lnTo>
                  <a:cubicBezTo>
                    <a:pt x="144391" y="716522"/>
                    <a:pt x="154920" y="742368"/>
                    <a:pt x="156249" y="771973"/>
                  </a:cubicBezTo>
                  <a:cubicBezTo>
                    <a:pt x="157579" y="801577"/>
                    <a:pt x="149334" y="826532"/>
                    <a:pt x="136444" y="836749"/>
                  </a:cubicBezTo>
                  <a:lnTo>
                    <a:pt x="131861" y="839328"/>
                  </a:lnTo>
                  <a:lnTo>
                    <a:pt x="128300" y="837100"/>
                  </a:lnTo>
                  <a:lnTo>
                    <a:pt x="127893" y="838282"/>
                  </a:lnTo>
                  <a:lnTo>
                    <a:pt x="128009" y="841552"/>
                  </a:lnTo>
                  <a:lnTo>
                    <a:pt x="123485" y="844231"/>
                  </a:lnTo>
                  <a:cubicBezTo>
                    <a:pt x="108192" y="850286"/>
                    <a:pt x="82456" y="844950"/>
                    <a:pt x="57483" y="828995"/>
                  </a:cubicBezTo>
                  <a:cubicBezTo>
                    <a:pt x="38754" y="817029"/>
                    <a:pt x="24441" y="801640"/>
                    <a:pt x="17185" y="787205"/>
                  </a:cubicBezTo>
                  <a:cubicBezTo>
                    <a:pt x="14767" y="782393"/>
                    <a:pt x="13132" y="777688"/>
                    <a:pt x="12379" y="773249"/>
                  </a:cubicBezTo>
                  <a:lnTo>
                    <a:pt x="12176" y="767551"/>
                  </a:lnTo>
                  <a:lnTo>
                    <a:pt x="16701" y="764872"/>
                  </a:lnTo>
                  <a:cubicBezTo>
                    <a:pt x="24348" y="761844"/>
                    <a:pt x="34604" y="761664"/>
                    <a:pt x="46071" y="764236"/>
                  </a:cubicBezTo>
                  <a:lnTo>
                    <a:pt x="56143" y="768600"/>
                  </a:lnTo>
                  <a:lnTo>
                    <a:pt x="34558" y="719603"/>
                  </a:lnTo>
                  <a:cubicBezTo>
                    <a:pt x="29951" y="703989"/>
                    <a:pt x="28345" y="690397"/>
                    <a:pt x="30084" y="680702"/>
                  </a:cubicBezTo>
                  <a:close/>
                  <a:moveTo>
                    <a:pt x="1349479" y="659919"/>
                  </a:moveTo>
                  <a:lnTo>
                    <a:pt x="1348645" y="660389"/>
                  </a:lnTo>
                  <a:lnTo>
                    <a:pt x="1349199" y="660735"/>
                  </a:lnTo>
                  <a:close/>
                  <a:moveTo>
                    <a:pt x="666459" y="126723"/>
                  </a:moveTo>
                  <a:lnTo>
                    <a:pt x="664288" y="127172"/>
                  </a:lnTo>
                  <a:lnTo>
                    <a:pt x="667174" y="129591"/>
                  </a:lnTo>
                  <a:lnTo>
                    <a:pt x="667722" y="126943"/>
                  </a:lnTo>
                  <a:close/>
                  <a:moveTo>
                    <a:pt x="502888" y="88129"/>
                  </a:moveTo>
                  <a:cubicBezTo>
                    <a:pt x="465914" y="85232"/>
                    <a:pt x="428067" y="89019"/>
                    <a:pt x="390734" y="100130"/>
                  </a:cubicBezTo>
                  <a:cubicBezTo>
                    <a:pt x="250735" y="141795"/>
                    <a:pt x="150700" y="276693"/>
                    <a:pt x="138743" y="435099"/>
                  </a:cubicBezTo>
                  <a:lnTo>
                    <a:pt x="137632" y="464615"/>
                  </a:lnTo>
                  <a:lnTo>
                    <a:pt x="137881" y="464615"/>
                  </a:lnTo>
                  <a:cubicBezTo>
                    <a:pt x="137636" y="569783"/>
                    <a:pt x="187883" y="667094"/>
                    <a:pt x="269668" y="719836"/>
                  </a:cubicBezTo>
                  <a:cubicBezTo>
                    <a:pt x="351451" y="772578"/>
                    <a:pt x="452325" y="772724"/>
                    <a:pt x="534232" y="720218"/>
                  </a:cubicBezTo>
                  <a:cubicBezTo>
                    <a:pt x="605901" y="674276"/>
                    <a:pt x="653504" y="594141"/>
                    <a:pt x="664285" y="504371"/>
                  </a:cubicBezTo>
                  <a:lnTo>
                    <a:pt x="666497" y="467348"/>
                  </a:lnTo>
                  <a:lnTo>
                    <a:pt x="665426" y="446557"/>
                  </a:lnTo>
                  <a:cubicBezTo>
                    <a:pt x="654909" y="338483"/>
                    <a:pt x="572472" y="254602"/>
                    <a:pt x="472669" y="254983"/>
                  </a:cubicBezTo>
                  <a:cubicBezTo>
                    <a:pt x="372867" y="255364"/>
                    <a:pt x="290949" y="339874"/>
                    <a:pt x="281099" y="448024"/>
                  </a:cubicBezTo>
                  <a:lnTo>
                    <a:pt x="280139" y="469237"/>
                  </a:lnTo>
                  <a:lnTo>
                    <a:pt x="280804" y="483801"/>
                  </a:lnTo>
                  <a:cubicBezTo>
                    <a:pt x="285049" y="523775"/>
                    <a:pt x="305785" y="559720"/>
                    <a:pt x="337431" y="580546"/>
                  </a:cubicBezTo>
                  <a:cubicBezTo>
                    <a:pt x="373598" y="604345"/>
                    <a:pt x="418459" y="604740"/>
                    <a:pt x="454960" y="581579"/>
                  </a:cubicBezTo>
                  <a:cubicBezTo>
                    <a:pt x="482335" y="564209"/>
                    <a:pt x="501855" y="535590"/>
                    <a:pt x="509903" y="502644"/>
                  </a:cubicBezTo>
                  <a:lnTo>
                    <a:pt x="510656" y="496354"/>
                  </a:lnTo>
                  <a:lnTo>
                    <a:pt x="491864" y="501828"/>
                  </a:lnTo>
                  <a:cubicBezTo>
                    <a:pt x="480122" y="502312"/>
                    <a:pt x="466500" y="500452"/>
                    <a:pt x="452374" y="495978"/>
                  </a:cubicBezTo>
                  <a:cubicBezTo>
                    <a:pt x="431185" y="489268"/>
                    <a:pt x="413378" y="478107"/>
                    <a:pt x="402633" y="466042"/>
                  </a:cubicBezTo>
                  <a:cubicBezTo>
                    <a:pt x="399051" y="462020"/>
                    <a:pt x="396254" y="457898"/>
                    <a:pt x="394379" y="453807"/>
                  </a:cubicBezTo>
                  <a:lnTo>
                    <a:pt x="392707" y="448354"/>
                  </a:lnTo>
                  <a:lnTo>
                    <a:pt x="396385" y="444595"/>
                  </a:lnTo>
                  <a:cubicBezTo>
                    <a:pt x="402987" y="439691"/>
                    <a:pt x="412848" y="436863"/>
                    <a:pt x="424589" y="436379"/>
                  </a:cubicBezTo>
                  <a:lnTo>
                    <a:pt x="435448" y="437988"/>
                  </a:lnTo>
                  <a:lnTo>
                    <a:pt x="401917" y="396247"/>
                  </a:lnTo>
                  <a:cubicBezTo>
                    <a:pt x="393425" y="382357"/>
                    <a:pt x="388357" y="369644"/>
                    <a:pt x="387527" y="359829"/>
                  </a:cubicBezTo>
                  <a:lnTo>
                    <a:pt x="387939" y="353918"/>
                  </a:lnTo>
                  <a:lnTo>
                    <a:pt x="393851" y="353505"/>
                  </a:lnTo>
                  <a:cubicBezTo>
                    <a:pt x="413481" y="355164"/>
                    <a:pt x="444705" y="373780"/>
                    <a:pt x="473749" y="402824"/>
                  </a:cubicBezTo>
                  <a:lnTo>
                    <a:pt x="476061" y="405400"/>
                  </a:lnTo>
                  <a:lnTo>
                    <a:pt x="473416" y="387552"/>
                  </a:lnTo>
                  <a:cubicBezTo>
                    <a:pt x="473901" y="375810"/>
                    <a:pt x="476729" y="365949"/>
                    <a:pt x="481632" y="359347"/>
                  </a:cubicBezTo>
                  <a:lnTo>
                    <a:pt x="485392" y="355669"/>
                  </a:lnTo>
                  <a:lnTo>
                    <a:pt x="490844" y="357341"/>
                  </a:lnTo>
                  <a:cubicBezTo>
                    <a:pt x="507210" y="364845"/>
                    <a:pt x="524069" y="387084"/>
                    <a:pt x="533016" y="415337"/>
                  </a:cubicBezTo>
                  <a:cubicBezTo>
                    <a:pt x="541963" y="443588"/>
                    <a:pt x="540457" y="469827"/>
                    <a:pt x="530650" y="483032"/>
                  </a:cubicBezTo>
                  <a:lnTo>
                    <a:pt x="529618" y="484041"/>
                  </a:lnTo>
                  <a:lnTo>
                    <a:pt x="526777" y="507745"/>
                  </a:lnTo>
                  <a:cubicBezTo>
                    <a:pt x="517526" y="545614"/>
                    <a:pt x="495090" y="578511"/>
                    <a:pt x="463622" y="598477"/>
                  </a:cubicBezTo>
                  <a:cubicBezTo>
                    <a:pt x="421667" y="625099"/>
                    <a:pt x="370101" y="624646"/>
                    <a:pt x="328529" y="597289"/>
                  </a:cubicBezTo>
                  <a:cubicBezTo>
                    <a:pt x="292154" y="573352"/>
                    <a:pt x="268318" y="532034"/>
                    <a:pt x="263440" y="486085"/>
                  </a:cubicBezTo>
                  <a:lnTo>
                    <a:pt x="262702" y="469952"/>
                  </a:lnTo>
                  <a:lnTo>
                    <a:pt x="262511" y="469951"/>
                  </a:lnTo>
                  <a:lnTo>
                    <a:pt x="262606" y="467857"/>
                  </a:lnTo>
                  <a:lnTo>
                    <a:pt x="262528" y="466146"/>
                  </a:lnTo>
                  <a:lnTo>
                    <a:pt x="262683" y="466148"/>
                  </a:lnTo>
                  <a:lnTo>
                    <a:pt x="263595" y="446028"/>
                  </a:lnTo>
                  <a:cubicBezTo>
                    <a:pt x="274341" y="328028"/>
                    <a:pt x="363718" y="235824"/>
                    <a:pt x="472609" y="235408"/>
                  </a:cubicBezTo>
                  <a:cubicBezTo>
                    <a:pt x="581500" y="234992"/>
                    <a:pt x="671443" y="326512"/>
                    <a:pt x="682919" y="444426"/>
                  </a:cubicBezTo>
                  <a:lnTo>
                    <a:pt x="683997" y="465379"/>
                  </a:lnTo>
                  <a:lnTo>
                    <a:pt x="684154" y="465380"/>
                  </a:lnTo>
                  <a:lnTo>
                    <a:pt x="684070" y="466794"/>
                  </a:lnTo>
                  <a:lnTo>
                    <a:pt x="684149" y="468341"/>
                  </a:lnTo>
                  <a:lnTo>
                    <a:pt x="683977" y="468342"/>
                  </a:lnTo>
                  <a:lnTo>
                    <a:pt x="681671" y="506958"/>
                  </a:lnTo>
                  <a:cubicBezTo>
                    <a:pt x="670175" y="602684"/>
                    <a:pt x="619413" y="688136"/>
                    <a:pt x="542989" y="737126"/>
                  </a:cubicBezTo>
                  <a:cubicBezTo>
                    <a:pt x="521154" y="751124"/>
                    <a:pt x="498055" y="761611"/>
                    <a:pt x="474325" y="768592"/>
                  </a:cubicBezTo>
                  <a:lnTo>
                    <a:pt x="439347" y="773621"/>
                  </a:lnTo>
                  <a:lnTo>
                    <a:pt x="464079" y="781012"/>
                  </a:lnTo>
                  <a:cubicBezTo>
                    <a:pt x="480205" y="787461"/>
                    <a:pt x="495698" y="795336"/>
                    <a:pt x="510410" y="804541"/>
                  </a:cubicBezTo>
                  <a:lnTo>
                    <a:pt x="531359" y="820398"/>
                  </a:lnTo>
                  <a:lnTo>
                    <a:pt x="531402" y="817885"/>
                  </a:lnTo>
                  <a:cubicBezTo>
                    <a:pt x="534085" y="802862"/>
                    <a:pt x="540099" y="789747"/>
                    <a:pt x="547357" y="781358"/>
                  </a:cubicBezTo>
                  <a:cubicBezTo>
                    <a:pt x="549775" y="778562"/>
                    <a:pt x="552334" y="776291"/>
                    <a:pt x="554952" y="774649"/>
                  </a:cubicBezTo>
                  <a:lnTo>
                    <a:pt x="558515" y="773027"/>
                  </a:lnTo>
                  <a:lnTo>
                    <a:pt x="561401" y="775195"/>
                  </a:lnTo>
                  <a:cubicBezTo>
                    <a:pt x="565327" y="779254"/>
                    <a:pt x="568130" y="785715"/>
                    <a:pt x="569505" y="793666"/>
                  </a:cubicBezTo>
                  <a:lnTo>
                    <a:pt x="569376" y="801202"/>
                  </a:lnTo>
                  <a:lnTo>
                    <a:pt x="594808" y="774659"/>
                  </a:lnTo>
                  <a:cubicBezTo>
                    <a:pt x="603509" y="767642"/>
                    <a:pt x="611713" y="763060"/>
                    <a:pt x="618320" y="761622"/>
                  </a:cubicBezTo>
                  <a:lnTo>
                    <a:pt x="622381" y="761377"/>
                  </a:lnTo>
                  <a:lnTo>
                    <a:pt x="623189" y="765365"/>
                  </a:lnTo>
                  <a:cubicBezTo>
                    <a:pt x="623806" y="778876"/>
                    <a:pt x="613911" y="801789"/>
                    <a:pt x="596723" y="824147"/>
                  </a:cubicBezTo>
                  <a:lnTo>
                    <a:pt x="595175" y="825950"/>
                  </a:lnTo>
                  <a:lnTo>
                    <a:pt x="607090" y="822561"/>
                  </a:lnTo>
                  <a:cubicBezTo>
                    <a:pt x="615127" y="821846"/>
                    <a:pt x="622092" y="822894"/>
                    <a:pt x="627023" y="825645"/>
                  </a:cubicBezTo>
                  <a:lnTo>
                    <a:pt x="629861" y="827877"/>
                  </a:lnTo>
                  <a:lnTo>
                    <a:pt x="629209" y="831737"/>
                  </a:lnTo>
                  <a:cubicBezTo>
                    <a:pt x="625556" y="843546"/>
                    <a:pt x="611916" y="857003"/>
                    <a:pt x="593479" y="865609"/>
                  </a:cubicBezTo>
                  <a:lnTo>
                    <a:pt x="582334" y="868778"/>
                  </a:lnTo>
                  <a:lnTo>
                    <a:pt x="588090" y="874997"/>
                  </a:lnTo>
                  <a:cubicBezTo>
                    <a:pt x="599071" y="889150"/>
                    <a:pt x="608970" y="904447"/>
                    <a:pt x="617635" y="920792"/>
                  </a:cubicBezTo>
                  <a:lnTo>
                    <a:pt x="629924" y="949699"/>
                  </a:lnTo>
                  <a:lnTo>
                    <a:pt x="642320" y="878867"/>
                  </a:lnTo>
                  <a:cubicBezTo>
                    <a:pt x="653380" y="843302"/>
                    <a:pt x="669032" y="809261"/>
                    <a:pt x="689136" y="777905"/>
                  </a:cubicBezTo>
                  <a:lnTo>
                    <a:pt x="720623" y="736592"/>
                  </a:lnTo>
                  <a:lnTo>
                    <a:pt x="720089" y="735996"/>
                  </a:lnTo>
                  <a:cubicBezTo>
                    <a:pt x="829531" y="614541"/>
                    <a:pt x="851969" y="426430"/>
                    <a:pt x="774788" y="277422"/>
                  </a:cubicBezTo>
                  <a:cubicBezTo>
                    <a:pt x="716903" y="165665"/>
                    <a:pt x="613815" y="96818"/>
                    <a:pt x="502888" y="88129"/>
                  </a:cubicBezTo>
                  <a:close/>
                  <a:moveTo>
                    <a:pt x="1197621" y="77615"/>
                  </a:moveTo>
                  <a:cubicBezTo>
                    <a:pt x="1162604" y="77056"/>
                    <a:pt x="1126464" y="82252"/>
                    <a:pt x="1090485" y="93677"/>
                  </a:cubicBezTo>
                  <a:cubicBezTo>
                    <a:pt x="946569" y="139378"/>
                    <a:pt x="841159" y="273342"/>
                    <a:pt x="833515" y="420255"/>
                  </a:cubicBezTo>
                  <a:lnTo>
                    <a:pt x="831665" y="420355"/>
                  </a:lnTo>
                  <a:lnTo>
                    <a:pt x="837119" y="487576"/>
                  </a:lnTo>
                  <a:cubicBezTo>
                    <a:pt x="833640" y="562472"/>
                    <a:pt x="811242" y="635927"/>
                    <a:pt x="771035" y="698638"/>
                  </a:cubicBezTo>
                  <a:lnTo>
                    <a:pt x="739548" y="739951"/>
                  </a:lnTo>
                  <a:lnTo>
                    <a:pt x="740080" y="740546"/>
                  </a:lnTo>
                  <a:cubicBezTo>
                    <a:pt x="630638" y="862003"/>
                    <a:pt x="608200" y="1050112"/>
                    <a:pt x="685382" y="1199120"/>
                  </a:cubicBezTo>
                  <a:cubicBezTo>
                    <a:pt x="762562" y="1348129"/>
                    <a:pt x="920104" y="1420856"/>
                    <a:pt x="1069436" y="1376413"/>
                  </a:cubicBezTo>
                  <a:cubicBezTo>
                    <a:pt x="1209435" y="1334748"/>
                    <a:pt x="1309470" y="1199849"/>
                    <a:pt x="1321428" y="1041444"/>
                  </a:cubicBezTo>
                  <a:lnTo>
                    <a:pt x="1322538" y="1011929"/>
                  </a:lnTo>
                  <a:lnTo>
                    <a:pt x="1322289" y="1011928"/>
                  </a:lnTo>
                  <a:cubicBezTo>
                    <a:pt x="1322535" y="906761"/>
                    <a:pt x="1272288" y="809449"/>
                    <a:pt x="1190503" y="756708"/>
                  </a:cubicBezTo>
                  <a:cubicBezTo>
                    <a:pt x="1108718" y="703966"/>
                    <a:pt x="1007845" y="703820"/>
                    <a:pt x="925938" y="756325"/>
                  </a:cubicBezTo>
                  <a:cubicBezTo>
                    <a:pt x="854269" y="802267"/>
                    <a:pt x="806666" y="882401"/>
                    <a:pt x="795885" y="972173"/>
                  </a:cubicBezTo>
                  <a:lnTo>
                    <a:pt x="793673" y="1009194"/>
                  </a:lnTo>
                  <a:lnTo>
                    <a:pt x="794744" y="1029987"/>
                  </a:lnTo>
                  <a:cubicBezTo>
                    <a:pt x="805261" y="1138060"/>
                    <a:pt x="887698" y="1221942"/>
                    <a:pt x="987501" y="1221560"/>
                  </a:cubicBezTo>
                  <a:cubicBezTo>
                    <a:pt x="1087304" y="1221179"/>
                    <a:pt x="1169221" y="1136670"/>
                    <a:pt x="1179071" y="1028519"/>
                  </a:cubicBezTo>
                  <a:lnTo>
                    <a:pt x="1180032" y="1007306"/>
                  </a:lnTo>
                  <a:lnTo>
                    <a:pt x="1179365" y="992743"/>
                  </a:lnTo>
                  <a:cubicBezTo>
                    <a:pt x="1175121" y="952768"/>
                    <a:pt x="1154385" y="916822"/>
                    <a:pt x="1122739" y="895998"/>
                  </a:cubicBezTo>
                  <a:cubicBezTo>
                    <a:pt x="1086572" y="872198"/>
                    <a:pt x="1041710" y="871804"/>
                    <a:pt x="1005210" y="894964"/>
                  </a:cubicBezTo>
                  <a:cubicBezTo>
                    <a:pt x="977835" y="912334"/>
                    <a:pt x="958316" y="940954"/>
                    <a:pt x="950267" y="973899"/>
                  </a:cubicBezTo>
                  <a:lnTo>
                    <a:pt x="948848" y="985733"/>
                  </a:lnTo>
                  <a:lnTo>
                    <a:pt x="977969" y="985102"/>
                  </a:lnTo>
                  <a:cubicBezTo>
                    <a:pt x="989436" y="987674"/>
                    <a:pt x="1002113" y="992997"/>
                    <a:pt x="1014599" y="1000974"/>
                  </a:cubicBezTo>
                  <a:cubicBezTo>
                    <a:pt x="1033330" y="1012939"/>
                    <a:pt x="1047641" y="1028329"/>
                    <a:pt x="1054898" y="1042764"/>
                  </a:cubicBezTo>
                  <a:cubicBezTo>
                    <a:pt x="1057316" y="1047576"/>
                    <a:pt x="1058951" y="1052281"/>
                    <a:pt x="1059704" y="1056719"/>
                  </a:cubicBezTo>
                  <a:lnTo>
                    <a:pt x="1059907" y="1062419"/>
                  </a:lnTo>
                  <a:lnTo>
                    <a:pt x="1055382" y="1065097"/>
                  </a:lnTo>
                  <a:cubicBezTo>
                    <a:pt x="1047737" y="1068125"/>
                    <a:pt x="1037479" y="1068305"/>
                    <a:pt x="1026012" y="1065733"/>
                  </a:cubicBezTo>
                  <a:lnTo>
                    <a:pt x="1015940" y="1061369"/>
                  </a:lnTo>
                  <a:lnTo>
                    <a:pt x="1037525" y="1110366"/>
                  </a:lnTo>
                  <a:cubicBezTo>
                    <a:pt x="1042133" y="1125981"/>
                    <a:pt x="1043738" y="1139573"/>
                    <a:pt x="1041999" y="1149267"/>
                  </a:cubicBezTo>
                  <a:lnTo>
                    <a:pt x="1040070" y="1154871"/>
                  </a:lnTo>
                  <a:lnTo>
                    <a:pt x="1034253" y="1153739"/>
                  </a:lnTo>
                  <a:cubicBezTo>
                    <a:pt x="1015722" y="1147056"/>
                    <a:pt x="990381" y="1120994"/>
                    <a:pt x="969843" y="1085423"/>
                  </a:cubicBezTo>
                  <a:lnTo>
                    <a:pt x="968277" y="1082335"/>
                  </a:lnTo>
                  <a:lnTo>
                    <a:pt x="966211" y="1100259"/>
                  </a:lnTo>
                  <a:cubicBezTo>
                    <a:pt x="962705" y="1111476"/>
                    <a:pt x="957420" y="1120268"/>
                    <a:pt x="950975" y="1125377"/>
                  </a:cubicBezTo>
                  <a:lnTo>
                    <a:pt x="946393" y="1127956"/>
                  </a:lnTo>
                  <a:lnTo>
                    <a:pt x="941559" y="1124931"/>
                  </a:lnTo>
                  <a:cubicBezTo>
                    <a:pt x="927692" y="1113447"/>
                    <a:pt x="917164" y="1087602"/>
                    <a:pt x="915834" y="1057996"/>
                  </a:cubicBezTo>
                  <a:cubicBezTo>
                    <a:pt x="915168" y="1043195"/>
                    <a:pt x="916897" y="1029554"/>
                    <a:pt x="920404" y="1018338"/>
                  </a:cubicBezTo>
                  <a:lnTo>
                    <a:pt x="929192" y="1003851"/>
                  </a:lnTo>
                  <a:lnTo>
                    <a:pt x="933393" y="968798"/>
                  </a:lnTo>
                  <a:cubicBezTo>
                    <a:pt x="942644" y="930928"/>
                    <a:pt x="965081" y="898032"/>
                    <a:pt x="996547" y="878066"/>
                  </a:cubicBezTo>
                  <a:cubicBezTo>
                    <a:pt x="1038503" y="851444"/>
                    <a:pt x="1090068" y="851898"/>
                    <a:pt x="1131641" y="879254"/>
                  </a:cubicBezTo>
                  <a:cubicBezTo>
                    <a:pt x="1168017" y="903191"/>
                    <a:pt x="1191852" y="944509"/>
                    <a:pt x="1196731" y="990459"/>
                  </a:cubicBezTo>
                  <a:lnTo>
                    <a:pt x="1197469" y="1006591"/>
                  </a:lnTo>
                  <a:lnTo>
                    <a:pt x="1197659" y="1006591"/>
                  </a:lnTo>
                  <a:lnTo>
                    <a:pt x="1197564" y="1008686"/>
                  </a:lnTo>
                  <a:lnTo>
                    <a:pt x="1197642" y="1010397"/>
                  </a:lnTo>
                  <a:lnTo>
                    <a:pt x="1197487" y="1010394"/>
                  </a:lnTo>
                  <a:lnTo>
                    <a:pt x="1196576" y="1030516"/>
                  </a:lnTo>
                  <a:cubicBezTo>
                    <a:pt x="1185829" y="1148515"/>
                    <a:pt x="1096451" y="1240720"/>
                    <a:pt x="987561" y="1241135"/>
                  </a:cubicBezTo>
                  <a:cubicBezTo>
                    <a:pt x="878670" y="1241552"/>
                    <a:pt x="788726" y="1150031"/>
                    <a:pt x="777251" y="1032117"/>
                  </a:cubicBezTo>
                  <a:lnTo>
                    <a:pt x="776173" y="1011164"/>
                  </a:lnTo>
                  <a:lnTo>
                    <a:pt x="776016" y="1011164"/>
                  </a:lnTo>
                  <a:lnTo>
                    <a:pt x="776100" y="1009748"/>
                  </a:lnTo>
                  <a:lnTo>
                    <a:pt x="776021" y="1008201"/>
                  </a:lnTo>
                  <a:lnTo>
                    <a:pt x="776193" y="1008201"/>
                  </a:lnTo>
                  <a:lnTo>
                    <a:pt x="778499" y="969585"/>
                  </a:lnTo>
                  <a:cubicBezTo>
                    <a:pt x="789995" y="873859"/>
                    <a:pt x="840757" y="788407"/>
                    <a:pt x="917181" y="739417"/>
                  </a:cubicBezTo>
                  <a:cubicBezTo>
                    <a:pt x="960852" y="711423"/>
                    <a:pt x="1009578" y="697464"/>
                    <a:pt x="1058289" y="697535"/>
                  </a:cubicBezTo>
                  <a:lnTo>
                    <a:pt x="1100247" y="703691"/>
                  </a:lnTo>
                  <a:lnTo>
                    <a:pt x="1061450" y="689401"/>
                  </a:lnTo>
                  <a:cubicBezTo>
                    <a:pt x="1032091" y="673497"/>
                    <a:pt x="1006838" y="651659"/>
                    <a:pt x="987055" y="625248"/>
                  </a:cubicBezTo>
                  <a:lnTo>
                    <a:pt x="977548" y="609201"/>
                  </a:lnTo>
                  <a:lnTo>
                    <a:pt x="970427" y="631875"/>
                  </a:lnTo>
                  <a:cubicBezTo>
                    <a:pt x="962936" y="646395"/>
                    <a:pt x="952601" y="657042"/>
                    <a:pt x="942465" y="661965"/>
                  </a:cubicBezTo>
                  <a:cubicBezTo>
                    <a:pt x="939086" y="663605"/>
                    <a:pt x="935729" y="664610"/>
                    <a:pt x="932508" y="664910"/>
                  </a:cubicBezTo>
                  <a:lnTo>
                    <a:pt x="928315" y="664668"/>
                  </a:lnTo>
                  <a:lnTo>
                    <a:pt x="926012" y="660760"/>
                  </a:lnTo>
                  <a:cubicBezTo>
                    <a:pt x="923229" y="654265"/>
                    <a:pt x="922360" y="645831"/>
                    <a:pt x="923436" y="636600"/>
                  </a:cubicBezTo>
                  <a:lnTo>
                    <a:pt x="925935" y="628642"/>
                  </a:lnTo>
                  <a:lnTo>
                    <a:pt x="891312" y="642852"/>
                  </a:lnTo>
                  <a:cubicBezTo>
                    <a:pt x="880115" y="645514"/>
                    <a:pt x="870196" y="645857"/>
                    <a:pt x="862914" y="643734"/>
                  </a:cubicBezTo>
                  <a:lnTo>
                    <a:pt x="858638" y="641749"/>
                  </a:lnTo>
                  <a:lnTo>
                    <a:pt x="859057" y="637054"/>
                  </a:lnTo>
                  <a:cubicBezTo>
                    <a:pt x="862662" y="622318"/>
                    <a:pt x="880084" y="603379"/>
                    <a:pt x="904871" y="589069"/>
                  </a:cubicBezTo>
                  <a:lnTo>
                    <a:pt x="907037" y="588003"/>
                  </a:lnTo>
                  <a:lnTo>
                    <a:pt x="893657" y="585021"/>
                  </a:lnTo>
                  <a:cubicBezTo>
                    <a:pt x="885126" y="581338"/>
                    <a:pt x="878255" y="576369"/>
                    <a:pt x="874021" y="570710"/>
                  </a:cubicBezTo>
                  <a:lnTo>
                    <a:pt x="871789" y="566762"/>
                  </a:lnTo>
                  <a:lnTo>
                    <a:pt x="873675" y="563011"/>
                  </a:lnTo>
                  <a:cubicBezTo>
                    <a:pt x="881159" y="552450"/>
                    <a:pt x="899484" y="545658"/>
                    <a:pt x="921245" y="546690"/>
                  </a:cubicBezTo>
                  <a:cubicBezTo>
                    <a:pt x="932125" y="547205"/>
                    <a:pt x="942319" y="549603"/>
                    <a:pt x="950851" y="553286"/>
                  </a:cubicBezTo>
                  <a:lnTo>
                    <a:pt x="952362" y="554389"/>
                  </a:lnTo>
                  <a:lnTo>
                    <a:pt x="945478" y="533655"/>
                  </a:lnTo>
                  <a:cubicBezTo>
                    <a:pt x="928023" y="453859"/>
                    <a:pt x="950095" y="367191"/>
                    <a:pt x="1003687" y="298969"/>
                  </a:cubicBezTo>
                  <a:lnTo>
                    <a:pt x="1026789" y="272933"/>
                  </a:lnTo>
                  <a:lnTo>
                    <a:pt x="1026680" y="272822"/>
                  </a:lnTo>
                  <a:lnTo>
                    <a:pt x="1027716" y="271889"/>
                  </a:lnTo>
                  <a:lnTo>
                    <a:pt x="1028562" y="270934"/>
                  </a:lnTo>
                  <a:lnTo>
                    <a:pt x="1028662" y="271035"/>
                  </a:lnTo>
                  <a:lnTo>
                    <a:pt x="1042681" y="258389"/>
                  </a:lnTo>
                  <a:cubicBezTo>
                    <a:pt x="1125005" y="190665"/>
                    <a:pt x="1240464" y="189662"/>
                    <a:pt x="1309482" y="259211"/>
                  </a:cubicBezTo>
                  <a:cubicBezTo>
                    <a:pt x="1378501" y="328758"/>
                    <a:pt x="1376701" y="444292"/>
                    <a:pt x="1308461" y="526208"/>
                  </a:cubicBezTo>
                  <a:lnTo>
                    <a:pt x="1296238" y="539590"/>
                  </a:lnTo>
                  <a:lnTo>
                    <a:pt x="1296339" y="539687"/>
                  </a:lnTo>
                  <a:lnTo>
                    <a:pt x="1295201" y="540726"/>
                  </a:lnTo>
                  <a:lnTo>
                    <a:pt x="1293929" y="542119"/>
                  </a:lnTo>
                  <a:lnTo>
                    <a:pt x="1293807" y="541998"/>
                  </a:lnTo>
                  <a:lnTo>
                    <a:pt x="1283073" y="551793"/>
                  </a:lnTo>
                  <a:cubicBezTo>
                    <a:pt x="1250733" y="577925"/>
                    <a:pt x="1209278" y="589049"/>
                    <a:pt x="1170903" y="581135"/>
                  </a:cubicBezTo>
                  <a:cubicBezTo>
                    <a:pt x="1127047" y="572089"/>
                    <a:pt x="1093949" y="539568"/>
                    <a:pt x="1084193" y="495935"/>
                  </a:cubicBezTo>
                  <a:cubicBezTo>
                    <a:pt x="1079314" y="474119"/>
                    <a:pt x="1080646" y="451200"/>
                    <a:pt x="1087472" y="429460"/>
                  </a:cubicBezTo>
                  <a:lnTo>
                    <a:pt x="1097510" y="407342"/>
                  </a:lnTo>
                  <a:lnTo>
                    <a:pt x="1096090" y="404138"/>
                  </a:lnTo>
                  <a:lnTo>
                    <a:pt x="1096141" y="398288"/>
                  </a:lnTo>
                  <a:lnTo>
                    <a:pt x="1099477" y="396097"/>
                  </a:lnTo>
                  <a:lnTo>
                    <a:pt x="1098740" y="395048"/>
                  </a:lnTo>
                  <a:lnTo>
                    <a:pt x="1096142" y="393341"/>
                  </a:lnTo>
                  <a:lnTo>
                    <a:pt x="1096090" y="387491"/>
                  </a:lnTo>
                  <a:cubicBezTo>
                    <a:pt x="1098249" y="369387"/>
                    <a:pt x="1113969" y="347561"/>
                    <a:pt x="1137613" y="332375"/>
                  </a:cubicBezTo>
                  <a:cubicBezTo>
                    <a:pt x="1155345" y="320985"/>
                    <a:pt x="1173757" y="315757"/>
                    <a:pt x="1188255" y="316795"/>
                  </a:cubicBezTo>
                  <a:cubicBezTo>
                    <a:pt x="1193087" y="317141"/>
                    <a:pt x="1197485" y="318184"/>
                    <a:pt x="1201278" y="319927"/>
                  </a:cubicBezTo>
                  <a:lnTo>
                    <a:pt x="1205805" y="322902"/>
                  </a:lnTo>
                  <a:lnTo>
                    <a:pt x="1205858" y="328752"/>
                  </a:lnTo>
                  <a:cubicBezTo>
                    <a:pt x="1204777" y="337803"/>
                    <a:pt x="1200308" y="347785"/>
                    <a:pt x="1193152" y="357403"/>
                  </a:cubicBezTo>
                  <a:lnTo>
                    <a:pt x="1185228" y="364680"/>
                  </a:lnTo>
                  <a:lnTo>
                    <a:pt x="1233071" y="371138"/>
                  </a:lnTo>
                  <a:cubicBezTo>
                    <a:pt x="1247296" y="375385"/>
                    <a:pt x="1258598" y="381399"/>
                    <a:pt x="1265363" y="388467"/>
                  </a:cubicBezTo>
                  <a:lnTo>
                    <a:pt x="1268858" y="393442"/>
                  </a:lnTo>
                  <a:lnTo>
                    <a:pt x="1265363" y="398417"/>
                  </a:lnTo>
                  <a:cubicBezTo>
                    <a:pt x="1251832" y="412554"/>
                    <a:pt x="1220155" y="422473"/>
                    <a:pt x="1183235" y="422472"/>
                  </a:cubicBezTo>
                  <a:lnTo>
                    <a:pt x="1180129" y="422265"/>
                  </a:lnTo>
                  <a:lnTo>
                    <a:pt x="1193153" y="434225"/>
                  </a:lnTo>
                  <a:cubicBezTo>
                    <a:pt x="1200308" y="443844"/>
                    <a:pt x="1204777" y="453826"/>
                    <a:pt x="1205858" y="462877"/>
                  </a:cubicBezTo>
                  <a:lnTo>
                    <a:pt x="1205805" y="468727"/>
                  </a:lnTo>
                  <a:lnTo>
                    <a:pt x="1201278" y="471702"/>
                  </a:lnTo>
                  <a:cubicBezTo>
                    <a:pt x="1186106" y="478673"/>
                    <a:pt x="1161256" y="474440"/>
                    <a:pt x="1137612" y="459254"/>
                  </a:cubicBezTo>
                  <a:cubicBezTo>
                    <a:pt x="1125791" y="451661"/>
                    <a:pt x="1115951" y="442408"/>
                    <a:pt x="1108795" y="432790"/>
                  </a:cubicBezTo>
                  <a:lnTo>
                    <a:pt x="1106505" y="427626"/>
                  </a:lnTo>
                  <a:lnTo>
                    <a:pt x="1103309" y="432864"/>
                  </a:lnTo>
                  <a:cubicBezTo>
                    <a:pt x="1097371" y="451776"/>
                    <a:pt x="1096213" y="471716"/>
                    <a:pt x="1100456" y="490696"/>
                  </a:cubicBezTo>
                  <a:cubicBezTo>
                    <a:pt x="1108944" y="528656"/>
                    <a:pt x="1137739" y="556948"/>
                    <a:pt x="1175893" y="564816"/>
                  </a:cubicBezTo>
                  <a:cubicBezTo>
                    <a:pt x="1209278" y="571702"/>
                    <a:pt x="1245343" y="562025"/>
                    <a:pt x="1273478" y="539292"/>
                  </a:cubicBezTo>
                  <a:lnTo>
                    <a:pt x="1283167" y="530449"/>
                  </a:lnTo>
                  <a:lnTo>
                    <a:pt x="1296053" y="516340"/>
                  </a:lnTo>
                  <a:cubicBezTo>
                    <a:pt x="1358598" y="441261"/>
                    <a:pt x="1360247" y="335371"/>
                    <a:pt x="1296989" y="271627"/>
                  </a:cubicBezTo>
                  <a:cubicBezTo>
                    <a:pt x="1233731" y="207883"/>
                    <a:pt x="1127909" y="208803"/>
                    <a:pt x="1052454" y="270874"/>
                  </a:cubicBezTo>
                  <a:lnTo>
                    <a:pt x="1038544" y="283422"/>
                  </a:lnTo>
                  <a:lnTo>
                    <a:pt x="1016396" y="308385"/>
                  </a:lnTo>
                  <a:cubicBezTo>
                    <a:pt x="966137" y="372362"/>
                    <a:pt x="945439" y="453637"/>
                    <a:pt x="961808" y="528468"/>
                  </a:cubicBezTo>
                  <a:cubicBezTo>
                    <a:pt x="980515" y="613990"/>
                    <a:pt x="1044790" y="678079"/>
                    <a:pt x="1130384" y="696558"/>
                  </a:cubicBezTo>
                  <a:cubicBezTo>
                    <a:pt x="1215977" y="715036"/>
                    <a:pt x="1309863" y="685091"/>
                    <a:pt x="1376621" y="618021"/>
                  </a:cubicBezTo>
                  <a:lnTo>
                    <a:pt x="1376780" y="618179"/>
                  </a:lnTo>
                  <a:lnTo>
                    <a:pt x="1394853" y="598693"/>
                  </a:lnTo>
                  <a:cubicBezTo>
                    <a:pt x="1488032" y="490297"/>
                    <a:pt x="1510215" y="340818"/>
                    <a:pt x="1447648" y="225233"/>
                  </a:cubicBezTo>
                  <a:cubicBezTo>
                    <a:pt x="1397595" y="132763"/>
                    <a:pt x="1302670" y="79291"/>
                    <a:pt x="1197621" y="77615"/>
                  </a:cubicBezTo>
                  <a:close/>
                  <a:moveTo>
                    <a:pt x="691151" y="0"/>
                  </a:moveTo>
                  <a:lnTo>
                    <a:pt x="695324" y="4101"/>
                  </a:lnTo>
                  <a:cubicBezTo>
                    <a:pt x="700961" y="11265"/>
                    <a:pt x="704858" y="21483"/>
                    <a:pt x="706600" y="33344"/>
                  </a:cubicBezTo>
                  <a:lnTo>
                    <a:pt x="706142" y="44093"/>
                  </a:lnTo>
                  <a:lnTo>
                    <a:pt x="744537" y="14830"/>
                  </a:lnTo>
                  <a:cubicBezTo>
                    <a:pt x="757599" y="7774"/>
                    <a:pt x="769844" y="4034"/>
                    <a:pt x="779626" y="4249"/>
                  </a:cubicBezTo>
                  <a:lnTo>
                    <a:pt x="785616" y="5295"/>
                  </a:lnTo>
                  <a:lnTo>
                    <a:pt x="786662" y="11285"/>
                  </a:lnTo>
                  <a:cubicBezTo>
                    <a:pt x="787089" y="30848"/>
                    <a:pt x="771705" y="60261"/>
                    <a:pt x="745598" y="86368"/>
                  </a:cubicBezTo>
                  <a:lnTo>
                    <a:pt x="743255" y="88417"/>
                  </a:lnTo>
                  <a:lnTo>
                    <a:pt x="760922" y="87665"/>
                  </a:lnTo>
                  <a:cubicBezTo>
                    <a:pt x="772782" y="89407"/>
                    <a:pt x="783001" y="93305"/>
                    <a:pt x="790165" y="98941"/>
                  </a:cubicBezTo>
                  <a:lnTo>
                    <a:pt x="794264" y="103114"/>
                  </a:lnTo>
                  <a:lnTo>
                    <a:pt x="793166" y="108420"/>
                  </a:lnTo>
                  <a:cubicBezTo>
                    <a:pt x="787368" y="124077"/>
                    <a:pt x="766803" y="138656"/>
                    <a:pt x="739347" y="144636"/>
                  </a:cubicBezTo>
                  <a:cubicBezTo>
                    <a:pt x="725618" y="147625"/>
                    <a:pt x="712117" y="148041"/>
                    <a:pt x="700257" y="146300"/>
                  </a:cubicBezTo>
                  <a:lnTo>
                    <a:pt x="675909" y="136912"/>
                  </a:lnTo>
                  <a:lnTo>
                    <a:pt x="730622" y="182770"/>
                  </a:lnTo>
                  <a:cubicBezTo>
                    <a:pt x="753274" y="207589"/>
                    <a:pt x="773224" y="236077"/>
                    <a:pt x="789691" y="267869"/>
                  </a:cubicBezTo>
                  <a:lnTo>
                    <a:pt x="824630" y="365838"/>
                  </a:lnTo>
                  <a:lnTo>
                    <a:pt x="824869" y="364070"/>
                  </a:lnTo>
                  <a:cubicBezTo>
                    <a:pt x="853507" y="233102"/>
                    <a:pt x="954812" y="120120"/>
                    <a:pt x="1087082" y="78117"/>
                  </a:cubicBezTo>
                  <a:cubicBezTo>
                    <a:pt x="1117787" y="68366"/>
                    <a:pt x="1148606" y="62934"/>
                    <a:pt x="1178811" y="61556"/>
                  </a:cubicBezTo>
                  <a:cubicBezTo>
                    <a:pt x="1269427" y="57418"/>
                    <a:pt x="1354529" y="89751"/>
                    <a:pt x="1414540" y="151344"/>
                  </a:cubicBezTo>
                  <a:cubicBezTo>
                    <a:pt x="1433005" y="170295"/>
                    <a:pt x="1449094" y="192017"/>
                    <a:pt x="1462238" y="216299"/>
                  </a:cubicBezTo>
                  <a:cubicBezTo>
                    <a:pt x="1527957" y="337708"/>
                    <a:pt x="1504656" y="494717"/>
                    <a:pt x="1406783" y="608573"/>
                  </a:cubicBezTo>
                  <a:lnTo>
                    <a:pt x="1387754" y="629089"/>
                  </a:lnTo>
                  <a:lnTo>
                    <a:pt x="1387814" y="629149"/>
                  </a:lnTo>
                  <a:lnTo>
                    <a:pt x="1387153" y="629737"/>
                  </a:lnTo>
                  <a:lnTo>
                    <a:pt x="1386218" y="630745"/>
                  </a:lnTo>
                  <a:lnTo>
                    <a:pt x="1386126" y="630653"/>
                  </a:lnTo>
                  <a:lnTo>
                    <a:pt x="1359836" y="654090"/>
                  </a:lnTo>
                  <a:lnTo>
                    <a:pt x="1358049" y="655096"/>
                  </a:lnTo>
                  <a:lnTo>
                    <a:pt x="1375701" y="654714"/>
                  </a:lnTo>
                  <a:cubicBezTo>
                    <a:pt x="1384591" y="656707"/>
                    <a:pt x="1394419" y="660833"/>
                    <a:pt x="1404099" y="667018"/>
                  </a:cubicBezTo>
                  <a:cubicBezTo>
                    <a:pt x="1418620" y="676294"/>
                    <a:pt x="1429716" y="688225"/>
                    <a:pt x="1435340" y="699416"/>
                  </a:cubicBezTo>
                  <a:cubicBezTo>
                    <a:pt x="1437216" y="703146"/>
                    <a:pt x="1438483" y="706794"/>
                    <a:pt x="1439066" y="710235"/>
                  </a:cubicBezTo>
                  <a:lnTo>
                    <a:pt x="1439224" y="714653"/>
                  </a:lnTo>
                  <a:lnTo>
                    <a:pt x="1435716" y="716729"/>
                  </a:lnTo>
                  <a:cubicBezTo>
                    <a:pt x="1429788" y="719077"/>
                    <a:pt x="1421837" y="719217"/>
                    <a:pt x="1412947" y="717223"/>
                  </a:cubicBezTo>
                  <a:lnTo>
                    <a:pt x="1405138" y="713840"/>
                  </a:lnTo>
                  <a:lnTo>
                    <a:pt x="1421872" y="751824"/>
                  </a:lnTo>
                  <a:cubicBezTo>
                    <a:pt x="1425444" y="763929"/>
                    <a:pt x="1426688" y="774467"/>
                    <a:pt x="1425340" y="781983"/>
                  </a:cubicBezTo>
                  <a:lnTo>
                    <a:pt x="1423845" y="786326"/>
                  </a:lnTo>
                  <a:lnTo>
                    <a:pt x="1419336" y="785450"/>
                  </a:lnTo>
                  <a:cubicBezTo>
                    <a:pt x="1404969" y="780268"/>
                    <a:pt x="1385323" y="760064"/>
                    <a:pt x="1369402" y="732487"/>
                  </a:cubicBezTo>
                  <a:lnTo>
                    <a:pt x="1368186" y="730094"/>
                  </a:lnTo>
                  <a:lnTo>
                    <a:pt x="1366585" y="743989"/>
                  </a:lnTo>
                  <a:cubicBezTo>
                    <a:pt x="1363867" y="752685"/>
                    <a:pt x="1359770" y="759502"/>
                    <a:pt x="1354774" y="763461"/>
                  </a:cubicBezTo>
                  <a:lnTo>
                    <a:pt x="1351221" y="765461"/>
                  </a:lnTo>
                  <a:lnTo>
                    <a:pt x="1347474" y="763116"/>
                  </a:lnTo>
                  <a:cubicBezTo>
                    <a:pt x="1336724" y="754212"/>
                    <a:pt x="1328562" y="734176"/>
                    <a:pt x="1327531" y="711225"/>
                  </a:cubicBezTo>
                  <a:cubicBezTo>
                    <a:pt x="1327015" y="699750"/>
                    <a:pt x="1328355" y="689175"/>
                    <a:pt x="1331074" y="680480"/>
                  </a:cubicBezTo>
                  <a:lnTo>
                    <a:pt x="1340468" y="664992"/>
                  </a:lnTo>
                  <a:lnTo>
                    <a:pt x="1276739" y="700866"/>
                  </a:lnTo>
                  <a:cubicBezTo>
                    <a:pt x="1247323" y="711750"/>
                    <a:pt x="1216635" y="717783"/>
                    <a:pt x="1186010" y="718541"/>
                  </a:cubicBezTo>
                  <a:lnTo>
                    <a:pt x="1144928" y="714725"/>
                  </a:lnTo>
                  <a:lnTo>
                    <a:pt x="1199300" y="739825"/>
                  </a:lnTo>
                  <a:cubicBezTo>
                    <a:pt x="1275608" y="789035"/>
                    <a:pt x="1326170" y="874634"/>
                    <a:pt x="1337443" y="970393"/>
                  </a:cubicBezTo>
                  <a:lnTo>
                    <a:pt x="1339685" y="1009471"/>
                  </a:lnTo>
                  <a:lnTo>
                    <a:pt x="1339831" y="1009471"/>
                  </a:lnTo>
                  <a:lnTo>
                    <a:pt x="1339773" y="1010998"/>
                  </a:lnTo>
                  <a:lnTo>
                    <a:pt x="1339830" y="1011979"/>
                  </a:lnTo>
                  <a:lnTo>
                    <a:pt x="1339736" y="1011978"/>
                  </a:lnTo>
                  <a:lnTo>
                    <a:pt x="1338566" y="1043055"/>
                  </a:lnTo>
                  <a:cubicBezTo>
                    <a:pt x="1336997" y="1063853"/>
                    <a:pt x="1333981" y="1084266"/>
                    <a:pt x="1329619" y="1104149"/>
                  </a:cubicBezTo>
                  <a:lnTo>
                    <a:pt x="1316175" y="1149877"/>
                  </a:lnTo>
                  <a:lnTo>
                    <a:pt x="1323563" y="1140726"/>
                  </a:lnTo>
                  <a:cubicBezTo>
                    <a:pt x="1332963" y="1133287"/>
                    <a:pt x="1344863" y="1126896"/>
                    <a:pt x="1358248" y="1122622"/>
                  </a:cubicBezTo>
                  <a:cubicBezTo>
                    <a:pt x="1378324" y="1116210"/>
                    <a:pt x="1397461" y="1115924"/>
                    <a:pt x="1411197" y="1120680"/>
                  </a:cubicBezTo>
                  <a:cubicBezTo>
                    <a:pt x="1415774" y="1122265"/>
                    <a:pt x="1419753" y="1124411"/>
                    <a:pt x="1422965" y="1127076"/>
                  </a:cubicBezTo>
                  <a:lnTo>
                    <a:pt x="1426568" y="1131121"/>
                  </a:lnTo>
                  <a:lnTo>
                    <a:pt x="1425105" y="1136785"/>
                  </a:lnTo>
                  <a:cubicBezTo>
                    <a:pt x="1421719" y="1145248"/>
                    <a:pt x="1414818" y="1153734"/>
                    <a:pt x="1405418" y="1161172"/>
                  </a:cubicBezTo>
                  <a:lnTo>
                    <a:pt x="1395881" y="1166150"/>
                  </a:lnTo>
                  <a:lnTo>
                    <a:pt x="1440420" y="1184770"/>
                  </a:lnTo>
                  <a:cubicBezTo>
                    <a:pt x="1453061" y="1192553"/>
                    <a:pt x="1462422" y="1201288"/>
                    <a:pt x="1467128" y="1209866"/>
                  </a:cubicBezTo>
                  <a:lnTo>
                    <a:pt x="1469216" y="1215577"/>
                  </a:lnTo>
                  <a:lnTo>
                    <a:pt x="1464552" y="1219478"/>
                  </a:lnTo>
                  <a:cubicBezTo>
                    <a:pt x="1447824" y="1229631"/>
                    <a:pt x="1414659" y="1231013"/>
                    <a:pt x="1378996" y="1221457"/>
                  </a:cubicBezTo>
                  <a:lnTo>
                    <a:pt x="1376049" y="1220453"/>
                  </a:lnTo>
                  <a:lnTo>
                    <a:pt x="1385535" y="1235377"/>
                  </a:lnTo>
                  <a:cubicBezTo>
                    <a:pt x="1389957" y="1246519"/>
                    <a:pt x="1391690" y="1257318"/>
                    <a:pt x="1390391" y="1266340"/>
                  </a:cubicBezTo>
                  <a:lnTo>
                    <a:pt x="1388826" y="1271977"/>
                  </a:lnTo>
                  <a:lnTo>
                    <a:pt x="1383683" y="1273679"/>
                  </a:lnTo>
                  <a:cubicBezTo>
                    <a:pt x="1367225" y="1276486"/>
                    <a:pt x="1344316" y="1265966"/>
                    <a:pt x="1325409" y="1245177"/>
                  </a:cubicBezTo>
                  <a:cubicBezTo>
                    <a:pt x="1315956" y="1234784"/>
                    <a:pt x="1308845" y="1223298"/>
                    <a:pt x="1304423" y="1212156"/>
                  </a:cubicBezTo>
                  <a:lnTo>
                    <a:pt x="1300155" y="1184945"/>
                  </a:lnTo>
                  <a:lnTo>
                    <a:pt x="1256659" y="1264960"/>
                  </a:lnTo>
                  <a:cubicBezTo>
                    <a:pt x="1233549" y="1295806"/>
                    <a:pt x="1206236" y="1322820"/>
                    <a:pt x="1175509" y="1344858"/>
                  </a:cubicBezTo>
                  <a:lnTo>
                    <a:pt x="1138491" y="1367108"/>
                  </a:lnTo>
                  <a:lnTo>
                    <a:pt x="1142476" y="1367022"/>
                  </a:lnTo>
                  <a:cubicBezTo>
                    <a:pt x="1151340" y="1369010"/>
                    <a:pt x="1161138" y="1373124"/>
                    <a:pt x="1170789" y="1379289"/>
                  </a:cubicBezTo>
                  <a:cubicBezTo>
                    <a:pt x="1185267" y="1388538"/>
                    <a:pt x="1196328" y="1400432"/>
                    <a:pt x="1201937" y="1411590"/>
                  </a:cubicBezTo>
                  <a:cubicBezTo>
                    <a:pt x="1203806" y="1415309"/>
                    <a:pt x="1205069" y="1418946"/>
                    <a:pt x="1205651" y="1422376"/>
                  </a:cubicBezTo>
                  <a:lnTo>
                    <a:pt x="1205808" y="1426781"/>
                  </a:lnTo>
                  <a:lnTo>
                    <a:pt x="1202311" y="1428852"/>
                  </a:lnTo>
                  <a:cubicBezTo>
                    <a:pt x="1196400" y="1431192"/>
                    <a:pt x="1188473" y="1431331"/>
                    <a:pt x="1179610" y="1429343"/>
                  </a:cubicBezTo>
                  <a:lnTo>
                    <a:pt x="1171824" y="1425970"/>
                  </a:lnTo>
                  <a:lnTo>
                    <a:pt x="1188508" y="1463841"/>
                  </a:lnTo>
                  <a:cubicBezTo>
                    <a:pt x="1192070" y="1475910"/>
                    <a:pt x="1193310" y="1486416"/>
                    <a:pt x="1191967" y="1493909"/>
                  </a:cubicBezTo>
                  <a:lnTo>
                    <a:pt x="1190476" y="1498240"/>
                  </a:lnTo>
                  <a:lnTo>
                    <a:pt x="1185980" y="1497366"/>
                  </a:lnTo>
                  <a:cubicBezTo>
                    <a:pt x="1171656" y="1492199"/>
                    <a:pt x="1152069" y="1472056"/>
                    <a:pt x="1136195" y="1444562"/>
                  </a:cubicBezTo>
                  <a:lnTo>
                    <a:pt x="1134985" y="1442176"/>
                  </a:lnTo>
                  <a:lnTo>
                    <a:pt x="1133388" y="1456030"/>
                  </a:lnTo>
                  <a:cubicBezTo>
                    <a:pt x="1130677" y="1464699"/>
                    <a:pt x="1126594" y="1471496"/>
                    <a:pt x="1121611" y="1475443"/>
                  </a:cubicBezTo>
                  <a:lnTo>
                    <a:pt x="1118070" y="1477438"/>
                  </a:lnTo>
                  <a:lnTo>
                    <a:pt x="1114333" y="1475099"/>
                  </a:lnTo>
                  <a:cubicBezTo>
                    <a:pt x="1103616" y="1466222"/>
                    <a:pt x="1095478" y="1446246"/>
                    <a:pt x="1094449" y="1423364"/>
                  </a:cubicBezTo>
                  <a:cubicBezTo>
                    <a:pt x="1093936" y="1411923"/>
                    <a:pt x="1095272" y="1401380"/>
                    <a:pt x="1097982" y="1392710"/>
                  </a:cubicBezTo>
                  <a:lnTo>
                    <a:pt x="1103783" y="1383147"/>
                  </a:lnTo>
                  <a:lnTo>
                    <a:pt x="1073881" y="1394898"/>
                  </a:lnTo>
                  <a:cubicBezTo>
                    <a:pt x="1044471" y="1403652"/>
                    <a:pt x="1014757" y="1408077"/>
                    <a:pt x="985354" y="1408459"/>
                  </a:cubicBezTo>
                  <a:cubicBezTo>
                    <a:pt x="857939" y="1410117"/>
                    <a:pt x="736348" y="1335843"/>
                    <a:pt x="670479" y="1208675"/>
                  </a:cubicBezTo>
                  <a:cubicBezTo>
                    <a:pt x="635012" y="1140199"/>
                    <a:pt x="619572" y="1063863"/>
                    <a:pt x="623051" y="988967"/>
                  </a:cubicBezTo>
                  <a:lnTo>
                    <a:pt x="624738" y="979327"/>
                  </a:lnTo>
                  <a:lnTo>
                    <a:pt x="603783" y="930037"/>
                  </a:lnTo>
                  <a:cubicBezTo>
                    <a:pt x="595534" y="914475"/>
                    <a:pt x="586110" y="899912"/>
                    <a:pt x="575656" y="886437"/>
                  </a:cubicBezTo>
                  <a:lnTo>
                    <a:pt x="559691" y="871956"/>
                  </a:lnTo>
                  <a:lnTo>
                    <a:pt x="547182" y="870021"/>
                  </a:lnTo>
                  <a:lnTo>
                    <a:pt x="544344" y="867790"/>
                  </a:lnTo>
                  <a:lnTo>
                    <a:pt x="544825" y="864946"/>
                  </a:lnTo>
                  <a:lnTo>
                    <a:pt x="543968" y="864998"/>
                  </a:lnTo>
                  <a:lnTo>
                    <a:pt x="541924" y="865929"/>
                  </a:lnTo>
                  <a:lnTo>
                    <a:pt x="539038" y="863760"/>
                  </a:lnTo>
                  <a:lnTo>
                    <a:pt x="531361" y="846262"/>
                  </a:lnTo>
                  <a:lnTo>
                    <a:pt x="501701" y="819361"/>
                  </a:lnTo>
                  <a:cubicBezTo>
                    <a:pt x="445677" y="784305"/>
                    <a:pt x="377738" y="769525"/>
                    <a:pt x="307046" y="780754"/>
                  </a:cubicBezTo>
                  <a:cubicBezTo>
                    <a:pt x="165660" y="803212"/>
                    <a:pt x="48541" y="924104"/>
                    <a:pt x="21532" y="1075466"/>
                  </a:cubicBezTo>
                  <a:cubicBezTo>
                    <a:pt x="-3790" y="1217367"/>
                    <a:pt x="56009" y="1352853"/>
                    <a:pt x="168579" y="1415188"/>
                  </a:cubicBezTo>
                  <a:lnTo>
                    <a:pt x="190002" y="1425777"/>
                  </a:lnTo>
                  <a:lnTo>
                    <a:pt x="190103" y="1425549"/>
                  </a:lnTo>
                  <a:cubicBezTo>
                    <a:pt x="267927" y="1459879"/>
                    <a:pt x="360197" y="1445355"/>
                    <a:pt x="432102" y="1387457"/>
                  </a:cubicBezTo>
                  <a:cubicBezTo>
                    <a:pt x="504007" y="1329559"/>
                    <a:pt x="544603" y="1237097"/>
                    <a:pt x="538576" y="1144956"/>
                  </a:cubicBezTo>
                  <a:cubicBezTo>
                    <a:pt x="533302" y="1064332"/>
                    <a:pt x="493034" y="994689"/>
                    <a:pt x="430847" y="955690"/>
                  </a:cubicBezTo>
                  <a:lnTo>
                    <a:pt x="404303" y="941657"/>
                  </a:lnTo>
                  <a:lnTo>
                    <a:pt x="388468" y="935896"/>
                  </a:lnTo>
                  <a:cubicBezTo>
                    <a:pt x="304171" y="910493"/>
                    <a:pt x="208932" y="958892"/>
                    <a:pt x="169155" y="1050542"/>
                  </a:cubicBezTo>
                  <a:cubicBezTo>
                    <a:pt x="129379" y="1142193"/>
                    <a:pt x="159114" y="1244722"/>
                    <a:pt x="235295" y="1288828"/>
                  </a:cubicBezTo>
                  <a:lnTo>
                    <a:pt x="250626" y="1296588"/>
                  </a:lnTo>
                  <a:lnTo>
                    <a:pt x="261684" y="1300700"/>
                  </a:lnTo>
                  <a:cubicBezTo>
                    <a:pt x="293007" y="1309770"/>
                    <a:pt x="327963" y="1302411"/>
                    <a:pt x="356095" y="1280142"/>
                  </a:cubicBezTo>
                  <a:cubicBezTo>
                    <a:pt x="388246" y="1254692"/>
                    <a:pt x="406544" y="1213680"/>
                    <a:pt x="404035" y="1172695"/>
                  </a:cubicBezTo>
                  <a:cubicBezTo>
                    <a:pt x="402780" y="1152203"/>
                    <a:pt x="396419" y="1133291"/>
                    <a:pt x="386042" y="1117608"/>
                  </a:cubicBezTo>
                  <a:lnTo>
                    <a:pt x="369845" y="1103863"/>
                  </a:lnTo>
                  <a:lnTo>
                    <a:pt x="374872" y="1116899"/>
                  </a:lnTo>
                  <a:cubicBezTo>
                    <a:pt x="376613" y="1128758"/>
                    <a:pt x="376197" y="1142259"/>
                    <a:pt x="373207" y="1155988"/>
                  </a:cubicBezTo>
                  <a:cubicBezTo>
                    <a:pt x="368722" y="1176580"/>
                    <a:pt x="359401" y="1193297"/>
                    <a:pt x="348415" y="1202814"/>
                  </a:cubicBezTo>
                  <a:cubicBezTo>
                    <a:pt x="344753" y="1205986"/>
                    <a:pt x="340905" y="1208359"/>
                    <a:pt x="336991" y="1209808"/>
                  </a:cubicBezTo>
                  <a:lnTo>
                    <a:pt x="331686" y="1210907"/>
                  </a:lnTo>
                  <a:lnTo>
                    <a:pt x="327513" y="1206807"/>
                  </a:lnTo>
                  <a:cubicBezTo>
                    <a:pt x="321877" y="1199643"/>
                    <a:pt x="317978" y="1189424"/>
                    <a:pt x="316237" y="1177563"/>
                  </a:cubicBezTo>
                  <a:lnTo>
                    <a:pt x="316694" y="1166815"/>
                  </a:lnTo>
                  <a:lnTo>
                    <a:pt x="278299" y="1196078"/>
                  </a:lnTo>
                  <a:cubicBezTo>
                    <a:pt x="265237" y="1203133"/>
                    <a:pt x="252993" y="1206873"/>
                    <a:pt x="243212" y="1206659"/>
                  </a:cubicBezTo>
                  <a:lnTo>
                    <a:pt x="237221" y="1205612"/>
                  </a:lnTo>
                  <a:lnTo>
                    <a:pt x="236176" y="1199623"/>
                  </a:lnTo>
                  <a:cubicBezTo>
                    <a:pt x="235747" y="1180059"/>
                    <a:pt x="251132" y="1150646"/>
                    <a:pt x="277239" y="1124539"/>
                  </a:cubicBezTo>
                  <a:lnTo>
                    <a:pt x="279582" y="1122490"/>
                  </a:lnTo>
                  <a:lnTo>
                    <a:pt x="261915" y="1123242"/>
                  </a:lnTo>
                  <a:cubicBezTo>
                    <a:pt x="250055" y="1121500"/>
                    <a:pt x="239836" y="1117602"/>
                    <a:pt x="232672" y="1111966"/>
                  </a:cubicBezTo>
                  <a:lnTo>
                    <a:pt x="228573" y="1107792"/>
                  </a:lnTo>
                  <a:lnTo>
                    <a:pt x="229670" y="1102487"/>
                  </a:lnTo>
                  <a:cubicBezTo>
                    <a:pt x="235469" y="1086830"/>
                    <a:pt x="256034" y="1072251"/>
                    <a:pt x="283491" y="1066271"/>
                  </a:cubicBezTo>
                  <a:cubicBezTo>
                    <a:pt x="297219" y="1063282"/>
                    <a:pt x="310720" y="1062865"/>
                    <a:pt x="322581" y="1064607"/>
                  </a:cubicBezTo>
                  <a:lnTo>
                    <a:pt x="347340" y="1074154"/>
                  </a:lnTo>
                  <a:lnTo>
                    <a:pt x="350972" y="1065854"/>
                  </a:lnTo>
                  <a:cubicBezTo>
                    <a:pt x="390787" y="1083280"/>
                    <a:pt x="417147" y="1123121"/>
                    <a:pt x="420032" y="1170230"/>
                  </a:cubicBezTo>
                  <a:cubicBezTo>
                    <a:pt x="422917" y="1217340"/>
                    <a:pt x="401883" y="1264483"/>
                    <a:pt x="364928" y="1293736"/>
                  </a:cubicBezTo>
                  <a:cubicBezTo>
                    <a:pt x="332592" y="1319332"/>
                    <a:pt x="292411" y="1327792"/>
                    <a:pt x="256407" y="1317366"/>
                  </a:cubicBezTo>
                  <a:lnTo>
                    <a:pt x="244157" y="1312810"/>
                  </a:lnTo>
                  <a:lnTo>
                    <a:pt x="244080" y="1312985"/>
                  </a:lnTo>
                  <a:lnTo>
                    <a:pt x="242567" y="1312219"/>
                  </a:lnTo>
                  <a:lnTo>
                    <a:pt x="241268" y="1311736"/>
                  </a:lnTo>
                  <a:lnTo>
                    <a:pt x="241332" y="1311594"/>
                  </a:lnTo>
                  <a:lnTo>
                    <a:pt x="226788" y="1304233"/>
                  </a:lnTo>
                  <a:cubicBezTo>
                    <a:pt x="143673" y="1256112"/>
                    <a:pt x="111229" y="1144246"/>
                    <a:pt x="154627" y="1044250"/>
                  </a:cubicBezTo>
                  <a:cubicBezTo>
                    <a:pt x="198026" y="944254"/>
                    <a:pt x="301938" y="891448"/>
                    <a:pt x="393910" y="919163"/>
                  </a:cubicBezTo>
                  <a:lnTo>
                    <a:pt x="409868" y="924969"/>
                  </a:lnTo>
                  <a:lnTo>
                    <a:pt x="409931" y="924825"/>
                  </a:lnTo>
                  <a:lnTo>
                    <a:pt x="410946" y="925362"/>
                  </a:lnTo>
                  <a:lnTo>
                    <a:pt x="412124" y="925790"/>
                  </a:lnTo>
                  <a:lnTo>
                    <a:pt x="412056" y="925947"/>
                  </a:lnTo>
                  <a:lnTo>
                    <a:pt x="439742" y="940586"/>
                  </a:lnTo>
                  <a:cubicBezTo>
                    <a:pt x="506055" y="982172"/>
                    <a:pt x="548995" y="1056435"/>
                    <a:pt x="554619" y="1142408"/>
                  </a:cubicBezTo>
                  <a:cubicBezTo>
                    <a:pt x="561046" y="1240664"/>
                    <a:pt x="517756" y="1339258"/>
                    <a:pt x="441081" y="1400999"/>
                  </a:cubicBezTo>
                  <a:cubicBezTo>
                    <a:pt x="373989" y="1455022"/>
                    <a:pt x="290272" y="1473632"/>
                    <a:pt x="214795" y="1452916"/>
                  </a:cubicBezTo>
                  <a:lnTo>
                    <a:pt x="184941" y="1442299"/>
                  </a:lnTo>
                  <a:lnTo>
                    <a:pt x="184882" y="1442433"/>
                  </a:lnTo>
                  <a:lnTo>
                    <a:pt x="183775" y="1441885"/>
                  </a:lnTo>
                  <a:lnTo>
                    <a:pt x="183025" y="1441618"/>
                  </a:lnTo>
                  <a:lnTo>
                    <a:pt x="183063" y="1441533"/>
                  </a:lnTo>
                  <a:lnTo>
                    <a:pt x="160506" y="1430383"/>
                  </a:lnTo>
                  <a:cubicBezTo>
                    <a:pt x="42266" y="1364907"/>
                    <a:pt x="-20547" y="1222597"/>
                    <a:pt x="6051" y="1073548"/>
                  </a:cubicBezTo>
                  <a:cubicBezTo>
                    <a:pt x="11370" y="1043738"/>
                    <a:pt x="20017" y="1015053"/>
                    <a:pt x="31535" y="987964"/>
                  </a:cubicBezTo>
                  <a:cubicBezTo>
                    <a:pt x="81449" y="870578"/>
                    <a:pt x="185286" y="783156"/>
                    <a:pt x="305948" y="763989"/>
                  </a:cubicBezTo>
                  <a:lnTo>
                    <a:pt x="318115" y="763145"/>
                  </a:lnTo>
                  <a:lnTo>
                    <a:pt x="260871" y="736718"/>
                  </a:lnTo>
                  <a:cubicBezTo>
                    <a:pt x="184562" y="687507"/>
                    <a:pt x="134000" y="601909"/>
                    <a:pt x="122728" y="506150"/>
                  </a:cubicBezTo>
                  <a:lnTo>
                    <a:pt x="120485" y="467073"/>
                  </a:lnTo>
                  <a:lnTo>
                    <a:pt x="120340" y="467073"/>
                  </a:lnTo>
                  <a:lnTo>
                    <a:pt x="120397" y="465546"/>
                  </a:lnTo>
                  <a:lnTo>
                    <a:pt x="120341" y="464564"/>
                  </a:lnTo>
                  <a:lnTo>
                    <a:pt x="120435" y="464564"/>
                  </a:lnTo>
                  <a:lnTo>
                    <a:pt x="121603" y="433488"/>
                  </a:lnTo>
                  <a:cubicBezTo>
                    <a:pt x="127883" y="350296"/>
                    <a:pt x="157292" y="273276"/>
                    <a:pt x="203512" y="211584"/>
                  </a:cubicBezTo>
                  <a:lnTo>
                    <a:pt x="272482" y="143676"/>
                  </a:lnTo>
                  <a:lnTo>
                    <a:pt x="244788" y="131678"/>
                  </a:lnTo>
                  <a:cubicBezTo>
                    <a:pt x="230268" y="122400"/>
                    <a:pt x="219172" y="110470"/>
                    <a:pt x="213547" y="99279"/>
                  </a:cubicBezTo>
                  <a:cubicBezTo>
                    <a:pt x="211672" y="95549"/>
                    <a:pt x="210404" y="91901"/>
                    <a:pt x="209821" y="88461"/>
                  </a:cubicBezTo>
                  <a:lnTo>
                    <a:pt x="209663" y="84042"/>
                  </a:lnTo>
                  <a:lnTo>
                    <a:pt x="213171" y="81965"/>
                  </a:lnTo>
                  <a:cubicBezTo>
                    <a:pt x="219099" y="79618"/>
                    <a:pt x="227050" y="79479"/>
                    <a:pt x="235940" y="81472"/>
                  </a:cubicBezTo>
                  <a:lnTo>
                    <a:pt x="243749" y="84856"/>
                  </a:lnTo>
                  <a:lnTo>
                    <a:pt x="227015" y="46871"/>
                  </a:lnTo>
                  <a:cubicBezTo>
                    <a:pt x="223444" y="34765"/>
                    <a:pt x="222199" y="24228"/>
                    <a:pt x="223546" y="16712"/>
                  </a:cubicBezTo>
                  <a:lnTo>
                    <a:pt x="225041" y="12368"/>
                  </a:lnTo>
                  <a:lnTo>
                    <a:pt x="229551" y="13246"/>
                  </a:lnTo>
                  <a:cubicBezTo>
                    <a:pt x="243917" y="18427"/>
                    <a:pt x="263564" y="38632"/>
                    <a:pt x="279486" y="66208"/>
                  </a:cubicBezTo>
                  <a:lnTo>
                    <a:pt x="280700" y="68601"/>
                  </a:lnTo>
                  <a:lnTo>
                    <a:pt x="282301" y="54705"/>
                  </a:lnTo>
                  <a:cubicBezTo>
                    <a:pt x="285020" y="46010"/>
                    <a:pt x="289117" y="39193"/>
                    <a:pt x="294114" y="35233"/>
                  </a:cubicBezTo>
                  <a:lnTo>
                    <a:pt x="297665" y="33234"/>
                  </a:lnTo>
                  <a:lnTo>
                    <a:pt x="301414" y="35579"/>
                  </a:lnTo>
                  <a:cubicBezTo>
                    <a:pt x="312164" y="44482"/>
                    <a:pt x="320326" y="64519"/>
                    <a:pt x="321357" y="87470"/>
                  </a:cubicBezTo>
                  <a:lnTo>
                    <a:pt x="318613" y="111277"/>
                  </a:lnTo>
                  <a:lnTo>
                    <a:pt x="333211" y="102504"/>
                  </a:lnTo>
                  <a:cubicBezTo>
                    <a:pt x="350182" y="94116"/>
                    <a:pt x="367908" y="87116"/>
                    <a:pt x="386289" y="81644"/>
                  </a:cubicBezTo>
                  <a:cubicBezTo>
                    <a:pt x="415699" y="72892"/>
                    <a:pt x="445414" y="68466"/>
                    <a:pt x="474816" y="68083"/>
                  </a:cubicBezTo>
                  <a:cubicBezTo>
                    <a:pt x="538524" y="67255"/>
                    <a:pt x="600775" y="85409"/>
                    <a:pt x="655334" y="119666"/>
                  </a:cubicBezTo>
                  <a:lnTo>
                    <a:pt x="659064" y="122794"/>
                  </a:lnTo>
                  <a:lnTo>
                    <a:pt x="647966" y="94009"/>
                  </a:lnTo>
                  <a:cubicBezTo>
                    <a:pt x="646225" y="82149"/>
                    <a:pt x="646640" y="68647"/>
                    <a:pt x="649630" y="54919"/>
                  </a:cubicBezTo>
                  <a:cubicBezTo>
                    <a:pt x="654115" y="34327"/>
                    <a:pt x="663437" y="17611"/>
                    <a:pt x="674423" y="8094"/>
                  </a:cubicBezTo>
                  <a:cubicBezTo>
                    <a:pt x="678084" y="4921"/>
                    <a:pt x="681932" y="2548"/>
                    <a:pt x="685845" y="10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515455A-3777-445E-8028-4F0F6A9EF86B}"/>
              </a:ext>
            </a:extLst>
          </p:cNvPr>
          <p:cNvGrpSpPr/>
          <p:nvPr/>
        </p:nvGrpSpPr>
        <p:grpSpPr>
          <a:xfrm>
            <a:off x="3077590" y="1309616"/>
            <a:ext cx="1502348" cy="1524471"/>
            <a:chOff x="664590" y="850428"/>
            <a:chExt cx="1502348" cy="152447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799C110-8FFD-40A2-A51C-4BF397F99DC4}"/>
                </a:ext>
              </a:extLst>
            </p:cNvPr>
            <p:cNvSpPr/>
            <p:nvPr/>
          </p:nvSpPr>
          <p:spPr>
            <a:xfrm>
              <a:off x="664590" y="850428"/>
              <a:ext cx="1502348" cy="15244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60DAEC6-6B3A-4B85-BD35-FAB5024F344C}"/>
                </a:ext>
              </a:extLst>
            </p:cNvPr>
            <p:cNvSpPr/>
            <p:nvPr/>
          </p:nvSpPr>
          <p:spPr>
            <a:xfrm>
              <a:off x="666196" y="863420"/>
              <a:ext cx="1499387" cy="1498240"/>
            </a:xfrm>
            <a:custGeom>
              <a:avLst/>
              <a:gdLst>
                <a:gd name="connsiteX0" fmla="*/ 728167 w 1499387"/>
                <a:gd name="connsiteY0" fmla="*/ 1309002 h 1498240"/>
                <a:gd name="connsiteX1" fmla="*/ 757410 w 1499387"/>
                <a:gd name="connsiteY1" fmla="*/ 1320278 h 1498240"/>
                <a:gd name="connsiteX2" fmla="*/ 761510 w 1499387"/>
                <a:gd name="connsiteY2" fmla="*/ 1324451 h 1498240"/>
                <a:gd name="connsiteX3" fmla="*/ 760701 w 1499387"/>
                <a:gd name="connsiteY3" fmla="*/ 1328360 h 1498240"/>
                <a:gd name="connsiteX4" fmla="*/ 761965 w 1499387"/>
                <a:gd name="connsiteY4" fmla="*/ 1328580 h 1498240"/>
                <a:gd name="connsiteX5" fmla="*/ 765008 w 1499387"/>
                <a:gd name="connsiteY5" fmla="*/ 1327950 h 1498240"/>
                <a:gd name="connsiteX6" fmla="*/ 769181 w 1499387"/>
                <a:gd name="connsiteY6" fmla="*/ 1332050 h 1498240"/>
                <a:gd name="connsiteX7" fmla="*/ 778793 w 1499387"/>
                <a:gd name="connsiteY7" fmla="*/ 1400383 h 1498240"/>
                <a:gd name="connsiteX8" fmla="*/ 754000 w 1499387"/>
                <a:gd name="connsiteY8" fmla="*/ 1447209 h 1498240"/>
                <a:gd name="connsiteX9" fmla="*/ 742577 w 1499387"/>
                <a:gd name="connsiteY9" fmla="*/ 1454203 h 1498240"/>
                <a:gd name="connsiteX10" fmla="*/ 737272 w 1499387"/>
                <a:gd name="connsiteY10" fmla="*/ 1455301 h 1498240"/>
                <a:gd name="connsiteX11" fmla="*/ 733099 w 1499387"/>
                <a:gd name="connsiteY11" fmla="*/ 1451202 h 1498240"/>
                <a:gd name="connsiteX12" fmla="*/ 721822 w 1499387"/>
                <a:gd name="connsiteY12" fmla="*/ 1421958 h 1498240"/>
                <a:gd name="connsiteX13" fmla="*/ 722280 w 1499387"/>
                <a:gd name="connsiteY13" fmla="*/ 1411210 h 1498240"/>
                <a:gd name="connsiteX14" fmla="*/ 683885 w 1499387"/>
                <a:gd name="connsiteY14" fmla="*/ 1440473 h 1498240"/>
                <a:gd name="connsiteX15" fmla="*/ 648797 w 1499387"/>
                <a:gd name="connsiteY15" fmla="*/ 1451053 h 1498240"/>
                <a:gd name="connsiteX16" fmla="*/ 642808 w 1499387"/>
                <a:gd name="connsiteY16" fmla="*/ 1450007 h 1498240"/>
                <a:gd name="connsiteX17" fmla="*/ 641761 w 1499387"/>
                <a:gd name="connsiteY17" fmla="*/ 1444018 h 1498240"/>
                <a:gd name="connsiteX18" fmla="*/ 682824 w 1499387"/>
                <a:gd name="connsiteY18" fmla="*/ 1368935 h 1498240"/>
                <a:gd name="connsiteX19" fmla="*/ 685168 w 1499387"/>
                <a:gd name="connsiteY19" fmla="*/ 1366885 h 1498240"/>
                <a:gd name="connsiteX20" fmla="*/ 667501 w 1499387"/>
                <a:gd name="connsiteY20" fmla="*/ 1367636 h 1498240"/>
                <a:gd name="connsiteX21" fmla="*/ 638258 w 1499387"/>
                <a:gd name="connsiteY21" fmla="*/ 1356361 h 1498240"/>
                <a:gd name="connsiteX22" fmla="*/ 634159 w 1499387"/>
                <a:gd name="connsiteY22" fmla="*/ 1352187 h 1498240"/>
                <a:gd name="connsiteX23" fmla="*/ 635256 w 1499387"/>
                <a:gd name="connsiteY23" fmla="*/ 1346882 h 1498240"/>
                <a:gd name="connsiteX24" fmla="*/ 689077 w 1499387"/>
                <a:gd name="connsiteY24" fmla="*/ 1310666 h 1498240"/>
                <a:gd name="connsiteX25" fmla="*/ 728167 w 1499387"/>
                <a:gd name="connsiteY25" fmla="*/ 1309002 h 1498240"/>
                <a:gd name="connsiteX26" fmla="*/ 32013 w 1499387"/>
                <a:gd name="connsiteY26" fmla="*/ 675098 h 1498240"/>
                <a:gd name="connsiteX27" fmla="*/ 37829 w 1499387"/>
                <a:gd name="connsiteY27" fmla="*/ 676230 h 1498240"/>
                <a:gd name="connsiteX28" fmla="*/ 102240 w 1499387"/>
                <a:gd name="connsiteY28" fmla="*/ 744547 h 1498240"/>
                <a:gd name="connsiteX29" fmla="*/ 103807 w 1499387"/>
                <a:gd name="connsiteY29" fmla="*/ 747633 h 1498240"/>
                <a:gd name="connsiteX30" fmla="*/ 105872 w 1499387"/>
                <a:gd name="connsiteY30" fmla="*/ 729710 h 1498240"/>
                <a:gd name="connsiteX31" fmla="*/ 121107 w 1499387"/>
                <a:gd name="connsiteY31" fmla="*/ 704592 h 1498240"/>
                <a:gd name="connsiteX32" fmla="*/ 125690 w 1499387"/>
                <a:gd name="connsiteY32" fmla="*/ 702013 h 1498240"/>
                <a:gd name="connsiteX33" fmla="*/ 130525 w 1499387"/>
                <a:gd name="connsiteY33" fmla="*/ 705039 h 1498240"/>
                <a:gd name="connsiteX34" fmla="*/ 156249 w 1499387"/>
                <a:gd name="connsiteY34" fmla="*/ 771973 h 1498240"/>
                <a:gd name="connsiteX35" fmla="*/ 136444 w 1499387"/>
                <a:gd name="connsiteY35" fmla="*/ 836749 h 1498240"/>
                <a:gd name="connsiteX36" fmla="*/ 131861 w 1499387"/>
                <a:gd name="connsiteY36" fmla="*/ 839328 h 1498240"/>
                <a:gd name="connsiteX37" fmla="*/ 128300 w 1499387"/>
                <a:gd name="connsiteY37" fmla="*/ 837100 h 1498240"/>
                <a:gd name="connsiteX38" fmla="*/ 127893 w 1499387"/>
                <a:gd name="connsiteY38" fmla="*/ 838282 h 1498240"/>
                <a:gd name="connsiteX39" fmla="*/ 128009 w 1499387"/>
                <a:gd name="connsiteY39" fmla="*/ 841552 h 1498240"/>
                <a:gd name="connsiteX40" fmla="*/ 123485 w 1499387"/>
                <a:gd name="connsiteY40" fmla="*/ 844231 h 1498240"/>
                <a:gd name="connsiteX41" fmla="*/ 57483 w 1499387"/>
                <a:gd name="connsiteY41" fmla="*/ 828995 h 1498240"/>
                <a:gd name="connsiteX42" fmla="*/ 17185 w 1499387"/>
                <a:gd name="connsiteY42" fmla="*/ 787205 h 1498240"/>
                <a:gd name="connsiteX43" fmla="*/ 12379 w 1499387"/>
                <a:gd name="connsiteY43" fmla="*/ 773249 h 1498240"/>
                <a:gd name="connsiteX44" fmla="*/ 12176 w 1499387"/>
                <a:gd name="connsiteY44" fmla="*/ 767551 h 1498240"/>
                <a:gd name="connsiteX45" fmla="*/ 16701 w 1499387"/>
                <a:gd name="connsiteY45" fmla="*/ 764872 h 1498240"/>
                <a:gd name="connsiteX46" fmla="*/ 46071 w 1499387"/>
                <a:gd name="connsiteY46" fmla="*/ 764236 h 1498240"/>
                <a:gd name="connsiteX47" fmla="*/ 56143 w 1499387"/>
                <a:gd name="connsiteY47" fmla="*/ 768600 h 1498240"/>
                <a:gd name="connsiteX48" fmla="*/ 34558 w 1499387"/>
                <a:gd name="connsiteY48" fmla="*/ 719603 h 1498240"/>
                <a:gd name="connsiteX49" fmla="*/ 30084 w 1499387"/>
                <a:gd name="connsiteY49" fmla="*/ 680702 h 1498240"/>
                <a:gd name="connsiteX50" fmla="*/ 1349479 w 1499387"/>
                <a:gd name="connsiteY50" fmla="*/ 659919 h 1498240"/>
                <a:gd name="connsiteX51" fmla="*/ 1348645 w 1499387"/>
                <a:gd name="connsiteY51" fmla="*/ 660389 h 1498240"/>
                <a:gd name="connsiteX52" fmla="*/ 1349199 w 1499387"/>
                <a:gd name="connsiteY52" fmla="*/ 660735 h 1498240"/>
                <a:gd name="connsiteX53" fmla="*/ 666459 w 1499387"/>
                <a:gd name="connsiteY53" fmla="*/ 126723 h 1498240"/>
                <a:gd name="connsiteX54" fmla="*/ 664288 w 1499387"/>
                <a:gd name="connsiteY54" fmla="*/ 127172 h 1498240"/>
                <a:gd name="connsiteX55" fmla="*/ 667174 w 1499387"/>
                <a:gd name="connsiteY55" fmla="*/ 129591 h 1498240"/>
                <a:gd name="connsiteX56" fmla="*/ 667722 w 1499387"/>
                <a:gd name="connsiteY56" fmla="*/ 126943 h 1498240"/>
                <a:gd name="connsiteX57" fmla="*/ 502888 w 1499387"/>
                <a:gd name="connsiteY57" fmla="*/ 88129 h 1498240"/>
                <a:gd name="connsiteX58" fmla="*/ 390734 w 1499387"/>
                <a:gd name="connsiteY58" fmla="*/ 100130 h 1498240"/>
                <a:gd name="connsiteX59" fmla="*/ 138743 w 1499387"/>
                <a:gd name="connsiteY59" fmla="*/ 435099 h 1498240"/>
                <a:gd name="connsiteX60" fmla="*/ 137632 w 1499387"/>
                <a:gd name="connsiteY60" fmla="*/ 464615 h 1498240"/>
                <a:gd name="connsiteX61" fmla="*/ 137881 w 1499387"/>
                <a:gd name="connsiteY61" fmla="*/ 464615 h 1498240"/>
                <a:gd name="connsiteX62" fmla="*/ 269668 w 1499387"/>
                <a:gd name="connsiteY62" fmla="*/ 719836 h 1498240"/>
                <a:gd name="connsiteX63" fmla="*/ 534232 w 1499387"/>
                <a:gd name="connsiteY63" fmla="*/ 720218 h 1498240"/>
                <a:gd name="connsiteX64" fmla="*/ 664285 w 1499387"/>
                <a:gd name="connsiteY64" fmla="*/ 504371 h 1498240"/>
                <a:gd name="connsiteX65" fmla="*/ 666497 w 1499387"/>
                <a:gd name="connsiteY65" fmla="*/ 467348 h 1498240"/>
                <a:gd name="connsiteX66" fmla="*/ 665426 w 1499387"/>
                <a:gd name="connsiteY66" fmla="*/ 446557 h 1498240"/>
                <a:gd name="connsiteX67" fmla="*/ 472669 w 1499387"/>
                <a:gd name="connsiteY67" fmla="*/ 254983 h 1498240"/>
                <a:gd name="connsiteX68" fmla="*/ 281099 w 1499387"/>
                <a:gd name="connsiteY68" fmla="*/ 448024 h 1498240"/>
                <a:gd name="connsiteX69" fmla="*/ 280139 w 1499387"/>
                <a:gd name="connsiteY69" fmla="*/ 469237 h 1498240"/>
                <a:gd name="connsiteX70" fmla="*/ 280804 w 1499387"/>
                <a:gd name="connsiteY70" fmla="*/ 483801 h 1498240"/>
                <a:gd name="connsiteX71" fmla="*/ 337431 w 1499387"/>
                <a:gd name="connsiteY71" fmla="*/ 580546 h 1498240"/>
                <a:gd name="connsiteX72" fmla="*/ 454960 w 1499387"/>
                <a:gd name="connsiteY72" fmla="*/ 581579 h 1498240"/>
                <a:gd name="connsiteX73" fmla="*/ 509903 w 1499387"/>
                <a:gd name="connsiteY73" fmla="*/ 502644 h 1498240"/>
                <a:gd name="connsiteX74" fmla="*/ 510656 w 1499387"/>
                <a:gd name="connsiteY74" fmla="*/ 496354 h 1498240"/>
                <a:gd name="connsiteX75" fmla="*/ 491864 w 1499387"/>
                <a:gd name="connsiteY75" fmla="*/ 501828 h 1498240"/>
                <a:gd name="connsiteX76" fmla="*/ 452374 w 1499387"/>
                <a:gd name="connsiteY76" fmla="*/ 495978 h 1498240"/>
                <a:gd name="connsiteX77" fmla="*/ 402633 w 1499387"/>
                <a:gd name="connsiteY77" fmla="*/ 466042 h 1498240"/>
                <a:gd name="connsiteX78" fmla="*/ 394379 w 1499387"/>
                <a:gd name="connsiteY78" fmla="*/ 453807 h 1498240"/>
                <a:gd name="connsiteX79" fmla="*/ 392707 w 1499387"/>
                <a:gd name="connsiteY79" fmla="*/ 448354 h 1498240"/>
                <a:gd name="connsiteX80" fmla="*/ 396385 w 1499387"/>
                <a:gd name="connsiteY80" fmla="*/ 444595 h 1498240"/>
                <a:gd name="connsiteX81" fmla="*/ 424589 w 1499387"/>
                <a:gd name="connsiteY81" fmla="*/ 436379 h 1498240"/>
                <a:gd name="connsiteX82" fmla="*/ 435448 w 1499387"/>
                <a:gd name="connsiteY82" fmla="*/ 437988 h 1498240"/>
                <a:gd name="connsiteX83" fmla="*/ 401917 w 1499387"/>
                <a:gd name="connsiteY83" fmla="*/ 396247 h 1498240"/>
                <a:gd name="connsiteX84" fmla="*/ 387527 w 1499387"/>
                <a:gd name="connsiteY84" fmla="*/ 359829 h 1498240"/>
                <a:gd name="connsiteX85" fmla="*/ 387939 w 1499387"/>
                <a:gd name="connsiteY85" fmla="*/ 353918 h 1498240"/>
                <a:gd name="connsiteX86" fmla="*/ 393851 w 1499387"/>
                <a:gd name="connsiteY86" fmla="*/ 353505 h 1498240"/>
                <a:gd name="connsiteX87" fmla="*/ 473749 w 1499387"/>
                <a:gd name="connsiteY87" fmla="*/ 402824 h 1498240"/>
                <a:gd name="connsiteX88" fmla="*/ 476061 w 1499387"/>
                <a:gd name="connsiteY88" fmla="*/ 405400 h 1498240"/>
                <a:gd name="connsiteX89" fmla="*/ 473416 w 1499387"/>
                <a:gd name="connsiteY89" fmla="*/ 387552 h 1498240"/>
                <a:gd name="connsiteX90" fmla="*/ 481632 w 1499387"/>
                <a:gd name="connsiteY90" fmla="*/ 359347 h 1498240"/>
                <a:gd name="connsiteX91" fmla="*/ 485392 w 1499387"/>
                <a:gd name="connsiteY91" fmla="*/ 355669 h 1498240"/>
                <a:gd name="connsiteX92" fmla="*/ 490844 w 1499387"/>
                <a:gd name="connsiteY92" fmla="*/ 357341 h 1498240"/>
                <a:gd name="connsiteX93" fmla="*/ 533016 w 1499387"/>
                <a:gd name="connsiteY93" fmla="*/ 415337 h 1498240"/>
                <a:gd name="connsiteX94" fmla="*/ 530650 w 1499387"/>
                <a:gd name="connsiteY94" fmla="*/ 483032 h 1498240"/>
                <a:gd name="connsiteX95" fmla="*/ 529618 w 1499387"/>
                <a:gd name="connsiteY95" fmla="*/ 484041 h 1498240"/>
                <a:gd name="connsiteX96" fmla="*/ 526777 w 1499387"/>
                <a:gd name="connsiteY96" fmla="*/ 507745 h 1498240"/>
                <a:gd name="connsiteX97" fmla="*/ 463622 w 1499387"/>
                <a:gd name="connsiteY97" fmla="*/ 598477 h 1498240"/>
                <a:gd name="connsiteX98" fmla="*/ 328529 w 1499387"/>
                <a:gd name="connsiteY98" fmla="*/ 597289 h 1498240"/>
                <a:gd name="connsiteX99" fmla="*/ 263440 w 1499387"/>
                <a:gd name="connsiteY99" fmla="*/ 486085 h 1498240"/>
                <a:gd name="connsiteX100" fmla="*/ 262702 w 1499387"/>
                <a:gd name="connsiteY100" fmla="*/ 469952 h 1498240"/>
                <a:gd name="connsiteX101" fmla="*/ 262511 w 1499387"/>
                <a:gd name="connsiteY101" fmla="*/ 469951 h 1498240"/>
                <a:gd name="connsiteX102" fmla="*/ 262606 w 1499387"/>
                <a:gd name="connsiteY102" fmla="*/ 467857 h 1498240"/>
                <a:gd name="connsiteX103" fmla="*/ 262528 w 1499387"/>
                <a:gd name="connsiteY103" fmla="*/ 466146 h 1498240"/>
                <a:gd name="connsiteX104" fmla="*/ 262683 w 1499387"/>
                <a:gd name="connsiteY104" fmla="*/ 466148 h 1498240"/>
                <a:gd name="connsiteX105" fmla="*/ 263595 w 1499387"/>
                <a:gd name="connsiteY105" fmla="*/ 446028 h 1498240"/>
                <a:gd name="connsiteX106" fmla="*/ 472609 w 1499387"/>
                <a:gd name="connsiteY106" fmla="*/ 235408 h 1498240"/>
                <a:gd name="connsiteX107" fmla="*/ 682919 w 1499387"/>
                <a:gd name="connsiteY107" fmla="*/ 444426 h 1498240"/>
                <a:gd name="connsiteX108" fmla="*/ 683997 w 1499387"/>
                <a:gd name="connsiteY108" fmla="*/ 465379 h 1498240"/>
                <a:gd name="connsiteX109" fmla="*/ 684154 w 1499387"/>
                <a:gd name="connsiteY109" fmla="*/ 465380 h 1498240"/>
                <a:gd name="connsiteX110" fmla="*/ 684070 w 1499387"/>
                <a:gd name="connsiteY110" fmla="*/ 466794 h 1498240"/>
                <a:gd name="connsiteX111" fmla="*/ 684149 w 1499387"/>
                <a:gd name="connsiteY111" fmla="*/ 468341 h 1498240"/>
                <a:gd name="connsiteX112" fmla="*/ 683977 w 1499387"/>
                <a:gd name="connsiteY112" fmla="*/ 468342 h 1498240"/>
                <a:gd name="connsiteX113" fmla="*/ 681671 w 1499387"/>
                <a:gd name="connsiteY113" fmla="*/ 506958 h 1498240"/>
                <a:gd name="connsiteX114" fmla="*/ 542989 w 1499387"/>
                <a:gd name="connsiteY114" fmla="*/ 737126 h 1498240"/>
                <a:gd name="connsiteX115" fmla="*/ 474325 w 1499387"/>
                <a:gd name="connsiteY115" fmla="*/ 768592 h 1498240"/>
                <a:gd name="connsiteX116" fmla="*/ 439347 w 1499387"/>
                <a:gd name="connsiteY116" fmla="*/ 773621 h 1498240"/>
                <a:gd name="connsiteX117" fmla="*/ 464079 w 1499387"/>
                <a:gd name="connsiteY117" fmla="*/ 781012 h 1498240"/>
                <a:gd name="connsiteX118" fmla="*/ 510410 w 1499387"/>
                <a:gd name="connsiteY118" fmla="*/ 804541 h 1498240"/>
                <a:gd name="connsiteX119" fmla="*/ 531359 w 1499387"/>
                <a:gd name="connsiteY119" fmla="*/ 820398 h 1498240"/>
                <a:gd name="connsiteX120" fmla="*/ 531402 w 1499387"/>
                <a:gd name="connsiteY120" fmla="*/ 817885 h 1498240"/>
                <a:gd name="connsiteX121" fmla="*/ 547357 w 1499387"/>
                <a:gd name="connsiteY121" fmla="*/ 781358 h 1498240"/>
                <a:gd name="connsiteX122" fmla="*/ 554952 w 1499387"/>
                <a:gd name="connsiteY122" fmla="*/ 774649 h 1498240"/>
                <a:gd name="connsiteX123" fmla="*/ 558515 w 1499387"/>
                <a:gd name="connsiteY123" fmla="*/ 773027 h 1498240"/>
                <a:gd name="connsiteX124" fmla="*/ 561401 w 1499387"/>
                <a:gd name="connsiteY124" fmla="*/ 775195 h 1498240"/>
                <a:gd name="connsiteX125" fmla="*/ 569505 w 1499387"/>
                <a:gd name="connsiteY125" fmla="*/ 793666 h 1498240"/>
                <a:gd name="connsiteX126" fmla="*/ 569376 w 1499387"/>
                <a:gd name="connsiteY126" fmla="*/ 801202 h 1498240"/>
                <a:gd name="connsiteX127" fmla="*/ 594808 w 1499387"/>
                <a:gd name="connsiteY127" fmla="*/ 774659 h 1498240"/>
                <a:gd name="connsiteX128" fmla="*/ 618320 w 1499387"/>
                <a:gd name="connsiteY128" fmla="*/ 761622 h 1498240"/>
                <a:gd name="connsiteX129" fmla="*/ 622381 w 1499387"/>
                <a:gd name="connsiteY129" fmla="*/ 761377 h 1498240"/>
                <a:gd name="connsiteX130" fmla="*/ 623189 w 1499387"/>
                <a:gd name="connsiteY130" fmla="*/ 765365 h 1498240"/>
                <a:gd name="connsiteX131" fmla="*/ 596723 w 1499387"/>
                <a:gd name="connsiteY131" fmla="*/ 824147 h 1498240"/>
                <a:gd name="connsiteX132" fmla="*/ 595175 w 1499387"/>
                <a:gd name="connsiteY132" fmla="*/ 825950 h 1498240"/>
                <a:gd name="connsiteX133" fmla="*/ 607090 w 1499387"/>
                <a:gd name="connsiteY133" fmla="*/ 822561 h 1498240"/>
                <a:gd name="connsiteX134" fmla="*/ 627023 w 1499387"/>
                <a:gd name="connsiteY134" fmla="*/ 825645 h 1498240"/>
                <a:gd name="connsiteX135" fmla="*/ 629861 w 1499387"/>
                <a:gd name="connsiteY135" fmla="*/ 827877 h 1498240"/>
                <a:gd name="connsiteX136" fmla="*/ 629209 w 1499387"/>
                <a:gd name="connsiteY136" fmla="*/ 831737 h 1498240"/>
                <a:gd name="connsiteX137" fmla="*/ 593479 w 1499387"/>
                <a:gd name="connsiteY137" fmla="*/ 865609 h 1498240"/>
                <a:gd name="connsiteX138" fmla="*/ 582334 w 1499387"/>
                <a:gd name="connsiteY138" fmla="*/ 868778 h 1498240"/>
                <a:gd name="connsiteX139" fmla="*/ 588090 w 1499387"/>
                <a:gd name="connsiteY139" fmla="*/ 874997 h 1498240"/>
                <a:gd name="connsiteX140" fmla="*/ 617635 w 1499387"/>
                <a:gd name="connsiteY140" fmla="*/ 920792 h 1498240"/>
                <a:gd name="connsiteX141" fmla="*/ 629924 w 1499387"/>
                <a:gd name="connsiteY141" fmla="*/ 949699 h 1498240"/>
                <a:gd name="connsiteX142" fmla="*/ 642320 w 1499387"/>
                <a:gd name="connsiteY142" fmla="*/ 878867 h 1498240"/>
                <a:gd name="connsiteX143" fmla="*/ 689136 w 1499387"/>
                <a:gd name="connsiteY143" fmla="*/ 777905 h 1498240"/>
                <a:gd name="connsiteX144" fmla="*/ 720623 w 1499387"/>
                <a:gd name="connsiteY144" fmla="*/ 736592 h 1498240"/>
                <a:gd name="connsiteX145" fmla="*/ 720089 w 1499387"/>
                <a:gd name="connsiteY145" fmla="*/ 735996 h 1498240"/>
                <a:gd name="connsiteX146" fmla="*/ 774788 w 1499387"/>
                <a:gd name="connsiteY146" fmla="*/ 277422 h 1498240"/>
                <a:gd name="connsiteX147" fmla="*/ 502888 w 1499387"/>
                <a:gd name="connsiteY147" fmla="*/ 88129 h 1498240"/>
                <a:gd name="connsiteX148" fmla="*/ 1197621 w 1499387"/>
                <a:gd name="connsiteY148" fmla="*/ 77615 h 1498240"/>
                <a:gd name="connsiteX149" fmla="*/ 1090485 w 1499387"/>
                <a:gd name="connsiteY149" fmla="*/ 93677 h 1498240"/>
                <a:gd name="connsiteX150" fmla="*/ 833515 w 1499387"/>
                <a:gd name="connsiteY150" fmla="*/ 420255 h 1498240"/>
                <a:gd name="connsiteX151" fmla="*/ 831665 w 1499387"/>
                <a:gd name="connsiteY151" fmla="*/ 420355 h 1498240"/>
                <a:gd name="connsiteX152" fmla="*/ 837119 w 1499387"/>
                <a:gd name="connsiteY152" fmla="*/ 487576 h 1498240"/>
                <a:gd name="connsiteX153" fmla="*/ 771035 w 1499387"/>
                <a:gd name="connsiteY153" fmla="*/ 698638 h 1498240"/>
                <a:gd name="connsiteX154" fmla="*/ 739548 w 1499387"/>
                <a:gd name="connsiteY154" fmla="*/ 739951 h 1498240"/>
                <a:gd name="connsiteX155" fmla="*/ 740080 w 1499387"/>
                <a:gd name="connsiteY155" fmla="*/ 740546 h 1498240"/>
                <a:gd name="connsiteX156" fmla="*/ 685382 w 1499387"/>
                <a:gd name="connsiteY156" fmla="*/ 1199120 h 1498240"/>
                <a:gd name="connsiteX157" fmla="*/ 1069436 w 1499387"/>
                <a:gd name="connsiteY157" fmla="*/ 1376413 h 1498240"/>
                <a:gd name="connsiteX158" fmla="*/ 1321428 w 1499387"/>
                <a:gd name="connsiteY158" fmla="*/ 1041444 h 1498240"/>
                <a:gd name="connsiteX159" fmla="*/ 1322538 w 1499387"/>
                <a:gd name="connsiteY159" fmla="*/ 1011929 h 1498240"/>
                <a:gd name="connsiteX160" fmla="*/ 1322289 w 1499387"/>
                <a:gd name="connsiteY160" fmla="*/ 1011928 h 1498240"/>
                <a:gd name="connsiteX161" fmla="*/ 1190503 w 1499387"/>
                <a:gd name="connsiteY161" fmla="*/ 756708 h 1498240"/>
                <a:gd name="connsiteX162" fmla="*/ 925938 w 1499387"/>
                <a:gd name="connsiteY162" fmla="*/ 756325 h 1498240"/>
                <a:gd name="connsiteX163" fmla="*/ 795885 w 1499387"/>
                <a:gd name="connsiteY163" fmla="*/ 972173 h 1498240"/>
                <a:gd name="connsiteX164" fmla="*/ 793673 w 1499387"/>
                <a:gd name="connsiteY164" fmla="*/ 1009194 h 1498240"/>
                <a:gd name="connsiteX165" fmla="*/ 794744 w 1499387"/>
                <a:gd name="connsiteY165" fmla="*/ 1029987 h 1498240"/>
                <a:gd name="connsiteX166" fmla="*/ 987501 w 1499387"/>
                <a:gd name="connsiteY166" fmla="*/ 1221560 h 1498240"/>
                <a:gd name="connsiteX167" fmla="*/ 1179071 w 1499387"/>
                <a:gd name="connsiteY167" fmla="*/ 1028519 h 1498240"/>
                <a:gd name="connsiteX168" fmla="*/ 1180032 w 1499387"/>
                <a:gd name="connsiteY168" fmla="*/ 1007306 h 1498240"/>
                <a:gd name="connsiteX169" fmla="*/ 1179365 w 1499387"/>
                <a:gd name="connsiteY169" fmla="*/ 992743 h 1498240"/>
                <a:gd name="connsiteX170" fmla="*/ 1122739 w 1499387"/>
                <a:gd name="connsiteY170" fmla="*/ 895998 h 1498240"/>
                <a:gd name="connsiteX171" fmla="*/ 1005210 w 1499387"/>
                <a:gd name="connsiteY171" fmla="*/ 894964 h 1498240"/>
                <a:gd name="connsiteX172" fmla="*/ 950267 w 1499387"/>
                <a:gd name="connsiteY172" fmla="*/ 973899 h 1498240"/>
                <a:gd name="connsiteX173" fmla="*/ 948848 w 1499387"/>
                <a:gd name="connsiteY173" fmla="*/ 985733 h 1498240"/>
                <a:gd name="connsiteX174" fmla="*/ 977969 w 1499387"/>
                <a:gd name="connsiteY174" fmla="*/ 985102 h 1498240"/>
                <a:gd name="connsiteX175" fmla="*/ 1014599 w 1499387"/>
                <a:gd name="connsiteY175" fmla="*/ 1000974 h 1498240"/>
                <a:gd name="connsiteX176" fmla="*/ 1054898 w 1499387"/>
                <a:gd name="connsiteY176" fmla="*/ 1042764 h 1498240"/>
                <a:gd name="connsiteX177" fmla="*/ 1059704 w 1499387"/>
                <a:gd name="connsiteY177" fmla="*/ 1056719 h 1498240"/>
                <a:gd name="connsiteX178" fmla="*/ 1059907 w 1499387"/>
                <a:gd name="connsiteY178" fmla="*/ 1062419 h 1498240"/>
                <a:gd name="connsiteX179" fmla="*/ 1055382 w 1499387"/>
                <a:gd name="connsiteY179" fmla="*/ 1065097 h 1498240"/>
                <a:gd name="connsiteX180" fmla="*/ 1026012 w 1499387"/>
                <a:gd name="connsiteY180" fmla="*/ 1065733 h 1498240"/>
                <a:gd name="connsiteX181" fmla="*/ 1015940 w 1499387"/>
                <a:gd name="connsiteY181" fmla="*/ 1061369 h 1498240"/>
                <a:gd name="connsiteX182" fmla="*/ 1037525 w 1499387"/>
                <a:gd name="connsiteY182" fmla="*/ 1110366 h 1498240"/>
                <a:gd name="connsiteX183" fmla="*/ 1041999 w 1499387"/>
                <a:gd name="connsiteY183" fmla="*/ 1149267 h 1498240"/>
                <a:gd name="connsiteX184" fmla="*/ 1040070 w 1499387"/>
                <a:gd name="connsiteY184" fmla="*/ 1154871 h 1498240"/>
                <a:gd name="connsiteX185" fmla="*/ 1034253 w 1499387"/>
                <a:gd name="connsiteY185" fmla="*/ 1153739 h 1498240"/>
                <a:gd name="connsiteX186" fmla="*/ 969843 w 1499387"/>
                <a:gd name="connsiteY186" fmla="*/ 1085423 h 1498240"/>
                <a:gd name="connsiteX187" fmla="*/ 968277 w 1499387"/>
                <a:gd name="connsiteY187" fmla="*/ 1082335 h 1498240"/>
                <a:gd name="connsiteX188" fmla="*/ 966211 w 1499387"/>
                <a:gd name="connsiteY188" fmla="*/ 1100259 h 1498240"/>
                <a:gd name="connsiteX189" fmla="*/ 950975 w 1499387"/>
                <a:gd name="connsiteY189" fmla="*/ 1125377 h 1498240"/>
                <a:gd name="connsiteX190" fmla="*/ 946393 w 1499387"/>
                <a:gd name="connsiteY190" fmla="*/ 1127956 h 1498240"/>
                <a:gd name="connsiteX191" fmla="*/ 941559 w 1499387"/>
                <a:gd name="connsiteY191" fmla="*/ 1124931 h 1498240"/>
                <a:gd name="connsiteX192" fmla="*/ 915834 w 1499387"/>
                <a:gd name="connsiteY192" fmla="*/ 1057996 h 1498240"/>
                <a:gd name="connsiteX193" fmla="*/ 920404 w 1499387"/>
                <a:gd name="connsiteY193" fmla="*/ 1018338 h 1498240"/>
                <a:gd name="connsiteX194" fmla="*/ 929192 w 1499387"/>
                <a:gd name="connsiteY194" fmla="*/ 1003851 h 1498240"/>
                <a:gd name="connsiteX195" fmla="*/ 933393 w 1499387"/>
                <a:gd name="connsiteY195" fmla="*/ 968798 h 1498240"/>
                <a:gd name="connsiteX196" fmla="*/ 996547 w 1499387"/>
                <a:gd name="connsiteY196" fmla="*/ 878066 h 1498240"/>
                <a:gd name="connsiteX197" fmla="*/ 1131641 w 1499387"/>
                <a:gd name="connsiteY197" fmla="*/ 879254 h 1498240"/>
                <a:gd name="connsiteX198" fmla="*/ 1196731 w 1499387"/>
                <a:gd name="connsiteY198" fmla="*/ 990459 h 1498240"/>
                <a:gd name="connsiteX199" fmla="*/ 1197469 w 1499387"/>
                <a:gd name="connsiteY199" fmla="*/ 1006591 h 1498240"/>
                <a:gd name="connsiteX200" fmla="*/ 1197659 w 1499387"/>
                <a:gd name="connsiteY200" fmla="*/ 1006591 h 1498240"/>
                <a:gd name="connsiteX201" fmla="*/ 1197564 w 1499387"/>
                <a:gd name="connsiteY201" fmla="*/ 1008686 h 1498240"/>
                <a:gd name="connsiteX202" fmla="*/ 1197642 w 1499387"/>
                <a:gd name="connsiteY202" fmla="*/ 1010397 h 1498240"/>
                <a:gd name="connsiteX203" fmla="*/ 1197487 w 1499387"/>
                <a:gd name="connsiteY203" fmla="*/ 1010394 h 1498240"/>
                <a:gd name="connsiteX204" fmla="*/ 1196576 w 1499387"/>
                <a:gd name="connsiteY204" fmla="*/ 1030516 h 1498240"/>
                <a:gd name="connsiteX205" fmla="*/ 987561 w 1499387"/>
                <a:gd name="connsiteY205" fmla="*/ 1241135 h 1498240"/>
                <a:gd name="connsiteX206" fmla="*/ 777251 w 1499387"/>
                <a:gd name="connsiteY206" fmla="*/ 1032117 h 1498240"/>
                <a:gd name="connsiteX207" fmla="*/ 776173 w 1499387"/>
                <a:gd name="connsiteY207" fmla="*/ 1011164 h 1498240"/>
                <a:gd name="connsiteX208" fmla="*/ 776016 w 1499387"/>
                <a:gd name="connsiteY208" fmla="*/ 1011164 h 1498240"/>
                <a:gd name="connsiteX209" fmla="*/ 776100 w 1499387"/>
                <a:gd name="connsiteY209" fmla="*/ 1009748 h 1498240"/>
                <a:gd name="connsiteX210" fmla="*/ 776021 w 1499387"/>
                <a:gd name="connsiteY210" fmla="*/ 1008201 h 1498240"/>
                <a:gd name="connsiteX211" fmla="*/ 776193 w 1499387"/>
                <a:gd name="connsiteY211" fmla="*/ 1008201 h 1498240"/>
                <a:gd name="connsiteX212" fmla="*/ 778499 w 1499387"/>
                <a:gd name="connsiteY212" fmla="*/ 969585 h 1498240"/>
                <a:gd name="connsiteX213" fmla="*/ 917181 w 1499387"/>
                <a:gd name="connsiteY213" fmla="*/ 739417 h 1498240"/>
                <a:gd name="connsiteX214" fmla="*/ 1058289 w 1499387"/>
                <a:gd name="connsiteY214" fmla="*/ 697535 h 1498240"/>
                <a:gd name="connsiteX215" fmla="*/ 1100247 w 1499387"/>
                <a:gd name="connsiteY215" fmla="*/ 703691 h 1498240"/>
                <a:gd name="connsiteX216" fmla="*/ 1061450 w 1499387"/>
                <a:gd name="connsiteY216" fmla="*/ 689401 h 1498240"/>
                <a:gd name="connsiteX217" fmla="*/ 987055 w 1499387"/>
                <a:gd name="connsiteY217" fmla="*/ 625248 h 1498240"/>
                <a:gd name="connsiteX218" fmla="*/ 977548 w 1499387"/>
                <a:gd name="connsiteY218" fmla="*/ 609201 h 1498240"/>
                <a:gd name="connsiteX219" fmla="*/ 970427 w 1499387"/>
                <a:gd name="connsiteY219" fmla="*/ 631875 h 1498240"/>
                <a:gd name="connsiteX220" fmla="*/ 942465 w 1499387"/>
                <a:gd name="connsiteY220" fmla="*/ 661965 h 1498240"/>
                <a:gd name="connsiteX221" fmla="*/ 932508 w 1499387"/>
                <a:gd name="connsiteY221" fmla="*/ 664910 h 1498240"/>
                <a:gd name="connsiteX222" fmla="*/ 928315 w 1499387"/>
                <a:gd name="connsiteY222" fmla="*/ 664668 h 1498240"/>
                <a:gd name="connsiteX223" fmla="*/ 926012 w 1499387"/>
                <a:gd name="connsiteY223" fmla="*/ 660760 h 1498240"/>
                <a:gd name="connsiteX224" fmla="*/ 923436 w 1499387"/>
                <a:gd name="connsiteY224" fmla="*/ 636600 h 1498240"/>
                <a:gd name="connsiteX225" fmla="*/ 925935 w 1499387"/>
                <a:gd name="connsiteY225" fmla="*/ 628642 h 1498240"/>
                <a:gd name="connsiteX226" fmla="*/ 891312 w 1499387"/>
                <a:gd name="connsiteY226" fmla="*/ 642852 h 1498240"/>
                <a:gd name="connsiteX227" fmla="*/ 862914 w 1499387"/>
                <a:gd name="connsiteY227" fmla="*/ 643734 h 1498240"/>
                <a:gd name="connsiteX228" fmla="*/ 858638 w 1499387"/>
                <a:gd name="connsiteY228" fmla="*/ 641749 h 1498240"/>
                <a:gd name="connsiteX229" fmla="*/ 859057 w 1499387"/>
                <a:gd name="connsiteY229" fmla="*/ 637054 h 1498240"/>
                <a:gd name="connsiteX230" fmla="*/ 904871 w 1499387"/>
                <a:gd name="connsiteY230" fmla="*/ 589069 h 1498240"/>
                <a:gd name="connsiteX231" fmla="*/ 907037 w 1499387"/>
                <a:gd name="connsiteY231" fmla="*/ 588003 h 1498240"/>
                <a:gd name="connsiteX232" fmla="*/ 893657 w 1499387"/>
                <a:gd name="connsiteY232" fmla="*/ 585021 h 1498240"/>
                <a:gd name="connsiteX233" fmla="*/ 874021 w 1499387"/>
                <a:gd name="connsiteY233" fmla="*/ 570710 h 1498240"/>
                <a:gd name="connsiteX234" fmla="*/ 871789 w 1499387"/>
                <a:gd name="connsiteY234" fmla="*/ 566762 h 1498240"/>
                <a:gd name="connsiteX235" fmla="*/ 873675 w 1499387"/>
                <a:gd name="connsiteY235" fmla="*/ 563011 h 1498240"/>
                <a:gd name="connsiteX236" fmla="*/ 921245 w 1499387"/>
                <a:gd name="connsiteY236" fmla="*/ 546690 h 1498240"/>
                <a:gd name="connsiteX237" fmla="*/ 950851 w 1499387"/>
                <a:gd name="connsiteY237" fmla="*/ 553286 h 1498240"/>
                <a:gd name="connsiteX238" fmla="*/ 952362 w 1499387"/>
                <a:gd name="connsiteY238" fmla="*/ 554389 h 1498240"/>
                <a:gd name="connsiteX239" fmla="*/ 945478 w 1499387"/>
                <a:gd name="connsiteY239" fmla="*/ 533655 h 1498240"/>
                <a:gd name="connsiteX240" fmla="*/ 1003687 w 1499387"/>
                <a:gd name="connsiteY240" fmla="*/ 298969 h 1498240"/>
                <a:gd name="connsiteX241" fmla="*/ 1026789 w 1499387"/>
                <a:gd name="connsiteY241" fmla="*/ 272933 h 1498240"/>
                <a:gd name="connsiteX242" fmla="*/ 1026680 w 1499387"/>
                <a:gd name="connsiteY242" fmla="*/ 272822 h 1498240"/>
                <a:gd name="connsiteX243" fmla="*/ 1027716 w 1499387"/>
                <a:gd name="connsiteY243" fmla="*/ 271889 h 1498240"/>
                <a:gd name="connsiteX244" fmla="*/ 1028562 w 1499387"/>
                <a:gd name="connsiteY244" fmla="*/ 270934 h 1498240"/>
                <a:gd name="connsiteX245" fmla="*/ 1028662 w 1499387"/>
                <a:gd name="connsiteY245" fmla="*/ 271035 h 1498240"/>
                <a:gd name="connsiteX246" fmla="*/ 1042681 w 1499387"/>
                <a:gd name="connsiteY246" fmla="*/ 258389 h 1498240"/>
                <a:gd name="connsiteX247" fmla="*/ 1309482 w 1499387"/>
                <a:gd name="connsiteY247" fmla="*/ 259211 h 1498240"/>
                <a:gd name="connsiteX248" fmla="*/ 1308461 w 1499387"/>
                <a:gd name="connsiteY248" fmla="*/ 526208 h 1498240"/>
                <a:gd name="connsiteX249" fmla="*/ 1296238 w 1499387"/>
                <a:gd name="connsiteY249" fmla="*/ 539590 h 1498240"/>
                <a:gd name="connsiteX250" fmla="*/ 1296339 w 1499387"/>
                <a:gd name="connsiteY250" fmla="*/ 539687 h 1498240"/>
                <a:gd name="connsiteX251" fmla="*/ 1295201 w 1499387"/>
                <a:gd name="connsiteY251" fmla="*/ 540726 h 1498240"/>
                <a:gd name="connsiteX252" fmla="*/ 1293929 w 1499387"/>
                <a:gd name="connsiteY252" fmla="*/ 542119 h 1498240"/>
                <a:gd name="connsiteX253" fmla="*/ 1293807 w 1499387"/>
                <a:gd name="connsiteY253" fmla="*/ 541998 h 1498240"/>
                <a:gd name="connsiteX254" fmla="*/ 1283073 w 1499387"/>
                <a:gd name="connsiteY254" fmla="*/ 551793 h 1498240"/>
                <a:gd name="connsiteX255" fmla="*/ 1170903 w 1499387"/>
                <a:gd name="connsiteY255" fmla="*/ 581135 h 1498240"/>
                <a:gd name="connsiteX256" fmla="*/ 1084193 w 1499387"/>
                <a:gd name="connsiteY256" fmla="*/ 495935 h 1498240"/>
                <a:gd name="connsiteX257" fmla="*/ 1087472 w 1499387"/>
                <a:gd name="connsiteY257" fmla="*/ 429460 h 1498240"/>
                <a:gd name="connsiteX258" fmla="*/ 1097510 w 1499387"/>
                <a:gd name="connsiteY258" fmla="*/ 407342 h 1498240"/>
                <a:gd name="connsiteX259" fmla="*/ 1096090 w 1499387"/>
                <a:gd name="connsiteY259" fmla="*/ 404138 h 1498240"/>
                <a:gd name="connsiteX260" fmla="*/ 1096141 w 1499387"/>
                <a:gd name="connsiteY260" fmla="*/ 398288 h 1498240"/>
                <a:gd name="connsiteX261" fmla="*/ 1099477 w 1499387"/>
                <a:gd name="connsiteY261" fmla="*/ 396097 h 1498240"/>
                <a:gd name="connsiteX262" fmla="*/ 1098740 w 1499387"/>
                <a:gd name="connsiteY262" fmla="*/ 395048 h 1498240"/>
                <a:gd name="connsiteX263" fmla="*/ 1096142 w 1499387"/>
                <a:gd name="connsiteY263" fmla="*/ 393341 h 1498240"/>
                <a:gd name="connsiteX264" fmla="*/ 1096090 w 1499387"/>
                <a:gd name="connsiteY264" fmla="*/ 387491 h 1498240"/>
                <a:gd name="connsiteX265" fmla="*/ 1137613 w 1499387"/>
                <a:gd name="connsiteY265" fmla="*/ 332375 h 1498240"/>
                <a:gd name="connsiteX266" fmla="*/ 1188255 w 1499387"/>
                <a:gd name="connsiteY266" fmla="*/ 316795 h 1498240"/>
                <a:gd name="connsiteX267" fmla="*/ 1201278 w 1499387"/>
                <a:gd name="connsiteY267" fmla="*/ 319927 h 1498240"/>
                <a:gd name="connsiteX268" fmla="*/ 1205805 w 1499387"/>
                <a:gd name="connsiteY268" fmla="*/ 322902 h 1498240"/>
                <a:gd name="connsiteX269" fmla="*/ 1205858 w 1499387"/>
                <a:gd name="connsiteY269" fmla="*/ 328752 h 1498240"/>
                <a:gd name="connsiteX270" fmla="*/ 1193152 w 1499387"/>
                <a:gd name="connsiteY270" fmla="*/ 357403 h 1498240"/>
                <a:gd name="connsiteX271" fmla="*/ 1185228 w 1499387"/>
                <a:gd name="connsiteY271" fmla="*/ 364680 h 1498240"/>
                <a:gd name="connsiteX272" fmla="*/ 1233071 w 1499387"/>
                <a:gd name="connsiteY272" fmla="*/ 371138 h 1498240"/>
                <a:gd name="connsiteX273" fmla="*/ 1265363 w 1499387"/>
                <a:gd name="connsiteY273" fmla="*/ 388467 h 1498240"/>
                <a:gd name="connsiteX274" fmla="*/ 1268858 w 1499387"/>
                <a:gd name="connsiteY274" fmla="*/ 393442 h 1498240"/>
                <a:gd name="connsiteX275" fmla="*/ 1265363 w 1499387"/>
                <a:gd name="connsiteY275" fmla="*/ 398417 h 1498240"/>
                <a:gd name="connsiteX276" fmla="*/ 1183235 w 1499387"/>
                <a:gd name="connsiteY276" fmla="*/ 422472 h 1498240"/>
                <a:gd name="connsiteX277" fmla="*/ 1180129 w 1499387"/>
                <a:gd name="connsiteY277" fmla="*/ 422265 h 1498240"/>
                <a:gd name="connsiteX278" fmla="*/ 1193153 w 1499387"/>
                <a:gd name="connsiteY278" fmla="*/ 434225 h 1498240"/>
                <a:gd name="connsiteX279" fmla="*/ 1205858 w 1499387"/>
                <a:gd name="connsiteY279" fmla="*/ 462877 h 1498240"/>
                <a:gd name="connsiteX280" fmla="*/ 1205805 w 1499387"/>
                <a:gd name="connsiteY280" fmla="*/ 468727 h 1498240"/>
                <a:gd name="connsiteX281" fmla="*/ 1201278 w 1499387"/>
                <a:gd name="connsiteY281" fmla="*/ 471702 h 1498240"/>
                <a:gd name="connsiteX282" fmla="*/ 1137612 w 1499387"/>
                <a:gd name="connsiteY282" fmla="*/ 459254 h 1498240"/>
                <a:gd name="connsiteX283" fmla="*/ 1108795 w 1499387"/>
                <a:gd name="connsiteY283" fmla="*/ 432790 h 1498240"/>
                <a:gd name="connsiteX284" fmla="*/ 1106505 w 1499387"/>
                <a:gd name="connsiteY284" fmla="*/ 427626 h 1498240"/>
                <a:gd name="connsiteX285" fmla="*/ 1103309 w 1499387"/>
                <a:gd name="connsiteY285" fmla="*/ 432864 h 1498240"/>
                <a:gd name="connsiteX286" fmla="*/ 1100456 w 1499387"/>
                <a:gd name="connsiteY286" fmla="*/ 490696 h 1498240"/>
                <a:gd name="connsiteX287" fmla="*/ 1175893 w 1499387"/>
                <a:gd name="connsiteY287" fmla="*/ 564816 h 1498240"/>
                <a:gd name="connsiteX288" fmla="*/ 1273478 w 1499387"/>
                <a:gd name="connsiteY288" fmla="*/ 539292 h 1498240"/>
                <a:gd name="connsiteX289" fmla="*/ 1283167 w 1499387"/>
                <a:gd name="connsiteY289" fmla="*/ 530449 h 1498240"/>
                <a:gd name="connsiteX290" fmla="*/ 1296053 w 1499387"/>
                <a:gd name="connsiteY290" fmla="*/ 516340 h 1498240"/>
                <a:gd name="connsiteX291" fmla="*/ 1296989 w 1499387"/>
                <a:gd name="connsiteY291" fmla="*/ 271627 h 1498240"/>
                <a:gd name="connsiteX292" fmla="*/ 1052454 w 1499387"/>
                <a:gd name="connsiteY292" fmla="*/ 270874 h 1498240"/>
                <a:gd name="connsiteX293" fmla="*/ 1038544 w 1499387"/>
                <a:gd name="connsiteY293" fmla="*/ 283422 h 1498240"/>
                <a:gd name="connsiteX294" fmla="*/ 1016396 w 1499387"/>
                <a:gd name="connsiteY294" fmla="*/ 308385 h 1498240"/>
                <a:gd name="connsiteX295" fmla="*/ 961808 w 1499387"/>
                <a:gd name="connsiteY295" fmla="*/ 528468 h 1498240"/>
                <a:gd name="connsiteX296" fmla="*/ 1130384 w 1499387"/>
                <a:gd name="connsiteY296" fmla="*/ 696558 h 1498240"/>
                <a:gd name="connsiteX297" fmla="*/ 1376621 w 1499387"/>
                <a:gd name="connsiteY297" fmla="*/ 618021 h 1498240"/>
                <a:gd name="connsiteX298" fmla="*/ 1376780 w 1499387"/>
                <a:gd name="connsiteY298" fmla="*/ 618179 h 1498240"/>
                <a:gd name="connsiteX299" fmla="*/ 1394853 w 1499387"/>
                <a:gd name="connsiteY299" fmla="*/ 598693 h 1498240"/>
                <a:gd name="connsiteX300" fmla="*/ 1447648 w 1499387"/>
                <a:gd name="connsiteY300" fmla="*/ 225233 h 1498240"/>
                <a:gd name="connsiteX301" fmla="*/ 1197621 w 1499387"/>
                <a:gd name="connsiteY301" fmla="*/ 77615 h 1498240"/>
                <a:gd name="connsiteX302" fmla="*/ 691151 w 1499387"/>
                <a:gd name="connsiteY302" fmla="*/ 0 h 1498240"/>
                <a:gd name="connsiteX303" fmla="*/ 695324 w 1499387"/>
                <a:gd name="connsiteY303" fmla="*/ 4101 h 1498240"/>
                <a:gd name="connsiteX304" fmla="*/ 706600 w 1499387"/>
                <a:gd name="connsiteY304" fmla="*/ 33344 h 1498240"/>
                <a:gd name="connsiteX305" fmla="*/ 706142 w 1499387"/>
                <a:gd name="connsiteY305" fmla="*/ 44093 h 1498240"/>
                <a:gd name="connsiteX306" fmla="*/ 744537 w 1499387"/>
                <a:gd name="connsiteY306" fmla="*/ 14830 h 1498240"/>
                <a:gd name="connsiteX307" fmla="*/ 779626 w 1499387"/>
                <a:gd name="connsiteY307" fmla="*/ 4249 h 1498240"/>
                <a:gd name="connsiteX308" fmla="*/ 785616 w 1499387"/>
                <a:gd name="connsiteY308" fmla="*/ 5295 h 1498240"/>
                <a:gd name="connsiteX309" fmla="*/ 786662 w 1499387"/>
                <a:gd name="connsiteY309" fmla="*/ 11285 h 1498240"/>
                <a:gd name="connsiteX310" fmla="*/ 745598 w 1499387"/>
                <a:gd name="connsiteY310" fmla="*/ 86368 h 1498240"/>
                <a:gd name="connsiteX311" fmla="*/ 743255 w 1499387"/>
                <a:gd name="connsiteY311" fmla="*/ 88417 h 1498240"/>
                <a:gd name="connsiteX312" fmla="*/ 760922 w 1499387"/>
                <a:gd name="connsiteY312" fmla="*/ 87665 h 1498240"/>
                <a:gd name="connsiteX313" fmla="*/ 790165 w 1499387"/>
                <a:gd name="connsiteY313" fmla="*/ 98941 h 1498240"/>
                <a:gd name="connsiteX314" fmla="*/ 794264 w 1499387"/>
                <a:gd name="connsiteY314" fmla="*/ 103114 h 1498240"/>
                <a:gd name="connsiteX315" fmla="*/ 793166 w 1499387"/>
                <a:gd name="connsiteY315" fmla="*/ 108420 h 1498240"/>
                <a:gd name="connsiteX316" fmla="*/ 739347 w 1499387"/>
                <a:gd name="connsiteY316" fmla="*/ 144636 h 1498240"/>
                <a:gd name="connsiteX317" fmla="*/ 700257 w 1499387"/>
                <a:gd name="connsiteY317" fmla="*/ 146300 h 1498240"/>
                <a:gd name="connsiteX318" fmla="*/ 675909 w 1499387"/>
                <a:gd name="connsiteY318" fmla="*/ 136912 h 1498240"/>
                <a:gd name="connsiteX319" fmla="*/ 730622 w 1499387"/>
                <a:gd name="connsiteY319" fmla="*/ 182770 h 1498240"/>
                <a:gd name="connsiteX320" fmla="*/ 789691 w 1499387"/>
                <a:gd name="connsiteY320" fmla="*/ 267869 h 1498240"/>
                <a:gd name="connsiteX321" fmla="*/ 824630 w 1499387"/>
                <a:gd name="connsiteY321" fmla="*/ 365838 h 1498240"/>
                <a:gd name="connsiteX322" fmla="*/ 824869 w 1499387"/>
                <a:gd name="connsiteY322" fmla="*/ 364070 h 1498240"/>
                <a:gd name="connsiteX323" fmla="*/ 1087082 w 1499387"/>
                <a:gd name="connsiteY323" fmla="*/ 78117 h 1498240"/>
                <a:gd name="connsiteX324" fmla="*/ 1178811 w 1499387"/>
                <a:gd name="connsiteY324" fmla="*/ 61556 h 1498240"/>
                <a:gd name="connsiteX325" fmla="*/ 1414540 w 1499387"/>
                <a:gd name="connsiteY325" fmla="*/ 151344 h 1498240"/>
                <a:gd name="connsiteX326" fmla="*/ 1462238 w 1499387"/>
                <a:gd name="connsiteY326" fmla="*/ 216299 h 1498240"/>
                <a:gd name="connsiteX327" fmla="*/ 1406783 w 1499387"/>
                <a:gd name="connsiteY327" fmla="*/ 608573 h 1498240"/>
                <a:gd name="connsiteX328" fmla="*/ 1387754 w 1499387"/>
                <a:gd name="connsiteY328" fmla="*/ 629089 h 1498240"/>
                <a:gd name="connsiteX329" fmla="*/ 1387814 w 1499387"/>
                <a:gd name="connsiteY329" fmla="*/ 629149 h 1498240"/>
                <a:gd name="connsiteX330" fmla="*/ 1387153 w 1499387"/>
                <a:gd name="connsiteY330" fmla="*/ 629737 h 1498240"/>
                <a:gd name="connsiteX331" fmla="*/ 1386218 w 1499387"/>
                <a:gd name="connsiteY331" fmla="*/ 630745 h 1498240"/>
                <a:gd name="connsiteX332" fmla="*/ 1386126 w 1499387"/>
                <a:gd name="connsiteY332" fmla="*/ 630653 h 1498240"/>
                <a:gd name="connsiteX333" fmla="*/ 1359836 w 1499387"/>
                <a:gd name="connsiteY333" fmla="*/ 654090 h 1498240"/>
                <a:gd name="connsiteX334" fmla="*/ 1358049 w 1499387"/>
                <a:gd name="connsiteY334" fmla="*/ 655096 h 1498240"/>
                <a:gd name="connsiteX335" fmla="*/ 1375701 w 1499387"/>
                <a:gd name="connsiteY335" fmla="*/ 654714 h 1498240"/>
                <a:gd name="connsiteX336" fmla="*/ 1404099 w 1499387"/>
                <a:gd name="connsiteY336" fmla="*/ 667018 h 1498240"/>
                <a:gd name="connsiteX337" fmla="*/ 1435340 w 1499387"/>
                <a:gd name="connsiteY337" fmla="*/ 699416 h 1498240"/>
                <a:gd name="connsiteX338" fmla="*/ 1439066 w 1499387"/>
                <a:gd name="connsiteY338" fmla="*/ 710235 h 1498240"/>
                <a:gd name="connsiteX339" fmla="*/ 1439224 w 1499387"/>
                <a:gd name="connsiteY339" fmla="*/ 714653 h 1498240"/>
                <a:gd name="connsiteX340" fmla="*/ 1435716 w 1499387"/>
                <a:gd name="connsiteY340" fmla="*/ 716729 h 1498240"/>
                <a:gd name="connsiteX341" fmla="*/ 1412947 w 1499387"/>
                <a:gd name="connsiteY341" fmla="*/ 717223 h 1498240"/>
                <a:gd name="connsiteX342" fmla="*/ 1405138 w 1499387"/>
                <a:gd name="connsiteY342" fmla="*/ 713840 h 1498240"/>
                <a:gd name="connsiteX343" fmla="*/ 1421872 w 1499387"/>
                <a:gd name="connsiteY343" fmla="*/ 751824 h 1498240"/>
                <a:gd name="connsiteX344" fmla="*/ 1425340 w 1499387"/>
                <a:gd name="connsiteY344" fmla="*/ 781983 h 1498240"/>
                <a:gd name="connsiteX345" fmla="*/ 1423845 w 1499387"/>
                <a:gd name="connsiteY345" fmla="*/ 786326 h 1498240"/>
                <a:gd name="connsiteX346" fmla="*/ 1419336 w 1499387"/>
                <a:gd name="connsiteY346" fmla="*/ 785450 h 1498240"/>
                <a:gd name="connsiteX347" fmla="*/ 1369402 w 1499387"/>
                <a:gd name="connsiteY347" fmla="*/ 732487 h 1498240"/>
                <a:gd name="connsiteX348" fmla="*/ 1368186 w 1499387"/>
                <a:gd name="connsiteY348" fmla="*/ 730094 h 1498240"/>
                <a:gd name="connsiteX349" fmla="*/ 1366585 w 1499387"/>
                <a:gd name="connsiteY349" fmla="*/ 743989 h 1498240"/>
                <a:gd name="connsiteX350" fmla="*/ 1354774 w 1499387"/>
                <a:gd name="connsiteY350" fmla="*/ 763461 h 1498240"/>
                <a:gd name="connsiteX351" fmla="*/ 1351221 w 1499387"/>
                <a:gd name="connsiteY351" fmla="*/ 765461 h 1498240"/>
                <a:gd name="connsiteX352" fmla="*/ 1347474 w 1499387"/>
                <a:gd name="connsiteY352" fmla="*/ 763116 h 1498240"/>
                <a:gd name="connsiteX353" fmla="*/ 1327531 w 1499387"/>
                <a:gd name="connsiteY353" fmla="*/ 711225 h 1498240"/>
                <a:gd name="connsiteX354" fmla="*/ 1331074 w 1499387"/>
                <a:gd name="connsiteY354" fmla="*/ 680480 h 1498240"/>
                <a:gd name="connsiteX355" fmla="*/ 1340468 w 1499387"/>
                <a:gd name="connsiteY355" fmla="*/ 664992 h 1498240"/>
                <a:gd name="connsiteX356" fmla="*/ 1276739 w 1499387"/>
                <a:gd name="connsiteY356" fmla="*/ 700866 h 1498240"/>
                <a:gd name="connsiteX357" fmla="*/ 1186010 w 1499387"/>
                <a:gd name="connsiteY357" fmla="*/ 718541 h 1498240"/>
                <a:gd name="connsiteX358" fmla="*/ 1144928 w 1499387"/>
                <a:gd name="connsiteY358" fmla="*/ 714725 h 1498240"/>
                <a:gd name="connsiteX359" fmla="*/ 1199300 w 1499387"/>
                <a:gd name="connsiteY359" fmla="*/ 739825 h 1498240"/>
                <a:gd name="connsiteX360" fmla="*/ 1337443 w 1499387"/>
                <a:gd name="connsiteY360" fmla="*/ 970393 h 1498240"/>
                <a:gd name="connsiteX361" fmla="*/ 1339685 w 1499387"/>
                <a:gd name="connsiteY361" fmla="*/ 1009471 h 1498240"/>
                <a:gd name="connsiteX362" fmla="*/ 1339831 w 1499387"/>
                <a:gd name="connsiteY362" fmla="*/ 1009471 h 1498240"/>
                <a:gd name="connsiteX363" fmla="*/ 1339773 w 1499387"/>
                <a:gd name="connsiteY363" fmla="*/ 1010998 h 1498240"/>
                <a:gd name="connsiteX364" fmla="*/ 1339830 w 1499387"/>
                <a:gd name="connsiteY364" fmla="*/ 1011979 h 1498240"/>
                <a:gd name="connsiteX365" fmla="*/ 1339736 w 1499387"/>
                <a:gd name="connsiteY365" fmla="*/ 1011978 h 1498240"/>
                <a:gd name="connsiteX366" fmla="*/ 1338566 w 1499387"/>
                <a:gd name="connsiteY366" fmla="*/ 1043055 h 1498240"/>
                <a:gd name="connsiteX367" fmla="*/ 1329619 w 1499387"/>
                <a:gd name="connsiteY367" fmla="*/ 1104149 h 1498240"/>
                <a:gd name="connsiteX368" fmla="*/ 1316175 w 1499387"/>
                <a:gd name="connsiteY368" fmla="*/ 1149877 h 1498240"/>
                <a:gd name="connsiteX369" fmla="*/ 1323563 w 1499387"/>
                <a:gd name="connsiteY369" fmla="*/ 1140726 h 1498240"/>
                <a:gd name="connsiteX370" fmla="*/ 1358248 w 1499387"/>
                <a:gd name="connsiteY370" fmla="*/ 1122622 h 1498240"/>
                <a:gd name="connsiteX371" fmla="*/ 1411197 w 1499387"/>
                <a:gd name="connsiteY371" fmla="*/ 1120680 h 1498240"/>
                <a:gd name="connsiteX372" fmla="*/ 1422965 w 1499387"/>
                <a:gd name="connsiteY372" fmla="*/ 1127076 h 1498240"/>
                <a:gd name="connsiteX373" fmla="*/ 1426568 w 1499387"/>
                <a:gd name="connsiteY373" fmla="*/ 1131121 h 1498240"/>
                <a:gd name="connsiteX374" fmla="*/ 1425105 w 1499387"/>
                <a:gd name="connsiteY374" fmla="*/ 1136785 h 1498240"/>
                <a:gd name="connsiteX375" fmla="*/ 1405418 w 1499387"/>
                <a:gd name="connsiteY375" fmla="*/ 1161172 h 1498240"/>
                <a:gd name="connsiteX376" fmla="*/ 1395881 w 1499387"/>
                <a:gd name="connsiteY376" fmla="*/ 1166150 h 1498240"/>
                <a:gd name="connsiteX377" fmla="*/ 1440420 w 1499387"/>
                <a:gd name="connsiteY377" fmla="*/ 1184770 h 1498240"/>
                <a:gd name="connsiteX378" fmla="*/ 1467128 w 1499387"/>
                <a:gd name="connsiteY378" fmla="*/ 1209866 h 1498240"/>
                <a:gd name="connsiteX379" fmla="*/ 1469216 w 1499387"/>
                <a:gd name="connsiteY379" fmla="*/ 1215577 h 1498240"/>
                <a:gd name="connsiteX380" fmla="*/ 1464552 w 1499387"/>
                <a:gd name="connsiteY380" fmla="*/ 1219478 h 1498240"/>
                <a:gd name="connsiteX381" fmla="*/ 1378996 w 1499387"/>
                <a:gd name="connsiteY381" fmla="*/ 1221457 h 1498240"/>
                <a:gd name="connsiteX382" fmla="*/ 1376049 w 1499387"/>
                <a:gd name="connsiteY382" fmla="*/ 1220453 h 1498240"/>
                <a:gd name="connsiteX383" fmla="*/ 1385535 w 1499387"/>
                <a:gd name="connsiteY383" fmla="*/ 1235377 h 1498240"/>
                <a:gd name="connsiteX384" fmla="*/ 1390391 w 1499387"/>
                <a:gd name="connsiteY384" fmla="*/ 1266340 h 1498240"/>
                <a:gd name="connsiteX385" fmla="*/ 1388826 w 1499387"/>
                <a:gd name="connsiteY385" fmla="*/ 1271977 h 1498240"/>
                <a:gd name="connsiteX386" fmla="*/ 1383683 w 1499387"/>
                <a:gd name="connsiteY386" fmla="*/ 1273679 h 1498240"/>
                <a:gd name="connsiteX387" fmla="*/ 1325409 w 1499387"/>
                <a:gd name="connsiteY387" fmla="*/ 1245177 h 1498240"/>
                <a:gd name="connsiteX388" fmla="*/ 1304423 w 1499387"/>
                <a:gd name="connsiteY388" fmla="*/ 1212156 h 1498240"/>
                <a:gd name="connsiteX389" fmla="*/ 1300155 w 1499387"/>
                <a:gd name="connsiteY389" fmla="*/ 1184945 h 1498240"/>
                <a:gd name="connsiteX390" fmla="*/ 1256659 w 1499387"/>
                <a:gd name="connsiteY390" fmla="*/ 1264960 h 1498240"/>
                <a:gd name="connsiteX391" fmla="*/ 1175509 w 1499387"/>
                <a:gd name="connsiteY391" fmla="*/ 1344858 h 1498240"/>
                <a:gd name="connsiteX392" fmla="*/ 1138491 w 1499387"/>
                <a:gd name="connsiteY392" fmla="*/ 1367108 h 1498240"/>
                <a:gd name="connsiteX393" fmla="*/ 1142476 w 1499387"/>
                <a:gd name="connsiteY393" fmla="*/ 1367022 h 1498240"/>
                <a:gd name="connsiteX394" fmla="*/ 1170789 w 1499387"/>
                <a:gd name="connsiteY394" fmla="*/ 1379289 h 1498240"/>
                <a:gd name="connsiteX395" fmla="*/ 1201937 w 1499387"/>
                <a:gd name="connsiteY395" fmla="*/ 1411590 h 1498240"/>
                <a:gd name="connsiteX396" fmla="*/ 1205651 w 1499387"/>
                <a:gd name="connsiteY396" fmla="*/ 1422376 h 1498240"/>
                <a:gd name="connsiteX397" fmla="*/ 1205808 w 1499387"/>
                <a:gd name="connsiteY397" fmla="*/ 1426781 h 1498240"/>
                <a:gd name="connsiteX398" fmla="*/ 1202311 w 1499387"/>
                <a:gd name="connsiteY398" fmla="*/ 1428852 h 1498240"/>
                <a:gd name="connsiteX399" fmla="*/ 1179610 w 1499387"/>
                <a:gd name="connsiteY399" fmla="*/ 1429343 h 1498240"/>
                <a:gd name="connsiteX400" fmla="*/ 1171824 w 1499387"/>
                <a:gd name="connsiteY400" fmla="*/ 1425970 h 1498240"/>
                <a:gd name="connsiteX401" fmla="*/ 1188508 w 1499387"/>
                <a:gd name="connsiteY401" fmla="*/ 1463841 h 1498240"/>
                <a:gd name="connsiteX402" fmla="*/ 1191967 w 1499387"/>
                <a:gd name="connsiteY402" fmla="*/ 1493909 h 1498240"/>
                <a:gd name="connsiteX403" fmla="*/ 1190476 w 1499387"/>
                <a:gd name="connsiteY403" fmla="*/ 1498240 h 1498240"/>
                <a:gd name="connsiteX404" fmla="*/ 1185980 w 1499387"/>
                <a:gd name="connsiteY404" fmla="*/ 1497366 h 1498240"/>
                <a:gd name="connsiteX405" fmla="*/ 1136195 w 1499387"/>
                <a:gd name="connsiteY405" fmla="*/ 1444562 h 1498240"/>
                <a:gd name="connsiteX406" fmla="*/ 1134985 w 1499387"/>
                <a:gd name="connsiteY406" fmla="*/ 1442176 h 1498240"/>
                <a:gd name="connsiteX407" fmla="*/ 1133388 w 1499387"/>
                <a:gd name="connsiteY407" fmla="*/ 1456030 h 1498240"/>
                <a:gd name="connsiteX408" fmla="*/ 1121611 w 1499387"/>
                <a:gd name="connsiteY408" fmla="*/ 1475443 h 1498240"/>
                <a:gd name="connsiteX409" fmla="*/ 1118070 w 1499387"/>
                <a:gd name="connsiteY409" fmla="*/ 1477438 h 1498240"/>
                <a:gd name="connsiteX410" fmla="*/ 1114333 w 1499387"/>
                <a:gd name="connsiteY410" fmla="*/ 1475099 h 1498240"/>
                <a:gd name="connsiteX411" fmla="*/ 1094449 w 1499387"/>
                <a:gd name="connsiteY411" fmla="*/ 1423364 h 1498240"/>
                <a:gd name="connsiteX412" fmla="*/ 1097982 w 1499387"/>
                <a:gd name="connsiteY412" fmla="*/ 1392710 h 1498240"/>
                <a:gd name="connsiteX413" fmla="*/ 1103783 w 1499387"/>
                <a:gd name="connsiteY413" fmla="*/ 1383147 h 1498240"/>
                <a:gd name="connsiteX414" fmla="*/ 1073881 w 1499387"/>
                <a:gd name="connsiteY414" fmla="*/ 1394898 h 1498240"/>
                <a:gd name="connsiteX415" fmla="*/ 985354 w 1499387"/>
                <a:gd name="connsiteY415" fmla="*/ 1408459 h 1498240"/>
                <a:gd name="connsiteX416" fmla="*/ 670479 w 1499387"/>
                <a:gd name="connsiteY416" fmla="*/ 1208675 h 1498240"/>
                <a:gd name="connsiteX417" fmla="*/ 623051 w 1499387"/>
                <a:gd name="connsiteY417" fmla="*/ 988967 h 1498240"/>
                <a:gd name="connsiteX418" fmla="*/ 624738 w 1499387"/>
                <a:gd name="connsiteY418" fmla="*/ 979327 h 1498240"/>
                <a:gd name="connsiteX419" fmla="*/ 603783 w 1499387"/>
                <a:gd name="connsiteY419" fmla="*/ 930037 h 1498240"/>
                <a:gd name="connsiteX420" fmla="*/ 575656 w 1499387"/>
                <a:gd name="connsiteY420" fmla="*/ 886437 h 1498240"/>
                <a:gd name="connsiteX421" fmla="*/ 559691 w 1499387"/>
                <a:gd name="connsiteY421" fmla="*/ 871956 h 1498240"/>
                <a:gd name="connsiteX422" fmla="*/ 547182 w 1499387"/>
                <a:gd name="connsiteY422" fmla="*/ 870021 h 1498240"/>
                <a:gd name="connsiteX423" fmla="*/ 544344 w 1499387"/>
                <a:gd name="connsiteY423" fmla="*/ 867790 h 1498240"/>
                <a:gd name="connsiteX424" fmla="*/ 544825 w 1499387"/>
                <a:gd name="connsiteY424" fmla="*/ 864946 h 1498240"/>
                <a:gd name="connsiteX425" fmla="*/ 543968 w 1499387"/>
                <a:gd name="connsiteY425" fmla="*/ 864998 h 1498240"/>
                <a:gd name="connsiteX426" fmla="*/ 541924 w 1499387"/>
                <a:gd name="connsiteY426" fmla="*/ 865929 h 1498240"/>
                <a:gd name="connsiteX427" fmla="*/ 539038 w 1499387"/>
                <a:gd name="connsiteY427" fmla="*/ 863760 h 1498240"/>
                <a:gd name="connsiteX428" fmla="*/ 531361 w 1499387"/>
                <a:gd name="connsiteY428" fmla="*/ 846262 h 1498240"/>
                <a:gd name="connsiteX429" fmla="*/ 501701 w 1499387"/>
                <a:gd name="connsiteY429" fmla="*/ 819361 h 1498240"/>
                <a:gd name="connsiteX430" fmla="*/ 307046 w 1499387"/>
                <a:gd name="connsiteY430" fmla="*/ 780754 h 1498240"/>
                <a:gd name="connsiteX431" fmla="*/ 21532 w 1499387"/>
                <a:gd name="connsiteY431" fmla="*/ 1075466 h 1498240"/>
                <a:gd name="connsiteX432" fmla="*/ 168579 w 1499387"/>
                <a:gd name="connsiteY432" fmla="*/ 1415188 h 1498240"/>
                <a:gd name="connsiteX433" fmla="*/ 190002 w 1499387"/>
                <a:gd name="connsiteY433" fmla="*/ 1425777 h 1498240"/>
                <a:gd name="connsiteX434" fmla="*/ 190103 w 1499387"/>
                <a:gd name="connsiteY434" fmla="*/ 1425549 h 1498240"/>
                <a:gd name="connsiteX435" fmla="*/ 432102 w 1499387"/>
                <a:gd name="connsiteY435" fmla="*/ 1387457 h 1498240"/>
                <a:gd name="connsiteX436" fmla="*/ 538576 w 1499387"/>
                <a:gd name="connsiteY436" fmla="*/ 1144956 h 1498240"/>
                <a:gd name="connsiteX437" fmla="*/ 430847 w 1499387"/>
                <a:gd name="connsiteY437" fmla="*/ 955690 h 1498240"/>
                <a:gd name="connsiteX438" fmla="*/ 404303 w 1499387"/>
                <a:gd name="connsiteY438" fmla="*/ 941657 h 1498240"/>
                <a:gd name="connsiteX439" fmla="*/ 388468 w 1499387"/>
                <a:gd name="connsiteY439" fmla="*/ 935896 h 1498240"/>
                <a:gd name="connsiteX440" fmla="*/ 169155 w 1499387"/>
                <a:gd name="connsiteY440" fmla="*/ 1050542 h 1498240"/>
                <a:gd name="connsiteX441" fmla="*/ 235295 w 1499387"/>
                <a:gd name="connsiteY441" fmla="*/ 1288828 h 1498240"/>
                <a:gd name="connsiteX442" fmla="*/ 250626 w 1499387"/>
                <a:gd name="connsiteY442" fmla="*/ 1296588 h 1498240"/>
                <a:gd name="connsiteX443" fmla="*/ 261684 w 1499387"/>
                <a:gd name="connsiteY443" fmla="*/ 1300700 h 1498240"/>
                <a:gd name="connsiteX444" fmla="*/ 356095 w 1499387"/>
                <a:gd name="connsiteY444" fmla="*/ 1280142 h 1498240"/>
                <a:gd name="connsiteX445" fmla="*/ 404035 w 1499387"/>
                <a:gd name="connsiteY445" fmla="*/ 1172695 h 1498240"/>
                <a:gd name="connsiteX446" fmla="*/ 386042 w 1499387"/>
                <a:gd name="connsiteY446" fmla="*/ 1117608 h 1498240"/>
                <a:gd name="connsiteX447" fmla="*/ 369845 w 1499387"/>
                <a:gd name="connsiteY447" fmla="*/ 1103863 h 1498240"/>
                <a:gd name="connsiteX448" fmla="*/ 374872 w 1499387"/>
                <a:gd name="connsiteY448" fmla="*/ 1116899 h 1498240"/>
                <a:gd name="connsiteX449" fmla="*/ 373207 w 1499387"/>
                <a:gd name="connsiteY449" fmla="*/ 1155988 h 1498240"/>
                <a:gd name="connsiteX450" fmla="*/ 348415 w 1499387"/>
                <a:gd name="connsiteY450" fmla="*/ 1202814 h 1498240"/>
                <a:gd name="connsiteX451" fmla="*/ 336991 w 1499387"/>
                <a:gd name="connsiteY451" fmla="*/ 1209808 h 1498240"/>
                <a:gd name="connsiteX452" fmla="*/ 331686 w 1499387"/>
                <a:gd name="connsiteY452" fmla="*/ 1210907 h 1498240"/>
                <a:gd name="connsiteX453" fmla="*/ 327513 w 1499387"/>
                <a:gd name="connsiteY453" fmla="*/ 1206807 h 1498240"/>
                <a:gd name="connsiteX454" fmla="*/ 316237 w 1499387"/>
                <a:gd name="connsiteY454" fmla="*/ 1177563 h 1498240"/>
                <a:gd name="connsiteX455" fmla="*/ 316694 w 1499387"/>
                <a:gd name="connsiteY455" fmla="*/ 1166815 h 1498240"/>
                <a:gd name="connsiteX456" fmla="*/ 278299 w 1499387"/>
                <a:gd name="connsiteY456" fmla="*/ 1196078 h 1498240"/>
                <a:gd name="connsiteX457" fmla="*/ 243212 w 1499387"/>
                <a:gd name="connsiteY457" fmla="*/ 1206659 h 1498240"/>
                <a:gd name="connsiteX458" fmla="*/ 237221 w 1499387"/>
                <a:gd name="connsiteY458" fmla="*/ 1205612 h 1498240"/>
                <a:gd name="connsiteX459" fmla="*/ 236176 w 1499387"/>
                <a:gd name="connsiteY459" fmla="*/ 1199623 h 1498240"/>
                <a:gd name="connsiteX460" fmla="*/ 277239 w 1499387"/>
                <a:gd name="connsiteY460" fmla="*/ 1124539 h 1498240"/>
                <a:gd name="connsiteX461" fmla="*/ 279582 w 1499387"/>
                <a:gd name="connsiteY461" fmla="*/ 1122490 h 1498240"/>
                <a:gd name="connsiteX462" fmla="*/ 261915 w 1499387"/>
                <a:gd name="connsiteY462" fmla="*/ 1123242 h 1498240"/>
                <a:gd name="connsiteX463" fmla="*/ 232672 w 1499387"/>
                <a:gd name="connsiteY463" fmla="*/ 1111966 h 1498240"/>
                <a:gd name="connsiteX464" fmla="*/ 228573 w 1499387"/>
                <a:gd name="connsiteY464" fmla="*/ 1107792 h 1498240"/>
                <a:gd name="connsiteX465" fmla="*/ 229670 w 1499387"/>
                <a:gd name="connsiteY465" fmla="*/ 1102487 h 1498240"/>
                <a:gd name="connsiteX466" fmla="*/ 283491 w 1499387"/>
                <a:gd name="connsiteY466" fmla="*/ 1066271 h 1498240"/>
                <a:gd name="connsiteX467" fmla="*/ 322581 w 1499387"/>
                <a:gd name="connsiteY467" fmla="*/ 1064607 h 1498240"/>
                <a:gd name="connsiteX468" fmla="*/ 347340 w 1499387"/>
                <a:gd name="connsiteY468" fmla="*/ 1074154 h 1498240"/>
                <a:gd name="connsiteX469" fmla="*/ 350972 w 1499387"/>
                <a:gd name="connsiteY469" fmla="*/ 1065854 h 1498240"/>
                <a:gd name="connsiteX470" fmla="*/ 420032 w 1499387"/>
                <a:gd name="connsiteY470" fmla="*/ 1170230 h 1498240"/>
                <a:gd name="connsiteX471" fmla="*/ 364928 w 1499387"/>
                <a:gd name="connsiteY471" fmla="*/ 1293736 h 1498240"/>
                <a:gd name="connsiteX472" fmla="*/ 256407 w 1499387"/>
                <a:gd name="connsiteY472" fmla="*/ 1317366 h 1498240"/>
                <a:gd name="connsiteX473" fmla="*/ 244157 w 1499387"/>
                <a:gd name="connsiteY473" fmla="*/ 1312810 h 1498240"/>
                <a:gd name="connsiteX474" fmla="*/ 244080 w 1499387"/>
                <a:gd name="connsiteY474" fmla="*/ 1312985 h 1498240"/>
                <a:gd name="connsiteX475" fmla="*/ 242567 w 1499387"/>
                <a:gd name="connsiteY475" fmla="*/ 1312219 h 1498240"/>
                <a:gd name="connsiteX476" fmla="*/ 241268 w 1499387"/>
                <a:gd name="connsiteY476" fmla="*/ 1311736 h 1498240"/>
                <a:gd name="connsiteX477" fmla="*/ 241332 w 1499387"/>
                <a:gd name="connsiteY477" fmla="*/ 1311594 h 1498240"/>
                <a:gd name="connsiteX478" fmla="*/ 226788 w 1499387"/>
                <a:gd name="connsiteY478" fmla="*/ 1304233 h 1498240"/>
                <a:gd name="connsiteX479" fmla="*/ 154627 w 1499387"/>
                <a:gd name="connsiteY479" fmla="*/ 1044250 h 1498240"/>
                <a:gd name="connsiteX480" fmla="*/ 393910 w 1499387"/>
                <a:gd name="connsiteY480" fmla="*/ 919163 h 1498240"/>
                <a:gd name="connsiteX481" fmla="*/ 409868 w 1499387"/>
                <a:gd name="connsiteY481" fmla="*/ 924969 h 1498240"/>
                <a:gd name="connsiteX482" fmla="*/ 409931 w 1499387"/>
                <a:gd name="connsiteY482" fmla="*/ 924825 h 1498240"/>
                <a:gd name="connsiteX483" fmla="*/ 410946 w 1499387"/>
                <a:gd name="connsiteY483" fmla="*/ 925362 h 1498240"/>
                <a:gd name="connsiteX484" fmla="*/ 412124 w 1499387"/>
                <a:gd name="connsiteY484" fmla="*/ 925790 h 1498240"/>
                <a:gd name="connsiteX485" fmla="*/ 412056 w 1499387"/>
                <a:gd name="connsiteY485" fmla="*/ 925947 h 1498240"/>
                <a:gd name="connsiteX486" fmla="*/ 439742 w 1499387"/>
                <a:gd name="connsiteY486" fmla="*/ 940586 h 1498240"/>
                <a:gd name="connsiteX487" fmla="*/ 554619 w 1499387"/>
                <a:gd name="connsiteY487" fmla="*/ 1142408 h 1498240"/>
                <a:gd name="connsiteX488" fmla="*/ 441081 w 1499387"/>
                <a:gd name="connsiteY488" fmla="*/ 1400999 h 1498240"/>
                <a:gd name="connsiteX489" fmla="*/ 214795 w 1499387"/>
                <a:gd name="connsiteY489" fmla="*/ 1452916 h 1498240"/>
                <a:gd name="connsiteX490" fmla="*/ 184941 w 1499387"/>
                <a:gd name="connsiteY490" fmla="*/ 1442299 h 1498240"/>
                <a:gd name="connsiteX491" fmla="*/ 184882 w 1499387"/>
                <a:gd name="connsiteY491" fmla="*/ 1442433 h 1498240"/>
                <a:gd name="connsiteX492" fmla="*/ 183775 w 1499387"/>
                <a:gd name="connsiteY492" fmla="*/ 1441885 h 1498240"/>
                <a:gd name="connsiteX493" fmla="*/ 183025 w 1499387"/>
                <a:gd name="connsiteY493" fmla="*/ 1441618 h 1498240"/>
                <a:gd name="connsiteX494" fmla="*/ 183063 w 1499387"/>
                <a:gd name="connsiteY494" fmla="*/ 1441533 h 1498240"/>
                <a:gd name="connsiteX495" fmla="*/ 160506 w 1499387"/>
                <a:gd name="connsiteY495" fmla="*/ 1430383 h 1498240"/>
                <a:gd name="connsiteX496" fmla="*/ 6051 w 1499387"/>
                <a:gd name="connsiteY496" fmla="*/ 1073548 h 1498240"/>
                <a:gd name="connsiteX497" fmla="*/ 31535 w 1499387"/>
                <a:gd name="connsiteY497" fmla="*/ 987964 h 1498240"/>
                <a:gd name="connsiteX498" fmla="*/ 305948 w 1499387"/>
                <a:gd name="connsiteY498" fmla="*/ 763989 h 1498240"/>
                <a:gd name="connsiteX499" fmla="*/ 318115 w 1499387"/>
                <a:gd name="connsiteY499" fmla="*/ 763145 h 1498240"/>
                <a:gd name="connsiteX500" fmla="*/ 260871 w 1499387"/>
                <a:gd name="connsiteY500" fmla="*/ 736718 h 1498240"/>
                <a:gd name="connsiteX501" fmla="*/ 122728 w 1499387"/>
                <a:gd name="connsiteY501" fmla="*/ 506150 h 1498240"/>
                <a:gd name="connsiteX502" fmla="*/ 120485 w 1499387"/>
                <a:gd name="connsiteY502" fmla="*/ 467073 h 1498240"/>
                <a:gd name="connsiteX503" fmla="*/ 120340 w 1499387"/>
                <a:gd name="connsiteY503" fmla="*/ 467073 h 1498240"/>
                <a:gd name="connsiteX504" fmla="*/ 120397 w 1499387"/>
                <a:gd name="connsiteY504" fmla="*/ 465546 h 1498240"/>
                <a:gd name="connsiteX505" fmla="*/ 120341 w 1499387"/>
                <a:gd name="connsiteY505" fmla="*/ 464564 h 1498240"/>
                <a:gd name="connsiteX506" fmla="*/ 120435 w 1499387"/>
                <a:gd name="connsiteY506" fmla="*/ 464564 h 1498240"/>
                <a:gd name="connsiteX507" fmla="*/ 121603 w 1499387"/>
                <a:gd name="connsiteY507" fmla="*/ 433488 h 1498240"/>
                <a:gd name="connsiteX508" fmla="*/ 203512 w 1499387"/>
                <a:gd name="connsiteY508" fmla="*/ 211584 h 1498240"/>
                <a:gd name="connsiteX509" fmla="*/ 272482 w 1499387"/>
                <a:gd name="connsiteY509" fmla="*/ 143676 h 1498240"/>
                <a:gd name="connsiteX510" fmla="*/ 244788 w 1499387"/>
                <a:gd name="connsiteY510" fmla="*/ 131678 h 1498240"/>
                <a:gd name="connsiteX511" fmla="*/ 213547 w 1499387"/>
                <a:gd name="connsiteY511" fmla="*/ 99279 h 1498240"/>
                <a:gd name="connsiteX512" fmla="*/ 209821 w 1499387"/>
                <a:gd name="connsiteY512" fmla="*/ 88461 h 1498240"/>
                <a:gd name="connsiteX513" fmla="*/ 209663 w 1499387"/>
                <a:gd name="connsiteY513" fmla="*/ 84042 h 1498240"/>
                <a:gd name="connsiteX514" fmla="*/ 213171 w 1499387"/>
                <a:gd name="connsiteY514" fmla="*/ 81965 h 1498240"/>
                <a:gd name="connsiteX515" fmla="*/ 235940 w 1499387"/>
                <a:gd name="connsiteY515" fmla="*/ 81472 h 1498240"/>
                <a:gd name="connsiteX516" fmla="*/ 243749 w 1499387"/>
                <a:gd name="connsiteY516" fmla="*/ 84856 h 1498240"/>
                <a:gd name="connsiteX517" fmla="*/ 227015 w 1499387"/>
                <a:gd name="connsiteY517" fmla="*/ 46871 h 1498240"/>
                <a:gd name="connsiteX518" fmla="*/ 223546 w 1499387"/>
                <a:gd name="connsiteY518" fmla="*/ 16712 h 1498240"/>
                <a:gd name="connsiteX519" fmla="*/ 225041 w 1499387"/>
                <a:gd name="connsiteY519" fmla="*/ 12368 h 1498240"/>
                <a:gd name="connsiteX520" fmla="*/ 229551 w 1499387"/>
                <a:gd name="connsiteY520" fmla="*/ 13246 h 1498240"/>
                <a:gd name="connsiteX521" fmla="*/ 279486 w 1499387"/>
                <a:gd name="connsiteY521" fmla="*/ 66208 h 1498240"/>
                <a:gd name="connsiteX522" fmla="*/ 280700 w 1499387"/>
                <a:gd name="connsiteY522" fmla="*/ 68601 h 1498240"/>
                <a:gd name="connsiteX523" fmla="*/ 282301 w 1499387"/>
                <a:gd name="connsiteY523" fmla="*/ 54705 h 1498240"/>
                <a:gd name="connsiteX524" fmla="*/ 294114 w 1499387"/>
                <a:gd name="connsiteY524" fmla="*/ 35233 h 1498240"/>
                <a:gd name="connsiteX525" fmla="*/ 297665 w 1499387"/>
                <a:gd name="connsiteY525" fmla="*/ 33234 h 1498240"/>
                <a:gd name="connsiteX526" fmla="*/ 301414 w 1499387"/>
                <a:gd name="connsiteY526" fmla="*/ 35579 h 1498240"/>
                <a:gd name="connsiteX527" fmla="*/ 321357 w 1499387"/>
                <a:gd name="connsiteY527" fmla="*/ 87470 h 1498240"/>
                <a:gd name="connsiteX528" fmla="*/ 318613 w 1499387"/>
                <a:gd name="connsiteY528" fmla="*/ 111277 h 1498240"/>
                <a:gd name="connsiteX529" fmla="*/ 333211 w 1499387"/>
                <a:gd name="connsiteY529" fmla="*/ 102504 h 1498240"/>
                <a:gd name="connsiteX530" fmla="*/ 386289 w 1499387"/>
                <a:gd name="connsiteY530" fmla="*/ 81644 h 1498240"/>
                <a:gd name="connsiteX531" fmla="*/ 474816 w 1499387"/>
                <a:gd name="connsiteY531" fmla="*/ 68083 h 1498240"/>
                <a:gd name="connsiteX532" fmla="*/ 655334 w 1499387"/>
                <a:gd name="connsiteY532" fmla="*/ 119666 h 1498240"/>
                <a:gd name="connsiteX533" fmla="*/ 659064 w 1499387"/>
                <a:gd name="connsiteY533" fmla="*/ 122794 h 1498240"/>
                <a:gd name="connsiteX534" fmla="*/ 647966 w 1499387"/>
                <a:gd name="connsiteY534" fmla="*/ 94009 h 1498240"/>
                <a:gd name="connsiteX535" fmla="*/ 649630 w 1499387"/>
                <a:gd name="connsiteY535" fmla="*/ 54919 h 1498240"/>
                <a:gd name="connsiteX536" fmla="*/ 674423 w 1499387"/>
                <a:gd name="connsiteY536" fmla="*/ 8094 h 1498240"/>
                <a:gd name="connsiteX537" fmla="*/ 685845 w 1499387"/>
                <a:gd name="connsiteY537" fmla="*/ 1099 h 149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</a:cxnLst>
              <a:rect l="l" t="t" r="r" b="b"/>
              <a:pathLst>
                <a:path w="1499387" h="1498240">
                  <a:moveTo>
                    <a:pt x="728167" y="1309002"/>
                  </a:moveTo>
                  <a:cubicBezTo>
                    <a:pt x="740027" y="1310744"/>
                    <a:pt x="750246" y="1314641"/>
                    <a:pt x="757410" y="1320278"/>
                  </a:cubicBezTo>
                  <a:lnTo>
                    <a:pt x="761510" y="1324451"/>
                  </a:lnTo>
                  <a:lnTo>
                    <a:pt x="760701" y="1328360"/>
                  </a:lnTo>
                  <a:lnTo>
                    <a:pt x="761965" y="1328580"/>
                  </a:lnTo>
                  <a:lnTo>
                    <a:pt x="765008" y="1327950"/>
                  </a:lnTo>
                  <a:lnTo>
                    <a:pt x="769181" y="1332050"/>
                  </a:lnTo>
                  <a:cubicBezTo>
                    <a:pt x="780456" y="1346377"/>
                    <a:pt x="784773" y="1372927"/>
                    <a:pt x="778793" y="1400383"/>
                  </a:cubicBezTo>
                  <a:cubicBezTo>
                    <a:pt x="774308" y="1420976"/>
                    <a:pt x="764987" y="1437691"/>
                    <a:pt x="754000" y="1447209"/>
                  </a:cubicBezTo>
                  <a:cubicBezTo>
                    <a:pt x="750339" y="1450381"/>
                    <a:pt x="746491" y="1452753"/>
                    <a:pt x="742577" y="1454203"/>
                  </a:cubicBezTo>
                  <a:lnTo>
                    <a:pt x="737272" y="1455301"/>
                  </a:lnTo>
                  <a:lnTo>
                    <a:pt x="733099" y="1451202"/>
                  </a:lnTo>
                  <a:cubicBezTo>
                    <a:pt x="727463" y="1444038"/>
                    <a:pt x="723564" y="1433819"/>
                    <a:pt x="721822" y="1421958"/>
                  </a:cubicBezTo>
                  <a:lnTo>
                    <a:pt x="722280" y="1411210"/>
                  </a:lnTo>
                  <a:lnTo>
                    <a:pt x="683885" y="1440473"/>
                  </a:lnTo>
                  <a:cubicBezTo>
                    <a:pt x="670823" y="1447528"/>
                    <a:pt x="658579" y="1451267"/>
                    <a:pt x="648797" y="1451053"/>
                  </a:cubicBezTo>
                  <a:lnTo>
                    <a:pt x="642808" y="1450007"/>
                  </a:lnTo>
                  <a:lnTo>
                    <a:pt x="641761" y="1444018"/>
                  </a:lnTo>
                  <a:cubicBezTo>
                    <a:pt x="641333" y="1424453"/>
                    <a:pt x="656718" y="1395041"/>
                    <a:pt x="682824" y="1368935"/>
                  </a:cubicBezTo>
                  <a:lnTo>
                    <a:pt x="685168" y="1366885"/>
                  </a:lnTo>
                  <a:lnTo>
                    <a:pt x="667501" y="1367636"/>
                  </a:lnTo>
                  <a:cubicBezTo>
                    <a:pt x="655641" y="1365895"/>
                    <a:pt x="645422" y="1361998"/>
                    <a:pt x="638258" y="1356361"/>
                  </a:cubicBezTo>
                  <a:lnTo>
                    <a:pt x="634159" y="1352187"/>
                  </a:lnTo>
                  <a:lnTo>
                    <a:pt x="635256" y="1346882"/>
                  </a:lnTo>
                  <a:cubicBezTo>
                    <a:pt x="641055" y="1331225"/>
                    <a:pt x="661620" y="1316646"/>
                    <a:pt x="689077" y="1310666"/>
                  </a:cubicBezTo>
                  <a:cubicBezTo>
                    <a:pt x="702805" y="1307676"/>
                    <a:pt x="716307" y="1307261"/>
                    <a:pt x="728167" y="1309002"/>
                  </a:cubicBezTo>
                  <a:close/>
                  <a:moveTo>
                    <a:pt x="32013" y="675098"/>
                  </a:moveTo>
                  <a:lnTo>
                    <a:pt x="37829" y="676230"/>
                  </a:lnTo>
                  <a:cubicBezTo>
                    <a:pt x="56361" y="682914"/>
                    <a:pt x="81703" y="708976"/>
                    <a:pt x="102240" y="744547"/>
                  </a:cubicBezTo>
                  <a:lnTo>
                    <a:pt x="103807" y="747633"/>
                  </a:lnTo>
                  <a:lnTo>
                    <a:pt x="105872" y="729710"/>
                  </a:lnTo>
                  <a:cubicBezTo>
                    <a:pt x="109379" y="718493"/>
                    <a:pt x="114663" y="709701"/>
                    <a:pt x="121107" y="704592"/>
                  </a:cubicBezTo>
                  <a:lnTo>
                    <a:pt x="125690" y="702013"/>
                  </a:lnTo>
                  <a:lnTo>
                    <a:pt x="130525" y="705039"/>
                  </a:lnTo>
                  <a:cubicBezTo>
                    <a:pt x="144391" y="716522"/>
                    <a:pt x="154920" y="742368"/>
                    <a:pt x="156249" y="771973"/>
                  </a:cubicBezTo>
                  <a:cubicBezTo>
                    <a:pt x="157579" y="801577"/>
                    <a:pt x="149334" y="826532"/>
                    <a:pt x="136444" y="836749"/>
                  </a:cubicBezTo>
                  <a:lnTo>
                    <a:pt x="131861" y="839328"/>
                  </a:lnTo>
                  <a:lnTo>
                    <a:pt x="128300" y="837100"/>
                  </a:lnTo>
                  <a:lnTo>
                    <a:pt x="127893" y="838282"/>
                  </a:lnTo>
                  <a:lnTo>
                    <a:pt x="128009" y="841552"/>
                  </a:lnTo>
                  <a:lnTo>
                    <a:pt x="123485" y="844231"/>
                  </a:lnTo>
                  <a:cubicBezTo>
                    <a:pt x="108192" y="850286"/>
                    <a:pt x="82456" y="844950"/>
                    <a:pt x="57483" y="828995"/>
                  </a:cubicBezTo>
                  <a:cubicBezTo>
                    <a:pt x="38754" y="817029"/>
                    <a:pt x="24441" y="801640"/>
                    <a:pt x="17185" y="787205"/>
                  </a:cubicBezTo>
                  <a:cubicBezTo>
                    <a:pt x="14767" y="782393"/>
                    <a:pt x="13132" y="777688"/>
                    <a:pt x="12379" y="773249"/>
                  </a:cubicBezTo>
                  <a:lnTo>
                    <a:pt x="12176" y="767551"/>
                  </a:lnTo>
                  <a:lnTo>
                    <a:pt x="16701" y="764872"/>
                  </a:lnTo>
                  <a:cubicBezTo>
                    <a:pt x="24348" y="761844"/>
                    <a:pt x="34604" y="761664"/>
                    <a:pt x="46071" y="764236"/>
                  </a:cubicBezTo>
                  <a:lnTo>
                    <a:pt x="56143" y="768600"/>
                  </a:lnTo>
                  <a:lnTo>
                    <a:pt x="34558" y="719603"/>
                  </a:lnTo>
                  <a:cubicBezTo>
                    <a:pt x="29951" y="703989"/>
                    <a:pt x="28345" y="690397"/>
                    <a:pt x="30084" y="680702"/>
                  </a:cubicBezTo>
                  <a:close/>
                  <a:moveTo>
                    <a:pt x="1349479" y="659919"/>
                  </a:moveTo>
                  <a:lnTo>
                    <a:pt x="1348645" y="660389"/>
                  </a:lnTo>
                  <a:lnTo>
                    <a:pt x="1349199" y="660735"/>
                  </a:lnTo>
                  <a:close/>
                  <a:moveTo>
                    <a:pt x="666459" y="126723"/>
                  </a:moveTo>
                  <a:lnTo>
                    <a:pt x="664288" y="127172"/>
                  </a:lnTo>
                  <a:lnTo>
                    <a:pt x="667174" y="129591"/>
                  </a:lnTo>
                  <a:lnTo>
                    <a:pt x="667722" y="126943"/>
                  </a:lnTo>
                  <a:close/>
                  <a:moveTo>
                    <a:pt x="502888" y="88129"/>
                  </a:moveTo>
                  <a:cubicBezTo>
                    <a:pt x="465914" y="85232"/>
                    <a:pt x="428067" y="89019"/>
                    <a:pt x="390734" y="100130"/>
                  </a:cubicBezTo>
                  <a:cubicBezTo>
                    <a:pt x="250735" y="141795"/>
                    <a:pt x="150700" y="276693"/>
                    <a:pt x="138743" y="435099"/>
                  </a:cubicBezTo>
                  <a:lnTo>
                    <a:pt x="137632" y="464615"/>
                  </a:lnTo>
                  <a:lnTo>
                    <a:pt x="137881" y="464615"/>
                  </a:lnTo>
                  <a:cubicBezTo>
                    <a:pt x="137636" y="569783"/>
                    <a:pt x="187883" y="667094"/>
                    <a:pt x="269668" y="719836"/>
                  </a:cubicBezTo>
                  <a:cubicBezTo>
                    <a:pt x="351451" y="772578"/>
                    <a:pt x="452325" y="772724"/>
                    <a:pt x="534232" y="720218"/>
                  </a:cubicBezTo>
                  <a:cubicBezTo>
                    <a:pt x="605901" y="674276"/>
                    <a:pt x="653504" y="594141"/>
                    <a:pt x="664285" y="504371"/>
                  </a:cubicBezTo>
                  <a:lnTo>
                    <a:pt x="666497" y="467348"/>
                  </a:lnTo>
                  <a:lnTo>
                    <a:pt x="665426" y="446557"/>
                  </a:lnTo>
                  <a:cubicBezTo>
                    <a:pt x="654909" y="338483"/>
                    <a:pt x="572472" y="254602"/>
                    <a:pt x="472669" y="254983"/>
                  </a:cubicBezTo>
                  <a:cubicBezTo>
                    <a:pt x="372867" y="255364"/>
                    <a:pt x="290949" y="339874"/>
                    <a:pt x="281099" y="448024"/>
                  </a:cubicBezTo>
                  <a:lnTo>
                    <a:pt x="280139" y="469237"/>
                  </a:lnTo>
                  <a:lnTo>
                    <a:pt x="280804" y="483801"/>
                  </a:lnTo>
                  <a:cubicBezTo>
                    <a:pt x="285049" y="523775"/>
                    <a:pt x="305785" y="559720"/>
                    <a:pt x="337431" y="580546"/>
                  </a:cubicBezTo>
                  <a:cubicBezTo>
                    <a:pt x="373598" y="604345"/>
                    <a:pt x="418459" y="604740"/>
                    <a:pt x="454960" y="581579"/>
                  </a:cubicBezTo>
                  <a:cubicBezTo>
                    <a:pt x="482335" y="564209"/>
                    <a:pt x="501855" y="535590"/>
                    <a:pt x="509903" y="502644"/>
                  </a:cubicBezTo>
                  <a:lnTo>
                    <a:pt x="510656" y="496354"/>
                  </a:lnTo>
                  <a:lnTo>
                    <a:pt x="491864" y="501828"/>
                  </a:lnTo>
                  <a:cubicBezTo>
                    <a:pt x="480122" y="502312"/>
                    <a:pt x="466500" y="500452"/>
                    <a:pt x="452374" y="495978"/>
                  </a:cubicBezTo>
                  <a:cubicBezTo>
                    <a:pt x="431185" y="489268"/>
                    <a:pt x="413378" y="478107"/>
                    <a:pt x="402633" y="466042"/>
                  </a:cubicBezTo>
                  <a:cubicBezTo>
                    <a:pt x="399051" y="462020"/>
                    <a:pt x="396254" y="457898"/>
                    <a:pt x="394379" y="453807"/>
                  </a:cubicBezTo>
                  <a:lnTo>
                    <a:pt x="392707" y="448354"/>
                  </a:lnTo>
                  <a:lnTo>
                    <a:pt x="396385" y="444595"/>
                  </a:lnTo>
                  <a:cubicBezTo>
                    <a:pt x="402987" y="439691"/>
                    <a:pt x="412848" y="436863"/>
                    <a:pt x="424589" y="436379"/>
                  </a:cubicBezTo>
                  <a:lnTo>
                    <a:pt x="435448" y="437988"/>
                  </a:lnTo>
                  <a:lnTo>
                    <a:pt x="401917" y="396247"/>
                  </a:lnTo>
                  <a:cubicBezTo>
                    <a:pt x="393425" y="382357"/>
                    <a:pt x="388357" y="369644"/>
                    <a:pt x="387527" y="359829"/>
                  </a:cubicBezTo>
                  <a:lnTo>
                    <a:pt x="387939" y="353918"/>
                  </a:lnTo>
                  <a:lnTo>
                    <a:pt x="393851" y="353505"/>
                  </a:lnTo>
                  <a:cubicBezTo>
                    <a:pt x="413481" y="355164"/>
                    <a:pt x="444705" y="373780"/>
                    <a:pt x="473749" y="402824"/>
                  </a:cubicBezTo>
                  <a:lnTo>
                    <a:pt x="476061" y="405400"/>
                  </a:lnTo>
                  <a:lnTo>
                    <a:pt x="473416" y="387552"/>
                  </a:lnTo>
                  <a:cubicBezTo>
                    <a:pt x="473901" y="375810"/>
                    <a:pt x="476729" y="365949"/>
                    <a:pt x="481632" y="359347"/>
                  </a:cubicBezTo>
                  <a:lnTo>
                    <a:pt x="485392" y="355669"/>
                  </a:lnTo>
                  <a:lnTo>
                    <a:pt x="490844" y="357341"/>
                  </a:lnTo>
                  <a:cubicBezTo>
                    <a:pt x="507210" y="364845"/>
                    <a:pt x="524069" y="387084"/>
                    <a:pt x="533016" y="415337"/>
                  </a:cubicBezTo>
                  <a:cubicBezTo>
                    <a:pt x="541963" y="443588"/>
                    <a:pt x="540457" y="469827"/>
                    <a:pt x="530650" y="483032"/>
                  </a:cubicBezTo>
                  <a:lnTo>
                    <a:pt x="529618" y="484041"/>
                  </a:lnTo>
                  <a:lnTo>
                    <a:pt x="526777" y="507745"/>
                  </a:lnTo>
                  <a:cubicBezTo>
                    <a:pt x="517526" y="545614"/>
                    <a:pt x="495090" y="578511"/>
                    <a:pt x="463622" y="598477"/>
                  </a:cubicBezTo>
                  <a:cubicBezTo>
                    <a:pt x="421667" y="625099"/>
                    <a:pt x="370101" y="624646"/>
                    <a:pt x="328529" y="597289"/>
                  </a:cubicBezTo>
                  <a:cubicBezTo>
                    <a:pt x="292154" y="573352"/>
                    <a:pt x="268318" y="532034"/>
                    <a:pt x="263440" y="486085"/>
                  </a:cubicBezTo>
                  <a:lnTo>
                    <a:pt x="262702" y="469952"/>
                  </a:lnTo>
                  <a:lnTo>
                    <a:pt x="262511" y="469951"/>
                  </a:lnTo>
                  <a:lnTo>
                    <a:pt x="262606" y="467857"/>
                  </a:lnTo>
                  <a:lnTo>
                    <a:pt x="262528" y="466146"/>
                  </a:lnTo>
                  <a:lnTo>
                    <a:pt x="262683" y="466148"/>
                  </a:lnTo>
                  <a:lnTo>
                    <a:pt x="263595" y="446028"/>
                  </a:lnTo>
                  <a:cubicBezTo>
                    <a:pt x="274341" y="328028"/>
                    <a:pt x="363718" y="235824"/>
                    <a:pt x="472609" y="235408"/>
                  </a:cubicBezTo>
                  <a:cubicBezTo>
                    <a:pt x="581500" y="234992"/>
                    <a:pt x="671443" y="326512"/>
                    <a:pt x="682919" y="444426"/>
                  </a:cubicBezTo>
                  <a:lnTo>
                    <a:pt x="683997" y="465379"/>
                  </a:lnTo>
                  <a:lnTo>
                    <a:pt x="684154" y="465380"/>
                  </a:lnTo>
                  <a:lnTo>
                    <a:pt x="684070" y="466794"/>
                  </a:lnTo>
                  <a:lnTo>
                    <a:pt x="684149" y="468341"/>
                  </a:lnTo>
                  <a:lnTo>
                    <a:pt x="683977" y="468342"/>
                  </a:lnTo>
                  <a:lnTo>
                    <a:pt x="681671" y="506958"/>
                  </a:lnTo>
                  <a:cubicBezTo>
                    <a:pt x="670175" y="602684"/>
                    <a:pt x="619413" y="688136"/>
                    <a:pt x="542989" y="737126"/>
                  </a:cubicBezTo>
                  <a:cubicBezTo>
                    <a:pt x="521154" y="751124"/>
                    <a:pt x="498055" y="761611"/>
                    <a:pt x="474325" y="768592"/>
                  </a:cubicBezTo>
                  <a:lnTo>
                    <a:pt x="439347" y="773621"/>
                  </a:lnTo>
                  <a:lnTo>
                    <a:pt x="464079" y="781012"/>
                  </a:lnTo>
                  <a:cubicBezTo>
                    <a:pt x="480205" y="787461"/>
                    <a:pt x="495698" y="795336"/>
                    <a:pt x="510410" y="804541"/>
                  </a:cubicBezTo>
                  <a:lnTo>
                    <a:pt x="531359" y="820398"/>
                  </a:lnTo>
                  <a:lnTo>
                    <a:pt x="531402" y="817885"/>
                  </a:lnTo>
                  <a:cubicBezTo>
                    <a:pt x="534085" y="802862"/>
                    <a:pt x="540099" y="789747"/>
                    <a:pt x="547357" y="781358"/>
                  </a:cubicBezTo>
                  <a:cubicBezTo>
                    <a:pt x="549775" y="778562"/>
                    <a:pt x="552334" y="776291"/>
                    <a:pt x="554952" y="774649"/>
                  </a:cubicBezTo>
                  <a:lnTo>
                    <a:pt x="558515" y="773027"/>
                  </a:lnTo>
                  <a:lnTo>
                    <a:pt x="561401" y="775195"/>
                  </a:lnTo>
                  <a:cubicBezTo>
                    <a:pt x="565327" y="779254"/>
                    <a:pt x="568130" y="785715"/>
                    <a:pt x="569505" y="793666"/>
                  </a:cubicBezTo>
                  <a:lnTo>
                    <a:pt x="569376" y="801202"/>
                  </a:lnTo>
                  <a:lnTo>
                    <a:pt x="594808" y="774659"/>
                  </a:lnTo>
                  <a:cubicBezTo>
                    <a:pt x="603509" y="767642"/>
                    <a:pt x="611713" y="763060"/>
                    <a:pt x="618320" y="761622"/>
                  </a:cubicBezTo>
                  <a:lnTo>
                    <a:pt x="622381" y="761377"/>
                  </a:lnTo>
                  <a:lnTo>
                    <a:pt x="623189" y="765365"/>
                  </a:lnTo>
                  <a:cubicBezTo>
                    <a:pt x="623806" y="778876"/>
                    <a:pt x="613911" y="801789"/>
                    <a:pt x="596723" y="824147"/>
                  </a:cubicBezTo>
                  <a:lnTo>
                    <a:pt x="595175" y="825950"/>
                  </a:lnTo>
                  <a:lnTo>
                    <a:pt x="607090" y="822561"/>
                  </a:lnTo>
                  <a:cubicBezTo>
                    <a:pt x="615127" y="821846"/>
                    <a:pt x="622092" y="822894"/>
                    <a:pt x="627023" y="825645"/>
                  </a:cubicBezTo>
                  <a:lnTo>
                    <a:pt x="629861" y="827877"/>
                  </a:lnTo>
                  <a:lnTo>
                    <a:pt x="629209" y="831737"/>
                  </a:lnTo>
                  <a:cubicBezTo>
                    <a:pt x="625556" y="843546"/>
                    <a:pt x="611916" y="857003"/>
                    <a:pt x="593479" y="865609"/>
                  </a:cubicBezTo>
                  <a:lnTo>
                    <a:pt x="582334" y="868778"/>
                  </a:lnTo>
                  <a:lnTo>
                    <a:pt x="588090" y="874997"/>
                  </a:lnTo>
                  <a:cubicBezTo>
                    <a:pt x="599071" y="889150"/>
                    <a:pt x="608970" y="904447"/>
                    <a:pt x="617635" y="920792"/>
                  </a:cubicBezTo>
                  <a:lnTo>
                    <a:pt x="629924" y="949699"/>
                  </a:lnTo>
                  <a:lnTo>
                    <a:pt x="642320" y="878867"/>
                  </a:lnTo>
                  <a:cubicBezTo>
                    <a:pt x="653380" y="843302"/>
                    <a:pt x="669032" y="809261"/>
                    <a:pt x="689136" y="777905"/>
                  </a:cubicBezTo>
                  <a:lnTo>
                    <a:pt x="720623" y="736592"/>
                  </a:lnTo>
                  <a:lnTo>
                    <a:pt x="720089" y="735996"/>
                  </a:lnTo>
                  <a:cubicBezTo>
                    <a:pt x="829531" y="614541"/>
                    <a:pt x="851969" y="426430"/>
                    <a:pt x="774788" y="277422"/>
                  </a:cubicBezTo>
                  <a:cubicBezTo>
                    <a:pt x="716903" y="165665"/>
                    <a:pt x="613815" y="96818"/>
                    <a:pt x="502888" y="88129"/>
                  </a:cubicBezTo>
                  <a:close/>
                  <a:moveTo>
                    <a:pt x="1197621" y="77615"/>
                  </a:moveTo>
                  <a:cubicBezTo>
                    <a:pt x="1162604" y="77056"/>
                    <a:pt x="1126464" y="82252"/>
                    <a:pt x="1090485" y="93677"/>
                  </a:cubicBezTo>
                  <a:cubicBezTo>
                    <a:pt x="946569" y="139378"/>
                    <a:pt x="841159" y="273342"/>
                    <a:pt x="833515" y="420255"/>
                  </a:cubicBezTo>
                  <a:lnTo>
                    <a:pt x="831665" y="420355"/>
                  </a:lnTo>
                  <a:lnTo>
                    <a:pt x="837119" y="487576"/>
                  </a:lnTo>
                  <a:cubicBezTo>
                    <a:pt x="833640" y="562472"/>
                    <a:pt x="811242" y="635927"/>
                    <a:pt x="771035" y="698638"/>
                  </a:cubicBezTo>
                  <a:lnTo>
                    <a:pt x="739548" y="739951"/>
                  </a:lnTo>
                  <a:lnTo>
                    <a:pt x="740080" y="740546"/>
                  </a:lnTo>
                  <a:cubicBezTo>
                    <a:pt x="630638" y="862003"/>
                    <a:pt x="608200" y="1050112"/>
                    <a:pt x="685382" y="1199120"/>
                  </a:cubicBezTo>
                  <a:cubicBezTo>
                    <a:pt x="762562" y="1348129"/>
                    <a:pt x="920104" y="1420856"/>
                    <a:pt x="1069436" y="1376413"/>
                  </a:cubicBezTo>
                  <a:cubicBezTo>
                    <a:pt x="1209435" y="1334748"/>
                    <a:pt x="1309470" y="1199849"/>
                    <a:pt x="1321428" y="1041444"/>
                  </a:cubicBezTo>
                  <a:lnTo>
                    <a:pt x="1322538" y="1011929"/>
                  </a:lnTo>
                  <a:lnTo>
                    <a:pt x="1322289" y="1011928"/>
                  </a:lnTo>
                  <a:cubicBezTo>
                    <a:pt x="1322535" y="906761"/>
                    <a:pt x="1272288" y="809449"/>
                    <a:pt x="1190503" y="756708"/>
                  </a:cubicBezTo>
                  <a:cubicBezTo>
                    <a:pt x="1108718" y="703966"/>
                    <a:pt x="1007845" y="703820"/>
                    <a:pt x="925938" y="756325"/>
                  </a:cubicBezTo>
                  <a:cubicBezTo>
                    <a:pt x="854269" y="802267"/>
                    <a:pt x="806666" y="882401"/>
                    <a:pt x="795885" y="972173"/>
                  </a:cubicBezTo>
                  <a:lnTo>
                    <a:pt x="793673" y="1009194"/>
                  </a:lnTo>
                  <a:lnTo>
                    <a:pt x="794744" y="1029987"/>
                  </a:lnTo>
                  <a:cubicBezTo>
                    <a:pt x="805261" y="1138060"/>
                    <a:pt x="887698" y="1221942"/>
                    <a:pt x="987501" y="1221560"/>
                  </a:cubicBezTo>
                  <a:cubicBezTo>
                    <a:pt x="1087304" y="1221179"/>
                    <a:pt x="1169221" y="1136670"/>
                    <a:pt x="1179071" y="1028519"/>
                  </a:cubicBezTo>
                  <a:lnTo>
                    <a:pt x="1180032" y="1007306"/>
                  </a:lnTo>
                  <a:lnTo>
                    <a:pt x="1179365" y="992743"/>
                  </a:lnTo>
                  <a:cubicBezTo>
                    <a:pt x="1175121" y="952768"/>
                    <a:pt x="1154385" y="916822"/>
                    <a:pt x="1122739" y="895998"/>
                  </a:cubicBezTo>
                  <a:cubicBezTo>
                    <a:pt x="1086572" y="872198"/>
                    <a:pt x="1041710" y="871804"/>
                    <a:pt x="1005210" y="894964"/>
                  </a:cubicBezTo>
                  <a:cubicBezTo>
                    <a:pt x="977835" y="912334"/>
                    <a:pt x="958316" y="940954"/>
                    <a:pt x="950267" y="973899"/>
                  </a:cubicBezTo>
                  <a:lnTo>
                    <a:pt x="948848" y="985733"/>
                  </a:lnTo>
                  <a:lnTo>
                    <a:pt x="977969" y="985102"/>
                  </a:lnTo>
                  <a:cubicBezTo>
                    <a:pt x="989436" y="987674"/>
                    <a:pt x="1002113" y="992997"/>
                    <a:pt x="1014599" y="1000974"/>
                  </a:cubicBezTo>
                  <a:cubicBezTo>
                    <a:pt x="1033330" y="1012939"/>
                    <a:pt x="1047641" y="1028329"/>
                    <a:pt x="1054898" y="1042764"/>
                  </a:cubicBezTo>
                  <a:cubicBezTo>
                    <a:pt x="1057316" y="1047576"/>
                    <a:pt x="1058951" y="1052281"/>
                    <a:pt x="1059704" y="1056719"/>
                  </a:cubicBezTo>
                  <a:lnTo>
                    <a:pt x="1059907" y="1062419"/>
                  </a:lnTo>
                  <a:lnTo>
                    <a:pt x="1055382" y="1065097"/>
                  </a:lnTo>
                  <a:cubicBezTo>
                    <a:pt x="1047737" y="1068125"/>
                    <a:pt x="1037479" y="1068305"/>
                    <a:pt x="1026012" y="1065733"/>
                  </a:cubicBezTo>
                  <a:lnTo>
                    <a:pt x="1015940" y="1061369"/>
                  </a:lnTo>
                  <a:lnTo>
                    <a:pt x="1037525" y="1110366"/>
                  </a:lnTo>
                  <a:cubicBezTo>
                    <a:pt x="1042133" y="1125981"/>
                    <a:pt x="1043738" y="1139573"/>
                    <a:pt x="1041999" y="1149267"/>
                  </a:cubicBezTo>
                  <a:lnTo>
                    <a:pt x="1040070" y="1154871"/>
                  </a:lnTo>
                  <a:lnTo>
                    <a:pt x="1034253" y="1153739"/>
                  </a:lnTo>
                  <a:cubicBezTo>
                    <a:pt x="1015722" y="1147056"/>
                    <a:pt x="990381" y="1120994"/>
                    <a:pt x="969843" y="1085423"/>
                  </a:cubicBezTo>
                  <a:lnTo>
                    <a:pt x="968277" y="1082335"/>
                  </a:lnTo>
                  <a:lnTo>
                    <a:pt x="966211" y="1100259"/>
                  </a:lnTo>
                  <a:cubicBezTo>
                    <a:pt x="962705" y="1111476"/>
                    <a:pt x="957420" y="1120268"/>
                    <a:pt x="950975" y="1125377"/>
                  </a:cubicBezTo>
                  <a:lnTo>
                    <a:pt x="946393" y="1127956"/>
                  </a:lnTo>
                  <a:lnTo>
                    <a:pt x="941559" y="1124931"/>
                  </a:lnTo>
                  <a:cubicBezTo>
                    <a:pt x="927692" y="1113447"/>
                    <a:pt x="917164" y="1087602"/>
                    <a:pt x="915834" y="1057996"/>
                  </a:cubicBezTo>
                  <a:cubicBezTo>
                    <a:pt x="915168" y="1043195"/>
                    <a:pt x="916897" y="1029554"/>
                    <a:pt x="920404" y="1018338"/>
                  </a:cubicBezTo>
                  <a:lnTo>
                    <a:pt x="929192" y="1003851"/>
                  </a:lnTo>
                  <a:lnTo>
                    <a:pt x="933393" y="968798"/>
                  </a:lnTo>
                  <a:cubicBezTo>
                    <a:pt x="942644" y="930928"/>
                    <a:pt x="965081" y="898032"/>
                    <a:pt x="996547" y="878066"/>
                  </a:cubicBezTo>
                  <a:cubicBezTo>
                    <a:pt x="1038503" y="851444"/>
                    <a:pt x="1090068" y="851898"/>
                    <a:pt x="1131641" y="879254"/>
                  </a:cubicBezTo>
                  <a:cubicBezTo>
                    <a:pt x="1168017" y="903191"/>
                    <a:pt x="1191852" y="944509"/>
                    <a:pt x="1196731" y="990459"/>
                  </a:cubicBezTo>
                  <a:lnTo>
                    <a:pt x="1197469" y="1006591"/>
                  </a:lnTo>
                  <a:lnTo>
                    <a:pt x="1197659" y="1006591"/>
                  </a:lnTo>
                  <a:lnTo>
                    <a:pt x="1197564" y="1008686"/>
                  </a:lnTo>
                  <a:lnTo>
                    <a:pt x="1197642" y="1010397"/>
                  </a:lnTo>
                  <a:lnTo>
                    <a:pt x="1197487" y="1010394"/>
                  </a:lnTo>
                  <a:lnTo>
                    <a:pt x="1196576" y="1030516"/>
                  </a:lnTo>
                  <a:cubicBezTo>
                    <a:pt x="1185829" y="1148515"/>
                    <a:pt x="1096451" y="1240720"/>
                    <a:pt x="987561" y="1241135"/>
                  </a:cubicBezTo>
                  <a:cubicBezTo>
                    <a:pt x="878670" y="1241552"/>
                    <a:pt x="788726" y="1150031"/>
                    <a:pt x="777251" y="1032117"/>
                  </a:cubicBezTo>
                  <a:lnTo>
                    <a:pt x="776173" y="1011164"/>
                  </a:lnTo>
                  <a:lnTo>
                    <a:pt x="776016" y="1011164"/>
                  </a:lnTo>
                  <a:lnTo>
                    <a:pt x="776100" y="1009748"/>
                  </a:lnTo>
                  <a:lnTo>
                    <a:pt x="776021" y="1008201"/>
                  </a:lnTo>
                  <a:lnTo>
                    <a:pt x="776193" y="1008201"/>
                  </a:lnTo>
                  <a:lnTo>
                    <a:pt x="778499" y="969585"/>
                  </a:lnTo>
                  <a:cubicBezTo>
                    <a:pt x="789995" y="873859"/>
                    <a:pt x="840757" y="788407"/>
                    <a:pt x="917181" y="739417"/>
                  </a:cubicBezTo>
                  <a:cubicBezTo>
                    <a:pt x="960852" y="711423"/>
                    <a:pt x="1009578" y="697464"/>
                    <a:pt x="1058289" y="697535"/>
                  </a:cubicBezTo>
                  <a:lnTo>
                    <a:pt x="1100247" y="703691"/>
                  </a:lnTo>
                  <a:lnTo>
                    <a:pt x="1061450" y="689401"/>
                  </a:lnTo>
                  <a:cubicBezTo>
                    <a:pt x="1032091" y="673497"/>
                    <a:pt x="1006838" y="651659"/>
                    <a:pt x="987055" y="625248"/>
                  </a:cubicBezTo>
                  <a:lnTo>
                    <a:pt x="977548" y="609201"/>
                  </a:lnTo>
                  <a:lnTo>
                    <a:pt x="970427" y="631875"/>
                  </a:lnTo>
                  <a:cubicBezTo>
                    <a:pt x="962936" y="646395"/>
                    <a:pt x="952601" y="657042"/>
                    <a:pt x="942465" y="661965"/>
                  </a:cubicBezTo>
                  <a:cubicBezTo>
                    <a:pt x="939086" y="663605"/>
                    <a:pt x="935729" y="664610"/>
                    <a:pt x="932508" y="664910"/>
                  </a:cubicBezTo>
                  <a:lnTo>
                    <a:pt x="928315" y="664668"/>
                  </a:lnTo>
                  <a:lnTo>
                    <a:pt x="926012" y="660760"/>
                  </a:lnTo>
                  <a:cubicBezTo>
                    <a:pt x="923229" y="654265"/>
                    <a:pt x="922360" y="645831"/>
                    <a:pt x="923436" y="636600"/>
                  </a:cubicBezTo>
                  <a:lnTo>
                    <a:pt x="925935" y="628642"/>
                  </a:lnTo>
                  <a:lnTo>
                    <a:pt x="891312" y="642852"/>
                  </a:lnTo>
                  <a:cubicBezTo>
                    <a:pt x="880115" y="645514"/>
                    <a:pt x="870196" y="645857"/>
                    <a:pt x="862914" y="643734"/>
                  </a:cubicBezTo>
                  <a:lnTo>
                    <a:pt x="858638" y="641749"/>
                  </a:lnTo>
                  <a:lnTo>
                    <a:pt x="859057" y="637054"/>
                  </a:lnTo>
                  <a:cubicBezTo>
                    <a:pt x="862662" y="622318"/>
                    <a:pt x="880084" y="603379"/>
                    <a:pt x="904871" y="589069"/>
                  </a:cubicBezTo>
                  <a:lnTo>
                    <a:pt x="907037" y="588003"/>
                  </a:lnTo>
                  <a:lnTo>
                    <a:pt x="893657" y="585021"/>
                  </a:lnTo>
                  <a:cubicBezTo>
                    <a:pt x="885126" y="581338"/>
                    <a:pt x="878255" y="576369"/>
                    <a:pt x="874021" y="570710"/>
                  </a:cubicBezTo>
                  <a:lnTo>
                    <a:pt x="871789" y="566762"/>
                  </a:lnTo>
                  <a:lnTo>
                    <a:pt x="873675" y="563011"/>
                  </a:lnTo>
                  <a:cubicBezTo>
                    <a:pt x="881159" y="552450"/>
                    <a:pt x="899484" y="545658"/>
                    <a:pt x="921245" y="546690"/>
                  </a:cubicBezTo>
                  <a:cubicBezTo>
                    <a:pt x="932125" y="547205"/>
                    <a:pt x="942319" y="549603"/>
                    <a:pt x="950851" y="553286"/>
                  </a:cubicBezTo>
                  <a:lnTo>
                    <a:pt x="952362" y="554389"/>
                  </a:lnTo>
                  <a:lnTo>
                    <a:pt x="945478" y="533655"/>
                  </a:lnTo>
                  <a:cubicBezTo>
                    <a:pt x="928023" y="453859"/>
                    <a:pt x="950095" y="367191"/>
                    <a:pt x="1003687" y="298969"/>
                  </a:cubicBezTo>
                  <a:lnTo>
                    <a:pt x="1026789" y="272933"/>
                  </a:lnTo>
                  <a:lnTo>
                    <a:pt x="1026680" y="272822"/>
                  </a:lnTo>
                  <a:lnTo>
                    <a:pt x="1027716" y="271889"/>
                  </a:lnTo>
                  <a:lnTo>
                    <a:pt x="1028562" y="270934"/>
                  </a:lnTo>
                  <a:lnTo>
                    <a:pt x="1028662" y="271035"/>
                  </a:lnTo>
                  <a:lnTo>
                    <a:pt x="1042681" y="258389"/>
                  </a:lnTo>
                  <a:cubicBezTo>
                    <a:pt x="1125005" y="190665"/>
                    <a:pt x="1240464" y="189662"/>
                    <a:pt x="1309482" y="259211"/>
                  </a:cubicBezTo>
                  <a:cubicBezTo>
                    <a:pt x="1378501" y="328758"/>
                    <a:pt x="1376701" y="444292"/>
                    <a:pt x="1308461" y="526208"/>
                  </a:cubicBezTo>
                  <a:lnTo>
                    <a:pt x="1296238" y="539590"/>
                  </a:lnTo>
                  <a:lnTo>
                    <a:pt x="1296339" y="539687"/>
                  </a:lnTo>
                  <a:lnTo>
                    <a:pt x="1295201" y="540726"/>
                  </a:lnTo>
                  <a:lnTo>
                    <a:pt x="1293929" y="542119"/>
                  </a:lnTo>
                  <a:lnTo>
                    <a:pt x="1293807" y="541998"/>
                  </a:lnTo>
                  <a:lnTo>
                    <a:pt x="1283073" y="551793"/>
                  </a:lnTo>
                  <a:cubicBezTo>
                    <a:pt x="1250733" y="577925"/>
                    <a:pt x="1209278" y="589049"/>
                    <a:pt x="1170903" y="581135"/>
                  </a:cubicBezTo>
                  <a:cubicBezTo>
                    <a:pt x="1127047" y="572089"/>
                    <a:pt x="1093949" y="539568"/>
                    <a:pt x="1084193" y="495935"/>
                  </a:cubicBezTo>
                  <a:cubicBezTo>
                    <a:pt x="1079314" y="474119"/>
                    <a:pt x="1080646" y="451200"/>
                    <a:pt x="1087472" y="429460"/>
                  </a:cubicBezTo>
                  <a:lnTo>
                    <a:pt x="1097510" y="407342"/>
                  </a:lnTo>
                  <a:lnTo>
                    <a:pt x="1096090" y="404138"/>
                  </a:lnTo>
                  <a:lnTo>
                    <a:pt x="1096141" y="398288"/>
                  </a:lnTo>
                  <a:lnTo>
                    <a:pt x="1099477" y="396097"/>
                  </a:lnTo>
                  <a:lnTo>
                    <a:pt x="1098740" y="395048"/>
                  </a:lnTo>
                  <a:lnTo>
                    <a:pt x="1096142" y="393341"/>
                  </a:lnTo>
                  <a:lnTo>
                    <a:pt x="1096090" y="387491"/>
                  </a:lnTo>
                  <a:cubicBezTo>
                    <a:pt x="1098249" y="369387"/>
                    <a:pt x="1113969" y="347561"/>
                    <a:pt x="1137613" y="332375"/>
                  </a:cubicBezTo>
                  <a:cubicBezTo>
                    <a:pt x="1155345" y="320985"/>
                    <a:pt x="1173757" y="315757"/>
                    <a:pt x="1188255" y="316795"/>
                  </a:cubicBezTo>
                  <a:cubicBezTo>
                    <a:pt x="1193087" y="317141"/>
                    <a:pt x="1197485" y="318184"/>
                    <a:pt x="1201278" y="319927"/>
                  </a:cubicBezTo>
                  <a:lnTo>
                    <a:pt x="1205805" y="322902"/>
                  </a:lnTo>
                  <a:lnTo>
                    <a:pt x="1205858" y="328752"/>
                  </a:lnTo>
                  <a:cubicBezTo>
                    <a:pt x="1204777" y="337803"/>
                    <a:pt x="1200308" y="347785"/>
                    <a:pt x="1193152" y="357403"/>
                  </a:cubicBezTo>
                  <a:lnTo>
                    <a:pt x="1185228" y="364680"/>
                  </a:lnTo>
                  <a:lnTo>
                    <a:pt x="1233071" y="371138"/>
                  </a:lnTo>
                  <a:cubicBezTo>
                    <a:pt x="1247296" y="375385"/>
                    <a:pt x="1258598" y="381399"/>
                    <a:pt x="1265363" y="388467"/>
                  </a:cubicBezTo>
                  <a:lnTo>
                    <a:pt x="1268858" y="393442"/>
                  </a:lnTo>
                  <a:lnTo>
                    <a:pt x="1265363" y="398417"/>
                  </a:lnTo>
                  <a:cubicBezTo>
                    <a:pt x="1251832" y="412554"/>
                    <a:pt x="1220155" y="422473"/>
                    <a:pt x="1183235" y="422472"/>
                  </a:cubicBezTo>
                  <a:lnTo>
                    <a:pt x="1180129" y="422265"/>
                  </a:lnTo>
                  <a:lnTo>
                    <a:pt x="1193153" y="434225"/>
                  </a:lnTo>
                  <a:cubicBezTo>
                    <a:pt x="1200308" y="443844"/>
                    <a:pt x="1204777" y="453826"/>
                    <a:pt x="1205858" y="462877"/>
                  </a:cubicBezTo>
                  <a:lnTo>
                    <a:pt x="1205805" y="468727"/>
                  </a:lnTo>
                  <a:lnTo>
                    <a:pt x="1201278" y="471702"/>
                  </a:lnTo>
                  <a:cubicBezTo>
                    <a:pt x="1186106" y="478673"/>
                    <a:pt x="1161256" y="474440"/>
                    <a:pt x="1137612" y="459254"/>
                  </a:cubicBezTo>
                  <a:cubicBezTo>
                    <a:pt x="1125791" y="451661"/>
                    <a:pt x="1115951" y="442408"/>
                    <a:pt x="1108795" y="432790"/>
                  </a:cubicBezTo>
                  <a:lnTo>
                    <a:pt x="1106505" y="427626"/>
                  </a:lnTo>
                  <a:lnTo>
                    <a:pt x="1103309" y="432864"/>
                  </a:lnTo>
                  <a:cubicBezTo>
                    <a:pt x="1097371" y="451776"/>
                    <a:pt x="1096213" y="471716"/>
                    <a:pt x="1100456" y="490696"/>
                  </a:cubicBezTo>
                  <a:cubicBezTo>
                    <a:pt x="1108944" y="528656"/>
                    <a:pt x="1137739" y="556948"/>
                    <a:pt x="1175893" y="564816"/>
                  </a:cubicBezTo>
                  <a:cubicBezTo>
                    <a:pt x="1209278" y="571702"/>
                    <a:pt x="1245343" y="562025"/>
                    <a:pt x="1273478" y="539292"/>
                  </a:cubicBezTo>
                  <a:lnTo>
                    <a:pt x="1283167" y="530449"/>
                  </a:lnTo>
                  <a:lnTo>
                    <a:pt x="1296053" y="516340"/>
                  </a:lnTo>
                  <a:cubicBezTo>
                    <a:pt x="1358598" y="441261"/>
                    <a:pt x="1360247" y="335371"/>
                    <a:pt x="1296989" y="271627"/>
                  </a:cubicBezTo>
                  <a:cubicBezTo>
                    <a:pt x="1233731" y="207883"/>
                    <a:pt x="1127909" y="208803"/>
                    <a:pt x="1052454" y="270874"/>
                  </a:cubicBezTo>
                  <a:lnTo>
                    <a:pt x="1038544" y="283422"/>
                  </a:lnTo>
                  <a:lnTo>
                    <a:pt x="1016396" y="308385"/>
                  </a:lnTo>
                  <a:cubicBezTo>
                    <a:pt x="966137" y="372362"/>
                    <a:pt x="945439" y="453637"/>
                    <a:pt x="961808" y="528468"/>
                  </a:cubicBezTo>
                  <a:cubicBezTo>
                    <a:pt x="980515" y="613990"/>
                    <a:pt x="1044790" y="678079"/>
                    <a:pt x="1130384" y="696558"/>
                  </a:cubicBezTo>
                  <a:cubicBezTo>
                    <a:pt x="1215977" y="715036"/>
                    <a:pt x="1309863" y="685091"/>
                    <a:pt x="1376621" y="618021"/>
                  </a:cubicBezTo>
                  <a:lnTo>
                    <a:pt x="1376780" y="618179"/>
                  </a:lnTo>
                  <a:lnTo>
                    <a:pt x="1394853" y="598693"/>
                  </a:lnTo>
                  <a:cubicBezTo>
                    <a:pt x="1488032" y="490297"/>
                    <a:pt x="1510215" y="340818"/>
                    <a:pt x="1447648" y="225233"/>
                  </a:cubicBezTo>
                  <a:cubicBezTo>
                    <a:pt x="1397595" y="132763"/>
                    <a:pt x="1302670" y="79291"/>
                    <a:pt x="1197621" y="77615"/>
                  </a:cubicBezTo>
                  <a:close/>
                  <a:moveTo>
                    <a:pt x="691151" y="0"/>
                  </a:moveTo>
                  <a:lnTo>
                    <a:pt x="695324" y="4101"/>
                  </a:lnTo>
                  <a:cubicBezTo>
                    <a:pt x="700961" y="11265"/>
                    <a:pt x="704858" y="21483"/>
                    <a:pt x="706600" y="33344"/>
                  </a:cubicBezTo>
                  <a:lnTo>
                    <a:pt x="706142" y="44093"/>
                  </a:lnTo>
                  <a:lnTo>
                    <a:pt x="744537" y="14830"/>
                  </a:lnTo>
                  <a:cubicBezTo>
                    <a:pt x="757599" y="7774"/>
                    <a:pt x="769844" y="4034"/>
                    <a:pt x="779626" y="4249"/>
                  </a:cubicBezTo>
                  <a:lnTo>
                    <a:pt x="785616" y="5295"/>
                  </a:lnTo>
                  <a:lnTo>
                    <a:pt x="786662" y="11285"/>
                  </a:lnTo>
                  <a:cubicBezTo>
                    <a:pt x="787089" y="30848"/>
                    <a:pt x="771705" y="60261"/>
                    <a:pt x="745598" y="86368"/>
                  </a:cubicBezTo>
                  <a:lnTo>
                    <a:pt x="743255" y="88417"/>
                  </a:lnTo>
                  <a:lnTo>
                    <a:pt x="760922" y="87665"/>
                  </a:lnTo>
                  <a:cubicBezTo>
                    <a:pt x="772782" y="89407"/>
                    <a:pt x="783001" y="93305"/>
                    <a:pt x="790165" y="98941"/>
                  </a:cubicBezTo>
                  <a:lnTo>
                    <a:pt x="794264" y="103114"/>
                  </a:lnTo>
                  <a:lnTo>
                    <a:pt x="793166" y="108420"/>
                  </a:lnTo>
                  <a:cubicBezTo>
                    <a:pt x="787368" y="124077"/>
                    <a:pt x="766803" y="138656"/>
                    <a:pt x="739347" y="144636"/>
                  </a:cubicBezTo>
                  <a:cubicBezTo>
                    <a:pt x="725618" y="147625"/>
                    <a:pt x="712117" y="148041"/>
                    <a:pt x="700257" y="146300"/>
                  </a:cubicBezTo>
                  <a:lnTo>
                    <a:pt x="675909" y="136912"/>
                  </a:lnTo>
                  <a:lnTo>
                    <a:pt x="730622" y="182770"/>
                  </a:lnTo>
                  <a:cubicBezTo>
                    <a:pt x="753274" y="207589"/>
                    <a:pt x="773224" y="236077"/>
                    <a:pt x="789691" y="267869"/>
                  </a:cubicBezTo>
                  <a:lnTo>
                    <a:pt x="824630" y="365838"/>
                  </a:lnTo>
                  <a:lnTo>
                    <a:pt x="824869" y="364070"/>
                  </a:lnTo>
                  <a:cubicBezTo>
                    <a:pt x="853507" y="233102"/>
                    <a:pt x="954812" y="120120"/>
                    <a:pt x="1087082" y="78117"/>
                  </a:cubicBezTo>
                  <a:cubicBezTo>
                    <a:pt x="1117787" y="68366"/>
                    <a:pt x="1148606" y="62934"/>
                    <a:pt x="1178811" y="61556"/>
                  </a:cubicBezTo>
                  <a:cubicBezTo>
                    <a:pt x="1269427" y="57418"/>
                    <a:pt x="1354529" y="89751"/>
                    <a:pt x="1414540" y="151344"/>
                  </a:cubicBezTo>
                  <a:cubicBezTo>
                    <a:pt x="1433005" y="170295"/>
                    <a:pt x="1449094" y="192017"/>
                    <a:pt x="1462238" y="216299"/>
                  </a:cubicBezTo>
                  <a:cubicBezTo>
                    <a:pt x="1527957" y="337708"/>
                    <a:pt x="1504656" y="494717"/>
                    <a:pt x="1406783" y="608573"/>
                  </a:cubicBezTo>
                  <a:lnTo>
                    <a:pt x="1387754" y="629089"/>
                  </a:lnTo>
                  <a:lnTo>
                    <a:pt x="1387814" y="629149"/>
                  </a:lnTo>
                  <a:lnTo>
                    <a:pt x="1387153" y="629737"/>
                  </a:lnTo>
                  <a:lnTo>
                    <a:pt x="1386218" y="630745"/>
                  </a:lnTo>
                  <a:lnTo>
                    <a:pt x="1386126" y="630653"/>
                  </a:lnTo>
                  <a:lnTo>
                    <a:pt x="1359836" y="654090"/>
                  </a:lnTo>
                  <a:lnTo>
                    <a:pt x="1358049" y="655096"/>
                  </a:lnTo>
                  <a:lnTo>
                    <a:pt x="1375701" y="654714"/>
                  </a:lnTo>
                  <a:cubicBezTo>
                    <a:pt x="1384591" y="656707"/>
                    <a:pt x="1394419" y="660833"/>
                    <a:pt x="1404099" y="667018"/>
                  </a:cubicBezTo>
                  <a:cubicBezTo>
                    <a:pt x="1418620" y="676294"/>
                    <a:pt x="1429716" y="688225"/>
                    <a:pt x="1435340" y="699416"/>
                  </a:cubicBezTo>
                  <a:cubicBezTo>
                    <a:pt x="1437216" y="703146"/>
                    <a:pt x="1438483" y="706794"/>
                    <a:pt x="1439066" y="710235"/>
                  </a:cubicBezTo>
                  <a:lnTo>
                    <a:pt x="1439224" y="714653"/>
                  </a:lnTo>
                  <a:lnTo>
                    <a:pt x="1435716" y="716729"/>
                  </a:lnTo>
                  <a:cubicBezTo>
                    <a:pt x="1429788" y="719077"/>
                    <a:pt x="1421837" y="719217"/>
                    <a:pt x="1412947" y="717223"/>
                  </a:cubicBezTo>
                  <a:lnTo>
                    <a:pt x="1405138" y="713840"/>
                  </a:lnTo>
                  <a:lnTo>
                    <a:pt x="1421872" y="751824"/>
                  </a:lnTo>
                  <a:cubicBezTo>
                    <a:pt x="1425444" y="763929"/>
                    <a:pt x="1426688" y="774467"/>
                    <a:pt x="1425340" y="781983"/>
                  </a:cubicBezTo>
                  <a:lnTo>
                    <a:pt x="1423845" y="786326"/>
                  </a:lnTo>
                  <a:lnTo>
                    <a:pt x="1419336" y="785450"/>
                  </a:lnTo>
                  <a:cubicBezTo>
                    <a:pt x="1404969" y="780268"/>
                    <a:pt x="1385323" y="760064"/>
                    <a:pt x="1369402" y="732487"/>
                  </a:cubicBezTo>
                  <a:lnTo>
                    <a:pt x="1368186" y="730094"/>
                  </a:lnTo>
                  <a:lnTo>
                    <a:pt x="1366585" y="743989"/>
                  </a:lnTo>
                  <a:cubicBezTo>
                    <a:pt x="1363867" y="752685"/>
                    <a:pt x="1359770" y="759502"/>
                    <a:pt x="1354774" y="763461"/>
                  </a:cubicBezTo>
                  <a:lnTo>
                    <a:pt x="1351221" y="765461"/>
                  </a:lnTo>
                  <a:lnTo>
                    <a:pt x="1347474" y="763116"/>
                  </a:lnTo>
                  <a:cubicBezTo>
                    <a:pt x="1336724" y="754212"/>
                    <a:pt x="1328562" y="734176"/>
                    <a:pt x="1327531" y="711225"/>
                  </a:cubicBezTo>
                  <a:cubicBezTo>
                    <a:pt x="1327015" y="699750"/>
                    <a:pt x="1328355" y="689175"/>
                    <a:pt x="1331074" y="680480"/>
                  </a:cubicBezTo>
                  <a:lnTo>
                    <a:pt x="1340468" y="664992"/>
                  </a:lnTo>
                  <a:lnTo>
                    <a:pt x="1276739" y="700866"/>
                  </a:lnTo>
                  <a:cubicBezTo>
                    <a:pt x="1247323" y="711750"/>
                    <a:pt x="1216635" y="717783"/>
                    <a:pt x="1186010" y="718541"/>
                  </a:cubicBezTo>
                  <a:lnTo>
                    <a:pt x="1144928" y="714725"/>
                  </a:lnTo>
                  <a:lnTo>
                    <a:pt x="1199300" y="739825"/>
                  </a:lnTo>
                  <a:cubicBezTo>
                    <a:pt x="1275608" y="789035"/>
                    <a:pt x="1326170" y="874634"/>
                    <a:pt x="1337443" y="970393"/>
                  </a:cubicBezTo>
                  <a:lnTo>
                    <a:pt x="1339685" y="1009471"/>
                  </a:lnTo>
                  <a:lnTo>
                    <a:pt x="1339831" y="1009471"/>
                  </a:lnTo>
                  <a:lnTo>
                    <a:pt x="1339773" y="1010998"/>
                  </a:lnTo>
                  <a:lnTo>
                    <a:pt x="1339830" y="1011979"/>
                  </a:lnTo>
                  <a:lnTo>
                    <a:pt x="1339736" y="1011978"/>
                  </a:lnTo>
                  <a:lnTo>
                    <a:pt x="1338566" y="1043055"/>
                  </a:lnTo>
                  <a:cubicBezTo>
                    <a:pt x="1336997" y="1063853"/>
                    <a:pt x="1333981" y="1084266"/>
                    <a:pt x="1329619" y="1104149"/>
                  </a:cubicBezTo>
                  <a:lnTo>
                    <a:pt x="1316175" y="1149877"/>
                  </a:lnTo>
                  <a:lnTo>
                    <a:pt x="1323563" y="1140726"/>
                  </a:lnTo>
                  <a:cubicBezTo>
                    <a:pt x="1332963" y="1133287"/>
                    <a:pt x="1344863" y="1126896"/>
                    <a:pt x="1358248" y="1122622"/>
                  </a:cubicBezTo>
                  <a:cubicBezTo>
                    <a:pt x="1378324" y="1116210"/>
                    <a:pt x="1397461" y="1115924"/>
                    <a:pt x="1411197" y="1120680"/>
                  </a:cubicBezTo>
                  <a:cubicBezTo>
                    <a:pt x="1415774" y="1122265"/>
                    <a:pt x="1419753" y="1124411"/>
                    <a:pt x="1422965" y="1127076"/>
                  </a:cubicBezTo>
                  <a:lnTo>
                    <a:pt x="1426568" y="1131121"/>
                  </a:lnTo>
                  <a:lnTo>
                    <a:pt x="1425105" y="1136785"/>
                  </a:lnTo>
                  <a:cubicBezTo>
                    <a:pt x="1421719" y="1145248"/>
                    <a:pt x="1414818" y="1153734"/>
                    <a:pt x="1405418" y="1161172"/>
                  </a:cubicBezTo>
                  <a:lnTo>
                    <a:pt x="1395881" y="1166150"/>
                  </a:lnTo>
                  <a:lnTo>
                    <a:pt x="1440420" y="1184770"/>
                  </a:lnTo>
                  <a:cubicBezTo>
                    <a:pt x="1453061" y="1192553"/>
                    <a:pt x="1462422" y="1201288"/>
                    <a:pt x="1467128" y="1209866"/>
                  </a:cubicBezTo>
                  <a:lnTo>
                    <a:pt x="1469216" y="1215577"/>
                  </a:lnTo>
                  <a:lnTo>
                    <a:pt x="1464552" y="1219478"/>
                  </a:lnTo>
                  <a:cubicBezTo>
                    <a:pt x="1447824" y="1229631"/>
                    <a:pt x="1414659" y="1231013"/>
                    <a:pt x="1378996" y="1221457"/>
                  </a:cubicBezTo>
                  <a:lnTo>
                    <a:pt x="1376049" y="1220453"/>
                  </a:lnTo>
                  <a:lnTo>
                    <a:pt x="1385535" y="1235377"/>
                  </a:lnTo>
                  <a:cubicBezTo>
                    <a:pt x="1389957" y="1246519"/>
                    <a:pt x="1391690" y="1257318"/>
                    <a:pt x="1390391" y="1266340"/>
                  </a:cubicBezTo>
                  <a:lnTo>
                    <a:pt x="1388826" y="1271977"/>
                  </a:lnTo>
                  <a:lnTo>
                    <a:pt x="1383683" y="1273679"/>
                  </a:lnTo>
                  <a:cubicBezTo>
                    <a:pt x="1367225" y="1276486"/>
                    <a:pt x="1344316" y="1265966"/>
                    <a:pt x="1325409" y="1245177"/>
                  </a:cubicBezTo>
                  <a:cubicBezTo>
                    <a:pt x="1315956" y="1234784"/>
                    <a:pt x="1308845" y="1223298"/>
                    <a:pt x="1304423" y="1212156"/>
                  </a:cubicBezTo>
                  <a:lnTo>
                    <a:pt x="1300155" y="1184945"/>
                  </a:lnTo>
                  <a:lnTo>
                    <a:pt x="1256659" y="1264960"/>
                  </a:lnTo>
                  <a:cubicBezTo>
                    <a:pt x="1233549" y="1295806"/>
                    <a:pt x="1206236" y="1322820"/>
                    <a:pt x="1175509" y="1344858"/>
                  </a:cubicBezTo>
                  <a:lnTo>
                    <a:pt x="1138491" y="1367108"/>
                  </a:lnTo>
                  <a:lnTo>
                    <a:pt x="1142476" y="1367022"/>
                  </a:lnTo>
                  <a:cubicBezTo>
                    <a:pt x="1151340" y="1369010"/>
                    <a:pt x="1161138" y="1373124"/>
                    <a:pt x="1170789" y="1379289"/>
                  </a:cubicBezTo>
                  <a:cubicBezTo>
                    <a:pt x="1185267" y="1388538"/>
                    <a:pt x="1196328" y="1400432"/>
                    <a:pt x="1201937" y="1411590"/>
                  </a:cubicBezTo>
                  <a:cubicBezTo>
                    <a:pt x="1203806" y="1415309"/>
                    <a:pt x="1205069" y="1418946"/>
                    <a:pt x="1205651" y="1422376"/>
                  </a:cubicBezTo>
                  <a:lnTo>
                    <a:pt x="1205808" y="1426781"/>
                  </a:lnTo>
                  <a:lnTo>
                    <a:pt x="1202311" y="1428852"/>
                  </a:lnTo>
                  <a:cubicBezTo>
                    <a:pt x="1196400" y="1431192"/>
                    <a:pt x="1188473" y="1431331"/>
                    <a:pt x="1179610" y="1429343"/>
                  </a:cubicBezTo>
                  <a:lnTo>
                    <a:pt x="1171824" y="1425970"/>
                  </a:lnTo>
                  <a:lnTo>
                    <a:pt x="1188508" y="1463841"/>
                  </a:lnTo>
                  <a:cubicBezTo>
                    <a:pt x="1192070" y="1475910"/>
                    <a:pt x="1193310" y="1486416"/>
                    <a:pt x="1191967" y="1493909"/>
                  </a:cubicBezTo>
                  <a:lnTo>
                    <a:pt x="1190476" y="1498240"/>
                  </a:lnTo>
                  <a:lnTo>
                    <a:pt x="1185980" y="1497366"/>
                  </a:lnTo>
                  <a:cubicBezTo>
                    <a:pt x="1171656" y="1492199"/>
                    <a:pt x="1152069" y="1472056"/>
                    <a:pt x="1136195" y="1444562"/>
                  </a:cubicBezTo>
                  <a:lnTo>
                    <a:pt x="1134985" y="1442176"/>
                  </a:lnTo>
                  <a:lnTo>
                    <a:pt x="1133388" y="1456030"/>
                  </a:lnTo>
                  <a:cubicBezTo>
                    <a:pt x="1130677" y="1464699"/>
                    <a:pt x="1126594" y="1471496"/>
                    <a:pt x="1121611" y="1475443"/>
                  </a:cubicBezTo>
                  <a:lnTo>
                    <a:pt x="1118070" y="1477438"/>
                  </a:lnTo>
                  <a:lnTo>
                    <a:pt x="1114333" y="1475099"/>
                  </a:lnTo>
                  <a:cubicBezTo>
                    <a:pt x="1103616" y="1466222"/>
                    <a:pt x="1095478" y="1446246"/>
                    <a:pt x="1094449" y="1423364"/>
                  </a:cubicBezTo>
                  <a:cubicBezTo>
                    <a:pt x="1093936" y="1411923"/>
                    <a:pt x="1095272" y="1401380"/>
                    <a:pt x="1097982" y="1392710"/>
                  </a:cubicBezTo>
                  <a:lnTo>
                    <a:pt x="1103783" y="1383147"/>
                  </a:lnTo>
                  <a:lnTo>
                    <a:pt x="1073881" y="1394898"/>
                  </a:lnTo>
                  <a:cubicBezTo>
                    <a:pt x="1044471" y="1403652"/>
                    <a:pt x="1014757" y="1408077"/>
                    <a:pt x="985354" y="1408459"/>
                  </a:cubicBezTo>
                  <a:cubicBezTo>
                    <a:pt x="857939" y="1410117"/>
                    <a:pt x="736348" y="1335843"/>
                    <a:pt x="670479" y="1208675"/>
                  </a:cubicBezTo>
                  <a:cubicBezTo>
                    <a:pt x="635012" y="1140199"/>
                    <a:pt x="619572" y="1063863"/>
                    <a:pt x="623051" y="988967"/>
                  </a:cubicBezTo>
                  <a:lnTo>
                    <a:pt x="624738" y="979327"/>
                  </a:lnTo>
                  <a:lnTo>
                    <a:pt x="603783" y="930037"/>
                  </a:lnTo>
                  <a:cubicBezTo>
                    <a:pt x="595534" y="914475"/>
                    <a:pt x="586110" y="899912"/>
                    <a:pt x="575656" y="886437"/>
                  </a:cubicBezTo>
                  <a:lnTo>
                    <a:pt x="559691" y="871956"/>
                  </a:lnTo>
                  <a:lnTo>
                    <a:pt x="547182" y="870021"/>
                  </a:lnTo>
                  <a:lnTo>
                    <a:pt x="544344" y="867790"/>
                  </a:lnTo>
                  <a:lnTo>
                    <a:pt x="544825" y="864946"/>
                  </a:lnTo>
                  <a:lnTo>
                    <a:pt x="543968" y="864998"/>
                  </a:lnTo>
                  <a:lnTo>
                    <a:pt x="541924" y="865929"/>
                  </a:lnTo>
                  <a:lnTo>
                    <a:pt x="539038" y="863760"/>
                  </a:lnTo>
                  <a:lnTo>
                    <a:pt x="531361" y="846262"/>
                  </a:lnTo>
                  <a:lnTo>
                    <a:pt x="501701" y="819361"/>
                  </a:lnTo>
                  <a:cubicBezTo>
                    <a:pt x="445677" y="784305"/>
                    <a:pt x="377738" y="769525"/>
                    <a:pt x="307046" y="780754"/>
                  </a:cubicBezTo>
                  <a:cubicBezTo>
                    <a:pt x="165660" y="803212"/>
                    <a:pt x="48541" y="924104"/>
                    <a:pt x="21532" y="1075466"/>
                  </a:cubicBezTo>
                  <a:cubicBezTo>
                    <a:pt x="-3790" y="1217367"/>
                    <a:pt x="56009" y="1352853"/>
                    <a:pt x="168579" y="1415188"/>
                  </a:cubicBezTo>
                  <a:lnTo>
                    <a:pt x="190002" y="1425777"/>
                  </a:lnTo>
                  <a:lnTo>
                    <a:pt x="190103" y="1425549"/>
                  </a:lnTo>
                  <a:cubicBezTo>
                    <a:pt x="267927" y="1459879"/>
                    <a:pt x="360197" y="1445355"/>
                    <a:pt x="432102" y="1387457"/>
                  </a:cubicBezTo>
                  <a:cubicBezTo>
                    <a:pt x="504007" y="1329559"/>
                    <a:pt x="544603" y="1237097"/>
                    <a:pt x="538576" y="1144956"/>
                  </a:cubicBezTo>
                  <a:cubicBezTo>
                    <a:pt x="533302" y="1064332"/>
                    <a:pt x="493034" y="994689"/>
                    <a:pt x="430847" y="955690"/>
                  </a:cubicBezTo>
                  <a:lnTo>
                    <a:pt x="404303" y="941657"/>
                  </a:lnTo>
                  <a:lnTo>
                    <a:pt x="388468" y="935896"/>
                  </a:lnTo>
                  <a:cubicBezTo>
                    <a:pt x="304171" y="910493"/>
                    <a:pt x="208932" y="958892"/>
                    <a:pt x="169155" y="1050542"/>
                  </a:cubicBezTo>
                  <a:cubicBezTo>
                    <a:pt x="129379" y="1142193"/>
                    <a:pt x="159114" y="1244722"/>
                    <a:pt x="235295" y="1288828"/>
                  </a:cubicBezTo>
                  <a:lnTo>
                    <a:pt x="250626" y="1296588"/>
                  </a:lnTo>
                  <a:lnTo>
                    <a:pt x="261684" y="1300700"/>
                  </a:lnTo>
                  <a:cubicBezTo>
                    <a:pt x="293007" y="1309770"/>
                    <a:pt x="327963" y="1302411"/>
                    <a:pt x="356095" y="1280142"/>
                  </a:cubicBezTo>
                  <a:cubicBezTo>
                    <a:pt x="388246" y="1254692"/>
                    <a:pt x="406544" y="1213680"/>
                    <a:pt x="404035" y="1172695"/>
                  </a:cubicBezTo>
                  <a:cubicBezTo>
                    <a:pt x="402780" y="1152203"/>
                    <a:pt x="396419" y="1133291"/>
                    <a:pt x="386042" y="1117608"/>
                  </a:cubicBezTo>
                  <a:lnTo>
                    <a:pt x="369845" y="1103863"/>
                  </a:lnTo>
                  <a:lnTo>
                    <a:pt x="374872" y="1116899"/>
                  </a:lnTo>
                  <a:cubicBezTo>
                    <a:pt x="376613" y="1128758"/>
                    <a:pt x="376197" y="1142259"/>
                    <a:pt x="373207" y="1155988"/>
                  </a:cubicBezTo>
                  <a:cubicBezTo>
                    <a:pt x="368722" y="1176580"/>
                    <a:pt x="359401" y="1193297"/>
                    <a:pt x="348415" y="1202814"/>
                  </a:cubicBezTo>
                  <a:cubicBezTo>
                    <a:pt x="344753" y="1205986"/>
                    <a:pt x="340905" y="1208359"/>
                    <a:pt x="336991" y="1209808"/>
                  </a:cubicBezTo>
                  <a:lnTo>
                    <a:pt x="331686" y="1210907"/>
                  </a:lnTo>
                  <a:lnTo>
                    <a:pt x="327513" y="1206807"/>
                  </a:lnTo>
                  <a:cubicBezTo>
                    <a:pt x="321877" y="1199643"/>
                    <a:pt x="317978" y="1189424"/>
                    <a:pt x="316237" y="1177563"/>
                  </a:cubicBezTo>
                  <a:lnTo>
                    <a:pt x="316694" y="1166815"/>
                  </a:lnTo>
                  <a:lnTo>
                    <a:pt x="278299" y="1196078"/>
                  </a:lnTo>
                  <a:cubicBezTo>
                    <a:pt x="265237" y="1203133"/>
                    <a:pt x="252993" y="1206873"/>
                    <a:pt x="243212" y="1206659"/>
                  </a:cubicBezTo>
                  <a:lnTo>
                    <a:pt x="237221" y="1205612"/>
                  </a:lnTo>
                  <a:lnTo>
                    <a:pt x="236176" y="1199623"/>
                  </a:lnTo>
                  <a:cubicBezTo>
                    <a:pt x="235747" y="1180059"/>
                    <a:pt x="251132" y="1150646"/>
                    <a:pt x="277239" y="1124539"/>
                  </a:cubicBezTo>
                  <a:lnTo>
                    <a:pt x="279582" y="1122490"/>
                  </a:lnTo>
                  <a:lnTo>
                    <a:pt x="261915" y="1123242"/>
                  </a:lnTo>
                  <a:cubicBezTo>
                    <a:pt x="250055" y="1121500"/>
                    <a:pt x="239836" y="1117602"/>
                    <a:pt x="232672" y="1111966"/>
                  </a:cubicBezTo>
                  <a:lnTo>
                    <a:pt x="228573" y="1107792"/>
                  </a:lnTo>
                  <a:lnTo>
                    <a:pt x="229670" y="1102487"/>
                  </a:lnTo>
                  <a:cubicBezTo>
                    <a:pt x="235469" y="1086830"/>
                    <a:pt x="256034" y="1072251"/>
                    <a:pt x="283491" y="1066271"/>
                  </a:cubicBezTo>
                  <a:cubicBezTo>
                    <a:pt x="297219" y="1063282"/>
                    <a:pt x="310720" y="1062865"/>
                    <a:pt x="322581" y="1064607"/>
                  </a:cubicBezTo>
                  <a:lnTo>
                    <a:pt x="347340" y="1074154"/>
                  </a:lnTo>
                  <a:lnTo>
                    <a:pt x="350972" y="1065854"/>
                  </a:lnTo>
                  <a:cubicBezTo>
                    <a:pt x="390787" y="1083280"/>
                    <a:pt x="417147" y="1123121"/>
                    <a:pt x="420032" y="1170230"/>
                  </a:cubicBezTo>
                  <a:cubicBezTo>
                    <a:pt x="422917" y="1217340"/>
                    <a:pt x="401883" y="1264483"/>
                    <a:pt x="364928" y="1293736"/>
                  </a:cubicBezTo>
                  <a:cubicBezTo>
                    <a:pt x="332592" y="1319332"/>
                    <a:pt x="292411" y="1327792"/>
                    <a:pt x="256407" y="1317366"/>
                  </a:cubicBezTo>
                  <a:lnTo>
                    <a:pt x="244157" y="1312810"/>
                  </a:lnTo>
                  <a:lnTo>
                    <a:pt x="244080" y="1312985"/>
                  </a:lnTo>
                  <a:lnTo>
                    <a:pt x="242567" y="1312219"/>
                  </a:lnTo>
                  <a:lnTo>
                    <a:pt x="241268" y="1311736"/>
                  </a:lnTo>
                  <a:lnTo>
                    <a:pt x="241332" y="1311594"/>
                  </a:lnTo>
                  <a:lnTo>
                    <a:pt x="226788" y="1304233"/>
                  </a:lnTo>
                  <a:cubicBezTo>
                    <a:pt x="143673" y="1256112"/>
                    <a:pt x="111229" y="1144246"/>
                    <a:pt x="154627" y="1044250"/>
                  </a:cubicBezTo>
                  <a:cubicBezTo>
                    <a:pt x="198026" y="944254"/>
                    <a:pt x="301938" y="891448"/>
                    <a:pt x="393910" y="919163"/>
                  </a:cubicBezTo>
                  <a:lnTo>
                    <a:pt x="409868" y="924969"/>
                  </a:lnTo>
                  <a:lnTo>
                    <a:pt x="409931" y="924825"/>
                  </a:lnTo>
                  <a:lnTo>
                    <a:pt x="410946" y="925362"/>
                  </a:lnTo>
                  <a:lnTo>
                    <a:pt x="412124" y="925790"/>
                  </a:lnTo>
                  <a:lnTo>
                    <a:pt x="412056" y="925947"/>
                  </a:lnTo>
                  <a:lnTo>
                    <a:pt x="439742" y="940586"/>
                  </a:lnTo>
                  <a:cubicBezTo>
                    <a:pt x="506055" y="982172"/>
                    <a:pt x="548995" y="1056435"/>
                    <a:pt x="554619" y="1142408"/>
                  </a:cubicBezTo>
                  <a:cubicBezTo>
                    <a:pt x="561046" y="1240664"/>
                    <a:pt x="517756" y="1339258"/>
                    <a:pt x="441081" y="1400999"/>
                  </a:cubicBezTo>
                  <a:cubicBezTo>
                    <a:pt x="373989" y="1455022"/>
                    <a:pt x="290272" y="1473632"/>
                    <a:pt x="214795" y="1452916"/>
                  </a:cubicBezTo>
                  <a:lnTo>
                    <a:pt x="184941" y="1442299"/>
                  </a:lnTo>
                  <a:lnTo>
                    <a:pt x="184882" y="1442433"/>
                  </a:lnTo>
                  <a:lnTo>
                    <a:pt x="183775" y="1441885"/>
                  </a:lnTo>
                  <a:lnTo>
                    <a:pt x="183025" y="1441618"/>
                  </a:lnTo>
                  <a:lnTo>
                    <a:pt x="183063" y="1441533"/>
                  </a:lnTo>
                  <a:lnTo>
                    <a:pt x="160506" y="1430383"/>
                  </a:lnTo>
                  <a:cubicBezTo>
                    <a:pt x="42266" y="1364907"/>
                    <a:pt x="-20547" y="1222597"/>
                    <a:pt x="6051" y="1073548"/>
                  </a:cubicBezTo>
                  <a:cubicBezTo>
                    <a:pt x="11370" y="1043738"/>
                    <a:pt x="20017" y="1015053"/>
                    <a:pt x="31535" y="987964"/>
                  </a:cubicBezTo>
                  <a:cubicBezTo>
                    <a:pt x="81449" y="870578"/>
                    <a:pt x="185286" y="783156"/>
                    <a:pt x="305948" y="763989"/>
                  </a:cubicBezTo>
                  <a:lnTo>
                    <a:pt x="318115" y="763145"/>
                  </a:lnTo>
                  <a:lnTo>
                    <a:pt x="260871" y="736718"/>
                  </a:lnTo>
                  <a:cubicBezTo>
                    <a:pt x="184562" y="687507"/>
                    <a:pt x="134000" y="601909"/>
                    <a:pt x="122728" y="506150"/>
                  </a:cubicBezTo>
                  <a:lnTo>
                    <a:pt x="120485" y="467073"/>
                  </a:lnTo>
                  <a:lnTo>
                    <a:pt x="120340" y="467073"/>
                  </a:lnTo>
                  <a:lnTo>
                    <a:pt x="120397" y="465546"/>
                  </a:lnTo>
                  <a:lnTo>
                    <a:pt x="120341" y="464564"/>
                  </a:lnTo>
                  <a:lnTo>
                    <a:pt x="120435" y="464564"/>
                  </a:lnTo>
                  <a:lnTo>
                    <a:pt x="121603" y="433488"/>
                  </a:lnTo>
                  <a:cubicBezTo>
                    <a:pt x="127883" y="350296"/>
                    <a:pt x="157292" y="273276"/>
                    <a:pt x="203512" y="211584"/>
                  </a:cubicBezTo>
                  <a:lnTo>
                    <a:pt x="272482" y="143676"/>
                  </a:lnTo>
                  <a:lnTo>
                    <a:pt x="244788" y="131678"/>
                  </a:lnTo>
                  <a:cubicBezTo>
                    <a:pt x="230268" y="122400"/>
                    <a:pt x="219172" y="110470"/>
                    <a:pt x="213547" y="99279"/>
                  </a:cubicBezTo>
                  <a:cubicBezTo>
                    <a:pt x="211672" y="95549"/>
                    <a:pt x="210404" y="91901"/>
                    <a:pt x="209821" y="88461"/>
                  </a:cubicBezTo>
                  <a:lnTo>
                    <a:pt x="209663" y="84042"/>
                  </a:lnTo>
                  <a:lnTo>
                    <a:pt x="213171" y="81965"/>
                  </a:lnTo>
                  <a:cubicBezTo>
                    <a:pt x="219099" y="79618"/>
                    <a:pt x="227050" y="79479"/>
                    <a:pt x="235940" y="81472"/>
                  </a:cubicBezTo>
                  <a:lnTo>
                    <a:pt x="243749" y="84856"/>
                  </a:lnTo>
                  <a:lnTo>
                    <a:pt x="227015" y="46871"/>
                  </a:lnTo>
                  <a:cubicBezTo>
                    <a:pt x="223444" y="34765"/>
                    <a:pt x="222199" y="24228"/>
                    <a:pt x="223546" y="16712"/>
                  </a:cubicBezTo>
                  <a:lnTo>
                    <a:pt x="225041" y="12368"/>
                  </a:lnTo>
                  <a:lnTo>
                    <a:pt x="229551" y="13246"/>
                  </a:lnTo>
                  <a:cubicBezTo>
                    <a:pt x="243917" y="18427"/>
                    <a:pt x="263564" y="38632"/>
                    <a:pt x="279486" y="66208"/>
                  </a:cubicBezTo>
                  <a:lnTo>
                    <a:pt x="280700" y="68601"/>
                  </a:lnTo>
                  <a:lnTo>
                    <a:pt x="282301" y="54705"/>
                  </a:lnTo>
                  <a:cubicBezTo>
                    <a:pt x="285020" y="46010"/>
                    <a:pt x="289117" y="39193"/>
                    <a:pt x="294114" y="35233"/>
                  </a:cubicBezTo>
                  <a:lnTo>
                    <a:pt x="297665" y="33234"/>
                  </a:lnTo>
                  <a:lnTo>
                    <a:pt x="301414" y="35579"/>
                  </a:lnTo>
                  <a:cubicBezTo>
                    <a:pt x="312164" y="44482"/>
                    <a:pt x="320326" y="64519"/>
                    <a:pt x="321357" y="87470"/>
                  </a:cubicBezTo>
                  <a:lnTo>
                    <a:pt x="318613" y="111277"/>
                  </a:lnTo>
                  <a:lnTo>
                    <a:pt x="333211" y="102504"/>
                  </a:lnTo>
                  <a:cubicBezTo>
                    <a:pt x="350182" y="94116"/>
                    <a:pt x="367908" y="87116"/>
                    <a:pt x="386289" y="81644"/>
                  </a:cubicBezTo>
                  <a:cubicBezTo>
                    <a:pt x="415699" y="72892"/>
                    <a:pt x="445414" y="68466"/>
                    <a:pt x="474816" y="68083"/>
                  </a:cubicBezTo>
                  <a:cubicBezTo>
                    <a:pt x="538524" y="67255"/>
                    <a:pt x="600775" y="85409"/>
                    <a:pt x="655334" y="119666"/>
                  </a:cubicBezTo>
                  <a:lnTo>
                    <a:pt x="659064" y="122794"/>
                  </a:lnTo>
                  <a:lnTo>
                    <a:pt x="647966" y="94009"/>
                  </a:lnTo>
                  <a:cubicBezTo>
                    <a:pt x="646225" y="82149"/>
                    <a:pt x="646640" y="68647"/>
                    <a:pt x="649630" y="54919"/>
                  </a:cubicBezTo>
                  <a:cubicBezTo>
                    <a:pt x="654115" y="34327"/>
                    <a:pt x="663437" y="17611"/>
                    <a:pt x="674423" y="8094"/>
                  </a:cubicBezTo>
                  <a:cubicBezTo>
                    <a:pt x="678084" y="4921"/>
                    <a:pt x="681932" y="2548"/>
                    <a:pt x="685845" y="10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D1B6E35-B622-4AF9-93E2-DC59F745BD03}"/>
              </a:ext>
            </a:extLst>
          </p:cNvPr>
          <p:cNvGrpSpPr/>
          <p:nvPr/>
        </p:nvGrpSpPr>
        <p:grpSpPr>
          <a:xfrm>
            <a:off x="5554090" y="1660425"/>
            <a:ext cx="554610" cy="562777"/>
            <a:chOff x="664590" y="850428"/>
            <a:chExt cx="1502348" cy="1524471"/>
          </a:xfrm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EFA5EE60-E1E3-4048-B30F-CE39BD62AE9D}"/>
                </a:ext>
              </a:extLst>
            </p:cNvPr>
            <p:cNvSpPr/>
            <p:nvPr/>
          </p:nvSpPr>
          <p:spPr>
            <a:xfrm>
              <a:off x="664590" y="850428"/>
              <a:ext cx="1502348" cy="15244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D4339D9-5BD5-4390-B200-0398FC8913FB}"/>
                </a:ext>
              </a:extLst>
            </p:cNvPr>
            <p:cNvSpPr/>
            <p:nvPr/>
          </p:nvSpPr>
          <p:spPr>
            <a:xfrm>
              <a:off x="666196" y="863420"/>
              <a:ext cx="1499387" cy="1498240"/>
            </a:xfrm>
            <a:custGeom>
              <a:avLst/>
              <a:gdLst>
                <a:gd name="connsiteX0" fmla="*/ 728167 w 1499387"/>
                <a:gd name="connsiteY0" fmla="*/ 1309002 h 1498240"/>
                <a:gd name="connsiteX1" fmla="*/ 757410 w 1499387"/>
                <a:gd name="connsiteY1" fmla="*/ 1320278 h 1498240"/>
                <a:gd name="connsiteX2" fmla="*/ 761510 w 1499387"/>
                <a:gd name="connsiteY2" fmla="*/ 1324451 h 1498240"/>
                <a:gd name="connsiteX3" fmla="*/ 760701 w 1499387"/>
                <a:gd name="connsiteY3" fmla="*/ 1328360 h 1498240"/>
                <a:gd name="connsiteX4" fmla="*/ 761965 w 1499387"/>
                <a:gd name="connsiteY4" fmla="*/ 1328580 h 1498240"/>
                <a:gd name="connsiteX5" fmla="*/ 765008 w 1499387"/>
                <a:gd name="connsiteY5" fmla="*/ 1327950 h 1498240"/>
                <a:gd name="connsiteX6" fmla="*/ 769181 w 1499387"/>
                <a:gd name="connsiteY6" fmla="*/ 1332050 h 1498240"/>
                <a:gd name="connsiteX7" fmla="*/ 778793 w 1499387"/>
                <a:gd name="connsiteY7" fmla="*/ 1400383 h 1498240"/>
                <a:gd name="connsiteX8" fmla="*/ 754000 w 1499387"/>
                <a:gd name="connsiteY8" fmla="*/ 1447209 h 1498240"/>
                <a:gd name="connsiteX9" fmla="*/ 742577 w 1499387"/>
                <a:gd name="connsiteY9" fmla="*/ 1454203 h 1498240"/>
                <a:gd name="connsiteX10" fmla="*/ 737272 w 1499387"/>
                <a:gd name="connsiteY10" fmla="*/ 1455301 h 1498240"/>
                <a:gd name="connsiteX11" fmla="*/ 733099 w 1499387"/>
                <a:gd name="connsiteY11" fmla="*/ 1451202 h 1498240"/>
                <a:gd name="connsiteX12" fmla="*/ 721822 w 1499387"/>
                <a:gd name="connsiteY12" fmla="*/ 1421958 h 1498240"/>
                <a:gd name="connsiteX13" fmla="*/ 722280 w 1499387"/>
                <a:gd name="connsiteY13" fmla="*/ 1411210 h 1498240"/>
                <a:gd name="connsiteX14" fmla="*/ 683885 w 1499387"/>
                <a:gd name="connsiteY14" fmla="*/ 1440473 h 1498240"/>
                <a:gd name="connsiteX15" fmla="*/ 648797 w 1499387"/>
                <a:gd name="connsiteY15" fmla="*/ 1451053 h 1498240"/>
                <a:gd name="connsiteX16" fmla="*/ 642808 w 1499387"/>
                <a:gd name="connsiteY16" fmla="*/ 1450007 h 1498240"/>
                <a:gd name="connsiteX17" fmla="*/ 641761 w 1499387"/>
                <a:gd name="connsiteY17" fmla="*/ 1444018 h 1498240"/>
                <a:gd name="connsiteX18" fmla="*/ 682824 w 1499387"/>
                <a:gd name="connsiteY18" fmla="*/ 1368935 h 1498240"/>
                <a:gd name="connsiteX19" fmla="*/ 685168 w 1499387"/>
                <a:gd name="connsiteY19" fmla="*/ 1366885 h 1498240"/>
                <a:gd name="connsiteX20" fmla="*/ 667501 w 1499387"/>
                <a:gd name="connsiteY20" fmla="*/ 1367636 h 1498240"/>
                <a:gd name="connsiteX21" fmla="*/ 638258 w 1499387"/>
                <a:gd name="connsiteY21" fmla="*/ 1356361 h 1498240"/>
                <a:gd name="connsiteX22" fmla="*/ 634159 w 1499387"/>
                <a:gd name="connsiteY22" fmla="*/ 1352187 h 1498240"/>
                <a:gd name="connsiteX23" fmla="*/ 635256 w 1499387"/>
                <a:gd name="connsiteY23" fmla="*/ 1346882 h 1498240"/>
                <a:gd name="connsiteX24" fmla="*/ 689077 w 1499387"/>
                <a:gd name="connsiteY24" fmla="*/ 1310666 h 1498240"/>
                <a:gd name="connsiteX25" fmla="*/ 728167 w 1499387"/>
                <a:gd name="connsiteY25" fmla="*/ 1309002 h 1498240"/>
                <a:gd name="connsiteX26" fmla="*/ 32013 w 1499387"/>
                <a:gd name="connsiteY26" fmla="*/ 675098 h 1498240"/>
                <a:gd name="connsiteX27" fmla="*/ 37829 w 1499387"/>
                <a:gd name="connsiteY27" fmla="*/ 676230 h 1498240"/>
                <a:gd name="connsiteX28" fmla="*/ 102240 w 1499387"/>
                <a:gd name="connsiteY28" fmla="*/ 744547 h 1498240"/>
                <a:gd name="connsiteX29" fmla="*/ 103807 w 1499387"/>
                <a:gd name="connsiteY29" fmla="*/ 747633 h 1498240"/>
                <a:gd name="connsiteX30" fmla="*/ 105872 w 1499387"/>
                <a:gd name="connsiteY30" fmla="*/ 729710 h 1498240"/>
                <a:gd name="connsiteX31" fmla="*/ 121107 w 1499387"/>
                <a:gd name="connsiteY31" fmla="*/ 704592 h 1498240"/>
                <a:gd name="connsiteX32" fmla="*/ 125690 w 1499387"/>
                <a:gd name="connsiteY32" fmla="*/ 702013 h 1498240"/>
                <a:gd name="connsiteX33" fmla="*/ 130525 w 1499387"/>
                <a:gd name="connsiteY33" fmla="*/ 705039 h 1498240"/>
                <a:gd name="connsiteX34" fmla="*/ 156249 w 1499387"/>
                <a:gd name="connsiteY34" fmla="*/ 771973 h 1498240"/>
                <a:gd name="connsiteX35" fmla="*/ 136444 w 1499387"/>
                <a:gd name="connsiteY35" fmla="*/ 836749 h 1498240"/>
                <a:gd name="connsiteX36" fmla="*/ 131861 w 1499387"/>
                <a:gd name="connsiteY36" fmla="*/ 839328 h 1498240"/>
                <a:gd name="connsiteX37" fmla="*/ 128300 w 1499387"/>
                <a:gd name="connsiteY37" fmla="*/ 837100 h 1498240"/>
                <a:gd name="connsiteX38" fmla="*/ 127893 w 1499387"/>
                <a:gd name="connsiteY38" fmla="*/ 838282 h 1498240"/>
                <a:gd name="connsiteX39" fmla="*/ 128009 w 1499387"/>
                <a:gd name="connsiteY39" fmla="*/ 841552 h 1498240"/>
                <a:gd name="connsiteX40" fmla="*/ 123485 w 1499387"/>
                <a:gd name="connsiteY40" fmla="*/ 844231 h 1498240"/>
                <a:gd name="connsiteX41" fmla="*/ 57483 w 1499387"/>
                <a:gd name="connsiteY41" fmla="*/ 828995 h 1498240"/>
                <a:gd name="connsiteX42" fmla="*/ 17185 w 1499387"/>
                <a:gd name="connsiteY42" fmla="*/ 787205 h 1498240"/>
                <a:gd name="connsiteX43" fmla="*/ 12379 w 1499387"/>
                <a:gd name="connsiteY43" fmla="*/ 773249 h 1498240"/>
                <a:gd name="connsiteX44" fmla="*/ 12176 w 1499387"/>
                <a:gd name="connsiteY44" fmla="*/ 767551 h 1498240"/>
                <a:gd name="connsiteX45" fmla="*/ 16701 w 1499387"/>
                <a:gd name="connsiteY45" fmla="*/ 764872 h 1498240"/>
                <a:gd name="connsiteX46" fmla="*/ 46071 w 1499387"/>
                <a:gd name="connsiteY46" fmla="*/ 764236 h 1498240"/>
                <a:gd name="connsiteX47" fmla="*/ 56143 w 1499387"/>
                <a:gd name="connsiteY47" fmla="*/ 768600 h 1498240"/>
                <a:gd name="connsiteX48" fmla="*/ 34558 w 1499387"/>
                <a:gd name="connsiteY48" fmla="*/ 719603 h 1498240"/>
                <a:gd name="connsiteX49" fmla="*/ 30084 w 1499387"/>
                <a:gd name="connsiteY49" fmla="*/ 680702 h 1498240"/>
                <a:gd name="connsiteX50" fmla="*/ 1349479 w 1499387"/>
                <a:gd name="connsiteY50" fmla="*/ 659919 h 1498240"/>
                <a:gd name="connsiteX51" fmla="*/ 1348645 w 1499387"/>
                <a:gd name="connsiteY51" fmla="*/ 660389 h 1498240"/>
                <a:gd name="connsiteX52" fmla="*/ 1349199 w 1499387"/>
                <a:gd name="connsiteY52" fmla="*/ 660735 h 1498240"/>
                <a:gd name="connsiteX53" fmla="*/ 666459 w 1499387"/>
                <a:gd name="connsiteY53" fmla="*/ 126723 h 1498240"/>
                <a:gd name="connsiteX54" fmla="*/ 664288 w 1499387"/>
                <a:gd name="connsiteY54" fmla="*/ 127172 h 1498240"/>
                <a:gd name="connsiteX55" fmla="*/ 667174 w 1499387"/>
                <a:gd name="connsiteY55" fmla="*/ 129591 h 1498240"/>
                <a:gd name="connsiteX56" fmla="*/ 667722 w 1499387"/>
                <a:gd name="connsiteY56" fmla="*/ 126943 h 1498240"/>
                <a:gd name="connsiteX57" fmla="*/ 502888 w 1499387"/>
                <a:gd name="connsiteY57" fmla="*/ 88129 h 1498240"/>
                <a:gd name="connsiteX58" fmla="*/ 390734 w 1499387"/>
                <a:gd name="connsiteY58" fmla="*/ 100130 h 1498240"/>
                <a:gd name="connsiteX59" fmla="*/ 138743 w 1499387"/>
                <a:gd name="connsiteY59" fmla="*/ 435099 h 1498240"/>
                <a:gd name="connsiteX60" fmla="*/ 137632 w 1499387"/>
                <a:gd name="connsiteY60" fmla="*/ 464615 h 1498240"/>
                <a:gd name="connsiteX61" fmla="*/ 137881 w 1499387"/>
                <a:gd name="connsiteY61" fmla="*/ 464615 h 1498240"/>
                <a:gd name="connsiteX62" fmla="*/ 269668 w 1499387"/>
                <a:gd name="connsiteY62" fmla="*/ 719836 h 1498240"/>
                <a:gd name="connsiteX63" fmla="*/ 534232 w 1499387"/>
                <a:gd name="connsiteY63" fmla="*/ 720218 h 1498240"/>
                <a:gd name="connsiteX64" fmla="*/ 664285 w 1499387"/>
                <a:gd name="connsiteY64" fmla="*/ 504371 h 1498240"/>
                <a:gd name="connsiteX65" fmla="*/ 666497 w 1499387"/>
                <a:gd name="connsiteY65" fmla="*/ 467348 h 1498240"/>
                <a:gd name="connsiteX66" fmla="*/ 665426 w 1499387"/>
                <a:gd name="connsiteY66" fmla="*/ 446557 h 1498240"/>
                <a:gd name="connsiteX67" fmla="*/ 472669 w 1499387"/>
                <a:gd name="connsiteY67" fmla="*/ 254983 h 1498240"/>
                <a:gd name="connsiteX68" fmla="*/ 281099 w 1499387"/>
                <a:gd name="connsiteY68" fmla="*/ 448024 h 1498240"/>
                <a:gd name="connsiteX69" fmla="*/ 280139 w 1499387"/>
                <a:gd name="connsiteY69" fmla="*/ 469237 h 1498240"/>
                <a:gd name="connsiteX70" fmla="*/ 280804 w 1499387"/>
                <a:gd name="connsiteY70" fmla="*/ 483801 h 1498240"/>
                <a:gd name="connsiteX71" fmla="*/ 337431 w 1499387"/>
                <a:gd name="connsiteY71" fmla="*/ 580546 h 1498240"/>
                <a:gd name="connsiteX72" fmla="*/ 454960 w 1499387"/>
                <a:gd name="connsiteY72" fmla="*/ 581579 h 1498240"/>
                <a:gd name="connsiteX73" fmla="*/ 509903 w 1499387"/>
                <a:gd name="connsiteY73" fmla="*/ 502644 h 1498240"/>
                <a:gd name="connsiteX74" fmla="*/ 510656 w 1499387"/>
                <a:gd name="connsiteY74" fmla="*/ 496354 h 1498240"/>
                <a:gd name="connsiteX75" fmla="*/ 491864 w 1499387"/>
                <a:gd name="connsiteY75" fmla="*/ 501828 h 1498240"/>
                <a:gd name="connsiteX76" fmla="*/ 452374 w 1499387"/>
                <a:gd name="connsiteY76" fmla="*/ 495978 h 1498240"/>
                <a:gd name="connsiteX77" fmla="*/ 402633 w 1499387"/>
                <a:gd name="connsiteY77" fmla="*/ 466042 h 1498240"/>
                <a:gd name="connsiteX78" fmla="*/ 394379 w 1499387"/>
                <a:gd name="connsiteY78" fmla="*/ 453807 h 1498240"/>
                <a:gd name="connsiteX79" fmla="*/ 392707 w 1499387"/>
                <a:gd name="connsiteY79" fmla="*/ 448354 h 1498240"/>
                <a:gd name="connsiteX80" fmla="*/ 396385 w 1499387"/>
                <a:gd name="connsiteY80" fmla="*/ 444595 h 1498240"/>
                <a:gd name="connsiteX81" fmla="*/ 424589 w 1499387"/>
                <a:gd name="connsiteY81" fmla="*/ 436379 h 1498240"/>
                <a:gd name="connsiteX82" fmla="*/ 435448 w 1499387"/>
                <a:gd name="connsiteY82" fmla="*/ 437988 h 1498240"/>
                <a:gd name="connsiteX83" fmla="*/ 401917 w 1499387"/>
                <a:gd name="connsiteY83" fmla="*/ 396247 h 1498240"/>
                <a:gd name="connsiteX84" fmla="*/ 387527 w 1499387"/>
                <a:gd name="connsiteY84" fmla="*/ 359829 h 1498240"/>
                <a:gd name="connsiteX85" fmla="*/ 387939 w 1499387"/>
                <a:gd name="connsiteY85" fmla="*/ 353918 h 1498240"/>
                <a:gd name="connsiteX86" fmla="*/ 393851 w 1499387"/>
                <a:gd name="connsiteY86" fmla="*/ 353505 h 1498240"/>
                <a:gd name="connsiteX87" fmla="*/ 473749 w 1499387"/>
                <a:gd name="connsiteY87" fmla="*/ 402824 h 1498240"/>
                <a:gd name="connsiteX88" fmla="*/ 476061 w 1499387"/>
                <a:gd name="connsiteY88" fmla="*/ 405400 h 1498240"/>
                <a:gd name="connsiteX89" fmla="*/ 473416 w 1499387"/>
                <a:gd name="connsiteY89" fmla="*/ 387552 h 1498240"/>
                <a:gd name="connsiteX90" fmla="*/ 481632 w 1499387"/>
                <a:gd name="connsiteY90" fmla="*/ 359347 h 1498240"/>
                <a:gd name="connsiteX91" fmla="*/ 485392 w 1499387"/>
                <a:gd name="connsiteY91" fmla="*/ 355669 h 1498240"/>
                <a:gd name="connsiteX92" fmla="*/ 490844 w 1499387"/>
                <a:gd name="connsiteY92" fmla="*/ 357341 h 1498240"/>
                <a:gd name="connsiteX93" fmla="*/ 533016 w 1499387"/>
                <a:gd name="connsiteY93" fmla="*/ 415337 h 1498240"/>
                <a:gd name="connsiteX94" fmla="*/ 530650 w 1499387"/>
                <a:gd name="connsiteY94" fmla="*/ 483032 h 1498240"/>
                <a:gd name="connsiteX95" fmla="*/ 529618 w 1499387"/>
                <a:gd name="connsiteY95" fmla="*/ 484041 h 1498240"/>
                <a:gd name="connsiteX96" fmla="*/ 526777 w 1499387"/>
                <a:gd name="connsiteY96" fmla="*/ 507745 h 1498240"/>
                <a:gd name="connsiteX97" fmla="*/ 463622 w 1499387"/>
                <a:gd name="connsiteY97" fmla="*/ 598477 h 1498240"/>
                <a:gd name="connsiteX98" fmla="*/ 328529 w 1499387"/>
                <a:gd name="connsiteY98" fmla="*/ 597289 h 1498240"/>
                <a:gd name="connsiteX99" fmla="*/ 263440 w 1499387"/>
                <a:gd name="connsiteY99" fmla="*/ 486085 h 1498240"/>
                <a:gd name="connsiteX100" fmla="*/ 262702 w 1499387"/>
                <a:gd name="connsiteY100" fmla="*/ 469952 h 1498240"/>
                <a:gd name="connsiteX101" fmla="*/ 262511 w 1499387"/>
                <a:gd name="connsiteY101" fmla="*/ 469951 h 1498240"/>
                <a:gd name="connsiteX102" fmla="*/ 262606 w 1499387"/>
                <a:gd name="connsiteY102" fmla="*/ 467857 h 1498240"/>
                <a:gd name="connsiteX103" fmla="*/ 262528 w 1499387"/>
                <a:gd name="connsiteY103" fmla="*/ 466146 h 1498240"/>
                <a:gd name="connsiteX104" fmla="*/ 262683 w 1499387"/>
                <a:gd name="connsiteY104" fmla="*/ 466148 h 1498240"/>
                <a:gd name="connsiteX105" fmla="*/ 263595 w 1499387"/>
                <a:gd name="connsiteY105" fmla="*/ 446028 h 1498240"/>
                <a:gd name="connsiteX106" fmla="*/ 472609 w 1499387"/>
                <a:gd name="connsiteY106" fmla="*/ 235408 h 1498240"/>
                <a:gd name="connsiteX107" fmla="*/ 682919 w 1499387"/>
                <a:gd name="connsiteY107" fmla="*/ 444426 h 1498240"/>
                <a:gd name="connsiteX108" fmla="*/ 683997 w 1499387"/>
                <a:gd name="connsiteY108" fmla="*/ 465379 h 1498240"/>
                <a:gd name="connsiteX109" fmla="*/ 684154 w 1499387"/>
                <a:gd name="connsiteY109" fmla="*/ 465380 h 1498240"/>
                <a:gd name="connsiteX110" fmla="*/ 684070 w 1499387"/>
                <a:gd name="connsiteY110" fmla="*/ 466794 h 1498240"/>
                <a:gd name="connsiteX111" fmla="*/ 684149 w 1499387"/>
                <a:gd name="connsiteY111" fmla="*/ 468341 h 1498240"/>
                <a:gd name="connsiteX112" fmla="*/ 683977 w 1499387"/>
                <a:gd name="connsiteY112" fmla="*/ 468342 h 1498240"/>
                <a:gd name="connsiteX113" fmla="*/ 681671 w 1499387"/>
                <a:gd name="connsiteY113" fmla="*/ 506958 h 1498240"/>
                <a:gd name="connsiteX114" fmla="*/ 542989 w 1499387"/>
                <a:gd name="connsiteY114" fmla="*/ 737126 h 1498240"/>
                <a:gd name="connsiteX115" fmla="*/ 474325 w 1499387"/>
                <a:gd name="connsiteY115" fmla="*/ 768592 h 1498240"/>
                <a:gd name="connsiteX116" fmla="*/ 439347 w 1499387"/>
                <a:gd name="connsiteY116" fmla="*/ 773621 h 1498240"/>
                <a:gd name="connsiteX117" fmla="*/ 464079 w 1499387"/>
                <a:gd name="connsiteY117" fmla="*/ 781012 h 1498240"/>
                <a:gd name="connsiteX118" fmla="*/ 510410 w 1499387"/>
                <a:gd name="connsiteY118" fmla="*/ 804541 h 1498240"/>
                <a:gd name="connsiteX119" fmla="*/ 531359 w 1499387"/>
                <a:gd name="connsiteY119" fmla="*/ 820398 h 1498240"/>
                <a:gd name="connsiteX120" fmla="*/ 531402 w 1499387"/>
                <a:gd name="connsiteY120" fmla="*/ 817885 h 1498240"/>
                <a:gd name="connsiteX121" fmla="*/ 547357 w 1499387"/>
                <a:gd name="connsiteY121" fmla="*/ 781358 h 1498240"/>
                <a:gd name="connsiteX122" fmla="*/ 554952 w 1499387"/>
                <a:gd name="connsiteY122" fmla="*/ 774649 h 1498240"/>
                <a:gd name="connsiteX123" fmla="*/ 558515 w 1499387"/>
                <a:gd name="connsiteY123" fmla="*/ 773027 h 1498240"/>
                <a:gd name="connsiteX124" fmla="*/ 561401 w 1499387"/>
                <a:gd name="connsiteY124" fmla="*/ 775195 h 1498240"/>
                <a:gd name="connsiteX125" fmla="*/ 569505 w 1499387"/>
                <a:gd name="connsiteY125" fmla="*/ 793666 h 1498240"/>
                <a:gd name="connsiteX126" fmla="*/ 569376 w 1499387"/>
                <a:gd name="connsiteY126" fmla="*/ 801202 h 1498240"/>
                <a:gd name="connsiteX127" fmla="*/ 594808 w 1499387"/>
                <a:gd name="connsiteY127" fmla="*/ 774659 h 1498240"/>
                <a:gd name="connsiteX128" fmla="*/ 618320 w 1499387"/>
                <a:gd name="connsiteY128" fmla="*/ 761622 h 1498240"/>
                <a:gd name="connsiteX129" fmla="*/ 622381 w 1499387"/>
                <a:gd name="connsiteY129" fmla="*/ 761377 h 1498240"/>
                <a:gd name="connsiteX130" fmla="*/ 623189 w 1499387"/>
                <a:gd name="connsiteY130" fmla="*/ 765365 h 1498240"/>
                <a:gd name="connsiteX131" fmla="*/ 596723 w 1499387"/>
                <a:gd name="connsiteY131" fmla="*/ 824147 h 1498240"/>
                <a:gd name="connsiteX132" fmla="*/ 595175 w 1499387"/>
                <a:gd name="connsiteY132" fmla="*/ 825950 h 1498240"/>
                <a:gd name="connsiteX133" fmla="*/ 607090 w 1499387"/>
                <a:gd name="connsiteY133" fmla="*/ 822561 h 1498240"/>
                <a:gd name="connsiteX134" fmla="*/ 627023 w 1499387"/>
                <a:gd name="connsiteY134" fmla="*/ 825645 h 1498240"/>
                <a:gd name="connsiteX135" fmla="*/ 629861 w 1499387"/>
                <a:gd name="connsiteY135" fmla="*/ 827877 h 1498240"/>
                <a:gd name="connsiteX136" fmla="*/ 629209 w 1499387"/>
                <a:gd name="connsiteY136" fmla="*/ 831737 h 1498240"/>
                <a:gd name="connsiteX137" fmla="*/ 593479 w 1499387"/>
                <a:gd name="connsiteY137" fmla="*/ 865609 h 1498240"/>
                <a:gd name="connsiteX138" fmla="*/ 582334 w 1499387"/>
                <a:gd name="connsiteY138" fmla="*/ 868778 h 1498240"/>
                <a:gd name="connsiteX139" fmla="*/ 588090 w 1499387"/>
                <a:gd name="connsiteY139" fmla="*/ 874997 h 1498240"/>
                <a:gd name="connsiteX140" fmla="*/ 617635 w 1499387"/>
                <a:gd name="connsiteY140" fmla="*/ 920792 h 1498240"/>
                <a:gd name="connsiteX141" fmla="*/ 629924 w 1499387"/>
                <a:gd name="connsiteY141" fmla="*/ 949699 h 1498240"/>
                <a:gd name="connsiteX142" fmla="*/ 642320 w 1499387"/>
                <a:gd name="connsiteY142" fmla="*/ 878867 h 1498240"/>
                <a:gd name="connsiteX143" fmla="*/ 689136 w 1499387"/>
                <a:gd name="connsiteY143" fmla="*/ 777905 h 1498240"/>
                <a:gd name="connsiteX144" fmla="*/ 720623 w 1499387"/>
                <a:gd name="connsiteY144" fmla="*/ 736592 h 1498240"/>
                <a:gd name="connsiteX145" fmla="*/ 720089 w 1499387"/>
                <a:gd name="connsiteY145" fmla="*/ 735996 h 1498240"/>
                <a:gd name="connsiteX146" fmla="*/ 774788 w 1499387"/>
                <a:gd name="connsiteY146" fmla="*/ 277422 h 1498240"/>
                <a:gd name="connsiteX147" fmla="*/ 502888 w 1499387"/>
                <a:gd name="connsiteY147" fmla="*/ 88129 h 1498240"/>
                <a:gd name="connsiteX148" fmla="*/ 1197621 w 1499387"/>
                <a:gd name="connsiteY148" fmla="*/ 77615 h 1498240"/>
                <a:gd name="connsiteX149" fmla="*/ 1090485 w 1499387"/>
                <a:gd name="connsiteY149" fmla="*/ 93677 h 1498240"/>
                <a:gd name="connsiteX150" fmla="*/ 833515 w 1499387"/>
                <a:gd name="connsiteY150" fmla="*/ 420255 h 1498240"/>
                <a:gd name="connsiteX151" fmla="*/ 831665 w 1499387"/>
                <a:gd name="connsiteY151" fmla="*/ 420355 h 1498240"/>
                <a:gd name="connsiteX152" fmla="*/ 837119 w 1499387"/>
                <a:gd name="connsiteY152" fmla="*/ 487576 h 1498240"/>
                <a:gd name="connsiteX153" fmla="*/ 771035 w 1499387"/>
                <a:gd name="connsiteY153" fmla="*/ 698638 h 1498240"/>
                <a:gd name="connsiteX154" fmla="*/ 739548 w 1499387"/>
                <a:gd name="connsiteY154" fmla="*/ 739951 h 1498240"/>
                <a:gd name="connsiteX155" fmla="*/ 740080 w 1499387"/>
                <a:gd name="connsiteY155" fmla="*/ 740546 h 1498240"/>
                <a:gd name="connsiteX156" fmla="*/ 685382 w 1499387"/>
                <a:gd name="connsiteY156" fmla="*/ 1199120 h 1498240"/>
                <a:gd name="connsiteX157" fmla="*/ 1069436 w 1499387"/>
                <a:gd name="connsiteY157" fmla="*/ 1376413 h 1498240"/>
                <a:gd name="connsiteX158" fmla="*/ 1321428 w 1499387"/>
                <a:gd name="connsiteY158" fmla="*/ 1041444 h 1498240"/>
                <a:gd name="connsiteX159" fmla="*/ 1322538 w 1499387"/>
                <a:gd name="connsiteY159" fmla="*/ 1011929 h 1498240"/>
                <a:gd name="connsiteX160" fmla="*/ 1322289 w 1499387"/>
                <a:gd name="connsiteY160" fmla="*/ 1011928 h 1498240"/>
                <a:gd name="connsiteX161" fmla="*/ 1190503 w 1499387"/>
                <a:gd name="connsiteY161" fmla="*/ 756708 h 1498240"/>
                <a:gd name="connsiteX162" fmla="*/ 925938 w 1499387"/>
                <a:gd name="connsiteY162" fmla="*/ 756325 h 1498240"/>
                <a:gd name="connsiteX163" fmla="*/ 795885 w 1499387"/>
                <a:gd name="connsiteY163" fmla="*/ 972173 h 1498240"/>
                <a:gd name="connsiteX164" fmla="*/ 793673 w 1499387"/>
                <a:gd name="connsiteY164" fmla="*/ 1009194 h 1498240"/>
                <a:gd name="connsiteX165" fmla="*/ 794744 w 1499387"/>
                <a:gd name="connsiteY165" fmla="*/ 1029987 h 1498240"/>
                <a:gd name="connsiteX166" fmla="*/ 987501 w 1499387"/>
                <a:gd name="connsiteY166" fmla="*/ 1221560 h 1498240"/>
                <a:gd name="connsiteX167" fmla="*/ 1179071 w 1499387"/>
                <a:gd name="connsiteY167" fmla="*/ 1028519 h 1498240"/>
                <a:gd name="connsiteX168" fmla="*/ 1180032 w 1499387"/>
                <a:gd name="connsiteY168" fmla="*/ 1007306 h 1498240"/>
                <a:gd name="connsiteX169" fmla="*/ 1179365 w 1499387"/>
                <a:gd name="connsiteY169" fmla="*/ 992743 h 1498240"/>
                <a:gd name="connsiteX170" fmla="*/ 1122739 w 1499387"/>
                <a:gd name="connsiteY170" fmla="*/ 895998 h 1498240"/>
                <a:gd name="connsiteX171" fmla="*/ 1005210 w 1499387"/>
                <a:gd name="connsiteY171" fmla="*/ 894964 h 1498240"/>
                <a:gd name="connsiteX172" fmla="*/ 950267 w 1499387"/>
                <a:gd name="connsiteY172" fmla="*/ 973899 h 1498240"/>
                <a:gd name="connsiteX173" fmla="*/ 948848 w 1499387"/>
                <a:gd name="connsiteY173" fmla="*/ 985733 h 1498240"/>
                <a:gd name="connsiteX174" fmla="*/ 977969 w 1499387"/>
                <a:gd name="connsiteY174" fmla="*/ 985102 h 1498240"/>
                <a:gd name="connsiteX175" fmla="*/ 1014599 w 1499387"/>
                <a:gd name="connsiteY175" fmla="*/ 1000974 h 1498240"/>
                <a:gd name="connsiteX176" fmla="*/ 1054898 w 1499387"/>
                <a:gd name="connsiteY176" fmla="*/ 1042764 h 1498240"/>
                <a:gd name="connsiteX177" fmla="*/ 1059704 w 1499387"/>
                <a:gd name="connsiteY177" fmla="*/ 1056719 h 1498240"/>
                <a:gd name="connsiteX178" fmla="*/ 1059907 w 1499387"/>
                <a:gd name="connsiteY178" fmla="*/ 1062419 h 1498240"/>
                <a:gd name="connsiteX179" fmla="*/ 1055382 w 1499387"/>
                <a:gd name="connsiteY179" fmla="*/ 1065097 h 1498240"/>
                <a:gd name="connsiteX180" fmla="*/ 1026012 w 1499387"/>
                <a:gd name="connsiteY180" fmla="*/ 1065733 h 1498240"/>
                <a:gd name="connsiteX181" fmla="*/ 1015940 w 1499387"/>
                <a:gd name="connsiteY181" fmla="*/ 1061369 h 1498240"/>
                <a:gd name="connsiteX182" fmla="*/ 1037525 w 1499387"/>
                <a:gd name="connsiteY182" fmla="*/ 1110366 h 1498240"/>
                <a:gd name="connsiteX183" fmla="*/ 1041999 w 1499387"/>
                <a:gd name="connsiteY183" fmla="*/ 1149267 h 1498240"/>
                <a:gd name="connsiteX184" fmla="*/ 1040070 w 1499387"/>
                <a:gd name="connsiteY184" fmla="*/ 1154871 h 1498240"/>
                <a:gd name="connsiteX185" fmla="*/ 1034253 w 1499387"/>
                <a:gd name="connsiteY185" fmla="*/ 1153739 h 1498240"/>
                <a:gd name="connsiteX186" fmla="*/ 969843 w 1499387"/>
                <a:gd name="connsiteY186" fmla="*/ 1085423 h 1498240"/>
                <a:gd name="connsiteX187" fmla="*/ 968277 w 1499387"/>
                <a:gd name="connsiteY187" fmla="*/ 1082335 h 1498240"/>
                <a:gd name="connsiteX188" fmla="*/ 966211 w 1499387"/>
                <a:gd name="connsiteY188" fmla="*/ 1100259 h 1498240"/>
                <a:gd name="connsiteX189" fmla="*/ 950975 w 1499387"/>
                <a:gd name="connsiteY189" fmla="*/ 1125377 h 1498240"/>
                <a:gd name="connsiteX190" fmla="*/ 946393 w 1499387"/>
                <a:gd name="connsiteY190" fmla="*/ 1127956 h 1498240"/>
                <a:gd name="connsiteX191" fmla="*/ 941559 w 1499387"/>
                <a:gd name="connsiteY191" fmla="*/ 1124931 h 1498240"/>
                <a:gd name="connsiteX192" fmla="*/ 915834 w 1499387"/>
                <a:gd name="connsiteY192" fmla="*/ 1057996 h 1498240"/>
                <a:gd name="connsiteX193" fmla="*/ 920404 w 1499387"/>
                <a:gd name="connsiteY193" fmla="*/ 1018338 h 1498240"/>
                <a:gd name="connsiteX194" fmla="*/ 929192 w 1499387"/>
                <a:gd name="connsiteY194" fmla="*/ 1003851 h 1498240"/>
                <a:gd name="connsiteX195" fmla="*/ 933393 w 1499387"/>
                <a:gd name="connsiteY195" fmla="*/ 968798 h 1498240"/>
                <a:gd name="connsiteX196" fmla="*/ 996547 w 1499387"/>
                <a:gd name="connsiteY196" fmla="*/ 878066 h 1498240"/>
                <a:gd name="connsiteX197" fmla="*/ 1131641 w 1499387"/>
                <a:gd name="connsiteY197" fmla="*/ 879254 h 1498240"/>
                <a:gd name="connsiteX198" fmla="*/ 1196731 w 1499387"/>
                <a:gd name="connsiteY198" fmla="*/ 990459 h 1498240"/>
                <a:gd name="connsiteX199" fmla="*/ 1197469 w 1499387"/>
                <a:gd name="connsiteY199" fmla="*/ 1006591 h 1498240"/>
                <a:gd name="connsiteX200" fmla="*/ 1197659 w 1499387"/>
                <a:gd name="connsiteY200" fmla="*/ 1006591 h 1498240"/>
                <a:gd name="connsiteX201" fmla="*/ 1197564 w 1499387"/>
                <a:gd name="connsiteY201" fmla="*/ 1008686 h 1498240"/>
                <a:gd name="connsiteX202" fmla="*/ 1197642 w 1499387"/>
                <a:gd name="connsiteY202" fmla="*/ 1010397 h 1498240"/>
                <a:gd name="connsiteX203" fmla="*/ 1197487 w 1499387"/>
                <a:gd name="connsiteY203" fmla="*/ 1010394 h 1498240"/>
                <a:gd name="connsiteX204" fmla="*/ 1196576 w 1499387"/>
                <a:gd name="connsiteY204" fmla="*/ 1030516 h 1498240"/>
                <a:gd name="connsiteX205" fmla="*/ 987561 w 1499387"/>
                <a:gd name="connsiteY205" fmla="*/ 1241135 h 1498240"/>
                <a:gd name="connsiteX206" fmla="*/ 777251 w 1499387"/>
                <a:gd name="connsiteY206" fmla="*/ 1032117 h 1498240"/>
                <a:gd name="connsiteX207" fmla="*/ 776173 w 1499387"/>
                <a:gd name="connsiteY207" fmla="*/ 1011164 h 1498240"/>
                <a:gd name="connsiteX208" fmla="*/ 776016 w 1499387"/>
                <a:gd name="connsiteY208" fmla="*/ 1011164 h 1498240"/>
                <a:gd name="connsiteX209" fmla="*/ 776100 w 1499387"/>
                <a:gd name="connsiteY209" fmla="*/ 1009748 h 1498240"/>
                <a:gd name="connsiteX210" fmla="*/ 776021 w 1499387"/>
                <a:gd name="connsiteY210" fmla="*/ 1008201 h 1498240"/>
                <a:gd name="connsiteX211" fmla="*/ 776193 w 1499387"/>
                <a:gd name="connsiteY211" fmla="*/ 1008201 h 1498240"/>
                <a:gd name="connsiteX212" fmla="*/ 778499 w 1499387"/>
                <a:gd name="connsiteY212" fmla="*/ 969585 h 1498240"/>
                <a:gd name="connsiteX213" fmla="*/ 917181 w 1499387"/>
                <a:gd name="connsiteY213" fmla="*/ 739417 h 1498240"/>
                <a:gd name="connsiteX214" fmla="*/ 1058289 w 1499387"/>
                <a:gd name="connsiteY214" fmla="*/ 697535 h 1498240"/>
                <a:gd name="connsiteX215" fmla="*/ 1100247 w 1499387"/>
                <a:gd name="connsiteY215" fmla="*/ 703691 h 1498240"/>
                <a:gd name="connsiteX216" fmla="*/ 1061450 w 1499387"/>
                <a:gd name="connsiteY216" fmla="*/ 689401 h 1498240"/>
                <a:gd name="connsiteX217" fmla="*/ 987055 w 1499387"/>
                <a:gd name="connsiteY217" fmla="*/ 625248 h 1498240"/>
                <a:gd name="connsiteX218" fmla="*/ 977548 w 1499387"/>
                <a:gd name="connsiteY218" fmla="*/ 609201 h 1498240"/>
                <a:gd name="connsiteX219" fmla="*/ 970427 w 1499387"/>
                <a:gd name="connsiteY219" fmla="*/ 631875 h 1498240"/>
                <a:gd name="connsiteX220" fmla="*/ 942465 w 1499387"/>
                <a:gd name="connsiteY220" fmla="*/ 661965 h 1498240"/>
                <a:gd name="connsiteX221" fmla="*/ 932508 w 1499387"/>
                <a:gd name="connsiteY221" fmla="*/ 664910 h 1498240"/>
                <a:gd name="connsiteX222" fmla="*/ 928315 w 1499387"/>
                <a:gd name="connsiteY222" fmla="*/ 664668 h 1498240"/>
                <a:gd name="connsiteX223" fmla="*/ 926012 w 1499387"/>
                <a:gd name="connsiteY223" fmla="*/ 660760 h 1498240"/>
                <a:gd name="connsiteX224" fmla="*/ 923436 w 1499387"/>
                <a:gd name="connsiteY224" fmla="*/ 636600 h 1498240"/>
                <a:gd name="connsiteX225" fmla="*/ 925935 w 1499387"/>
                <a:gd name="connsiteY225" fmla="*/ 628642 h 1498240"/>
                <a:gd name="connsiteX226" fmla="*/ 891312 w 1499387"/>
                <a:gd name="connsiteY226" fmla="*/ 642852 h 1498240"/>
                <a:gd name="connsiteX227" fmla="*/ 862914 w 1499387"/>
                <a:gd name="connsiteY227" fmla="*/ 643734 h 1498240"/>
                <a:gd name="connsiteX228" fmla="*/ 858638 w 1499387"/>
                <a:gd name="connsiteY228" fmla="*/ 641749 h 1498240"/>
                <a:gd name="connsiteX229" fmla="*/ 859057 w 1499387"/>
                <a:gd name="connsiteY229" fmla="*/ 637054 h 1498240"/>
                <a:gd name="connsiteX230" fmla="*/ 904871 w 1499387"/>
                <a:gd name="connsiteY230" fmla="*/ 589069 h 1498240"/>
                <a:gd name="connsiteX231" fmla="*/ 907037 w 1499387"/>
                <a:gd name="connsiteY231" fmla="*/ 588003 h 1498240"/>
                <a:gd name="connsiteX232" fmla="*/ 893657 w 1499387"/>
                <a:gd name="connsiteY232" fmla="*/ 585021 h 1498240"/>
                <a:gd name="connsiteX233" fmla="*/ 874021 w 1499387"/>
                <a:gd name="connsiteY233" fmla="*/ 570710 h 1498240"/>
                <a:gd name="connsiteX234" fmla="*/ 871789 w 1499387"/>
                <a:gd name="connsiteY234" fmla="*/ 566762 h 1498240"/>
                <a:gd name="connsiteX235" fmla="*/ 873675 w 1499387"/>
                <a:gd name="connsiteY235" fmla="*/ 563011 h 1498240"/>
                <a:gd name="connsiteX236" fmla="*/ 921245 w 1499387"/>
                <a:gd name="connsiteY236" fmla="*/ 546690 h 1498240"/>
                <a:gd name="connsiteX237" fmla="*/ 950851 w 1499387"/>
                <a:gd name="connsiteY237" fmla="*/ 553286 h 1498240"/>
                <a:gd name="connsiteX238" fmla="*/ 952362 w 1499387"/>
                <a:gd name="connsiteY238" fmla="*/ 554389 h 1498240"/>
                <a:gd name="connsiteX239" fmla="*/ 945478 w 1499387"/>
                <a:gd name="connsiteY239" fmla="*/ 533655 h 1498240"/>
                <a:gd name="connsiteX240" fmla="*/ 1003687 w 1499387"/>
                <a:gd name="connsiteY240" fmla="*/ 298969 h 1498240"/>
                <a:gd name="connsiteX241" fmla="*/ 1026789 w 1499387"/>
                <a:gd name="connsiteY241" fmla="*/ 272933 h 1498240"/>
                <a:gd name="connsiteX242" fmla="*/ 1026680 w 1499387"/>
                <a:gd name="connsiteY242" fmla="*/ 272822 h 1498240"/>
                <a:gd name="connsiteX243" fmla="*/ 1027716 w 1499387"/>
                <a:gd name="connsiteY243" fmla="*/ 271889 h 1498240"/>
                <a:gd name="connsiteX244" fmla="*/ 1028562 w 1499387"/>
                <a:gd name="connsiteY244" fmla="*/ 270934 h 1498240"/>
                <a:gd name="connsiteX245" fmla="*/ 1028662 w 1499387"/>
                <a:gd name="connsiteY245" fmla="*/ 271035 h 1498240"/>
                <a:gd name="connsiteX246" fmla="*/ 1042681 w 1499387"/>
                <a:gd name="connsiteY246" fmla="*/ 258389 h 1498240"/>
                <a:gd name="connsiteX247" fmla="*/ 1309482 w 1499387"/>
                <a:gd name="connsiteY247" fmla="*/ 259211 h 1498240"/>
                <a:gd name="connsiteX248" fmla="*/ 1308461 w 1499387"/>
                <a:gd name="connsiteY248" fmla="*/ 526208 h 1498240"/>
                <a:gd name="connsiteX249" fmla="*/ 1296238 w 1499387"/>
                <a:gd name="connsiteY249" fmla="*/ 539590 h 1498240"/>
                <a:gd name="connsiteX250" fmla="*/ 1296339 w 1499387"/>
                <a:gd name="connsiteY250" fmla="*/ 539687 h 1498240"/>
                <a:gd name="connsiteX251" fmla="*/ 1295201 w 1499387"/>
                <a:gd name="connsiteY251" fmla="*/ 540726 h 1498240"/>
                <a:gd name="connsiteX252" fmla="*/ 1293929 w 1499387"/>
                <a:gd name="connsiteY252" fmla="*/ 542119 h 1498240"/>
                <a:gd name="connsiteX253" fmla="*/ 1293807 w 1499387"/>
                <a:gd name="connsiteY253" fmla="*/ 541998 h 1498240"/>
                <a:gd name="connsiteX254" fmla="*/ 1283073 w 1499387"/>
                <a:gd name="connsiteY254" fmla="*/ 551793 h 1498240"/>
                <a:gd name="connsiteX255" fmla="*/ 1170903 w 1499387"/>
                <a:gd name="connsiteY255" fmla="*/ 581135 h 1498240"/>
                <a:gd name="connsiteX256" fmla="*/ 1084193 w 1499387"/>
                <a:gd name="connsiteY256" fmla="*/ 495935 h 1498240"/>
                <a:gd name="connsiteX257" fmla="*/ 1087472 w 1499387"/>
                <a:gd name="connsiteY257" fmla="*/ 429460 h 1498240"/>
                <a:gd name="connsiteX258" fmla="*/ 1097510 w 1499387"/>
                <a:gd name="connsiteY258" fmla="*/ 407342 h 1498240"/>
                <a:gd name="connsiteX259" fmla="*/ 1096090 w 1499387"/>
                <a:gd name="connsiteY259" fmla="*/ 404138 h 1498240"/>
                <a:gd name="connsiteX260" fmla="*/ 1096141 w 1499387"/>
                <a:gd name="connsiteY260" fmla="*/ 398288 h 1498240"/>
                <a:gd name="connsiteX261" fmla="*/ 1099477 w 1499387"/>
                <a:gd name="connsiteY261" fmla="*/ 396097 h 1498240"/>
                <a:gd name="connsiteX262" fmla="*/ 1098740 w 1499387"/>
                <a:gd name="connsiteY262" fmla="*/ 395048 h 1498240"/>
                <a:gd name="connsiteX263" fmla="*/ 1096142 w 1499387"/>
                <a:gd name="connsiteY263" fmla="*/ 393341 h 1498240"/>
                <a:gd name="connsiteX264" fmla="*/ 1096090 w 1499387"/>
                <a:gd name="connsiteY264" fmla="*/ 387491 h 1498240"/>
                <a:gd name="connsiteX265" fmla="*/ 1137613 w 1499387"/>
                <a:gd name="connsiteY265" fmla="*/ 332375 h 1498240"/>
                <a:gd name="connsiteX266" fmla="*/ 1188255 w 1499387"/>
                <a:gd name="connsiteY266" fmla="*/ 316795 h 1498240"/>
                <a:gd name="connsiteX267" fmla="*/ 1201278 w 1499387"/>
                <a:gd name="connsiteY267" fmla="*/ 319927 h 1498240"/>
                <a:gd name="connsiteX268" fmla="*/ 1205805 w 1499387"/>
                <a:gd name="connsiteY268" fmla="*/ 322902 h 1498240"/>
                <a:gd name="connsiteX269" fmla="*/ 1205858 w 1499387"/>
                <a:gd name="connsiteY269" fmla="*/ 328752 h 1498240"/>
                <a:gd name="connsiteX270" fmla="*/ 1193152 w 1499387"/>
                <a:gd name="connsiteY270" fmla="*/ 357403 h 1498240"/>
                <a:gd name="connsiteX271" fmla="*/ 1185228 w 1499387"/>
                <a:gd name="connsiteY271" fmla="*/ 364680 h 1498240"/>
                <a:gd name="connsiteX272" fmla="*/ 1233071 w 1499387"/>
                <a:gd name="connsiteY272" fmla="*/ 371138 h 1498240"/>
                <a:gd name="connsiteX273" fmla="*/ 1265363 w 1499387"/>
                <a:gd name="connsiteY273" fmla="*/ 388467 h 1498240"/>
                <a:gd name="connsiteX274" fmla="*/ 1268858 w 1499387"/>
                <a:gd name="connsiteY274" fmla="*/ 393442 h 1498240"/>
                <a:gd name="connsiteX275" fmla="*/ 1265363 w 1499387"/>
                <a:gd name="connsiteY275" fmla="*/ 398417 h 1498240"/>
                <a:gd name="connsiteX276" fmla="*/ 1183235 w 1499387"/>
                <a:gd name="connsiteY276" fmla="*/ 422472 h 1498240"/>
                <a:gd name="connsiteX277" fmla="*/ 1180129 w 1499387"/>
                <a:gd name="connsiteY277" fmla="*/ 422265 h 1498240"/>
                <a:gd name="connsiteX278" fmla="*/ 1193153 w 1499387"/>
                <a:gd name="connsiteY278" fmla="*/ 434225 h 1498240"/>
                <a:gd name="connsiteX279" fmla="*/ 1205858 w 1499387"/>
                <a:gd name="connsiteY279" fmla="*/ 462877 h 1498240"/>
                <a:gd name="connsiteX280" fmla="*/ 1205805 w 1499387"/>
                <a:gd name="connsiteY280" fmla="*/ 468727 h 1498240"/>
                <a:gd name="connsiteX281" fmla="*/ 1201278 w 1499387"/>
                <a:gd name="connsiteY281" fmla="*/ 471702 h 1498240"/>
                <a:gd name="connsiteX282" fmla="*/ 1137612 w 1499387"/>
                <a:gd name="connsiteY282" fmla="*/ 459254 h 1498240"/>
                <a:gd name="connsiteX283" fmla="*/ 1108795 w 1499387"/>
                <a:gd name="connsiteY283" fmla="*/ 432790 h 1498240"/>
                <a:gd name="connsiteX284" fmla="*/ 1106505 w 1499387"/>
                <a:gd name="connsiteY284" fmla="*/ 427626 h 1498240"/>
                <a:gd name="connsiteX285" fmla="*/ 1103309 w 1499387"/>
                <a:gd name="connsiteY285" fmla="*/ 432864 h 1498240"/>
                <a:gd name="connsiteX286" fmla="*/ 1100456 w 1499387"/>
                <a:gd name="connsiteY286" fmla="*/ 490696 h 1498240"/>
                <a:gd name="connsiteX287" fmla="*/ 1175893 w 1499387"/>
                <a:gd name="connsiteY287" fmla="*/ 564816 h 1498240"/>
                <a:gd name="connsiteX288" fmla="*/ 1273478 w 1499387"/>
                <a:gd name="connsiteY288" fmla="*/ 539292 h 1498240"/>
                <a:gd name="connsiteX289" fmla="*/ 1283167 w 1499387"/>
                <a:gd name="connsiteY289" fmla="*/ 530449 h 1498240"/>
                <a:gd name="connsiteX290" fmla="*/ 1296053 w 1499387"/>
                <a:gd name="connsiteY290" fmla="*/ 516340 h 1498240"/>
                <a:gd name="connsiteX291" fmla="*/ 1296989 w 1499387"/>
                <a:gd name="connsiteY291" fmla="*/ 271627 h 1498240"/>
                <a:gd name="connsiteX292" fmla="*/ 1052454 w 1499387"/>
                <a:gd name="connsiteY292" fmla="*/ 270874 h 1498240"/>
                <a:gd name="connsiteX293" fmla="*/ 1038544 w 1499387"/>
                <a:gd name="connsiteY293" fmla="*/ 283422 h 1498240"/>
                <a:gd name="connsiteX294" fmla="*/ 1016396 w 1499387"/>
                <a:gd name="connsiteY294" fmla="*/ 308385 h 1498240"/>
                <a:gd name="connsiteX295" fmla="*/ 961808 w 1499387"/>
                <a:gd name="connsiteY295" fmla="*/ 528468 h 1498240"/>
                <a:gd name="connsiteX296" fmla="*/ 1130384 w 1499387"/>
                <a:gd name="connsiteY296" fmla="*/ 696558 h 1498240"/>
                <a:gd name="connsiteX297" fmla="*/ 1376621 w 1499387"/>
                <a:gd name="connsiteY297" fmla="*/ 618021 h 1498240"/>
                <a:gd name="connsiteX298" fmla="*/ 1376780 w 1499387"/>
                <a:gd name="connsiteY298" fmla="*/ 618179 h 1498240"/>
                <a:gd name="connsiteX299" fmla="*/ 1394853 w 1499387"/>
                <a:gd name="connsiteY299" fmla="*/ 598693 h 1498240"/>
                <a:gd name="connsiteX300" fmla="*/ 1447648 w 1499387"/>
                <a:gd name="connsiteY300" fmla="*/ 225233 h 1498240"/>
                <a:gd name="connsiteX301" fmla="*/ 1197621 w 1499387"/>
                <a:gd name="connsiteY301" fmla="*/ 77615 h 1498240"/>
                <a:gd name="connsiteX302" fmla="*/ 691151 w 1499387"/>
                <a:gd name="connsiteY302" fmla="*/ 0 h 1498240"/>
                <a:gd name="connsiteX303" fmla="*/ 695324 w 1499387"/>
                <a:gd name="connsiteY303" fmla="*/ 4101 h 1498240"/>
                <a:gd name="connsiteX304" fmla="*/ 706600 w 1499387"/>
                <a:gd name="connsiteY304" fmla="*/ 33344 h 1498240"/>
                <a:gd name="connsiteX305" fmla="*/ 706142 w 1499387"/>
                <a:gd name="connsiteY305" fmla="*/ 44093 h 1498240"/>
                <a:gd name="connsiteX306" fmla="*/ 744537 w 1499387"/>
                <a:gd name="connsiteY306" fmla="*/ 14830 h 1498240"/>
                <a:gd name="connsiteX307" fmla="*/ 779626 w 1499387"/>
                <a:gd name="connsiteY307" fmla="*/ 4249 h 1498240"/>
                <a:gd name="connsiteX308" fmla="*/ 785616 w 1499387"/>
                <a:gd name="connsiteY308" fmla="*/ 5295 h 1498240"/>
                <a:gd name="connsiteX309" fmla="*/ 786662 w 1499387"/>
                <a:gd name="connsiteY309" fmla="*/ 11285 h 1498240"/>
                <a:gd name="connsiteX310" fmla="*/ 745598 w 1499387"/>
                <a:gd name="connsiteY310" fmla="*/ 86368 h 1498240"/>
                <a:gd name="connsiteX311" fmla="*/ 743255 w 1499387"/>
                <a:gd name="connsiteY311" fmla="*/ 88417 h 1498240"/>
                <a:gd name="connsiteX312" fmla="*/ 760922 w 1499387"/>
                <a:gd name="connsiteY312" fmla="*/ 87665 h 1498240"/>
                <a:gd name="connsiteX313" fmla="*/ 790165 w 1499387"/>
                <a:gd name="connsiteY313" fmla="*/ 98941 h 1498240"/>
                <a:gd name="connsiteX314" fmla="*/ 794264 w 1499387"/>
                <a:gd name="connsiteY314" fmla="*/ 103114 h 1498240"/>
                <a:gd name="connsiteX315" fmla="*/ 793166 w 1499387"/>
                <a:gd name="connsiteY315" fmla="*/ 108420 h 1498240"/>
                <a:gd name="connsiteX316" fmla="*/ 739347 w 1499387"/>
                <a:gd name="connsiteY316" fmla="*/ 144636 h 1498240"/>
                <a:gd name="connsiteX317" fmla="*/ 700257 w 1499387"/>
                <a:gd name="connsiteY317" fmla="*/ 146300 h 1498240"/>
                <a:gd name="connsiteX318" fmla="*/ 675909 w 1499387"/>
                <a:gd name="connsiteY318" fmla="*/ 136912 h 1498240"/>
                <a:gd name="connsiteX319" fmla="*/ 730622 w 1499387"/>
                <a:gd name="connsiteY319" fmla="*/ 182770 h 1498240"/>
                <a:gd name="connsiteX320" fmla="*/ 789691 w 1499387"/>
                <a:gd name="connsiteY320" fmla="*/ 267869 h 1498240"/>
                <a:gd name="connsiteX321" fmla="*/ 824630 w 1499387"/>
                <a:gd name="connsiteY321" fmla="*/ 365838 h 1498240"/>
                <a:gd name="connsiteX322" fmla="*/ 824869 w 1499387"/>
                <a:gd name="connsiteY322" fmla="*/ 364070 h 1498240"/>
                <a:gd name="connsiteX323" fmla="*/ 1087082 w 1499387"/>
                <a:gd name="connsiteY323" fmla="*/ 78117 h 1498240"/>
                <a:gd name="connsiteX324" fmla="*/ 1178811 w 1499387"/>
                <a:gd name="connsiteY324" fmla="*/ 61556 h 1498240"/>
                <a:gd name="connsiteX325" fmla="*/ 1414540 w 1499387"/>
                <a:gd name="connsiteY325" fmla="*/ 151344 h 1498240"/>
                <a:gd name="connsiteX326" fmla="*/ 1462238 w 1499387"/>
                <a:gd name="connsiteY326" fmla="*/ 216299 h 1498240"/>
                <a:gd name="connsiteX327" fmla="*/ 1406783 w 1499387"/>
                <a:gd name="connsiteY327" fmla="*/ 608573 h 1498240"/>
                <a:gd name="connsiteX328" fmla="*/ 1387754 w 1499387"/>
                <a:gd name="connsiteY328" fmla="*/ 629089 h 1498240"/>
                <a:gd name="connsiteX329" fmla="*/ 1387814 w 1499387"/>
                <a:gd name="connsiteY329" fmla="*/ 629149 h 1498240"/>
                <a:gd name="connsiteX330" fmla="*/ 1387153 w 1499387"/>
                <a:gd name="connsiteY330" fmla="*/ 629737 h 1498240"/>
                <a:gd name="connsiteX331" fmla="*/ 1386218 w 1499387"/>
                <a:gd name="connsiteY331" fmla="*/ 630745 h 1498240"/>
                <a:gd name="connsiteX332" fmla="*/ 1386126 w 1499387"/>
                <a:gd name="connsiteY332" fmla="*/ 630653 h 1498240"/>
                <a:gd name="connsiteX333" fmla="*/ 1359836 w 1499387"/>
                <a:gd name="connsiteY333" fmla="*/ 654090 h 1498240"/>
                <a:gd name="connsiteX334" fmla="*/ 1358049 w 1499387"/>
                <a:gd name="connsiteY334" fmla="*/ 655096 h 1498240"/>
                <a:gd name="connsiteX335" fmla="*/ 1375701 w 1499387"/>
                <a:gd name="connsiteY335" fmla="*/ 654714 h 1498240"/>
                <a:gd name="connsiteX336" fmla="*/ 1404099 w 1499387"/>
                <a:gd name="connsiteY336" fmla="*/ 667018 h 1498240"/>
                <a:gd name="connsiteX337" fmla="*/ 1435340 w 1499387"/>
                <a:gd name="connsiteY337" fmla="*/ 699416 h 1498240"/>
                <a:gd name="connsiteX338" fmla="*/ 1439066 w 1499387"/>
                <a:gd name="connsiteY338" fmla="*/ 710235 h 1498240"/>
                <a:gd name="connsiteX339" fmla="*/ 1439224 w 1499387"/>
                <a:gd name="connsiteY339" fmla="*/ 714653 h 1498240"/>
                <a:gd name="connsiteX340" fmla="*/ 1435716 w 1499387"/>
                <a:gd name="connsiteY340" fmla="*/ 716729 h 1498240"/>
                <a:gd name="connsiteX341" fmla="*/ 1412947 w 1499387"/>
                <a:gd name="connsiteY341" fmla="*/ 717223 h 1498240"/>
                <a:gd name="connsiteX342" fmla="*/ 1405138 w 1499387"/>
                <a:gd name="connsiteY342" fmla="*/ 713840 h 1498240"/>
                <a:gd name="connsiteX343" fmla="*/ 1421872 w 1499387"/>
                <a:gd name="connsiteY343" fmla="*/ 751824 h 1498240"/>
                <a:gd name="connsiteX344" fmla="*/ 1425340 w 1499387"/>
                <a:gd name="connsiteY344" fmla="*/ 781983 h 1498240"/>
                <a:gd name="connsiteX345" fmla="*/ 1423845 w 1499387"/>
                <a:gd name="connsiteY345" fmla="*/ 786326 h 1498240"/>
                <a:gd name="connsiteX346" fmla="*/ 1419336 w 1499387"/>
                <a:gd name="connsiteY346" fmla="*/ 785450 h 1498240"/>
                <a:gd name="connsiteX347" fmla="*/ 1369402 w 1499387"/>
                <a:gd name="connsiteY347" fmla="*/ 732487 h 1498240"/>
                <a:gd name="connsiteX348" fmla="*/ 1368186 w 1499387"/>
                <a:gd name="connsiteY348" fmla="*/ 730094 h 1498240"/>
                <a:gd name="connsiteX349" fmla="*/ 1366585 w 1499387"/>
                <a:gd name="connsiteY349" fmla="*/ 743989 h 1498240"/>
                <a:gd name="connsiteX350" fmla="*/ 1354774 w 1499387"/>
                <a:gd name="connsiteY350" fmla="*/ 763461 h 1498240"/>
                <a:gd name="connsiteX351" fmla="*/ 1351221 w 1499387"/>
                <a:gd name="connsiteY351" fmla="*/ 765461 h 1498240"/>
                <a:gd name="connsiteX352" fmla="*/ 1347474 w 1499387"/>
                <a:gd name="connsiteY352" fmla="*/ 763116 h 1498240"/>
                <a:gd name="connsiteX353" fmla="*/ 1327531 w 1499387"/>
                <a:gd name="connsiteY353" fmla="*/ 711225 h 1498240"/>
                <a:gd name="connsiteX354" fmla="*/ 1331074 w 1499387"/>
                <a:gd name="connsiteY354" fmla="*/ 680480 h 1498240"/>
                <a:gd name="connsiteX355" fmla="*/ 1340468 w 1499387"/>
                <a:gd name="connsiteY355" fmla="*/ 664992 h 1498240"/>
                <a:gd name="connsiteX356" fmla="*/ 1276739 w 1499387"/>
                <a:gd name="connsiteY356" fmla="*/ 700866 h 1498240"/>
                <a:gd name="connsiteX357" fmla="*/ 1186010 w 1499387"/>
                <a:gd name="connsiteY357" fmla="*/ 718541 h 1498240"/>
                <a:gd name="connsiteX358" fmla="*/ 1144928 w 1499387"/>
                <a:gd name="connsiteY358" fmla="*/ 714725 h 1498240"/>
                <a:gd name="connsiteX359" fmla="*/ 1199300 w 1499387"/>
                <a:gd name="connsiteY359" fmla="*/ 739825 h 1498240"/>
                <a:gd name="connsiteX360" fmla="*/ 1337443 w 1499387"/>
                <a:gd name="connsiteY360" fmla="*/ 970393 h 1498240"/>
                <a:gd name="connsiteX361" fmla="*/ 1339685 w 1499387"/>
                <a:gd name="connsiteY361" fmla="*/ 1009471 h 1498240"/>
                <a:gd name="connsiteX362" fmla="*/ 1339831 w 1499387"/>
                <a:gd name="connsiteY362" fmla="*/ 1009471 h 1498240"/>
                <a:gd name="connsiteX363" fmla="*/ 1339773 w 1499387"/>
                <a:gd name="connsiteY363" fmla="*/ 1010998 h 1498240"/>
                <a:gd name="connsiteX364" fmla="*/ 1339830 w 1499387"/>
                <a:gd name="connsiteY364" fmla="*/ 1011979 h 1498240"/>
                <a:gd name="connsiteX365" fmla="*/ 1339736 w 1499387"/>
                <a:gd name="connsiteY365" fmla="*/ 1011978 h 1498240"/>
                <a:gd name="connsiteX366" fmla="*/ 1338566 w 1499387"/>
                <a:gd name="connsiteY366" fmla="*/ 1043055 h 1498240"/>
                <a:gd name="connsiteX367" fmla="*/ 1329619 w 1499387"/>
                <a:gd name="connsiteY367" fmla="*/ 1104149 h 1498240"/>
                <a:gd name="connsiteX368" fmla="*/ 1316175 w 1499387"/>
                <a:gd name="connsiteY368" fmla="*/ 1149877 h 1498240"/>
                <a:gd name="connsiteX369" fmla="*/ 1323563 w 1499387"/>
                <a:gd name="connsiteY369" fmla="*/ 1140726 h 1498240"/>
                <a:gd name="connsiteX370" fmla="*/ 1358248 w 1499387"/>
                <a:gd name="connsiteY370" fmla="*/ 1122622 h 1498240"/>
                <a:gd name="connsiteX371" fmla="*/ 1411197 w 1499387"/>
                <a:gd name="connsiteY371" fmla="*/ 1120680 h 1498240"/>
                <a:gd name="connsiteX372" fmla="*/ 1422965 w 1499387"/>
                <a:gd name="connsiteY372" fmla="*/ 1127076 h 1498240"/>
                <a:gd name="connsiteX373" fmla="*/ 1426568 w 1499387"/>
                <a:gd name="connsiteY373" fmla="*/ 1131121 h 1498240"/>
                <a:gd name="connsiteX374" fmla="*/ 1425105 w 1499387"/>
                <a:gd name="connsiteY374" fmla="*/ 1136785 h 1498240"/>
                <a:gd name="connsiteX375" fmla="*/ 1405418 w 1499387"/>
                <a:gd name="connsiteY375" fmla="*/ 1161172 h 1498240"/>
                <a:gd name="connsiteX376" fmla="*/ 1395881 w 1499387"/>
                <a:gd name="connsiteY376" fmla="*/ 1166150 h 1498240"/>
                <a:gd name="connsiteX377" fmla="*/ 1440420 w 1499387"/>
                <a:gd name="connsiteY377" fmla="*/ 1184770 h 1498240"/>
                <a:gd name="connsiteX378" fmla="*/ 1467128 w 1499387"/>
                <a:gd name="connsiteY378" fmla="*/ 1209866 h 1498240"/>
                <a:gd name="connsiteX379" fmla="*/ 1469216 w 1499387"/>
                <a:gd name="connsiteY379" fmla="*/ 1215577 h 1498240"/>
                <a:gd name="connsiteX380" fmla="*/ 1464552 w 1499387"/>
                <a:gd name="connsiteY380" fmla="*/ 1219478 h 1498240"/>
                <a:gd name="connsiteX381" fmla="*/ 1378996 w 1499387"/>
                <a:gd name="connsiteY381" fmla="*/ 1221457 h 1498240"/>
                <a:gd name="connsiteX382" fmla="*/ 1376049 w 1499387"/>
                <a:gd name="connsiteY382" fmla="*/ 1220453 h 1498240"/>
                <a:gd name="connsiteX383" fmla="*/ 1385535 w 1499387"/>
                <a:gd name="connsiteY383" fmla="*/ 1235377 h 1498240"/>
                <a:gd name="connsiteX384" fmla="*/ 1390391 w 1499387"/>
                <a:gd name="connsiteY384" fmla="*/ 1266340 h 1498240"/>
                <a:gd name="connsiteX385" fmla="*/ 1388826 w 1499387"/>
                <a:gd name="connsiteY385" fmla="*/ 1271977 h 1498240"/>
                <a:gd name="connsiteX386" fmla="*/ 1383683 w 1499387"/>
                <a:gd name="connsiteY386" fmla="*/ 1273679 h 1498240"/>
                <a:gd name="connsiteX387" fmla="*/ 1325409 w 1499387"/>
                <a:gd name="connsiteY387" fmla="*/ 1245177 h 1498240"/>
                <a:gd name="connsiteX388" fmla="*/ 1304423 w 1499387"/>
                <a:gd name="connsiteY388" fmla="*/ 1212156 h 1498240"/>
                <a:gd name="connsiteX389" fmla="*/ 1300155 w 1499387"/>
                <a:gd name="connsiteY389" fmla="*/ 1184945 h 1498240"/>
                <a:gd name="connsiteX390" fmla="*/ 1256659 w 1499387"/>
                <a:gd name="connsiteY390" fmla="*/ 1264960 h 1498240"/>
                <a:gd name="connsiteX391" fmla="*/ 1175509 w 1499387"/>
                <a:gd name="connsiteY391" fmla="*/ 1344858 h 1498240"/>
                <a:gd name="connsiteX392" fmla="*/ 1138491 w 1499387"/>
                <a:gd name="connsiteY392" fmla="*/ 1367108 h 1498240"/>
                <a:gd name="connsiteX393" fmla="*/ 1142476 w 1499387"/>
                <a:gd name="connsiteY393" fmla="*/ 1367022 h 1498240"/>
                <a:gd name="connsiteX394" fmla="*/ 1170789 w 1499387"/>
                <a:gd name="connsiteY394" fmla="*/ 1379289 h 1498240"/>
                <a:gd name="connsiteX395" fmla="*/ 1201937 w 1499387"/>
                <a:gd name="connsiteY395" fmla="*/ 1411590 h 1498240"/>
                <a:gd name="connsiteX396" fmla="*/ 1205651 w 1499387"/>
                <a:gd name="connsiteY396" fmla="*/ 1422376 h 1498240"/>
                <a:gd name="connsiteX397" fmla="*/ 1205808 w 1499387"/>
                <a:gd name="connsiteY397" fmla="*/ 1426781 h 1498240"/>
                <a:gd name="connsiteX398" fmla="*/ 1202311 w 1499387"/>
                <a:gd name="connsiteY398" fmla="*/ 1428852 h 1498240"/>
                <a:gd name="connsiteX399" fmla="*/ 1179610 w 1499387"/>
                <a:gd name="connsiteY399" fmla="*/ 1429343 h 1498240"/>
                <a:gd name="connsiteX400" fmla="*/ 1171824 w 1499387"/>
                <a:gd name="connsiteY400" fmla="*/ 1425970 h 1498240"/>
                <a:gd name="connsiteX401" fmla="*/ 1188508 w 1499387"/>
                <a:gd name="connsiteY401" fmla="*/ 1463841 h 1498240"/>
                <a:gd name="connsiteX402" fmla="*/ 1191967 w 1499387"/>
                <a:gd name="connsiteY402" fmla="*/ 1493909 h 1498240"/>
                <a:gd name="connsiteX403" fmla="*/ 1190476 w 1499387"/>
                <a:gd name="connsiteY403" fmla="*/ 1498240 h 1498240"/>
                <a:gd name="connsiteX404" fmla="*/ 1185980 w 1499387"/>
                <a:gd name="connsiteY404" fmla="*/ 1497366 h 1498240"/>
                <a:gd name="connsiteX405" fmla="*/ 1136195 w 1499387"/>
                <a:gd name="connsiteY405" fmla="*/ 1444562 h 1498240"/>
                <a:gd name="connsiteX406" fmla="*/ 1134985 w 1499387"/>
                <a:gd name="connsiteY406" fmla="*/ 1442176 h 1498240"/>
                <a:gd name="connsiteX407" fmla="*/ 1133388 w 1499387"/>
                <a:gd name="connsiteY407" fmla="*/ 1456030 h 1498240"/>
                <a:gd name="connsiteX408" fmla="*/ 1121611 w 1499387"/>
                <a:gd name="connsiteY408" fmla="*/ 1475443 h 1498240"/>
                <a:gd name="connsiteX409" fmla="*/ 1118070 w 1499387"/>
                <a:gd name="connsiteY409" fmla="*/ 1477438 h 1498240"/>
                <a:gd name="connsiteX410" fmla="*/ 1114333 w 1499387"/>
                <a:gd name="connsiteY410" fmla="*/ 1475099 h 1498240"/>
                <a:gd name="connsiteX411" fmla="*/ 1094449 w 1499387"/>
                <a:gd name="connsiteY411" fmla="*/ 1423364 h 1498240"/>
                <a:gd name="connsiteX412" fmla="*/ 1097982 w 1499387"/>
                <a:gd name="connsiteY412" fmla="*/ 1392710 h 1498240"/>
                <a:gd name="connsiteX413" fmla="*/ 1103783 w 1499387"/>
                <a:gd name="connsiteY413" fmla="*/ 1383147 h 1498240"/>
                <a:gd name="connsiteX414" fmla="*/ 1073881 w 1499387"/>
                <a:gd name="connsiteY414" fmla="*/ 1394898 h 1498240"/>
                <a:gd name="connsiteX415" fmla="*/ 985354 w 1499387"/>
                <a:gd name="connsiteY415" fmla="*/ 1408459 h 1498240"/>
                <a:gd name="connsiteX416" fmla="*/ 670479 w 1499387"/>
                <a:gd name="connsiteY416" fmla="*/ 1208675 h 1498240"/>
                <a:gd name="connsiteX417" fmla="*/ 623051 w 1499387"/>
                <a:gd name="connsiteY417" fmla="*/ 988967 h 1498240"/>
                <a:gd name="connsiteX418" fmla="*/ 624738 w 1499387"/>
                <a:gd name="connsiteY418" fmla="*/ 979327 h 1498240"/>
                <a:gd name="connsiteX419" fmla="*/ 603783 w 1499387"/>
                <a:gd name="connsiteY419" fmla="*/ 930037 h 1498240"/>
                <a:gd name="connsiteX420" fmla="*/ 575656 w 1499387"/>
                <a:gd name="connsiteY420" fmla="*/ 886437 h 1498240"/>
                <a:gd name="connsiteX421" fmla="*/ 559691 w 1499387"/>
                <a:gd name="connsiteY421" fmla="*/ 871956 h 1498240"/>
                <a:gd name="connsiteX422" fmla="*/ 547182 w 1499387"/>
                <a:gd name="connsiteY422" fmla="*/ 870021 h 1498240"/>
                <a:gd name="connsiteX423" fmla="*/ 544344 w 1499387"/>
                <a:gd name="connsiteY423" fmla="*/ 867790 h 1498240"/>
                <a:gd name="connsiteX424" fmla="*/ 544825 w 1499387"/>
                <a:gd name="connsiteY424" fmla="*/ 864946 h 1498240"/>
                <a:gd name="connsiteX425" fmla="*/ 543968 w 1499387"/>
                <a:gd name="connsiteY425" fmla="*/ 864998 h 1498240"/>
                <a:gd name="connsiteX426" fmla="*/ 541924 w 1499387"/>
                <a:gd name="connsiteY426" fmla="*/ 865929 h 1498240"/>
                <a:gd name="connsiteX427" fmla="*/ 539038 w 1499387"/>
                <a:gd name="connsiteY427" fmla="*/ 863760 h 1498240"/>
                <a:gd name="connsiteX428" fmla="*/ 531361 w 1499387"/>
                <a:gd name="connsiteY428" fmla="*/ 846262 h 1498240"/>
                <a:gd name="connsiteX429" fmla="*/ 501701 w 1499387"/>
                <a:gd name="connsiteY429" fmla="*/ 819361 h 1498240"/>
                <a:gd name="connsiteX430" fmla="*/ 307046 w 1499387"/>
                <a:gd name="connsiteY430" fmla="*/ 780754 h 1498240"/>
                <a:gd name="connsiteX431" fmla="*/ 21532 w 1499387"/>
                <a:gd name="connsiteY431" fmla="*/ 1075466 h 1498240"/>
                <a:gd name="connsiteX432" fmla="*/ 168579 w 1499387"/>
                <a:gd name="connsiteY432" fmla="*/ 1415188 h 1498240"/>
                <a:gd name="connsiteX433" fmla="*/ 190002 w 1499387"/>
                <a:gd name="connsiteY433" fmla="*/ 1425777 h 1498240"/>
                <a:gd name="connsiteX434" fmla="*/ 190103 w 1499387"/>
                <a:gd name="connsiteY434" fmla="*/ 1425549 h 1498240"/>
                <a:gd name="connsiteX435" fmla="*/ 432102 w 1499387"/>
                <a:gd name="connsiteY435" fmla="*/ 1387457 h 1498240"/>
                <a:gd name="connsiteX436" fmla="*/ 538576 w 1499387"/>
                <a:gd name="connsiteY436" fmla="*/ 1144956 h 1498240"/>
                <a:gd name="connsiteX437" fmla="*/ 430847 w 1499387"/>
                <a:gd name="connsiteY437" fmla="*/ 955690 h 1498240"/>
                <a:gd name="connsiteX438" fmla="*/ 404303 w 1499387"/>
                <a:gd name="connsiteY438" fmla="*/ 941657 h 1498240"/>
                <a:gd name="connsiteX439" fmla="*/ 388468 w 1499387"/>
                <a:gd name="connsiteY439" fmla="*/ 935896 h 1498240"/>
                <a:gd name="connsiteX440" fmla="*/ 169155 w 1499387"/>
                <a:gd name="connsiteY440" fmla="*/ 1050542 h 1498240"/>
                <a:gd name="connsiteX441" fmla="*/ 235295 w 1499387"/>
                <a:gd name="connsiteY441" fmla="*/ 1288828 h 1498240"/>
                <a:gd name="connsiteX442" fmla="*/ 250626 w 1499387"/>
                <a:gd name="connsiteY442" fmla="*/ 1296588 h 1498240"/>
                <a:gd name="connsiteX443" fmla="*/ 261684 w 1499387"/>
                <a:gd name="connsiteY443" fmla="*/ 1300700 h 1498240"/>
                <a:gd name="connsiteX444" fmla="*/ 356095 w 1499387"/>
                <a:gd name="connsiteY444" fmla="*/ 1280142 h 1498240"/>
                <a:gd name="connsiteX445" fmla="*/ 404035 w 1499387"/>
                <a:gd name="connsiteY445" fmla="*/ 1172695 h 1498240"/>
                <a:gd name="connsiteX446" fmla="*/ 386042 w 1499387"/>
                <a:gd name="connsiteY446" fmla="*/ 1117608 h 1498240"/>
                <a:gd name="connsiteX447" fmla="*/ 369845 w 1499387"/>
                <a:gd name="connsiteY447" fmla="*/ 1103863 h 1498240"/>
                <a:gd name="connsiteX448" fmla="*/ 374872 w 1499387"/>
                <a:gd name="connsiteY448" fmla="*/ 1116899 h 1498240"/>
                <a:gd name="connsiteX449" fmla="*/ 373207 w 1499387"/>
                <a:gd name="connsiteY449" fmla="*/ 1155988 h 1498240"/>
                <a:gd name="connsiteX450" fmla="*/ 348415 w 1499387"/>
                <a:gd name="connsiteY450" fmla="*/ 1202814 h 1498240"/>
                <a:gd name="connsiteX451" fmla="*/ 336991 w 1499387"/>
                <a:gd name="connsiteY451" fmla="*/ 1209808 h 1498240"/>
                <a:gd name="connsiteX452" fmla="*/ 331686 w 1499387"/>
                <a:gd name="connsiteY452" fmla="*/ 1210907 h 1498240"/>
                <a:gd name="connsiteX453" fmla="*/ 327513 w 1499387"/>
                <a:gd name="connsiteY453" fmla="*/ 1206807 h 1498240"/>
                <a:gd name="connsiteX454" fmla="*/ 316237 w 1499387"/>
                <a:gd name="connsiteY454" fmla="*/ 1177563 h 1498240"/>
                <a:gd name="connsiteX455" fmla="*/ 316694 w 1499387"/>
                <a:gd name="connsiteY455" fmla="*/ 1166815 h 1498240"/>
                <a:gd name="connsiteX456" fmla="*/ 278299 w 1499387"/>
                <a:gd name="connsiteY456" fmla="*/ 1196078 h 1498240"/>
                <a:gd name="connsiteX457" fmla="*/ 243212 w 1499387"/>
                <a:gd name="connsiteY457" fmla="*/ 1206659 h 1498240"/>
                <a:gd name="connsiteX458" fmla="*/ 237221 w 1499387"/>
                <a:gd name="connsiteY458" fmla="*/ 1205612 h 1498240"/>
                <a:gd name="connsiteX459" fmla="*/ 236176 w 1499387"/>
                <a:gd name="connsiteY459" fmla="*/ 1199623 h 1498240"/>
                <a:gd name="connsiteX460" fmla="*/ 277239 w 1499387"/>
                <a:gd name="connsiteY460" fmla="*/ 1124539 h 1498240"/>
                <a:gd name="connsiteX461" fmla="*/ 279582 w 1499387"/>
                <a:gd name="connsiteY461" fmla="*/ 1122490 h 1498240"/>
                <a:gd name="connsiteX462" fmla="*/ 261915 w 1499387"/>
                <a:gd name="connsiteY462" fmla="*/ 1123242 h 1498240"/>
                <a:gd name="connsiteX463" fmla="*/ 232672 w 1499387"/>
                <a:gd name="connsiteY463" fmla="*/ 1111966 h 1498240"/>
                <a:gd name="connsiteX464" fmla="*/ 228573 w 1499387"/>
                <a:gd name="connsiteY464" fmla="*/ 1107792 h 1498240"/>
                <a:gd name="connsiteX465" fmla="*/ 229670 w 1499387"/>
                <a:gd name="connsiteY465" fmla="*/ 1102487 h 1498240"/>
                <a:gd name="connsiteX466" fmla="*/ 283491 w 1499387"/>
                <a:gd name="connsiteY466" fmla="*/ 1066271 h 1498240"/>
                <a:gd name="connsiteX467" fmla="*/ 322581 w 1499387"/>
                <a:gd name="connsiteY467" fmla="*/ 1064607 h 1498240"/>
                <a:gd name="connsiteX468" fmla="*/ 347340 w 1499387"/>
                <a:gd name="connsiteY468" fmla="*/ 1074154 h 1498240"/>
                <a:gd name="connsiteX469" fmla="*/ 350972 w 1499387"/>
                <a:gd name="connsiteY469" fmla="*/ 1065854 h 1498240"/>
                <a:gd name="connsiteX470" fmla="*/ 420032 w 1499387"/>
                <a:gd name="connsiteY470" fmla="*/ 1170230 h 1498240"/>
                <a:gd name="connsiteX471" fmla="*/ 364928 w 1499387"/>
                <a:gd name="connsiteY471" fmla="*/ 1293736 h 1498240"/>
                <a:gd name="connsiteX472" fmla="*/ 256407 w 1499387"/>
                <a:gd name="connsiteY472" fmla="*/ 1317366 h 1498240"/>
                <a:gd name="connsiteX473" fmla="*/ 244157 w 1499387"/>
                <a:gd name="connsiteY473" fmla="*/ 1312810 h 1498240"/>
                <a:gd name="connsiteX474" fmla="*/ 244080 w 1499387"/>
                <a:gd name="connsiteY474" fmla="*/ 1312985 h 1498240"/>
                <a:gd name="connsiteX475" fmla="*/ 242567 w 1499387"/>
                <a:gd name="connsiteY475" fmla="*/ 1312219 h 1498240"/>
                <a:gd name="connsiteX476" fmla="*/ 241268 w 1499387"/>
                <a:gd name="connsiteY476" fmla="*/ 1311736 h 1498240"/>
                <a:gd name="connsiteX477" fmla="*/ 241332 w 1499387"/>
                <a:gd name="connsiteY477" fmla="*/ 1311594 h 1498240"/>
                <a:gd name="connsiteX478" fmla="*/ 226788 w 1499387"/>
                <a:gd name="connsiteY478" fmla="*/ 1304233 h 1498240"/>
                <a:gd name="connsiteX479" fmla="*/ 154627 w 1499387"/>
                <a:gd name="connsiteY479" fmla="*/ 1044250 h 1498240"/>
                <a:gd name="connsiteX480" fmla="*/ 393910 w 1499387"/>
                <a:gd name="connsiteY480" fmla="*/ 919163 h 1498240"/>
                <a:gd name="connsiteX481" fmla="*/ 409868 w 1499387"/>
                <a:gd name="connsiteY481" fmla="*/ 924969 h 1498240"/>
                <a:gd name="connsiteX482" fmla="*/ 409931 w 1499387"/>
                <a:gd name="connsiteY482" fmla="*/ 924825 h 1498240"/>
                <a:gd name="connsiteX483" fmla="*/ 410946 w 1499387"/>
                <a:gd name="connsiteY483" fmla="*/ 925362 h 1498240"/>
                <a:gd name="connsiteX484" fmla="*/ 412124 w 1499387"/>
                <a:gd name="connsiteY484" fmla="*/ 925790 h 1498240"/>
                <a:gd name="connsiteX485" fmla="*/ 412056 w 1499387"/>
                <a:gd name="connsiteY485" fmla="*/ 925947 h 1498240"/>
                <a:gd name="connsiteX486" fmla="*/ 439742 w 1499387"/>
                <a:gd name="connsiteY486" fmla="*/ 940586 h 1498240"/>
                <a:gd name="connsiteX487" fmla="*/ 554619 w 1499387"/>
                <a:gd name="connsiteY487" fmla="*/ 1142408 h 1498240"/>
                <a:gd name="connsiteX488" fmla="*/ 441081 w 1499387"/>
                <a:gd name="connsiteY488" fmla="*/ 1400999 h 1498240"/>
                <a:gd name="connsiteX489" fmla="*/ 214795 w 1499387"/>
                <a:gd name="connsiteY489" fmla="*/ 1452916 h 1498240"/>
                <a:gd name="connsiteX490" fmla="*/ 184941 w 1499387"/>
                <a:gd name="connsiteY490" fmla="*/ 1442299 h 1498240"/>
                <a:gd name="connsiteX491" fmla="*/ 184882 w 1499387"/>
                <a:gd name="connsiteY491" fmla="*/ 1442433 h 1498240"/>
                <a:gd name="connsiteX492" fmla="*/ 183775 w 1499387"/>
                <a:gd name="connsiteY492" fmla="*/ 1441885 h 1498240"/>
                <a:gd name="connsiteX493" fmla="*/ 183025 w 1499387"/>
                <a:gd name="connsiteY493" fmla="*/ 1441618 h 1498240"/>
                <a:gd name="connsiteX494" fmla="*/ 183063 w 1499387"/>
                <a:gd name="connsiteY494" fmla="*/ 1441533 h 1498240"/>
                <a:gd name="connsiteX495" fmla="*/ 160506 w 1499387"/>
                <a:gd name="connsiteY495" fmla="*/ 1430383 h 1498240"/>
                <a:gd name="connsiteX496" fmla="*/ 6051 w 1499387"/>
                <a:gd name="connsiteY496" fmla="*/ 1073548 h 1498240"/>
                <a:gd name="connsiteX497" fmla="*/ 31535 w 1499387"/>
                <a:gd name="connsiteY497" fmla="*/ 987964 h 1498240"/>
                <a:gd name="connsiteX498" fmla="*/ 305948 w 1499387"/>
                <a:gd name="connsiteY498" fmla="*/ 763989 h 1498240"/>
                <a:gd name="connsiteX499" fmla="*/ 318115 w 1499387"/>
                <a:gd name="connsiteY499" fmla="*/ 763145 h 1498240"/>
                <a:gd name="connsiteX500" fmla="*/ 260871 w 1499387"/>
                <a:gd name="connsiteY500" fmla="*/ 736718 h 1498240"/>
                <a:gd name="connsiteX501" fmla="*/ 122728 w 1499387"/>
                <a:gd name="connsiteY501" fmla="*/ 506150 h 1498240"/>
                <a:gd name="connsiteX502" fmla="*/ 120485 w 1499387"/>
                <a:gd name="connsiteY502" fmla="*/ 467073 h 1498240"/>
                <a:gd name="connsiteX503" fmla="*/ 120340 w 1499387"/>
                <a:gd name="connsiteY503" fmla="*/ 467073 h 1498240"/>
                <a:gd name="connsiteX504" fmla="*/ 120397 w 1499387"/>
                <a:gd name="connsiteY504" fmla="*/ 465546 h 1498240"/>
                <a:gd name="connsiteX505" fmla="*/ 120341 w 1499387"/>
                <a:gd name="connsiteY505" fmla="*/ 464564 h 1498240"/>
                <a:gd name="connsiteX506" fmla="*/ 120435 w 1499387"/>
                <a:gd name="connsiteY506" fmla="*/ 464564 h 1498240"/>
                <a:gd name="connsiteX507" fmla="*/ 121603 w 1499387"/>
                <a:gd name="connsiteY507" fmla="*/ 433488 h 1498240"/>
                <a:gd name="connsiteX508" fmla="*/ 203512 w 1499387"/>
                <a:gd name="connsiteY508" fmla="*/ 211584 h 1498240"/>
                <a:gd name="connsiteX509" fmla="*/ 272482 w 1499387"/>
                <a:gd name="connsiteY509" fmla="*/ 143676 h 1498240"/>
                <a:gd name="connsiteX510" fmla="*/ 244788 w 1499387"/>
                <a:gd name="connsiteY510" fmla="*/ 131678 h 1498240"/>
                <a:gd name="connsiteX511" fmla="*/ 213547 w 1499387"/>
                <a:gd name="connsiteY511" fmla="*/ 99279 h 1498240"/>
                <a:gd name="connsiteX512" fmla="*/ 209821 w 1499387"/>
                <a:gd name="connsiteY512" fmla="*/ 88461 h 1498240"/>
                <a:gd name="connsiteX513" fmla="*/ 209663 w 1499387"/>
                <a:gd name="connsiteY513" fmla="*/ 84042 h 1498240"/>
                <a:gd name="connsiteX514" fmla="*/ 213171 w 1499387"/>
                <a:gd name="connsiteY514" fmla="*/ 81965 h 1498240"/>
                <a:gd name="connsiteX515" fmla="*/ 235940 w 1499387"/>
                <a:gd name="connsiteY515" fmla="*/ 81472 h 1498240"/>
                <a:gd name="connsiteX516" fmla="*/ 243749 w 1499387"/>
                <a:gd name="connsiteY516" fmla="*/ 84856 h 1498240"/>
                <a:gd name="connsiteX517" fmla="*/ 227015 w 1499387"/>
                <a:gd name="connsiteY517" fmla="*/ 46871 h 1498240"/>
                <a:gd name="connsiteX518" fmla="*/ 223546 w 1499387"/>
                <a:gd name="connsiteY518" fmla="*/ 16712 h 1498240"/>
                <a:gd name="connsiteX519" fmla="*/ 225041 w 1499387"/>
                <a:gd name="connsiteY519" fmla="*/ 12368 h 1498240"/>
                <a:gd name="connsiteX520" fmla="*/ 229551 w 1499387"/>
                <a:gd name="connsiteY520" fmla="*/ 13246 h 1498240"/>
                <a:gd name="connsiteX521" fmla="*/ 279486 w 1499387"/>
                <a:gd name="connsiteY521" fmla="*/ 66208 h 1498240"/>
                <a:gd name="connsiteX522" fmla="*/ 280700 w 1499387"/>
                <a:gd name="connsiteY522" fmla="*/ 68601 h 1498240"/>
                <a:gd name="connsiteX523" fmla="*/ 282301 w 1499387"/>
                <a:gd name="connsiteY523" fmla="*/ 54705 h 1498240"/>
                <a:gd name="connsiteX524" fmla="*/ 294114 w 1499387"/>
                <a:gd name="connsiteY524" fmla="*/ 35233 h 1498240"/>
                <a:gd name="connsiteX525" fmla="*/ 297665 w 1499387"/>
                <a:gd name="connsiteY525" fmla="*/ 33234 h 1498240"/>
                <a:gd name="connsiteX526" fmla="*/ 301414 w 1499387"/>
                <a:gd name="connsiteY526" fmla="*/ 35579 h 1498240"/>
                <a:gd name="connsiteX527" fmla="*/ 321357 w 1499387"/>
                <a:gd name="connsiteY527" fmla="*/ 87470 h 1498240"/>
                <a:gd name="connsiteX528" fmla="*/ 318613 w 1499387"/>
                <a:gd name="connsiteY528" fmla="*/ 111277 h 1498240"/>
                <a:gd name="connsiteX529" fmla="*/ 333211 w 1499387"/>
                <a:gd name="connsiteY529" fmla="*/ 102504 h 1498240"/>
                <a:gd name="connsiteX530" fmla="*/ 386289 w 1499387"/>
                <a:gd name="connsiteY530" fmla="*/ 81644 h 1498240"/>
                <a:gd name="connsiteX531" fmla="*/ 474816 w 1499387"/>
                <a:gd name="connsiteY531" fmla="*/ 68083 h 1498240"/>
                <a:gd name="connsiteX532" fmla="*/ 655334 w 1499387"/>
                <a:gd name="connsiteY532" fmla="*/ 119666 h 1498240"/>
                <a:gd name="connsiteX533" fmla="*/ 659064 w 1499387"/>
                <a:gd name="connsiteY533" fmla="*/ 122794 h 1498240"/>
                <a:gd name="connsiteX534" fmla="*/ 647966 w 1499387"/>
                <a:gd name="connsiteY534" fmla="*/ 94009 h 1498240"/>
                <a:gd name="connsiteX535" fmla="*/ 649630 w 1499387"/>
                <a:gd name="connsiteY535" fmla="*/ 54919 h 1498240"/>
                <a:gd name="connsiteX536" fmla="*/ 674423 w 1499387"/>
                <a:gd name="connsiteY536" fmla="*/ 8094 h 1498240"/>
                <a:gd name="connsiteX537" fmla="*/ 685845 w 1499387"/>
                <a:gd name="connsiteY537" fmla="*/ 1099 h 149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</a:cxnLst>
              <a:rect l="l" t="t" r="r" b="b"/>
              <a:pathLst>
                <a:path w="1499387" h="1498240">
                  <a:moveTo>
                    <a:pt x="728167" y="1309002"/>
                  </a:moveTo>
                  <a:cubicBezTo>
                    <a:pt x="740027" y="1310744"/>
                    <a:pt x="750246" y="1314641"/>
                    <a:pt x="757410" y="1320278"/>
                  </a:cubicBezTo>
                  <a:lnTo>
                    <a:pt x="761510" y="1324451"/>
                  </a:lnTo>
                  <a:lnTo>
                    <a:pt x="760701" y="1328360"/>
                  </a:lnTo>
                  <a:lnTo>
                    <a:pt x="761965" y="1328580"/>
                  </a:lnTo>
                  <a:lnTo>
                    <a:pt x="765008" y="1327950"/>
                  </a:lnTo>
                  <a:lnTo>
                    <a:pt x="769181" y="1332050"/>
                  </a:lnTo>
                  <a:cubicBezTo>
                    <a:pt x="780456" y="1346377"/>
                    <a:pt x="784773" y="1372927"/>
                    <a:pt x="778793" y="1400383"/>
                  </a:cubicBezTo>
                  <a:cubicBezTo>
                    <a:pt x="774308" y="1420976"/>
                    <a:pt x="764987" y="1437691"/>
                    <a:pt x="754000" y="1447209"/>
                  </a:cubicBezTo>
                  <a:cubicBezTo>
                    <a:pt x="750339" y="1450381"/>
                    <a:pt x="746491" y="1452753"/>
                    <a:pt x="742577" y="1454203"/>
                  </a:cubicBezTo>
                  <a:lnTo>
                    <a:pt x="737272" y="1455301"/>
                  </a:lnTo>
                  <a:lnTo>
                    <a:pt x="733099" y="1451202"/>
                  </a:lnTo>
                  <a:cubicBezTo>
                    <a:pt x="727463" y="1444038"/>
                    <a:pt x="723564" y="1433819"/>
                    <a:pt x="721822" y="1421958"/>
                  </a:cubicBezTo>
                  <a:lnTo>
                    <a:pt x="722280" y="1411210"/>
                  </a:lnTo>
                  <a:lnTo>
                    <a:pt x="683885" y="1440473"/>
                  </a:lnTo>
                  <a:cubicBezTo>
                    <a:pt x="670823" y="1447528"/>
                    <a:pt x="658579" y="1451267"/>
                    <a:pt x="648797" y="1451053"/>
                  </a:cubicBezTo>
                  <a:lnTo>
                    <a:pt x="642808" y="1450007"/>
                  </a:lnTo>
                  <a:lnTo>
                    <a:pt x="641761" y="1444018"/>
                  </a:lnTo>
                  <a:cubicBezTo>
                    <a:pt x="641333" y="1424453"/>
                    <a:pt x="656718" y="1395041"/>
                    <a:pt x="682824" y="1368935"/>
                  </a:cubicBezTo>
                  <a:lnTo>
                    <a:pt x="685168" y="1366885"/>
                  </a:lnTo>
                  <a:lnTo>
                    <a:pt x="667501" y="1367636"/>
                  </a:lnTo>
                  <a:cubicBezTo>
                    <a:pt x="655641" y="1365895"/>
                    <a:pt x="645422" y="1361998"/>
                    <a:pt x="638258" y="1356361"/>
                  </a:cubicBezTo>
                  <a:lnTo>
                    <a:pt x="634159" y="1352187"/>
                  </a:lnTo>
                  <a:lnTo>
                    <a:pt x="635256" y="1346882"/>
                  </a:lnTo>
                  <a:cubicBezTo>
                    <a:pt x="641055" y="1331225"/>
                    <a:pt x="661620" y="1316646"/>
                    <a:pt x="689077" y="1310666"/>
                  </a:cubicBezTo>
                  <a:cubicBezTo>
                    <a:pt x="702805" y="1307676"/>
                    <a:pt x="716307" y="1307261"/>
                    <a:pt x="728167" y="1309002"/>
                  </a:cubicBezTo>
                  <a:close/>
                  <a:moveTo>
                    <a:pt x="32013" y="675098"/>
                  </a:moveTo>
                  <a:lnTo>
                    <a:pt x="37829" y="676230"/>
                  </a:lnTo>
                  <a:cubicBezTo>
                    <a:pt x="56361" y="682914"/>
                    <a:pt x="81703" y="708976"/>
                    <a:pt x="102240" y="744547"/>
                  </a:cubicBezTo>
                  <a:lnTo>
                    <a:pt x="103807" y="747633"/>
                  </a:lnTo>
                  <a:lnTo>
                    <a:pt x="105872" y="729710"/>
                  </a:lnTo>
                  <a:cubicBezTo>
                    <a:pt x="109379" y="718493"/>
                    <a:pt x="114663" y="709701"/>
                    <a:pt x="121107" y="704592"/>
                  </a:cubicBezTo>
                  <a:lnTo>
                    <a:pt x="125690" y="702013"/>
                  </a:lnTo>
                  <a:lnTo>
                    <a:pt x="130525" y="705039"/>
                  </a:lnTo>
                  <a:cubicBezTo>
                    <a:pt x="144391" y="716522"/>
                    <a:pt x="154920" y="742368"/>
                    <a:pt x="156249" y="771973"/>
                  </a:cubicBezTo>
                  <a:cubicBezTo>
                    <a:pt x="157579" y="801577"/>
                    <a:pt x="149334" y="826532"/>
                    <a:pt x="136444" y="836749"/>
                  </a:cubicBezTo>
                  <a:lnTo>
                    <a:pt x="131861" y="839328"/>
                  </a:lnTo>
                  <a:lnTo>
                    <a:pt x="128300" y="837100"/>
                  </a:lnTo>
                  <a:lnTo>
                    <a:pt x="127893" y="838282"/>
                  </a:lnTo>
                  <a:lnTo>
                    <a:pt x="128009" y="841552"/>
                  </a:lnTo>
                  <a:lnTo>
                    <a:pt x="123485" y="844231"/>
                  </a:lnTo>
                  <a:cubicBezTo>
                    <a:pt x="108192" y="850286"/>
                    <a:pt x="82456" y="844950"/>
                    <a:pt x="57483" y="828995"/>
                  </a:cubicBezTo>
                  <a:cubicBezTo>
                    <a:pt x="38754" y="817029"/>
                    <a:pt x="24441" y="801640"/>
                    <a:pt x="17185" y="787205"/>
                  </a:cubicBezTo>
                  <a:cubicBezTo>
                    <a:pt x="14767" y="782393"/>
                    <a:pt x="13132" y="777688"/>
                    <a:pt x="12379" y="773249"/>
                  </a:cubicBezTo>
                  <a:lnTo>
                    <a:pt x="12176" y="767551"/>
                  </a:lnTo>
                  <a:lnTo>
                    <a:pt x="16701" y="764872"/>
                  </a:lnTo>
                  <a:cubicBezTo>
                    <a:pt x="24348" y="761844"/>
                    <a:pt x="34604" y="761664"/>
                    <a:pt x="46071" y="764236"/>
                  </a:cubicBezTo>
                  <a:lnTo>
                    <a:pt x="56143" y="768600"/>
                  </a:lnTo>
                  <a:lnTo>
                    <a:pt x="34558" y="719603"/>
                  </a:lnTo>
                  <a:cubicBezTo>
                    <a:pt x="29951" y="703989"/>
                    <a:pt x="28345" y="690397"/>
                    <a:pt x="30084" y="680702"/>
                  </a:cubicBezTo>
                  <a:close/>
                  <a:moveTo>
                    <a:pt x="1349479" y="659919"/>
                  </a:moveTo>
                  <a:lnTo>
                    <a:pt x="1348645" y="660389"/>
                  </a:lnTo>
                  <a:lnTo>
                    <a:pt x="1349199" y="660735"/>
                  </a:lnTo>
                  <a:close/>
                  <a:moveTo>
                    <a:pt x="666459" y="126723"/>
                  </a:moveTo>
                  <a:lnTo>
                    <a:pt x="664288" y="127172"/>
                  </a:lnTo>
                  <a:lnTo>
                    <a:pt x="667174" y="129591"/>
                  </a:lnTo>
                  <a:lnTo>
                    <a:pt x="667722" y="126943"/>
                  </a:lnTo>
                  <a:close/>
                  <a:moveTo>
                    <a:pt x="502888" y="88129"/>
                  </a:moveTo>
                  <a:cubicBezTo>
                    <a:pt x="465914" y="85232"/>
                    <a:pt x="428067" y="89019"/>
                    <a:pt x="390734" y="100130"/>
                  </a:cubicBezTo>
                  <a:cubicBezTo>
                    <a:pt x="250735" y="141795"/>
                    <a:pt x="150700" y="276693"/>
                    <a:pt x="138743" y="435099"/>
                  </a:cubicBezTo>
                  <a:lnTo>
                    <a:pt x="137632" y="464615"/>
                  </a:lnTo>
                  <a:lnTo>
                    <a:pt x="137881" y="464615"/>
                  </a:lnTo>
                  <a:cubicBezTo>
                    <a:pt x="137636" y="569783"/>
                    <a:pt x="187883" y="667094"/>
                    <a:pt x="269668" y="719836"/>
                  </a:cubicBezTo>
                  <a:cubicBezTo>
                    <a:pt x="351451" y="772578"/>
                    <a:pt x="452325" y="772724"/>
                    <a:pt x="534232" y="720218"/>
                  </a:cubicBezTo>
                  <a:cubicBezTo>
                    <a:pt x="605901" y="674276"/>
                    <a:pt x="653504" y="594141"/>
                    <a:pt x="664285" y="504371"/>
                  </a:cubicBezTo>
                  <a:lnTo>
                    <a:pt x="666497" y="467348"/>
                  </a:lnTo>
                  <a:lnTo>
                    <a:pt x="665426" y="446557"/>
                  </a:lnTo>
                  <a:cubicBezTo>
                    <a:pt x="654909" y="338483"/>
                    <a:pt x="572472" y="254602"/>
                    <a:pt x="472669" y="254983"/>
                  </a:cubicBezTo>
                  <a:cubicBezTo>
                    <a:pt x="372867" y="255364"/>
                    <a:pt x="290949" y="339874"/>
                    <a:pt x="281099" y="448024"/>
                  </a:cubicBezTo>
                  <a:lnTo>
                    <a:pt x="280139" y="469237"/>
                  </a:lnTo>
                  <a:lnTo>
                    <a:pt x="280804" y="483801"/>
                  </a:lnTo>
                  <a:cubicBezTo>
                    <a:pt x="285049" y="523775"/>
                    <a:pt x="305785" y="559720"/>
                    <a:pt x="337431" y="580546"/>
                  </a:cubicBezTo>
                  <a:cubicBezTo>
                    <a:pt x="373598" y="604345"/>
                    <a:pt x="418459" y="604740"/>
                    <a:pt x="454960" y="581579"/>
                  </a:cubicBezTo>
                  <a:cubicBezTo>
                    <a:pt x="482335" y="564209"/>
                    <a:pt x="501855" y="535590"/>
                    <a:pt x="509903" y="502644"/>
                  </a:cubicBezTo>
                  <a:lnTo>
                    <a:pt x="510656" y="496354"/>
                  </a:lnTo>
                  <a:lnTo>
                    <a:pt x="491864" y="501828"/>
                  </a:lnTo>
                  <a:cubicBezTo>
                    <a:pt x="480122" y="502312"/>
                    <a:pt x="466500" y="500452"/>
                    <a:pt x="452374" y="495978"/>
                  </a:cubicBezTo>
                  <a:cubicBezTo>
                    <a:pt x="431185" y="489268"/>
                    <a:pt x="413378" y="478107"/>
                    <a:pt x="402633" y="466042"/>
                  </a:cubicBezTo>
                  <a:cubicBezTo>
                    <a:pt x="399051" y="462020"/>
                    <a:pt x="396254" y="457898"/>
                    <a:pt x="394379" y="453807"/>
                  </a:cubicBezTo>
                  <a:lnTo>
                    <a:pt x="392707" y="448354"/>
                  </a:lnTo>
                  <a:lnTo>
                    <a:pt x="396385" y="444595"/>
                  </a:lnTo>
                  <a:cubicBezTo>
                    <a:pt x="402987" y="439691"/>
                    <a:pt x="412848" y="436863"/>
                    <a:pt x="424589" y="436379"/>
                  </a:cubicBezTo>
                  <a:lnTo>
                    <a:pt x="435448" y="437988"/>
                  </a:lnTo>
                  <a:lnTo>
                    <a:pt x="401917" y="396247"/>
                  </a:lnTo>
                  <a:cubicBezTo>
                    <a:pt x="393425" y="382357"/>
                    <a:pt x="388357" y="369644"/>
                    <a:pt x="387527" y="359829"/>
                  </a:cubicBezTo>
                  <a:lnTo>
                    <a:pt x="387939" y="353918"/>
                  </a:lnTo>
                  <a:lnTo>
                    <a:pt x="393851" y="353505"/>
                  </a:lnTo>
                  <a:cubicBezTo>
                    <a:pt x="413481" y="355164"/>
                    <a:pt x="444705" y="373780"/>
                    <a:pt x="473749" y="402824"/>
                  </a:cubicBezTo>
                  <a:lnTo>
                    <a:pt x="476061" y="405400"/>
                  </a:lnTo>
                  <a:lnTo>
                    <a:pt x="473416" y="387552"/>
                  </a:lnTo>
                  <a:cubicBezTo>
                    <a:pt x="473901" y="375810"/>
                    <a:pt x="476729" y="365949"/>
                    <a:pt x="481632" y="359347"/>
                  </a:cubicBezTo>
                  <a:lnTo>
                    <a:pt x="485392" y="355669"/>
                  </a:lnTo>
                  <a:lnTo>
                    <a:pt x="490844" y="357341"/>
                  </a:lnTo>
                  <a:cubicBezTo>
                    <a:pt x="507210" y="364845"/>
                    <a:pt x="524069" y="387084"/>
                    <a:pt x="533016" y="415337"/>
                  </a:cubicBezTo>
                  <a:cubicBezTo>
                    <a:pt x="541963" y="443588"/>
                    <a:pt x="540457" y="469827"/>
                    <a:pt x="530650" y="483032"/>
                  </a:cubicBezTo>
                  <a:lnTo>
                    <a:pt x="529618" y="484041"/>
                  </a:lnTo>
                  <a:lnTo>
                    <a:pt x="526777" y="507745"/>
                  </a:lnTo>
                  <a:cubicBezTo>
                    <a:pt x="517526" y="545614"/>
                    <a:pt x="495090" y="578511"/>
                    <a:pt x="463622" y="598477"/>
                  </a:cubicBezTo>
                  <a:cubicBezTo>
                    <a:pt x="421667" y="625099"/>
                    <a:pt x="370101" y="624646"/>
                    <a:pt x="328529" y="597289"/>
                  </a:cubicBezTo>
                  <a:cubicBezTo>
                    <a:pt x="292154" y="573352"/>
                    <a:pt x="268318" y="532034"/>
                    <a:pt x="263440" y="486085"/>
                  </a:cubicBezTo>
                  <a:lnTo>
                    <a:pt x="262702" y="469952"/>
                  </a:lnTo>
                  <a:lnTo>
                    <a:pt x="262511" y="469951"/>
                  </a:lnTo>
                  <a:lnTo>
                    <a:pt x="262606" y="467857"/>
                  </a:lnTo>
                  <a:lnTo>
                    <a:pt x="262528" y="466146"/>
                  </a:lnTo>
                  <a:lnTo>
                    <a:pt x="262683" y="466148"/>
                  </a:lnTo>
                  <a:lnTo>
                    <a:pt x="263595" y="446028"/>
                  </a:lnTo>
                  <a:cubicBezTo>
                    <a:pt x="274341" y="328028"/>
                    <a:pt x="363718" y="235824"/>
                    <a:pt x="472609" y="235408"/>
                  </a:cubicBezTo>
                  <a:cubicBezTo>
                    <a:pt x="581500" y="234992"/>
                    <a:pt x="671443" y="326512"/>
                    <a:pt x="682919" y="444426"/>
                  </a:cubicBezTo>
                  <a:lnTo>
                    <a:pt x="683997" y="465379"/>
                  </a:lnTo>
                  <a:lnTo>
                    <a:pt x="684154" y="465380"/>
                  </a:lnTo>
                  <a:lnTo>
                    <a:pt x="684070" y="466794"/>
                  </a:lnTo>
                  <a:lnTo>
                    <a:pt x="684149" y="468341"/>
                  </a:lnTo>
                  <a:lnTo>
                    <a:pt x="683977" y="468342"/>
                  </a:lnTo>
                  <a:lnTo>
                    <a:pt x="681671" y="506958"/>
                  </a:lnTo>
                  <a:cubicBezTo>
                    <a:pt x="670175" y="602684"/>
                    <a:pt x="619413" y="688136"/>
                    <a:pt x="542989" y="737126"/>
                  </a:cubicBezTo>
                  <a:cubicBezTo>
                    <a:pt x="521154" y="751124"/>
                    <a:pt x="498055" y="761611"/>
                    <a:pt x="474325" y="768592"/>
                  </a:cubicBezTo>
                  <a:lnTo>
                    <a:pt x="439347" y="773621"/>
                  </a:lnTo>
                  <a:lnTo>
                    <a:pt x="464079" y="781012"/>
                  </a:lnTo>
                  <a:cubicBezTo>
                    <a:pt x="480205" y="787461"/>
                    <a:pt x="495698" y="795336"/>
                    <a:pt x="510410" y="804541"/>
                  </a:cubicBezTo>
                  <a:lnTo>
                    <a:pt x="531359" y="820398"/>
                  </a:lnTo>
                  <a:lnTo>
                    <a:pt x="531402" y="817885"/>
                  </a:lnTo>
                  <a:cubicBezTo>
                    <a:pt x="534085" y="802862"/>
                    <a:pt x="540099" y="789747"/>
                    <a:pt x="547357" y="781358"/>
                  </a:cubicBezTo>
                  <a:cubicBezTo>
                    <a:pt x="549775" y="778562"/>
                    <a:pt x="552334" y="776291"/>
                    <a:pt x="554952" y="774649"/>
                  </a:cubicBezTo>
                  <a:lnTo>
                    <a:pt x="558515" y="773027"/>
                  </a:lnTo>
                  <a:lnTo>
                    <a:pt x="561401" y="775195"/>
                  </a:lnTo>
                  <a:cubicBezTo>
                    <a:pt x="565327" y="779254"/>
                    <a:pt x="568130" y="785715"/>
                    <a:pt x="569505" y="793666"/>
                  </a:cubicBezTo>
                  <a:lnTo>
                    <a:pt x="569376" y="801202"/>
                  </a:lnTo>
                  <a:lnTo>
                    <a:pt x="594808" y="774659"/>
                  </a:lnTo>
                  <a:cubicBezTo>
                    <a:pt x="603509" y="767642"/>
                    <a:pt x="611713" y="763060"/>
                    <a:pt x="618320" y="761622"/>
                  </a:cubicBezTo>
                  <a:lnTo>
                    <a:pt x="622381" y="761377"/>
                  </a:lnTo>
                  <a:lnTo>
                    <a:pt x="623189" y="765365"/>
                  </a:lnTo>
                  <a:cubicBezTo>
                    <a:pt x="623806" y="778876"/>
                    <a:pt x="613911" y="801789"/>
                    <a:pt x="596723" y="824147"/>
                  </a:cubicBezTo>
                  <a:lnTo>
                    <a:pt x="595175" y="825950"/>
                  </a:lnTo>
                  <a:lnTo>
                    <a:pt x="607090" y="822561"/>
                  </a:lnTo>
                  <a:cubicBezTo>
                    <a:pt x="615127" y="821846"/>
                    <a:pt x="622092" y="822894"/>
                    <a:pt x="627023" y="825645"/>
                  </a:cubicBezTo>
                  <a:lnTo>
                    <a:pt x="629861" y="827877"/>
                  </a:lnTo>
                  <a:lnTo>
                    <a:pt x="629209" y="831737"/>
                  </a:lnTo>
                  <a:cubicBezTo>
                    <a:pt x="625556" y="843546"/>
                    <a:pt x="611916" y="857003"/>
                    <a:pt x="593479" y="865609"/>
                  </a:cubicBezTo>
                  <a:lnTo>
                    <a:pt x="582334" y="868778"/>
                  </a:lnTo>
                  <a:lnTo>
                    <a:pt x="588090" y="874997"/>
                  </a:lnTo>
                  <a:cubicBezTo>
                    <a:pt x="599071" y="889150"/>
                    <a:pt x="608970" y="904447"/>
                    <a:pt x="617635" y="920792"/>
                  </a:cubicBezTo>
                  <a:lnTo>
                    <a:pt x="629924" y="949699"/>
                  </a:lnTo>
                  <a:lnTo>
                    <a:pt x="642320" y="878867"/>
                  </a:lnTo>
                  <a:cubicBezTo>
                    <a:pt x="653380" y="843302"/>
                    <a:pt x="669032" y="809261"/>
                    <a:pt x="689136" y="777905"/>
                  </a:cubicBezTo>
                  <a:lnTo>
                    <a:pt x="720623" y="736592"/>
                  </a:lnTo>
                  <a:lnTo>
                    <a:pt x="720089" y="735996"/>
                  </a:lnTo>
                  <a:cubicBezTo>
                    <a:pt x="829531" y="614541"/>
                    <a:pt x="851969" y="426430"/>
                    <a:pt x="774788" y="277422"/>
                  </a:cubicBezTo>
                  <a:cubicBezTo>
                    <a:pt x="716903" y="165665"/>
                    <a:pt x="613815" y="96818"/>
                    <a:pt x="502888" y="88129"/>
                  </a:cubicBezTo>
                  <a:close/>
                  <a:moveTo>
                    <a:pt x="1197621" y="77615"/>
                  </a:moveTo>
                  <a:cubicBezTo>
                    <a:pt x="1162604" y="77056"/>
                    <a:pt x="1126464" y="82252"/>
                    <a:pt x="1090485" y="93677"/>
                  </a:cubicBezTo>
                  <a:cubicBezTo>
                    <a:pt x="946569" y="139378"/>
                    <a:pt x="841159" y="273342"/>
                    <a:pt x="833515" y="420255"/>
                  </a:cubicBezTo>
                  <a:lnTo>
                    <a:pt x="831665" y="420355"/>
                  </a:lnTo>
                  <a:lnTo>
                    <a:pt x="837119" y="487576"/>
                  </a:lnTo>
                  <a:cubicBezTo>
                    <a:pt x="833640" y="562472"/>
                    <a:pt x="811242" y="635927"/>
                    <a:pt x="771035" y="698638"/>
                  </a:cubicBezTo>
                  <a:lnTo>
                    <a:pt x="739548" y="739951"/>
                  </a:lnTo>
                  <a:lnTo>
                    <a:pt x="740080" y="740546"/>
                  </a:lnTo>
                  <a:cubicBezTo>
                    <a:pt x="630638" y="862003"/>
                    <a:pt x="608200" y="1050112"/>
                    <a:pt x="685382" y="1199120"/>
                  </a:cubicBezTo>
                  <a:cubicBezTo>
                    <a:pt x="762562" y="1348129"/>
                    <a:pt x="920104" y="1420856"/>
                    <a:pt x="1069436" y="1376413"/>
                  </a:cubicBezTo>
                  <a:cubicBezTo>
                    <a:pt x="1209435" y="1334748"/>
                    <a:pt x="1309470" y="1199849"/>
                    <a:pt x="1321428" y="1041444"/>
                  </a:cubicBezTo>
                  <a:lnTo>
                    <a:pt x="1322538" y="1011929"/>
                  </a:lnTo>
                  <a:lnTo>
                    <a:pt x="1322289" y="1011928"/>
                  </a:lnTo>
                  <a:cubicBezTo>
                    <a:pt x="1322535" y="906761"/>
                    <a:pt x="1272288" y="809449"/>
                    <a:pt x="1190503" y="756708"/>
                  </a:cubicBezTo>
                  <a:cubicBezTo>
                    <a:pt x="1108718" y="703966"/>
                    <a:pt x="1007845" y="703820"/>
                    <a:pt x="925938" y="756325"/>
                  </a:cubicBezTo>
                  <a:cubicBezTo>
                    <a:pt x="854269" y="802267"/>
                    <a:pt x="806666" y="882401"/>
                    <a:pt x="795885" y="972173"/>
                  </a:cubicBezTo>
                  <a:lnTo>
                    <a:pt x="793673" y="1009194"/>
                  </a:lnTo>
                  <a:lnTo>
                    <a:pt x="794744" y="1029987"/>
                  </a:lnTo>
                  <a:cubicBezTo>
                    <a:pt x="805261" y="1138060"/>
                    <a:pt x="887698" y="1221942"/>
                    <a:pt x="987501" y="1221560"/>
                  </a:cubicBezTo>
                  <a:cubicBezTo>
                    <a:pt x="1087304" y="1221179"/>
                    <a:pt x="1169221" y="1136670"/>
                    <a:pt x="1179071" y="1028519"/>
                  </a:cubicBezTo>
                  <a:lnTo>
                    <a:pt x="1180032" y="1007306"/>
                  </a:lnTo>
                  <a:lnTo>
                    <a:pt x="1179365" y="992743"/>
                  </a:lnTo>
                  <a:cubicBezTo>
                    <a:pt x="1175121" y="952768"/>
                    <a:pt x="1154385" y="916822"/>
                    <a:pt x="1122739" y="895998"/>
                  </a:cubicBezTo>
                  <a:cubicBezTo>
                    <a:pt x="1086572" y="872198"/>
                    <a:pt x="1041710" y="871804"/>
                    <a:pt x="1005210" y="894964"/>
                  </a:cubicBezTo>
                  <a:cubicBezTo>
                    <a:pt x="977835" y="912334"/>
                    <a:pt x="958316" y="940954"/>
                    <a:pt x="950267" y="973899"/>
                  </a:cubicBezTo>
                  <a:lnTo>
                    <a:pt x="948848" y="985733"/>
                  </a:lnTo>
                  <a:lnTo>
                    <a:pt x="977969" y="985102"/>
                  </a:lnTo>
                  <a:cubicBezTo>
                    <a:pt x="989436" y="987674"/>
                    <a:pt x="1002113" y="992997"/>
                    <a:pt x="1014599" y="1000974"/>
                  </a:cubicBezTo>
                  <a:cubicBezTo>
                    <a:pt x="1033330" y="1012939"/>
                    <a:pt x="1047641" y="1028329"/>
                    <a:pt x="1054898" y="1042764"/>
                  </a:cubicBezTo>
                  <a:cubicBezTo>
                    <a:pt x="1057316" y="1047576"/>
                    <a:pt x="1058951" y="1052281"/>
                    <a:pt x="1059704" y="1056719"/>
                  </a:cubicBezTo>
                  <a:lnTo>
                    <a:pt x="1059907" y="1062419"/>
                  </a:lnTo>
                  <a:lnTo>
                    <a:pt x="1055382" y="1065097"/>
                  </a:lnTo>
                  <a:cubicBezTo>
                    <a:pt x="1047737" y="1068125"/>
                    <a:pt x="1037479" y="1068305"/>
                    <a:pt x="1026012" y="1065733"/>
                  </a:cubicBezTo>
                  <a:lnTo>
                    <a:pt x="1015940" y="1061369"/>
                  </a:lnTo>
                  <a:lnTo>
                    <a:pt x="1037525" y="1110366"/>
                  </a:lnTo>
                  <a:cubicBezTo>
                    <a:pt x="1042133" y="1125981"/>
                    <a:pt x="1043738" y="1139573"/>
                    <a:pt x="1041999" y="1149267"/>
                  </a:cubicBezTo>
                  <a:lnTo>
                    <a:pt x="1040070" y="1154871"/>
                  </a:lnTo>
                  <a:lnTo>
                    <a:pt x="1034253" y="1153739"/>
                  </a:lnTo>
                  <a:cubicBezTo>
                    <a:pt x="1015722" y="1147056"/>
                    <a:pt x="990381" y="1120994"/>
                    <a:pt x="969843" y="1085423"/>
                  </a:cubicBezTo>
                  <a:lnTo>
                    <a:pt x="968277" y="1082335"/>
                  </a:lnTo>
                  <a:lnTo>
                    <a:pt x="966211" y="1100259"/>
                  </a:lnTo>
                  <a:cubicBezTo>
                    <a:pt x="962705" y="1111476"/>
                    <a:pt x="957420" y="1120268"/>
                    <a:pt x="950975" y="1125377"/>
                  </a:cubicBezTo>
                  <a:lnTo>
                    <a:pt x="946393" y="1127956"/>
                  </a:lnTo>
                  <a:lnTo>
                    <a:pt x="941559" y="1124931"/>
                  </a:lnTo>
                  <a:cubicBezTo>
                    <a:pt x="927692" y="1113447"/>
                    <a:pt x="917164" y="1087602"/>
                    <a:pt x="915834" y="1057996"/>
                  </a:cubicBezTo>
                  <a:cubicBezTo>
                    <a:pt x="915168" y="1043195"/>
                    <a:pt x="916897" y="1029554"/>
                    <a:pt x="920404" y="1018338"/>
                  </a:cubicBezTo>
                  <a:lnTo>
                    <a:pt x="929192" y="1003851"/>
                  </a:lnTo>
                  <a:lnTo>
                    <a:pt x="933393" y="968798"/>
                  </a:lnTo>
                  <a:cubicBezTo>
                    <a:pt x="942644" y="930928"/>
                    <a:pt x="965081" y="898032"/>
                    <a:pt x="996547" y="878066"/>
                  </a:cubicBezTo>
                  <a:cubicBezTo>
                    <a:pt x="1038503" y="851444"/>
                    <a:pt x="1090068" y="851898"/>
                    <a:pt x="1131641" y="879254"/>
                  </a:cubicBezTo>
                  <a:cubicBezTo>
                    <a:pt x="1168017" y="903191"/>
                    <a:pt x="1191852" y="944509"/>
                    <a:pt x="1196731" y="990459"/>
                  </a:cubicBezTo>
                  <a:lnTo>
                    <a:pt x="1197469" y="1006591"/>
                  </a:lnTo>
                  <a:lnTo>
                    <a:pt x="1197659" y="1006591"/>
                  </a:lnTo>
                  <a:lnTo>
                    <a:pt x="1197564" y="1008686"/>
                  </a:lnTo>
                  <a:lnTo>
                    <a:pt x="1197642" y="1010397"/>
                  </a:lnTo>
                  <a:lnTo>
                    <a:pt x="1197487" y="1010394"/>
                  </a:lnTo>
                  <a:lnTo>
                    <a:pt x="1196576" y="1030516"/>
                  </a:lnTo>
                  <a:cubicBezTo>
                    <a:pt x="1185829" y="1148515"/>
                    <a:pt x="1096451" y="1240720"/>
                    <a:pt x="987561" y="1241135"/>
                  </a:cubicBezTo>
                  <a:cubicBezTo>
                    <a:pt x="878670" y="1241552"/>
                    <a:pt x="788726" y="1150031"/>
                    <a:pt x="777251" y="1032117"/>
                  </a:cubicBezTo>
                  <a:lnTo>
                    <a:pt x="776173" y="1011164"/>
                  </a:lnTo>
                  <a:lnTo>
                    <a:pt x="776016" y="1011164"/>
                  </a:lnTo>
                  <a:lnTo>
                    <a:pt x="776100" y="1009748"/>
                  </a:lnTo>
                  <a:lnTo>
                    <a:pt x="776021" y="1008201"/>
                  </a:lnTo>
                  <a:lnTo>
                    <a:pt x="776193" y="1008201"/>
                  </a:lnTo>
                  <a:lnTo>
                    <a:pt x="778499" y="969585"/>
                  </a:lnTo>
                  <a:cubicBezTo>
                    <a:pt x="789995" y="873859"/>
                    <a:pt x="840757" y="788407"/>
                    <a:pt x="917181" y="739417"/>
                  </a:cubicBezTo>
                  <a:cubicBezTo>
                    <a:pt x="960852" y="711423"/>
                    <a:pt x="1009578" y="697464"/>
                    <a:pt x="1058289" y="697535"/>
                  </a:cubicBezTo>
                  <a:lnTo>
                    <a:pt x="1100247" y="703691"/>
                  </a:lnTo>
                  <a:lnTo>
                    <a:pt x="1061450" y="689401"/>
                  </a:lnTo>
                  <a:cubicBezTo>
                    <a:pt x="1032091" y="673497"/>
                    <a:pt x="1006838" y="651659"/>
                    <a:pt x="987055" y="625248"/>
                  </a:cubicBezTo>
                  <a:lnTo>
                    <a:pt x="977548" y="609201"/>
                  </a:lnTo>
                  <a:lnTo>
                    <a:pt x="970427" y="631875"/>
                  </a:lnTo>
                  <a:cubicBezTo>
                    <a:pt x="962936" y="646395"/>
                    <a:pt x="952601" y="657042"/>
                    <a:pt x="942465" y="661965"/>
                  </a:cubicBezTo>
                  <a:cubicBezTo>
                    <a:pt x="939086" y="663605"/>
                    <a:pt x="935729" y="664610"/>
                    <a:pt x="932508" y="664910"/>
                  </a:cubicBezTo>
                  <a:lnTo>
                    <a:pt x="928315" y="664668"/>
                  </a:lnTo>
                  <a:lnTo>
                    <a:pt x="926012" y="660760"/>
                  </a:lnTo>
                  <a:cubicBezTo>
                    <a:pt x="923229" y="654265"/>
                    <a:pt x="922360" y="645831"/>
                    <a:pt x="923436" y="636600"/>
                  </a:cubicBezTo>
                  <a:lnTo>
                    <a:pt x="925935" y="628642"/>
                  </a:lnTo>
                  <a:lnTo>
                    <a:pt x="891312" y="642852"/>
                  </a:lnTo>
                  <a:cubicBezTo>
                    <a:pt x="880115" y="645514"/>
                    <a:pt x="870196" y="645857"/>
                    <a:pt x="862914" y="643734"/>
                  </a:cubicBezTo>
                  <a:lnTo>
                    <a:pt x="858638" y="641749"/>
                  </a:lnTo>
                  <a:lnTo>
                    <a:pt x="859057" y="637054"/>
                  </a:lnTo>
                  <a:cubicBezTo>
                    <a:pt x="862662" y="622318"/>
                    <a:pt x="880084" y="603379"/>
                    <a:pt x="904871" y="589069"/>
                  </a:cubicBezTo>
                  <a:lnTo>
                    <a:pt x="907037" y="588003"/>
                  </a:lnTo>
                  <a:lnTo>
                    <a:pt x="893657" y="585021"/>
                  </a:lnTo>
                  <a:cubicBezTo>
                    <a:pt x="885126" y="581338"/>
                    <a:pt x="878255" y="576369"/>
                    <a:pt x="874021" y="570710"/>
                  </a:cubicBezTo>
                  <a:lnTo>
                    <a:pt x="871789" y="566762"/>
                  </a:lnTo>
                  <a:lnTo>
                    <a:pt x="873675" y="563011"/>
                  </a:lnTo>
                  <a:cubicBezTo>
                    <a:pt x="881159" y="552450"/>
                    <a:pt x="899484" y="545658"/>
                    <a:pt x="921245" y="546690"/>
                  </a:cubicBezTo>
                  <a:cubicBezTo>
                    <a:pt x="932125" y="547205"/>
                    <a:pt x="942319" y="549603"/>
                    <a:pt x="950851" y="553286"/>
                  </a:cubicBezTo>
                  <a:lnTo>
                    <a:pt x="952362" y="554389"/>
                  </a:lnTo>
                  <a:lnTo>
                    <a:pt x="945478" y="533655"/>
                  </a:lnTo>
                  <a:cubicBezTo>
                    <a:pt x="928023" y="453859"/>
                    <a:pt x="950095" y="367191"/>
                    <a:pt x="1003687" y="298969"/>
                  </a:cubicBezTo>
                  <a:lnTo>
                    <a:pt x="1026789" y="272933"/>
                  </a:lnTo>
                  <a:lnTo>
                    <a:pt x="1026680" y="272822"/>
                  </a:lnTo>
                  <a:lnTo>
                    <a:pt x="1027716" y="271889"/>
                  </a:lnTo>
                  <a:lnTo>
                    <a:pt x="1028562" y="270934"/>
                  </a:lnTo>
                  <a:lnTo>
                    <a:pt x="1028662" y="271035"/>
                  </a:lnTo>
                  <a:lnTo>
                    <a:pt x="1042681" y="258389"/>
                  </a:lnTo>
                  <a:cubicBezTo>
                    <a:pt x="1125005" y="190665"/>
                    <a:pt x="1240464" y="189662"/>
                    <a:pt x="1309482" y="259211"/>
                  </a:cubicBezTo>
                  <a:cubicBezTo>
                    <a:pt x="1378501" y="328758"/>
                    <a:pt x="1376701" y="444292"/>
                    <a:pt x="1308461" y="526208"/>
                  </a:cubicBezTo>
                  <a:lnTo>
                    <a:pt x="1296238" y="539590"/>
                  </a:lnTo>
                  <a:lnTo>
                    <a:pt x="1296339" y="539687"/>
                  </a:lnTo>
                  <a:lnTo>
                    <a:pt x="1295201" y="540726"/>
                  </a:lnTo>
                  <a:lnTo>
                    <a:pt x="1293929" y="542119"/>
                  </a:lnTo>
                  <a:lnTo>
                    <a:pt x="1293807" y="541998"/>
                  </a:lnTo>
                  <a:lnTo>
                    <a:pt x="1283073" y="551793"/>
                  </a:lnTo>
                  <a:cubicBezTo>
                    <a:pt x="1250733" y="577925"/>
                    <a:pt x="1209278" y="589049"/>
                    <a:pt x="1170903" y="581135"/>
                  </a:cubicBezTo>
                  <a:cubicBezTo>
                    <a:pt x="1127047" y="572089"/>
                    <a:pt x="1093949" y="539568"/>
                    <a:pt x="1084193" y="495935"/>
                  </a:cubicBezTo>
                  <a:cubicBezTo>
                    <a:pt x="1079314" y="474119"/>
                    <a:pt x="1080646" y="451200"/>
                    <a:pt x="1087472" y="429460"/>
                  </a:cubicBezTo>
                  <a:lnTo>
                    <a:pt x="1097510" y="407342"/>
                  </a:lnTo>
                  <a:lnTo>
                    <a:pt x="1096090" y="404138"/>
                  </a:lnTo>
                  <a:lnTo>
                    <a:pt x="1096141" y="398288"/>
                  </a:lnTo>
                  <a:lnTo>
                    <a:pt x="1099477" y="396097"/>
                  </a:lnTo>
                  <a:lnTo>
                    <a:pt x="1098740" y="395048"/>
                  </a:lnTo>
                  <a:lnTo>
                    <a:pt x="1096142" y="393341"/>
                  </a:lnTo>
                  <a:lnTo>
                    <a:pt x="1096090" y="387491"/>
                  </a:lnTo>
                  <a:cubicBezTo>
                    <a:pt x="1098249" y="369387"/>
                    <a:pt x="1113969" y="347561"/>
                    <a:pt x="1137613" y="332375"/>
                  </a:cubicBezTo>
                  <a:cubicBezTo>
                    <a:pt x="1155345" y="320985"/>
                    <a:pt x="1173757" y="315757"/>
                    <a:pt x="1188255" y="316795"/>
                  </a:cubicBezTo>
                  <a:cubicBezTo>
                    <a:pt x="1193087" y="317141"/>
                    <a:pt x="1197485" y="318184"/>
                    <a:pt x="1201278" y="319927"/>
                  </a:cubicBezTo>
                  <a:lnTo>
                    <a:pt x="1205805" y="322902"/>
                  </a:lnTo>
                  <a:lnTo>
                    <a:pt x="1205858" y="328752"/>
                  </a:lnTo>
                  <a:cubicBezTo>
                    <a:pt x="1204777" y="337803"/>
                    <a:pt x="1200308" y="347785"/>
                    <a:pt x="1193152" y="357403"/>
                  </a:cubicBezTo>
                  <a:lnTo>
                    <a:pt x="1185228" y="364680"/>
                  </a:lnTo>
                  <a:lnTo>
                    <a:pt x="1233071" y="371138"/>
                  </a:lnTo>
                  <a:cubicBezTo>
                    <a:pt x="1247296" y="375385"/>
                    <a:pt x="1258598" y="381399"/>
                    <a:pt x="1265363" y="388467"/>
                  </a:cubicBezTo>
                  <a:lnTo>
                    <a:pt x="1268858" y="393442"/>
                  </a:lnTo>
                  <a:lnTo>
                    <a:pt x="1265363" y="398417"/>
                  </a:lnTo>
                  <a:cubicBezTo>
                    <a:pt x="1251832" y="412554"/>
                    <a:pt x="1220155" y="422473"/>
                    <a:pt x="1183235" y="422472"/>
                  </a:cubicBezTo>
                  <a:lnTo>
                    <a:pt x="1180129" y="422265"/>
                  </a:lnTo>
                  <a:lnTo>
                    <a:pt x="1193153" y="434225"/>
                  </a:lnTo>
                  <a:cubicBezTo>
                    <a:pt x="1200308" y="443844"/>
                    <a:pt x="1204777" y="453826"/>
                    <a:pt x="1205858" y="462877"/>
                  </a:cubicBezTo>
                  <a:lnTo>
                    <a:pt x="1205805" y="468727"/>
                  </a:lnTo>
                  <a:lnTo>
                    <a:pt x="1201278" y="471702"/>
                  </a:lnTo>
                  <a:cubicBezTo>
                    <a:pt x="1186106" y="478673"/>
                    <a:pt x="1161256" y="474440"/>
                    <a:pt x="1137612" y="459254"/>
                  </a:cubicBezTo>
                  <a:cubicBezTo>
                    <a:pt x="1125791" y="451661"/>
                    <a:pt x="1115951" y="442408"/>
                    <a:pt x="1108795" y="432790"/>
                  </a:cubicBezTo>
                  <a:lnTo>
                    <a:pt x="1106505" y="427626"/>
                  </a:lnTo>
                  <a:lnTo>
                    <a:pt x="1103309" y="432864"/>
                  </a:lnTo>
                  <a:cubicBezTo>
                    <a:pt x="1097371" y="451776"/>
                    <a:pt x="1096213" y="471716"/>
                    <a:pt x="1100456" y="490696"/>
                  </a:cubicBezTo>
                  <a:cubicBezTo>
                    <a:pt x="1108944" y="528656"/>
                    <a:pt x="1137739" y="556948"/>
                    <a:pt x="1175893" y="564816"/>
                  </a:cubicBezTo>
                  <a:cubicBezTo>
                    <a:pt x="1209278" y="571702"/>
                    <a:pt x="1245343" y="562025"/>
                    <a:pt x="1273478" y="539292"/>
                  </a:cubicBezTo>
                  <a:lnTo>
                    <a:pt x="1283167" y="530449"/>
                  </a:lnTo>
                  <a:lnTo>
                    <a:pt x="1296053" y="516340"/>
                  </a:lnTo>
                  <a:cubicBezTo>
                    <a:pt x="1358598" y="441261"/>
                    <a:pt x="1360247" y="335371"/>
                    <a:pt x="1296989" y="271627"/>
                  </a:cubicBezTo>
                  <a:cubicBezTo>
                    <a:pt x="1233731" y="207883"/>
                    <a:pt x="1127909" y="208803"/>
                    <a:pt x="1052454" y="270874"/>
                  </a:cubicBezTo>
                  <a:lnTo>
                    <a:pt x="1038544" y="283422"/>
                  </a:lnTo>
                  <a:lnTo>
                    <a:pt x="1016396" y="308385"/>
                  </a:lnTo>
                  <a:cubicBezTo>
                    <a:pt x="966137" y="372362"/>
                    <a:pt x="945439" y="453637"/>
                    <a:pt x="961808" y="528468"/>
                  </a:cubicBezTo>
                  <a:cubicBezTo>
                    <a:pt x="980515" y="613990"/>
                    <a:pt x="1044790" y="678079"/>
                    <a:pt x="1130384" y="696558"/>
                  </a:cubicBezTo>
                  <a:cubicBezTo>
                    <a:pt x="1215977" y="715036"/>
                    <a:pt x="1309863" y="685091"/>
                    <a:pt x="1376621" y="618021"/>
                  </a:cubicBezTo>
                  <a:lnTo>
                    <a:pt x="1376780" y="618179"/>
                  </a:lnTo>
                  <a:lnTo>
                    <a:pt x="1394853" y="598693"/>
                  </a:lnTo>
                  <a:cubicBezTo>
                    <a:pt x="1488032" y="490297"/>
                    <a:pt x="1510215" y="340818"/>
                    <a:pt x="1447648" y="225233"/>
                  </a:cubicBezTo>
                  <a:cubicBezTo>
                    <a:pt x="1397595" y="132763"/>
                    <a:pt x="1302670" y="79291"/>
                    <a:pt x="1197621" y="77615"/>
                  </a:cubicBezTo>
                  <a:close/>
                  <a:moveTo>
                    <a:pt x="691151" y="0"/>
                  </a:moveTo>
                  <a:lnTo>
                    <a:pt x="695324" y="4101"/>
                  </a:lnTo>
                  <a:cubicBezTo>
                    <a:pt x="700961" y="11265"/>
                    <a:pt x="704858" y="21483"/>
                    <a:pt x="706600" y="33344"/>
                  </a:cubicBezTo>
                  <a:lnTo>
                    <a:pt x="706142" y="44093"/>
                  </a:lnTo>
                  <a:lnTo>
                    <a:pt x="744537" y="14830"/>
                  </a:lnTo>
                  <a:cubicBezTo>
                    <a:pt x="757599" y="7774"/>
                    <a:pt x="769844" y="4034"/>
                    <a:pt x="779626" y="4249"/>
                  </a:cubicBezTo>
                  <a:lnTo>
                    <a:pt x="785616" y="5295"/>
                  </a:lnTo>
                  <a:lnTo>
                    <a:pt x="786662" y="11285"/>
                  </a:lnTo>
                  <a:cubicBezTo>
                    <a:pt x="787089" y="30848"/>
                    <a:pt x="771705" y="60261"/>
                    <a:pt x="745598" y="86368"/>
                  </a:cubicBezTo>
                  <a:lnTo>
                    <a:pt x="743255" y="88417"/>
                  </a:lnTo>
                  <a:lnTo>
                    <a:pt x="760922" y="87665"/>
                  </a:lnTo>
                  <a:cubicBezTo>
                    <a:pt x="772782" y="89407"/>
                    <a:pt x="783001" y="93305"/>
                    <a:pt x="790165" y="98941"/>
                  </a:cubicBezTo>
                  <a:lnTo>
                    <a:pt x="794264" y="103114"/>
                  </a:lnTo>
                  <a:lnTo>
                    <a:pt x="793166" y="108420"/>
                  </a:lnTo>
                  <a:cubicBezTo>
                    <a:pt x="787368" y="124077"/>
                    <a:pt x="766803" y="138656"/>
                    <a:pt x="739347" y="144636"/>
                  </a:cubicBezTo>
                  <a:cubicBezTo>
                    <a:pt x="725618" y="147625"/>
                    <a:pt x="712117" y="148041"/>
                    <a:pt x="700257" y="146300"/>
                  </a:cubicBezTo>
                  <a:lnTo>
                    <a:pt x="675909" y="136912"/>
                  </a:lnTo>
                  <a:lnTo>
                    <a:pt x="730622" y="182770"/>
                  </a:lnTo>
                  <a:cubicBezTo>
                    <a:pt x="753274" y="207589"/>
                    <a:pt x="773224" y="236077"/>
                    <a:pt x="789691" y="267869"/>
                  </a:cubicBezTo>
                  <a:lnTo>
                    <a:pt x="824630" y="365838"/>
                  </a:lnTo>
                  <a:lnTo>
                    <a:pt x="824869" y="364070"/>
                  </a:lnTo>
                  <a:cubicBezTo>
                    <a:pt x="853507" y="233102"/>
                    <a:pt x="954812" y="120120"/>
                    <a:pt x="1087082" y="78117"/>
                  </a:cubicBezTo>
                  <a:cubicBezTo>
                    <a:pt x="1117787" y="68366"/>
                    <a:pt x="1148606" y="62934"/>
                    <a:pt x="1178811" y="61556"/>
                  </a:cubicBezTo>
                  <a:cubicBezTo>
                    <a:pt x="1269427" y="57418"/>
                    <a:pt x="1354529" y="89751"/>
                    <a:pt x="1414540" y="151344"/>
                  </a:cubicBezTo>
                  <a:cubicBezTo>
                    <a:pt x="1433005" y="170295"/>
                    <a:pt x="1449094" y="192017"/>
                    <a:pt x="1462238" y="216299"/>
                  </a:cubicBezTo>
                  <a:cubicBezTo>
                    <a:pt x="1527957" y="337708"/>
                    <a:pt x="1504656" y="494717"/>
                    <a:pt x="1406783" y="608573"/>
                  </a:cubicBezTo>
                  <a:lnTo>
                    <a:pt x="1387754" y="629089"/>
                  </a:lnTo>
                  <a:lnTo>
                    <a:pt x="1387814" y="629149"/>
                  </a:lnTo>
                  <a:lnTo>
                    <a:pt x="1387153" y="629737"/>
                  </a:lnTo>
                  <a:lnTo>
                    <a:pt x="1386218" y="630745"/>
                  </a:lnTo>
                  <a:lnTo>
                    <a:pt x="1386126" y="630653"/>
                  </a:lnTo>
                  <a:lnTo>
                    <a:pt x="1359836" y="654090"/>
                  </a:lnTo>
                  <a:lnTo>
                    <a:pt x="1358049" y="655096"/>
                  </a:lnTo>
                  <a:lnTo>
                    <a:pt x="1375701" y="654714"/>
                  </a:lnTo>
                  <a:cubicBezTo>
                    <a:pt x="1384591" y="656707"/>
                    <a:pt x="1394419" y="660833"/>
                    <a:pt x="1404099" y="667018"/>
                  </a:cubicBezTo>
                  <a:cubicBezTo>
                    <a:pt x="1418620" y="676294"/>
                    <a:pt x="1429716" y="688225"/>
                    <a:pt x="1435340" y="699416"/>
                  </a:cubicBezTo>
                  <a:cubicBezTo>
                    <a:pt x="1437216" y="703146"/>
                    <a:pt x="1438483" y="706794"/>
                    <a:pt x="1439066" y="710235"/>
                  </a:cubicBezTo>
                  <a:lnTo>
                    <a:pt x="1439224" y="714653"/>
                  </a:lnTo>
                  <a:lnTo>
                    <a:pt x="1435716" y="716729"/>
                  </a:lnTo>
                  <a:cubicBezTo>
                    <a:pt x="1429788" y="719077"/>
                    <a:pt x="1421837" y="719217"/>
                    <a:pt x="1412947" y="717223"/>
                  </a:cubicBezTo>
                  <a:lnTo>
                    <a:pt x="1405138" y="713840"/>
                  </a:lnTo>
                  <a:lnTo>
                    <a:pt x="1421872" y="751824"/>
                  </a:lnTo>
                  <a:cubicBezTo>
                    <a:pt x="1425444" y="763929"/>
                    <a:pt x="1426688" y="774467"/>
                    <a:pt x="1425340" y="781983"/>
                  </a:cubicBezTo>
                  <a:lnTo>
                    <a:pt x="1423845" y="786326"/>
                  </a:lnTo>
                  <a:lnTo>
                    <a:pt x="1419336" y="785450"/>
                  </a:lnTo>
                  <a:cubicBezTo>
                    <a:pt x="1404969" y="780268"/>
                    <a:pt x="1385323" y="760064"/>
                    <a:pt x="1369402" y="732487"/>
                  </a:cubicBezTo>
                  <a:lnTo>
                    <a:pt x="1368186" y="730094"/>
                  </a:lnTo>
                  <a:lnTo>
                    <a:pt x="1366585" y="743989"/>
                  </a:lnTo>
                  <a:cubicBezTo>
                    <a:pt x="1363867" y="752685"/>
                    <a:pt x="1359770" y="759502"/>
                    <a:pt x="1354774" y="763461"/>
                  </a:cubicBezTo>
                  <a:lnTo>
                    <a:pt x="1351221" y="765461"/>
                  </a:lnTo>
                  <a:lnTo>
                    <a:pt x="1347474" y="763116"/>
                  </a:lnTo>
                  <a:cubicBezTo>
                    <a:pt x="1336724" y="754212"/>
                    <a:pt x="1328562" y="734176"/>
                    <a:pt x="1327531" y="711225"/>
                  </a:cubicBezTo>
                  <a:cubicBezTo>
                    <a:pt x="1327015" y="699750"/>
                    <a:pt x="1328355" y="689175"/>
                    <a:pt x="1331074" y="680480"/>
                  </a:cubicBezTo>
                  <a:lnTo>
                    <a:pt x="1340468" y="664992"/>
                  </a:lnTo>
                  <a:lnTo>
                    <a:pt x="1276739" y="700866"/>
                  </a:lnTo>
                  <a:cubicBezTo>
                    <a:pt x="1247323" y="711750"/>
                    <a:pt x="1216635" y="717783"/>
                    <a:pt x="1186010" y="718541"/>
                  </a:cubicBezTo>
                  <a:lnTo>
                    <a:pt x="1144928" y="714725"/>
                  </a:lnTo>
                  <a:lnTo>
                    <a:pt x="1199300" y="739825"/>
                  </a:lnTo>
                  <a:cubicBezTo>
                    <a:pt x="1275608" y="789035"/>
                    <a:pt x="1326170" y="874634"/>
                    <a:pt x="1337443" y="970393"/>
                  </a:cubicBezTo>
                  <a:lnTo>
                    <a:pt x="1339685" y="1009471"/>
                  </a:lnTo>
                  <a:lnTo>
                    <a:pt x="1339831" y="1009471"/>
                  </a:lnTo>
                  <a:lnTo>
                    <a:pt x="1339773" y="1010998"/>
                  </a:lnTo>
                  <a:lnTo>
                    <a:pt x="1339830" y="1011979"/>
                  </a:lnTo>
                  <a:lnTo>
                    <a:pt x="1339736" y="1011978"/>
                  </a:lnTo>
                  <a:lnTo>
                    <a:pt x="1338566" y="1043055"/>
                  </a:lnTo>
                  <a:cubicBezTo>
                    <a:pt x="1336997" y="1063853"/>
                    <a:pt x="1333981" y="1084266"/>
                    <a:pt x="1329619" y="1104149"/>
                  </a:cubicBezTo>
                  <a:lnTo>
                    <a:pt x="1316175" y="1149877"/>
                  </a:lnTo>
                  <a:lnTo>
                    <a:pt x="1323563" y="1140726"/>
                  </a:lnTo>
                  <a:cubicBezTo>
                    <a:pt x="1332963" y="1133287"/>
                    <a:pt x="1344863" y="1126896"/>
                    <a:pt x="1358248" y="1122622"/>
                  </a:cubicBezTo>
                  <a:cubicBezTo>
                    <a:pt x="1378324" y="1116210"/>
                    <a:pt x="1397461" y="1115924"/>
                    <a:pt x="1411197" y="1120680"/>
                  </a:cubicBezTo>
                  <a:cubicBezTo>
                    <a:pt x="1415774" y="1122265"/>
                    <a:pt x="1419753" y="1124411"/>
                    <a:pt x="1422965" y="1127076"/>
                  </a:cubicBezTo>
                  <a:lnTo>
                    <a:pt x="1426568" y="1131121"/>
                  </a:lnTo>
                  <a:lnTo>
                    <a:pt x="1425105" y="1136785"/>
                  </a:lnTo>
                  <a:cubicBezTo>
                    <a:pt x="1421719" y="1145248"/>
                    <a:pt x="1414818" y="1153734"/>
                    <a:pt x="1405418" y="1161172"/>
                  </a:cubicBezTo>
                  <a:lnTo>
                    <a:pt x="1395881" y="1166150"/>
                  </a:lnTo>
                  <a:lnTo>
                    <a:pt x="1440420" y="1184770"/>
                  </a:lnTo>
                  <a:cubicBezTo>
                    <a:pt x="1453061" y="1192553"/>
                    <a:pt x="1462422" y="1201288"/>
                    <a:pt x="1467128" y="1209866"/>
                  </a:cubicBezTo>
                  <a:lnTo>
                    <a:pt x="1469216" y="1215577"/>
                  </a:lnTo>
                  <a:lnTo>
                    <a:pt x="1464552" y="1219478"/>
                  </a:lnTo>
                  <a:cubicBezTo>
                    <a:pt x="1447824" y="1229631"/>
                    <a:pt x="1414659" y="1231013"/>
                    <a:pt x="1378996" y="1221457"/>
                  </a:cubicBezTo>
                  <a:lnTo>
                    <a:pt x="1376049" y="1220453"/>
                  </a:lnTo>
                  <a:lnTo>
                    <a:pt x="1385535" y="1235377"/>
                  </a:lnTo>
                  <a:cubicBezTo>
                    <a:pt x="1389957" y="1246519"/>
                    <a:pt x="1391690" y="1257318"/>
                    <a:pt x="1390391" y="1266340"/>
                  </a:cubicBezTo>
                  <a:lnTo>
                    <a:pt x="1388826" y="1271977"/>
                  </a:lnTo>
                  <a:lnTo>
                    <a:pt x="1383683" y="1273679"/>
                  </a:lnTo>
                  <a:cubicBezTo>
                    <a:pt x="1367225" y="1276486"/>
                    <a:pt x="1344316" y="1265966"/>
                    <a:pt x="1325409" y="1245177"/>
                  </a:cubicBezTo>
                  <a:cubicBezTo>
                    <a:pt x="1315956" y="1234784"/>
                    <a:pt x="1308845" y="1223298"/>
                    <a:pt x="1304423" y="1212156"/>
                  </a:cubicBezTo>
                  <a:lnTo>
                    <a:pt x="1300155" y="1184945"/>
                  </a:lnTo>
                  <a:lnTo>
                    <a:pt x="1256659" y="1264960"/>
                  </a:lnTo>
                  <a:cubicBezTo>
                    <a:pt x="1233549" y="1295806"/>
                    <a:pt x="1206236" y="1322820"/>
                    <a:pt x="1175509" y="1344858"/>
                  </a:cubicBezTo>
                  <a:lnTo>
                    <a:pt x="1138491" y="1367108"/>
                  </a:lnTo>
                  <a:lnTo>
                    <a:pt x="1142476" y="1367022"/>
                  </a:lnTo>
                  <a:cubicBezTo>
                    <a:pt x="1151340" y="1369010"/>
                    <a:pt x="1161138" y="1373124"/>
                    <a:pt x="1170789" y="1379289"/>
                  </a:cubicBezTo>
                  <a:cubicBezTo>
                    <a:pt x="1185267" y="1388538"/>
                    <a:pt x="1196328" y="1400432"/>
                    <a:pt x="1201937" y="1411590"/>
                  </a:cubicBezTo>
                  <a:cubicBezTo>
                    <a:pt x="1203806" y="1415309"/>
                    <a:pt x="1205069" y="1418946"/>
                    <a:pt x="1205651" y="1422376"/>
                  </a:cubicBezTo>
                  <a:lnTo>
                    <a:pt x="1205808" y="1426781"/>
                  </a:lnTo>
                  <a:lnTo>
                    <a:pt x="1202311" y="1428852"/>
                  </a:lnTo>
                  <a:cubicBezTo>
                    <a:pt x="1196400" y="1431192"/>
                    <a:pt x="1188473" y="1431331"/>
                    <a:pt x="1179610" y="1429343"/>
                  </a:cubicBezTo>
                  <a:lnTo>
                    <a:pt x="1171824" y="1425970"/>
                  </a:lnTo>
                  <a:lnTo>
                    <a:pt x="1188508" y="1463841"/>
                  </a:lnTo>
                  <a:cubicBezTo>
                    <a:pt x="1192070" y="1475910"/>
                    <a:pt x="1193310" y="1486416"/>
                    <a:pt x="1191967" y="1493909"/>
                  </a:cubicBezTo>
                  <a:lnTo>
                    <a:pt x="1190476" y="1498240"/>
                  </a:lnTo>
                  <a:lnTo>
                    <a:pt x="1185980" y="1497366"/>
                  </a:lnTo>
                  <a:cubicBezTo>
                    <a:pt x="1171656" y="1492199"/>
                    <a:pt x="1152069" y="1472056"/>
                    <a:pt x="1136195" y="1444562"/>
                  </a:cubicBezTo>
                  <a:lnTo>
                    <a:pt x="1134985" y="1442176"/>
                  </a:lnTo>
                  <a:lnTo>
                    <a:pt x="1133388" y="1456030"/>
                  </a:lnTo>
                  <a:cubicBezTo>
                    <a:pt x="1130677" y="1464699"/>
                    <a:pt x="1126594" y="1471496"/>
                    <a:pt x="1121611" y="1475443"/>
                  </a:cubicBezTo>
                  <a:lnTo>
                    <a:pt x="1118070" y="1477438"/>
                  </a:lnTo>
                  <a:lnTo>
                    <a:pt x="1114333" y="1475099"/>
                  </a:lnTo>
                  <a:cubicBezTo>
                    <a:pt x="1103616" y="1466222"/>
                    <a:pt x="1095478" y="1446246"/>
                    <a:pt x="1094449" y="1423364"/>
                  </a:cubicBezTo>
                  <a:cubicBezTo>
                    <a:pt x="1093936" y="1411923"/>
                    <a:pt x="1095272" y="1401380"/>
                    <a:pt x="1097982" y="1392710"/>
                  </a:cubicBezTo>
                  <a:lnTo>
                    <a:pt x="1103783" y="1383147"/>
                  </a:lnTo>
                  <a:lnTo>
                    <a:pt x="1073881" y="1394898"/>
                  </a:lnTo>
                  <a:cubicBezTo>
                    <a:pt x="1044471" y="1403652"/>
                    <a:pt x="1014757" y="1408077"/>
                    <a:pt x="985354" y="1408459"/>
                  </a:cubicBezTo>
                  <a:cubicBezTo>
                    <a:pt x="857939" y="1410117"/>
                    <a:pt x="736348" y="1335843"/>
                    <a:pt x="670479" y="1208675"/>
                  </a:cubicBezTo>
                  <a:cubicBezTo>
                    <a:pt x="635012" y="1140199"/>
                    <a:pt x="619572" y="1063863"/>
                    <a:pt x="623051" y="988967"/>
                  </a:cubicBezTo>
                  <a:lnTo>
                    <a:pt x="624738" y="979327"/>
                  </a:lnTo>
                  <a:lnTo>
                    <a:pt x="603783" y="930037"/>
                  </a:lnTo>
                  <a:cubicBezTo>
                    <a:pt x="595534" y="914475"/>
                    <a:pt x="586110" y="899912"/>
                    <a:pt x="575656" y="886437"/>
                  </a:cubicBezTo>
                  <a:lnTo>
                    <a:pt x="559691" y="871956"/>
                  </a:lnTo>
                  <a:lnTo>
                    <a:pt x="547182" y="870021"/>
                  </a:lnTo>
                  <a:lnTo>
                    <a:pt x="544344" y="867790"/>
                  </a:lnTo>
                  <a:lnTo>
                    <a:pt x="544825" y="864946"/>
                  </a:lnTo>
                  <a:lnTo>
                    <a:pt x="543968" y="864998"/>
                  </a:lnTo>
                  <a:lnTo>
                    <a:pt x="541924" y="865929"/>
                  </a:lnTo>
                  <a:lnTo>
                    <a:pt x="539038" y="863760"/>
                  </a:lnTo>
                  <a:lnTo>
                    <a:pt x="531361" y="846262"/>
                  </a:lnTo>
                  <a:lnTo>
                    <a:pt x="501701" y="819361"/>
                  </a:lnTo>
                  <a:cubicBezTo>
                    <a:pt x="445677" y="784305"/>
                    <a:pt x="377738" y="769525"/>
                    <a:pt x="307046" y="780754"/>
                  </a:cubicBezTo>
                  <a:cubicBezTo>
                    <a:pt x="165660" y="803212"/>
                    <a:pt x="48541" y="924104"/>
                    <a:pt x="21532" y="1075466"/>
                  </a:cubicBezTo>
                  <a:cubicBezTo>
                    <a:pt x="-3790" y="1217367"/>
                    <a:pt x="56009" y="1352853"/>
                    <a:pt x="168579" y="1415188"/>
                  </a:cubicBezTo>
                  <a:lnTo>
                    <a:pt x="190002" y="1425777"/>
                  </a:lnTo>
                  <a:lnTo>
                    <a:pt x="190103" y="1425549"/>
                  </a:lnTo>
                  <a:cubicBezTo>
                    <a:pt x="267927" y="1459879"/>
                    <a:pt x="360197" y="1445355"/>
                    <a:pt x="432102" y="1387457"/>
                  </a:cubicBezTo>
                  <a:cubicBezTo>
                    <a:pt x="504007" y="1329559"/>
                    <a:pt x="544603" y="1237097"/>
                    <a:pt x="538576" y="1144956"/>
                  </a:cubicBezTo>
                  <a:cubicBezTo>
                    <a:pt x="533302" y="1064332"/>
                    <a:pt x="493034" y="994689"/>
                    <a:pt x="430847" y="955690"/>
                  </a:cubicBezTo>
                  <a:lnTo>
                    <a:pt x="404303" y="941657"/>
                  </a:lnTo>
                  <a:lnTo>
                    <a:pt x="388468" y="935896"/>
                  </a:lnTo>
                  <a:cubicBezTo>
                    <a:pt x="304171" y="910493"/>
                    <a:pt x="208932" y="958892"/>
                    <a:pt x="169155" y="1050542"/>
                  </a:cubicBezTo>
                  <a:cubicBezTo>
                    <a:pt x="129379" y="1142193"/>
                    <a:pt x="159114" y="1244722"/>
                    <a:pt x="235295" y="1288828"/>
                  </a:cubicBezTo>
                  <a:lnTo>
                    <a:pt x="250626" y="1296588"/>
                  </a:lnTo>
                  <a:lnTo>
                    <a:pt x="261684" y="1300700"/>
                  </a:lnTo>
                  <a:cubicBezTo>
                    <a:pt x="293007" y="1309770"/>
                    <a:pt x="327963" y="1302411"/>
                    <a:pt x="356095" y="1280142"/>
                  </a:cubicBezTo>
                  <a:cubicBezTo>
                    <a:pt x="388246" y="1254692"/>
                    <a:pt x="406544" y="1213680"/>
                    <a:pt x="404035" y="1172695"/>
                  </a:cubicBezTo>
                  <a:cubicBezTo>
                    <a:pt x="402780" y="1152203"/>
                    <a:pt x="396419" y="1133291"/>
                    <a:pt x="386042" y="1117608"/>
                  </a:cubicBezTo>
                  <a:lnTo>
                    <a:pt x="369845" y="1103863"/>
                  </a:lnTo>
                  <a:lnTo>
                    <a:pt x="374872" y="1116899"/>
                  </a:lnTo>
                  <a:cubicBezTo>
                    <a:pt x="376613" y="1128758"/>
                    <a:pt x="376197" y="1142259"/>
                    <a:pt x="373207" y="1155988"/>
                  </a:cubicBezTo>
                  <a:cubicBezTo>
                    <a:pt x="368722" y="1176580"/>
                    <a:pt x="359401" y="1193297"/>
                    <a:pt x="348415" y="1202814"/>
                  </a:cubicBezTo>
                  <a:cubicBezTo>
                    <a:pt x="344753" y="1205986"/>
                    <a:pt x="340905" y="1208359"/>
                    <a:pt x="336991" y="1209808"/>
                  </a:cubicBezTo>
                  <a:lnTo>
                    <a:pt x="331686" y="1210907"/>
                  </a:lnTo>
                  <a:lnTo>
                    <a:pt x="327513" y="1206807"/>
                  </a:lnTo>
                  <a:cubicBezTo>
                    <a:pt x="321877" y="1199643"/>
                    <a:pt x="317978" y="1189424"/>
                    <a:pt x="316237" y="1177563"/>
                  </a:cubicBezTo>
                  <a:lnTo>
                    <a:pt x="316694" y="1166815"/>
                  </a:lnTo>
                  <a:lnTo>
                    <a:pt x="278299" y="1196078"/>
                  </a:lnTo>
                  <a:cubicBezTo>
                    <a:pt x="265237" y="1203133"/>
                    <a:pt x="252993" y="1206873"/>
                    <a:pt x="243212" y="1206659"/>
                  </a:cubicBezTo>
                  <a:lnTo>
                    <a:pt x="237221" y="1205612"/>
                  </a:lnTo>
                  <a:lnTo>
                    <a:pt x="236176" y="1199623"/>
                  </a:lnTo>
                  <a:cubicBezTo>
                    <a:pt x="235747" y="1180059"/>
                    <a:pt x="251132" y="1150646"/>
                    <a:pt x="277239" y="1124539"/>
                  </a:cubicBezTo>
                  <a:lnTo>
                    <a:pt x="279582" y="1122490"/>
                  </a:lnTo>
                  <a:lnTo>
                    <a:pt x="261915" y="1123242"/>
                  </a:lnTo>
                  <a:cubicBezTo>
                    <a:pt x="250055" y="1121500"/>
                    <a:pt x="239836" y="1117602"/>
                    <a:pt x="232672" y="1111966"/>
                  </a:cubicBezTo>
                  <a:lnTo>
                    <a:pt x="228573" y="1107792"/>
                  </a:lnTo>
                  <a:lnTo>
                    <a:pt x="229670" y="1102487"/>
                  </a:lnTo>
                  <a:cubicBezTo>
                    <a:pt x="235469" y="1086830"/>
                    <a:pt x="256034" y="1072251"/>
                    <a:pt x="283491" y="1066271"/>
                  </a:cubicBezTo>
                  <a:cubicBezTo>
                    <a:pt x="297219" y="1063282"/>
                    <a:pt x="310720" y="1062865"/>
                    <a:pt x="322581" y="1064607"/>
                  </a:cubicBezTo>
                  <a:lnTo>
                    <a:pt x="347340" y="1074154"/>
                  </a:lnTo>
                  <a:lnTo>
                    <a:pt x="350972" y="1065854"/>
                  </a:lnTo>
                  <a:cubicBezTo>
                    <a:pt x="390787" y="1083280"/>
                    <a:pt x="417147" y="1123121"/>
                    <a:pt x="420032" y="1170230"/>
                  </a:cubicBezTo>
                  <a:cubicBezTo>
                    <a:pt x="422917" y="1217340"/>
                    <a:pt x="401883" y="1264483"/>
                    <a:pt x="364928" y="1293736"/>
                  </a:cubicBezTo>
                  <a:cubicBezTo>
                    <a:pt x="332592" y="1319332"/>
                    <a:pt x="292411" y="1327792"/>
                    <a:pt x="256407" y="1317366"/>
                  </a:cubicBezTo>
                  <a:lnTo>
                    <a:pt x="244157" y="1312810"/>
                  </a:lnTo>
                  <a:lnTo>
                    <a:pt x="244080" y="1312985"/>
                  </a:lnTo>
                  <a:lnTo>
                    <a:pt x="242567" y="1312219"/>
                  </a:lnTo>
                  <a:lnTo>
                    <a:pt x="241268" y="1311736"/>
                  </a:lnTo>
                  <a:lnTo>
                    <a:pt x="241332" y="1311594"/>
                  </a:lnTo>
                  <a:lnTo>
                    <a:pt x="226788" y="1304233"/>
                  </a:lnTo>
                  <a:cubicBezTo>
                    <a:pt x="143673" y="1256112"/>
                    <a:pt x="111229" y="1144246"/>
                    <a:pt x="154627" y="1044250"/>
                  </a:cubicBezTo>
                  <a:cubicBezTo>
                    <a:pt x="198026" y="944254"/>
                    <a:pt x="301938" y="891448"/>
                    <a:pt x="393910" y="919163"/>
                  </a:cubicBezTo>
                  <a:lnTo>
                    <a:pt x="409868" y="924969"/>
                  </a:lnTo>
                  <a:lnTo>
                    <a:pt x="409931" y="924825"/>
                  </a:lnTo>
                  <a:lnTo>
                    <a:pt x="410946" y="925362"/>
                  </a:lnTo>
                  <a:lnTo>
                    <a:pt x="412124" y="925790"/>
                  </a:lnTo>
                  <a:lnTo>
                    <a:pt x="412056" y="925947"/>
                  </a:lnTo>
                  <a:lnTo>
                    <a:pt x="439742" y="940586"/>
                  </a:lnTo>
                  <a:cubicBezTo>
                    <a:pt x="506055" y="982172"/>
                    <a:pt x="548995" y="1056435"/>
                    <a:pt x="554619" y="1142408"/>
                  </a:cubicBezTo>
                  <a:cubicBezTo>
                    <a:pt x="561046" y="1240664"/>
                    <a:pt x="517756" y="1339258"/>
                    <a:pt x="441081" y="1400999"/>
                  </a:cubicBezTo>
                  <a:cubicBezTo>
                    <a:pt x="373989" y="1455022"/>
                    <a:pt x="290272" y="1473632"/>
                    <a:pt x="214795" y="1452916"/>
                  </a:cubicBezTo>
                  <a:lnTo>
                    <a:pt x="184941" y="1442299"/>
                  </a:lnTo>
                  <a:lnTo>
                    <a:pt x="184882" y="1442433"/>
                  </a:lnTo>
                  <a:lnTo>
                    <a:pt x="183775" y="1441885"/>
                  </a:lnTo>
                  <a:lnTo>
                    <a:pt x="183025" y="1441618"/>
                  </a:lnTo>
                  <a:lnTo>
                    <a:pt x="183063" y="1441533"/>
                  </a:lnTo>
                  <a:lnTo>
                    <a:pt x="160506" y="1430383"/>
                  </a:lnTo>
                  <a:cubicBezTo>
                    <a:pt x="42266" y="1364907"/>
                    <a:pt x="-20547" y="1222597"/>
                    <a:pt x="6051" y="1073548"/>
                  </a:cubicBezTo>
                  <a:cubicBezTo>
                    <a:pt x="11370" y="1043738"/>
                    <a:pt x="20017" y="1015053"/>
                    <a:pt x="31535" y="987964"/>
                  </a:cubicBezTo>
                  <a:cubicBezTo>
                    <a:pt x="81449" y="870578"/>
                    <a:pt x="185286" y="783156"/>
                    <a:pt x="305948" y="763989"/>
                  </a:cubicBezTo>
                  <a:lnTo>
                    <a:pt x="318115" y="763145"/>
                  </a:lnTo>
                  <a:lnTo>
                    <a:pt x="260871" y="736718"/>
                  </a:lnTo>
                  <a:cubicBezTo>
                    <a:pt x="184562" y="687507"/>
                    <a:pt x="134000" y="601909"/>
                    <a:pt x="122728" y="506150"/>
                  </a:cubicBezTo>
                  <a:lnTo>
                    <a:pt x="120485" y="467073"/>
                  </a:lnTo>
                  <a:lnTo>
                    <a:pt x="120340" y="467073"/>
                  </a:lnTo>
                  <a:lnTo>
                    <a:pt x="120397" y="465546"/>
                  </a:lnTo>
                  <a:lnTo>
                    <a:pt x="120341" y="464564"/>
                  </a:lnTo>
                  <a:lnTo>
                    <a:pt x="120435" y="464564"/>
                  </a:lnTo>
                  <a:lnTo>
                    <a:pt x="121603" y="433488"/>
                  </a:lnTo>
                  <a:cubicBezTo>
                    <a:pt x="127883" y="350296"/>
                    <a:pt x="157292" y="273276"/>
                    <a:pt x="203512" y="211584"/>
                  </a:cubicBezTo>
                  <a:lnTo>
                    <a:pt x="272482" y="143676"/>
                  </a:lnTo>
                  <a:lnTo>
                    <a:pt x="244788" y="131678"/>
                  </a:lnTo>
                  <a:cubicBezTo>
                    <a:pt x="230268" y="122400"/>
                    <a:pt x="219172" y="110470"/>
                    <a:pt x="213547" y="99279"/>
                  </a:cubicBezTo>
                  <a:cubicBezTo>
                    <a:pt x="211672" y="95549"/>
                    <a:pt x="210404" y="91901"/>
                    <a:pt x="209821" y="88461"/>
                  </a:cubicBezTo>
                  <a:lnTo>
                    <a:pt x="209663" y="84042"/>
                  </a:lnTo>
                  <a:lnTo>
                    <a:pt x="213171" y="81965"/>
                  </a:lnTo>
                  <a:cubicBezTo>
                    <a:pt x="219099" y="79618"/>
                    <a:pt x="227050" y="79479"/>
                    <a:pt x="235940" y="81472"/>
                  </a:cubicBezTo>
                  <a:lnTo>
                    <a:pt x="243749" y="84856"/>
                  </a:lnTo>
                  <a:lnTo>
                    <a:pt x="227015" y="46871"/>
                  </a:lnTo>
                  <a:cubicBezTo>
                    <a:pt x="223444" y="34765"/>
                    <a:pt x="222199" y="24228"/>
                    <a:pt x="223546" y="16712"/>
                  </a:cubicBezTo>
                  <a:lnTo>
                    <a:pt x="225041" y="12368"/>
                  </a:lnTo>
                  <a:lnTo>
                    <a:pt x="229551" y="13246"/>
                  </a:lnTo>
                  <a:cubicBezTo>
                    <a:pt x="243917" y="18427"/>
                    <a:pt x="263564" y="38632"/>
                    <a:pt x="279486" y="66208"/>
                  </a:cubicBezTo>
                  <a:lnTo>
                    <a:pt x="280700" y="68601"/>
                  </a:lnTo>
                  <a:lnTo>
                    <a:pt x="282301" y="54705"/>
                  </a:lnTo>
                  <a:cubicBezTo>
                    <a:pt x="285020" y="46010"/>
                    <a:pt x="289117" y="39193"/>
                    <a:pt x="294114" y="35233"/>
                  </a:cubicBezTo>
                  <a:lnTo>
                    <a:pt x="297665" y="33234"/>
                  </a:lnTo>
                  <a:lnTo>
                    <a:pt x="301414" y="35579"/>
                  </a:lnTo>
                  <a:cubicBezTo>
                    <a:pt x="312164" y="44482"/>
                    <a:pt x="320326" y="64519"/>
                    <a:pt x="321357" y="87470"/>
                  </a:cubicBezTo>
                  <a:lnTo>
                    <a:pt x="318613" y="111277"/>
                  </a:lnTo>
                  <a:lnTo>
                    <a:pt x="333211" y="102504"/>
                  </a:lnTo>
                  <a:cubicBezTo>
                    <a:pt x="350182" y="94116"/>
                    <a:pt x="367908" y="87116"/>
                    <a:pt x="386289" y="81644"/>
                  </a:cubicBezTo>
                  <a:cubicBezTo>
                    <a:pt x="415699" y="72892"/>
                    <a:pt x="445414" y="68466"/>
                    <a:pt x="474816" y="68083"/>
                  </a:cubicBezTo>
                  <a:cubicBezTo>
                    <a:pt x="538524" y="67255"/>
                    <a:pt x="600775" y="85409"/>
                    <a:pt x="655334" y="119666"/>
                  </a:cubicBezTo>
                  <a:lnTo>
                    <a:pt x="659064" y="122794"/>
                  </a:lnTo>
                  <a:lnTo>
                    <a:pt x="647966" y="94009"/>
                  </a:lnTo>
                  <a:cubicBezTo>
                    <a:pt x="646225" y="82149"/>
                    <a:pt x="646640" y="68647"/>
                    <a:pt x="649630" y="54919"/>
                  </a:cubicBezTo>
                  <a:cubicBezTo>
                    <a:pt x="654115" y="34327"/>
                    <a:pt x="663437" y="17611"/>
                    <a:pt x="674423" y="8094"/>
                  </a:cubicBezTo>
                  <a:cubicBezTo>
                    <a:pt x="678084" y="4921"/>
                    <a:pt x="681932" y="2548"/>
                    <a:pt x="685845" y="10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854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３．図形へ塗りパターンの埋め込み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1FF5CF4-D3AB-4F85-ABB3-FBCC1C1F097F}"/>
              </a:ext>
            </a:extLst>
          </p:cNvPr>
          <p:cNvSpPr/>
          <p:nvPr/>
        </p:nvSpPr>
        <p:spPr bwMode="auto">
          <a:xfrm>
            <a:off x="494072" y="1967758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D2D2404-C98C-47B8-84A9-2693C5F878D9}"/>
              </a:ext>
            </a:extLst>
          </p:cNvPr>
          <p:cNvSpPr txBox="1"/>
          <p:nvPr/>
        </p:nvSpPr>
        <p:spPr>
          <a:xfrm>
            <a:off x="540328" y="1004560"/>
            <a:ext cx="891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使いたい図形を選択し、図形の書式設定から「塗りつぶし（図またはテクスチャ）」を選択し、画像ソース「挿入する」ボタンをクリックします。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次に、図の挿入「ファイルから」を選択し、先ほど保存した画像ファイルを読み込みます。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最後に、「図をテクスチャとして並べる」にチェックを入れれば完成です。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17A0DC-A984-4BEB-9D3C-B0BDF792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875" y="1878975"/>
            <a:ext cx="1509717" cy="3277191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B6A6BFC-09EA-4D31-9B96-0E5314FA512E}"/>
              </a:ext>
            </a:extLst>
          </p:cNvPr>
          <p:cNvSpPr/>
          <p:nvPr/>
        </p:nvSpPr>
        <p:spPr>
          <a:xfrm>
            <a:off x="3696541" y="3579634"/>
            <a:ext cx="612908" cy="2002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2B92AA-94D6-4739-8E68-2B08255F0BFB}"/>
              </a:ext>
            </a:extLst>
          </p:cNvPr>
          <p:cNvSpPr/>
          <p:nvPr/>
        </p:nvSpPr>
        <p:spPr>
          <a:xfrm>
            <a:off x="3639391" y="2967831"/>
            <a:ext cx="1167738" cy="145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EED56ED8-1D41-4345-BB04-08DBA5E038AD}"/>
              </a:ext>
            </a:extLst>
          </p:cNvPr>
          <p:cNvSpPr/>
          <p:nvPr/>
        </p:nvSpPr>
        <p:spPr bwMode="auto">
          <a:xfrm>
            <a:off x="475606" y="3578237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2BA1519-969D-4E52-B457-200E8022B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258" y="2419946"/>
            <a:ext cx="2951032" cy="170316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18D120AC-1767-4EC5-9F66-7BB5B21E6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875" y="5471334"/>
            <a:ext cx="1405387" cy="503239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8AB8BA6-5008-4325-B415-96B6C875D737}"/>
              </a:ext>
            </a:extLst>
          </p:cNvPr>
          <p:cNvSpPr/>
          <p:nvPr/>
        </p:nvSpPr>
        <p:spPr>
          <a:xfrm>
            <a:off x="3558540" y="5697995"/>
            <a:ext cx="1150619" cy="1846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256C591-B27F-4CC5-A65A-90E014CE7B1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309449" y="3271530"/>
            <a:ext cx="896809" cy="3067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9F2458C-CF90-42C6-A926-12B98B75A9AF}"/>
              </a:ext>
            </a:extLst>
          </p:cNvPr>
          <p:cNvCxnSpPr>
            <a:cxnSpLocks/>
          </p:cNvCxnSpPr>
          <p:nvPr/>
        </p:nvCxnSpPr>
        <p:spPr>
          <a:xfrm>
            <a:off x="1498821" y="31529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F07C9-B5D8-4550-90AA-15A74AF96932}"/>
              </a:ext>
            </a:extLst>
          </p:cNvPr>
          <p:cNvCxnSpPr>
            <a:cxnSpLocks/>
          </p:cNvCxnSpPr>
          <p:nvPr/>
        </p:nvCxnSpPr>
        <p:spPr>
          <a:xfrm>
            <a:off x="1498821" y="47531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004E950-C181-4810-9106-C3BDCCA2DCF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385060" y="5790318"/>
            <a:ext cx="1173480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 descr="背景パターン&#10;&#10;低い精度で自動的に生成された説明">
            <a:extLst>
              <a:ext uri="{FF2B5EF4-FFF2-40B4-BE49-F238E27FC236}">
                <a16:creationId xmlns:a16="http://schemas.microsoft.com/office/drawing/2014/main" id="{C1A680B1-B466-4B82-8684-F6E0D6E55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258" y="4281556"/>
            <a:ext cx="556958" cy="562500"/>
          </a:xfrm>
          <a:prstGeom prst="rect">
            <a:avLst/>
          </a:prstGeom>
        </p:spPr>
      </p:pic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69717762-D90D-49F6-A551-7C2223E6F1F8}"/>
              </a:ext>
            </a:extLst>
          </p:cNvPr>
          <p:cNvSpPr/>
          <p:nvPr/>
        </p:nvSpPr>
        <p:spPr bwMode="auto">
          <a:xfrm>
            <a:off x="475606" y="5127637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773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F8A8F42-C10E-4C4B-A460-5A43DB860904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DBF4568-AE02-455F-8D51-ADAEA4EF3BC6}"/>
              </a:ext>
            </a:extLst>
          </p:cNvPr>
          <p:cNvGrpSpPr/>
          <p:nvPr/>
        </p:nvGrpSpPr>
        <p:grpSpPr>
          <a:xfrm>
            <a:off x="738933" y="3379045"/>
            <a:ext cx="2105448" cy="2768070"/>
            <a:chOff x="2643559" y="2433985"/>
            <a:chExt cx="1485166" cy="1952576"/>
          </a:xfrm>
          <a:blipFill dpi="0" rotWithShape="1">
            <a:blip r:embed="rId2"/>
            <a:srcRect/>
            <a:tile tx="0" ty="0" sx="100000" sy="100000" flip="none" algn="tl"/>
          </a:blipFill>
        </p:grpSpPr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0AD0FAE7-43DE-43F0-BE80-D1F3964317C1}"/>
                </a:ext>
              </a:extLst>
            </p:cNvPr>
            <p:cNvSpPr/>
            <p:nvPr/>
          </p:nvSpPr>
          <p:spPr bwMode="auto">
            <a:xfrm>
              <a:off x="2643559" y="2776566"/>
              <a:ext cx="1485166" cy="1609995"/>
            </a:xfrm>
            <a:prstGeom prst="round2SameRect">
              <a:avLst>
                <a:gd name="adj1" fmla="val 48869"/>
                <a:gd name="adj2" fmla="val 17492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604B9A9-5C87-4715-8185-C97099B99EB3}"/>
                </a:ext>
              </a:extLst>
            </p:cNvPr>
            <p:cNvSpPr/>
            <p:nvPr/>
          </p:nvSpPr>
          <p:spPr bwMode="auto">
            <a:xfrm rot="2700000">
              <a:off x="3114606" y="2530400"/>
              <a:ext cx="362065" cy="169236"/>
            </a:xfrm>
            <a:custGeom>
              <a:avLst/>
              <a:gdLst>
                <a:gd name="connsiteX0" fmla="*/ 298702 w 597404"/>
                <a:gd name="connsiteY0" fmla="*/ 0 h 195703"/>
                <a:gd name="connsiteX1" fmla="*/ 588814 w 597404"/>
                <a:gd name="connsiteY1" fmla="*/ 80124 h 195703"/>
                <a:gd name="connsiteX2" fmla="*/ 597404 w 597404"/>
                <a:gd name="connsiteY2" fmla="*/ 97852 h 195703"/>
                <a:gd name="connsiteX3" fmla="*/ 588814 w 597404"/>
                <a:gd name="connsiteY3" fmla="*/ 115579 h 195703"/>
                <a:gd name="connsiteX4" fmla="*/ 298702 w 597404"/>
                <a:gd name="connsiteY4" fmla="*/ 195703 h 195703"/>
                <a:gd name="connsiteX5" fmla="*/ 8590 w 597404"/>
                <a:gd name="connsiteY5" fmla="*/ 115579 h 195703"/>
                <a:gd name="connsiteX6" fmla="*/ 0 w 597404"/>
                <a:gd name="connsiteY6" fmla="*/ 97852 h 195703"/>
                <a:gd name="connsiteX7" fmla="*/ 8590 w 597404"/>
                <a:gd name="connsiteY7" fmla="*/ 80124 h 195703"/>
                <a:gd name="connsiteX8" fmla="*/ 298702 w 597404"/>
                <a:gd name="connsiteY8" fmla="*/ 0 h 19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404" h="195703">
                  <a:moveTo>
                    <a:pt x="298702" y="0"/>
                  </a:moveTo>
                  <a:cubicBezTo>
                    <a:pt x="429120" y="0"/>
                    <a:pt x="541017" y="33039"/>
                    <a:pt x="588814" y="80124"/>
                  </a:cubicBezTo>
                  <a:lnTo>
                    <a:pt x="597404" y="97852"/>
                  </a:lnTo>
                  <a:lnTo>
                    <a:pt x="588814" y="115579"/>
                  </a:lnTo>
                  <a:cubicBezTo>
                    <a:pt x="541017" y="162665"/>
                    <a:pt x="429120" y="195703"/>
                    <a:pt x="298702" y="195703"/>
                  </a:cubicBezTo>
                  <a:cubicBezTo>
                    <a:pt x="168285" y="195703"/>
                    <a:pt x="56387" y="162665"/>
                    <a:pt x="8590" y="115579"/>
                  </a:cubicBezTo>
                  <a:lnTo>
                    <a:pt x="0" y="97852"/>
                  </a:lnTo>
                  <a:lnTo>
                    <a:pt x="8590" y="80124"/>
                  </a:lnTo>
                  <a:cubicBezTo>
                    <a:pt x="56387" y="33039"/>
                    <a:pt x="168285" y="0"/>
                    <a:pt x="298702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D247137-4EF8-4AEA-9BC5-E3BF18A6C3B2}"/>
                </a:ext>
              </a:extLst>
            </p:cNvPr>
            <p:cNvSpPr/>
            <p:nvPr/>
          </p:nvSpPr>
          <p:spPr bwMode="auto">
            <a:xfrm rot="18900000" flipH="1">
              <a:off x="3326195" y="2530400"/>
              <a:ext cx="362065" cy="169236"/>
            </a:xfrm>
            <a:custGeom>
              <a:avLst/>
              <a:gdLst>
                <a:gd name="connsiteX0" fmla="*/ 298702 w 597404"/>
                <a:gd name="connsiteY0" fmla="*/ 0 h 195703"/>
                <a:gd name="connsiteX1" fmla="*/ 588814 w 597404"/>
                <a:gd name="connsiteY1" fmla="*/ 80124 h 195703"/>
                <a:gd name="connsiteX2" fmla="*/ 597404 w 597404"/>
                <a:gd name="connsiteY2" fmla="*/ 97852 h 195703"/>
                <a:gd name="connsiteX3" fmla="*/ 588814 w 597404"/>
                <a:gd name="connsiteY3" fmla="*/ 115579 h 195703"/>
                <a:gd name="connsiteX4" fmla="*/ 298702 w 597404"/>
                <a:gd name="connsiteY4" fmla="*/ 195703 h 195703"/>
                <a:gd name="connsiteX5" fmla="*/ 8590 w 597404"/>
                <a:gd name="connsiteY5" fmla="*/ 115579 h 195703"/>
                <a:gd name="connsiteX6" fmla="*/ 0 w 597404"/>
                <a:gd name="connsiteY6" fmla="*/ 97852 h 195703"/>
                <a:gd name="connsiteX7" fmla="*/ 8590 w 597404"/>
                <a:gd name="connsiteY7" fmla="*/ 80124 h 195703"/>
                <a:gd name="connsiteX8" fmla="*/ 298702 w 597404"/>
                <a:gd name="connsiteY8" fmla="*/ 0 h 19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404" h="195703">
                  <a:moveTo>
                    <a:pt x="298702" y="0"/>
                  </a:moveTo>
                  <a:cubicBezTo>
                    <a:pt x="429120" y="0"/>
                    <a:pt x="541017" y="33039"/>
                    <a:pt x="588814" y="80124"/>
                  </a:cubicBezTo>
                  <a:lnTo>
                    <a:pt x="597404" y="97852"/>
                  </a:lnTo>
                  <a:lnTo>
                    <a:pt x="588814" y="115579"/>
                  </a:lnTo>
                  <a:cubicBezTo>
                    <a:pt x="541017" y="162665"/>
                    <a:pt x="429120" y="195703"/>
                    <a:pt x="298702" y="195703"/>
                  </a:cubicBezTo>
                  <a:cubicBezTo>
                    <a:pt x="168285" y="195703"/>
                    <a:pt x="56387" y="162665"/>
                    <a:pt x="8590" y="115579"/>
                  </a:cubicBezTo>
                  <a:lnTo>
                    <a:pt x="0" y="97852"/>
                  </a:lnTo>
                  <a:lnTo>
                    <a:pt x="8590" y="80124"/>
                  </a:lnTo>
                  <a:cubicBezTo>
                    <a:pt x="56387" y="33039"/>
                    <a:pt x="168285" y="0"/>
                    <a:pt x="298702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E65D71B1-8446-4B44-8272-23BFC5D88281}"/>
                </a:ext>
              </a:extLst>
            </p:cNvPr>
            <p:cNvSpPr/>
            <p:nvPr/>
          </p:nvSpPr>
          <p:spPr bwMode="auto">
            <a:xfrm>
              <a:off x="3245653" y="2689713"/>
              <a:ext cx="280978" cy="113148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9EAA76A-414D-4586-A2FF-594308186851}"/>
              </a:ext>
            </a:extLst>
          </p:cNvPr>
          <p:cNvGrpSpPr/>
          <p:nvPr/>
        </p:nvGrpSpPr>
        <p:grpSpPr>
          <a:xfrm>
            <a:off x="3828516" y="3379045"/>
            <a:ext cx="2105448" cy="2768070"/>
            <a:chOff x="2643559" y="2433985"/>
            <a:chExt cx="1485166" cy="1952576"/>
          </a:xfrm>
          <a:blipFill dpi="0" rotWithShape="1">
            <a:blip r:embed="rId3"/>
            <a:srcRect/>
            <a:tile tx="0" ty="0" sx="100000" sy="100000" flip="none" algn="tl"/>
          </a:blipFill>
        </p:grpSpPr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AB3E2BA8-273B-4A32-B578-5BBE430CAE0C}"/>
                </a:ext>
              </a:extLst>
            </p:cNvPr>
            <p:cNvSpPr/>
            <p:nvPr/>
          </p:nvSpPr>
          <p:spPr bwMode="auto">
            <a:xfrm>
              <a:off x="2643559" y="2776566"/>
              <a:ext cx="1485166" cy="1609995"/>
            </a:xfrm>
            <a:prstGeom prst="round2SameRect">
              <a:avLst>
                <a:gd name="adj1" fmla="val 48869"/>
                <a:gd name="adj2" fmla="val 17492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EEF5DF0-F59A-4FA0-9BE4-4846245D3533}"/>
                </a:ext>
              </a:extLst>
            </p:cNvPr>
            <p:cNvSpPr/>
            <p:nvPr/>
          </p:nvSpPr>
          <p:spPr bwMode="auto">
            <a:xfrm rot="2700000">
              <a:off x="3114606" y="2530400"/>
              <a:ext cx="362065" cy="169236"/>
            </a:xfrm>
            <a:custGeom>
              <a:avLst/>
              <a:gdLst>
                <a:gd name="connsiteX0" fmla="*/ 298702 w 597404"/>
                <a:gd name="connsiteY0" fmla="*/ 0 h 195703"/>
                <a:gd name="connsiteX1" fmla="*/ 588814 w 597404"/>
                <a:gd name="connsiteY1" fmla="*/ 80124 h 195703"/>
                <a:gd name="connsiteX2" fmla="*/ 597404 w 597404"/>
                <a:gd name="connsiteY2" fmla="*/ 97852 h 195703"/>
                <a:gd name="connsiteX3" fmla="*/ 588814 w 597404"/>
                <a:gd name="connsiteY3" fmla="*/ 115579 h 195703"/>
                <a:gd name="connsiteX4" fmla="*/ 298702 w 597404"/>
                <a:gd name="connsiteY4" fmla="*/ 195703 h 195703"/>
                <a:gd name="connsiteX5" fmla="*/ 8590 w 597404"/>
                <a:gd name="connsiteY5" fmla="*/ 115579 h 195703"/>
                <a:gd name="connsiteX6" fmla="*/ 0 w 597404"/>
                <a:gd name="connsiteY6" fmla="*/ 97852 h 195703"/>
                <a:gd name="connsiteX7" fmla="*/ 8590 w 597404"/>
                <a:gd name="connsiteY7" fmla="*/ 80124 h 195703"/>
                <a:gd name="connsiteX8" fmla="*/ 298702 w 597404"/>
                <a:gd name="connsiteY8" fmla="*/ 0 h 19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404" h="195703">
                  <a:moveTo>
                    <a:pt x="298702" y="0"/>
                  </a:moveTo>
                  <a:cubicBezTo>
                    <a:pt x="429120" y="0"/>
                    <a:pt x="541017" y="33039"/>
                    <a:pt x="588814" y="80124"/>
                  </a:cubicBezTo>
                  <a:lnTo>
                    <a:pt x="597404" y="97852"/>
                  </a:lnTo>
                  <a:lnTo>
                    <a:pt x="588814" y="115579"/>
                  </a:lnTo>
                  <a:cubicBezTo>
                    <a:pt x="541017" y="162665"/>
                    <a:pt x="429120" y="195703"/>
                    <a:pt x="298702" y="195703"/>
                  </a:cubicBezTo>
                  <a:cubicBezTo>
                    <a:pt x="168285" y="195703"/>
                    <a:pt x="56387" y="162665"/>
                    <a:pt x="8590" y="115579"/>
                  </a:cubicBezTo>
                  <a:lnTo>
                    <a:pt x="0" y="97852"/>
                  </a:lnTo>
                  <a:lnTo>
                    <a:pt x="8590" y="80124"/>
                  </a:lnTo>
                  <a:cubicBezTo>
                    <a:pt x="56387" y="33039"/>
                    <a:pt x="168285" y="0"/>
                    <a:pt x="298702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385D7D7-F642-4649-A520-984D39E25668}"/>
                </a:ext>
              </a:extLst>
            </p:cNvPr>
            <p:cNvSpPr/>
            <p:nvPr/>
          </p:nvSpPr>
          <p:spPr bwMode="auto">
            <a:xfrm rot="18900000" flipH="1">
              <a:off x="3326195" y="2530400"/>
              <a:ext cx="362065" cy="169236"/>
            </a:xfrm>
            <a:custGeom>
              <a:avLst/>
              <a:gdLst>
                <a:gd name="connsiteX0" fmla="*/ 298702 w 597404"/>
                <a:gd name="connsiteY0" fmla="*/ 0 h 195703"/>
                <a:gd name="connsiteX1" fmla="*/ 588814 w 597404"/>
                <a:gd name="connsiteY1" fmla="*/ 80124 h 195703"/>
                <a:gd name="connsiteX2" fmla="*/ 597404 w 597404"/>
                <a:gd name="connsiteY2" fmla="*/ 97852 h 195703"/>
                <a:gd name="connsiteX3" fmla="*/ 588814 w 597404"/>
                <a:gd name="connsiteY3" fmla="*/ 115579 h 195703"/>
                <a:gd name="connsiteX4" fmla="*/ 298702 w 597404"/>
                <a:gd name="connsiteY4" fmla="*/ 195703 h 195703"/>
                <a:gd name="connsiteX5" fmla="*/ 8590 w 597404"/>
                <a:gd name="connsiteY5" fmla="*/ 115579 h 195703"/>
                <a:gd name="connsiteX6" fmla="*/ 0 w 597404"/>
                <a:gd name="connsiteY6" fmla="*/ 97852 h 195703"/>
                <a:gd name="connsiteX7" fmla="*/ 8590 w 597404"/>
                <a:gd name="connsiteY7" fmla="*/ 80124 h 195703"/>
                <a:gd name="connsiteX8" fmla="*/ 298702 w 597404"/>
                <a:gd name="connsiteY8" fmla="*/ 0 h 19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404" h="195703">
                  <a:moveTo>
                    <a:pt x="298702" y="0"/>
                  </a:moveTo>
                  <a:cubicBezTo>
                    <a:pt x="429120" y="0"/>
                    <a:pt x="541017" y="33039"/>
                    <a:pt x="588814" y="80124"/>
                  </a:cubicBezTo>
                  <a:lnTo>
                    <a:pt x="597404" y="97852"/>
                  </a:lnTo>
                  <a:lnTo>
                    <a:pt x="588814" y="115579"/>
                  </a:lnTo>
                  <a:cubicBezTo>
                    <a:pt x="541017" y="162665"/>
                    <a:pt x="429120" y="195703"/>
                    <a:pt x="298702" y="195703"/>
                  </a:cubicBezTo>
                  <a:cubicBezTo>
                    <a:pt x="168285" y="195703"/>
                    <a:pt x="56387" y="162665"/>
                    <a:pt x="8590" y="115579"/>
                  </a:cubicBezTo>
                  <a:lnTo>
                    <a:pt x="0" y="97852"/>
                  </a:lnTo>
                  <a:lnTo>
                    <a:pt x="8590" y="80124"/>
                  </a:lnTo>
                  <a:cubicBezTo>
                    <a:pt x="56387" y="33039"/>
                    <a:pt x="168285" y="0"/>
                    <a:pt x="298702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8ADB3B80-0678-4187-8BC1-5F10FAF972E7}"/>
                </a:ext>
              </a:extLst>
            </p:cNvPr>
            <p:cNvSpPr/>
            <p:nvPr/>
          </p:nvSpPr>
          <p:spPr bwMode="auto">
            <a:xfrm>
              <a:off x="3245653" y="2689713"/>
              <a:ext cx="280978" cy="113148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5E40758-B05A-435A-AA2E-5982F86507E0}"/>
              </a:ext>
            </a:extLst>
          </p:cNvPr>
          <p:cNvGrpSpPr/>
          <p:nvPr/>
        </p:nvGrpSpPr>
        <p:grpSpPr>
          <a:xfrm>
            <a:off x="6921321" y="3379045"/>
            <a:ext cx="2105448" cy="2768070"/>
            <a:chOff x="2643559" y="2433985"/>
            <a:chExt cx="1485166" cy="1952576"/>
          </a:xfrm>
          <a:blipFill>
            <a:blip r:embed="rId4"/>
            <a:stretch>
              <a:fillRect/>
            </a:stretch>
          </a:blipFill>
        </p:grpSpPr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0110A9E9-1848-4AEA-90FC-2087C3869F71}"/>
                </a:ext>
              </a:extLst>
            </p:cNvPr>
            <p:cNvSpPr/>
            <p:nvPr/>
          </p:nvSpPr>
          <p:spPr bwMode="auto">
            <a:xfrm>
              <a:off x="2643559" y="2776566"/>
              <a:ext cx="1485166" cy="1609995"/>
            </a:xfrm>
            <a:prstGeom prst="round2SameRect">
              <a:avLst>
                <a:gd name="adj1" fmla="val 48869"/>
                <a:gd name="adj2" fmla="val 17492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7B6EF11-DBB9-44C3-B224-84134CC31076}"/>
                </a:ext>
              </a:extLst>
            </p:cNvPr>
            <p:cNvSpPr/>
            <p:nvPr/>
          </p:nvSpPr>
          <p:spPr bwMode="auto">
            <a:xfrm rot="2700000">
              <a:off x="3114606" y="2530400"/>
              <a:ext cx="362065" cy="169236"/>
            </a:xfrm>
            <a:custGeom>
              <a:avLst/>
              <a:gdLst>
                <a:gd name="connsiteX0" fmla="*/ 298702 w 597404"/>
                <a:gd name="connsiteY0" fmla="*/ 0 h 195703"/>
                <a:gd name="connsiteX1" fmla="*/ 588814 w 597404"/>
                <a:gd name="connsiteY1" fmla="*/ 80124 h 195703"/>
                <a:gd name="connsiteX2" fmla="*/ 597404 w 597404"/>
                <a:gd name="connsiteY2" fmla="*/ 97852 h 195703"/>
                <a:gd name="connsiteX3" fmla="*/ 588814 w 597404"/>
                <a:gd name="connsiteY3" fmla="*/ 115579 h 195703"/>
                <a:gd name="connsiteX4" fmla="*/ 298702 w 597404"/>
                <a:gd name="connsiteY4" fmla="*/ 195703 h 195703"/>
                <a:gd name="connsiteX5" fmla="*/ 8590 w 597404"/>
                <a:gd name="connsiteY5" fmla="*/ 115579 h 195703"/>
                <a:gd name="connsiteX6" fmla="*/ 0 w 597404"/>
                <a:gd name="connsiteY6" fmla="*/ 97852 h 195703"/>
                <a:gd name="connsiteX7" fmla="*/ 8590 w 597404"/>
                <a:gd name="connsiteY7" fmla="*/ 80124 h 195703"/>
                <a:gd name="connsiteX8" fmla="*/ 298702 w 597404"/>
                <a:gd name="connsiteY8" fmla="*/ 0 h 19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404" h="195703">
                  <a:moveTo>
                    <a:pt x="298702" y="0"/>
                  </a:moveTo>
                  <a:cubicBezTo>
                    <a:pt x="429120" y="0"/>
                    <a:pt x="541017" y="33039"/>
                    <a:pt x="588814" y="80124"/>
                  </a:cubicBezTo>
                  <a:lnTo>
                    <a:pt x="597404" y="97852"/>
                  </a:lnTo>
                  <a:lnTo>
                    <a:pt x="588814" y="115579"/>
                  </a:lnTo>
                  <a:cubicBezTo>
                    <a:pt x="541017" y="162665"/>
                    <a:pt x="429120" y="195703"/>
                    <a:pt x="298702" y="195703"/>
                  </a:cubicBezTo>
                  <a:cubicBezTo>
                    <a:pt x="168285" y="195703"/>
                    <a:pt x="56387" y="162665"/>
                    <a:pt x="8590" y="115579"/>
                  </a:cubicBezTo>
                  <a:lnTo>
                    <a:pt x="0" y="97852"/>
                  </a:lnTo>
                  <a:lnTo>
                    <a:pt x="8590" y="80124"/>
                  </a:lnTo>
                  <a:cubicBezTo>
                    <a:pt x="56387" y="33039"/>
                    <a:pt x="168285" y="0"/>
                    <a:pt x="298702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292BE1E-1F1A-4C8D-9BF7-EAE623AF41A5}"/>
                </a:ext>
              </a:extLst>
            </p:cNvPr>
            <p:cNvSpPr/>
            <p:nvPr/>
          </p:nvSpPr>
          <p:spPr bwMode="auto">
            <a:xfrm rot="18900000" flipH="1">
              <a:off x="3326195" y="2530400"/>
              <a:ext cx="362065" cy="169236"/>
            </a:xfrm>
            <a:custGeom>
              <a:avLst/>
              <a:gdLst>
                <a:gd name="connsiteX0" fmla="*/ 298702 w 597404"/>
                <a:gd name="connsiteY0" fmla="*/ 0 h 195703"/>
                <a:gd name="connsiteX1" fmla="*/ 588814 w 597404"/>
                <a:gd name="connsiteY1" fmla="*/ 80124 h 195703"/>
                <a:gd name="connsiteX2" fmla="*/ 597404 w 597404"/>
                <a:gd name="connsiteY2" fmla="*/ 97852 h 195703"/>
                <a:gd name="connsiteX3" fmla="*/ 588814 w 597404"/>
                <a:gd name="connsiteY3" fmla="*/ 115579 h 195703"/>
                <a:gd name="connsiteX4" fmla="*/ 298702 w 597404"/>
                <a:gd name="connsiteY4" fmla="*/ 195703 h 195703"/>
                <a:gd name="connsiteX5" fmla="*/ 8590 w 597404"/>
                <a:gd name="connsiteY5" fmla="*/ 115579 h 195703"/>
                <a:gd name="connsiteX6" fmla="*/ 0 w 597404"/>
                <a:gd name="connsiteY6" fmla="*/ 97852 h 195703"/>
                <a:gd name="connsiteX7" fmla="*/ 8590 w 597404"/>
                <a:gd name="connsiteY7" fmla="*/ 80124 h 195703"/>
                <a:gd name="connsiteX8" fmla="*/ 298702 w 597404"/>
                <a:gd name="connsiteY8" fmla="*/ 0 h 19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404" h="195703">
                  <a:moveTo>
                    <a:pt x="298702" y="0"/>
                  </a:moveTo>
                  <a:cubicBezTo>
                    <a:pt x="429120" y="0"/>
                    <a:pt x="541017" y="33039"/>
                    <a:pt x="588814" y="80124"/>
                  </a:cubicBezTo>
                  <a:lnTo>
                    <a:pt x="597404" y="97852"/>
                  </a:lnTo>
                  <a:lnTo>
                    <a:pt x="588814" y="115579"/>
                  </a:lnTo>
                  <a:cubicBezTo>
                    <a:pt x="541017" y="162665"/>
                    <a:pt x="429120" y="195703"/>
                    <a:pt x="298702" y="195703"/>
                  </a:cubicBezTo>
                  <a:cubicBezTo>
                    <a:pt x="168285" y="195703"/>
                    <a:pt x="56387" y="162665"/>
                    <a:pt x="8590" y="115579"/>
                  </a:cubicBezTo>
                  <a:lnTo>
                    <a:pt x="0" y="97852"/>
                  </a:lnTo>
                  <a:lnTo>
                    <a:pt x="8590" y="80124"/>
                  </a:lnTo>
                  <a:cubicBezTo>
                    <a:pt x="56387" y="33039"/>
                    <a:pt x="168285" y="0"/>
                    <a:pt x="298702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8A731414-A3B2-453B-BC20-72663B95BCE5}"/>
                </a:ext>
              </a:extLst>
            </p:cNvPr>
            <p:cNvSpPr/>
            <p:nvPr/>
          </p:nvSpPr>
          <p:spPr bwMode="auto">
            <a:xfrm>
              <a:off x="3245653" y="2689713"/>
              <a:ext cx="280978" cy="113148"/>
            </a:xfrm>
            <a:prstGeom prst="roundRect">
              <a:avLst>
                <a:gd name="adj" fmla="val 50000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1854EB24-02BF-47B5-8373-E6A7505620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220" y="1483042"/>
            <a:ext cx="694873" cy="711550"/>
          </a:xfrm>
          <a:prstGeom prst="rect">
            <a:avLst/>
          </a:prstGeom>
        </p:spPr>
      </p:pic>
      <p:pic>
        <p:nvPicPr>
          <p:cNvPr id="5" name="図 4" descr="図形, 矢印&#10;&#10;自動的に生成された説明">
            <a:extLst>
              <a:ext uri="{FF2B5EF4-FFF2-40B4-BE49-F238E27FC236}">
                <a16:creationId xmlns:a16="http://schemas.microsoft.com/office/drawing/2014/main" id="{2E60C3AB-B5DD-4985-942A-A16BF077C2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525" y="669795"/>
            <a:ext cx="2189039" cy="2166872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A06CB3A2-4001-4296-8538-F054F2200A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855" y="1483042"/>
            <a:ext cx="694873" cy="64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4881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>
          <a:blip xmlns:r="http://schemas.openxmlformats.org/officeDocument/2006/relationships" r:embed="rId1"/>
          <a:stretch>
            <a:fillRect/>
          </a:stretch>
        </a:blipFill>
        <a:ln w="9525">
          <a:solidFill>
            <a:schemeClr val="tx1"/>
          </a:solidFill>
          <a:round/>
          <a:headEnd/>
          <a:tailEnd/>
        </a:ln>
        <a:effectLst/>
      </a:spPr>
      <a:bodyPr wrap="square" rtlCol="0" anchor="ctr">
        <a:noAutofit/>
      </a:bodyPr>
      <a:lstStyle>
        <a:defPPr algn="ctr">
          <a:defRPr kumimoji="1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1360</TotalTime>
  <Words>236</Words>
  <Application>Microsoft Office PowerPoint</Application>
  <PresentationFormat>A4 210 x 297 mm</PresentationFormat>
  <Paragraphs>40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pptxi30_唐草模様の塗りパターン</dc:title>
  <dc:subject>pptxi30_唐草模様の塗りパターン</dc:subject>
  <dc:creator>でじけろお</dc:creator>
  <cp:revision>1</cp:revision>
  <dcterms:created xsi:type="dcterms:W3CDTF">2018-05-20T00:31:01Z</dcterms:created>
  <dcterms:modified xsi:type="dcterms:W3CDTF">2021-10-24T01:43:59Z</dcterms:modified>
  <cp:version>1</cp:version>
</cp:coreProperties>
</file>